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12" r:id="rId2"/>
    <p:sldId id="313" r:id="rId3"/>
    <p:sldId id="314" r:id="rId4"/>
    <p:sldId id="315" r:id="rId5"/>
    <p:sldId id="316" r:id="rId6"/>
    <p:sldId id="317" r:id="rId7"/>
    <p:sldId id="318" r:id="rId8"/>
    <p:sldId id="320" r:id="rId9"/>
    <p:sldId id="319" r:id="rId10"/>
    <p:sldId id="321" r:id="rId11"/>
    <p:sldId id="322" r:id="rId12"/>
    <p:sldId id="323" r:id="rId13"/>
    <p:sldId id="325" r:id="rId14"/>
    <p:sldId id="324" r:id="rId15"/>
    <p:sldId id="326" r:id="rId16"/>
    <p:sldId id="327" r:id="rId17"/>
    <p:sldId id="328" r:id="rId18"/>
    <p:sldId id="330" r:id="rId19"/>
    <p:sldId id="329" r:id="rId20"/>
    <p:sldId id="331" r:id="rId21"/>
    <p:sldId id="332" r:id="rId22"/>
    <p:sldId id="333" r:id="rId23"/>
    <p:sldId id="336" r:id="rId24"/>
    <p:sldId id="33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7129" userDrawn="1">
          <p15:clr>
            <a:srgbClr val="A4A3A4"/>
          </p15:clr>
        </p15:guide>
        <p15:guide id="4" pos="5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A1FA"/>
    <a:srgbClr val="D0F2FC"/>
    <a:srgbClr val="183488"/>
    <a:srgbClr val="005188"/>
    <a:srgbClr val="6F879A"/>
    <a:srgbClr val="987571"/>
    <a:srgbClr val="85746D"/>
    <a:srgbClr val="DFD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8" autoAdjust="0"/>
    <p:restoredTop sz="95652" autoAdjust="0"/>
  </p:normalViewPr>
  <p:slideViewPr>
    <p:cSldViewPr snapToGrid="0">
      <p:cViewPr>
        <p:scale>
          <a:sx n="66" d="100"/>
          <a:sy n="66" d="100"/>
        </p:scale>
        <p:origin x="636" y="720"/>
      </p:cViewPr>
      <p:guideLst>
        <p:guide pos="3840"/>
        <p:guide orient="horz" pos="2160"/>
        <p:guide pos="7129"/>
        <p:guide pos="551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DFD0D-66BF-470D-B1B8-2CA607CDB1E1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8319D-4E07-42F6-BCB5-43AE16F67C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9896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8073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8061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59344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7283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18970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91297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62432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710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00876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787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55215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52718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86271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67876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 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 1pptm 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889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33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2266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38464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42605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1631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板网，幻灯片演示模板及 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 moban.com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7937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009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7350" y="325540"/>
            <a:ext cx="10515600" cy="565900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6F879A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CF737AE-0DEE-D9F2-B2FC-93ACAEA04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CF737AE-0DEE-D9F2-B2FC-93ACAEA04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287CE636-7F24-F7F0-EBD8-D1B35BB0192F}"/>
              </a:ext>
            </a:extLst>
          </p:cNvPr>
          <p:cNvSpPr/>
          <p:nvPr userDrawn="1"/>
        </p:nvSpPr>
        <p:spPr>
          <a:xfrm>
            <a:off x="2702324" y="382276"/>
            <a:ext cx="1332405" cy="694598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>
                  <a:alpha val="34000"/>
                </a:srgb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00847916-9520-76BF-37B3-D0B08EFC945E}"/>
              </a:ext>
            </a:extLst>
          </p:cNvPr>
          <p:cNvSpPr/>
          <p:nvPr userDrawn="1"/>
        </p:nvSpPr>
        <p:spPr>
          <a:xfrm>
            <a:off x="8106923" y="-51699"/>
            <a:ext cx="809811" cy="422164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>
                  <a:alpha val="34000"/>
                </a:srgb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52CAD54B-BD62-0880-5844-23012A808DB6}"/>
              </a:ext>
            </a:extLst>
          </p:cNvPr>
          <p:cNvSpPr/>
          <p:nvPr userDrawn="1"/>
        </p:nvSpPr>
        <p:spPr>
          <a:xfrm>
            <a:off x="8106923" y="5657548"/>
            <a:ext cx="3893672" cy="2029814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>
                  <a:alpha val="34000"/>
                </a:srgb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2BEC034-7D39-C772-46D2-79A47F7D3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5425" y="4988721"/>
            <a:ext cx="1756575" cy="1950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90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38491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84C50B2-03D4-AAD9-5D94-89F9CF52F156}"/>
              </a:ext>
            </a:extLst>
          </p:cNvPr>
          <p:cNvSpPr/>
          <p:nvPr/>
        </p:nvSpPr>
        <p:spPr>
          <a:xfrm>
            <a:off x="2081303" y="693711"/>
            <a:ext cx="7799646" cy="5319068"/>
          </a:xfrm>
          <a:custGeom>
            <a:avLst/>
            <a:gdLst>
              <a:gd name="connsiteX0" fmla="*/ 3297661 w 3297661"/>
              <a:gd name="connsiteY0" fmla="*/ 964521 h 2248881"/>
              <a:gd name="connsiteX1" fmla="*/ 2787244 w 3297661"/>
              <a:gd name="connsiteY1" fmla="*/ 454771 h 2248881"/>
              <a:gd name="connsiteX2" fmla="*/ 2687673 w 3297661"/>
              <a:gd name="connsiteY2" fmla="*/ 464496 h 2248881"/>
              <a:gd name="connsiteX3" fmla="*/ 1986601 w 3297661"/>
              <a:gd name="connsiteY3" fmla="*/ 0 h 2248881"/>
              <a:gd name="connsiteX4" fmla="*/ 1516403 w 3297661"/>
              <a:gd name="connsiteY4" fmla="*/ 162506 h 2248881"/>
              <a:gd name="connsiteX5" fmla="*/ 1108399 w 3297661"/>
              <a:gd name="connsiteY5" fmla="*/ 0 h 2248881"/>
              <a:gd name="connsiteX6" fmla="*/ 515415 w 3297661"/>
              <a:gd name="connsiteY6" fmla="*/ 592207 h 2248881"/>
              <a:gd name="connsiteX7" fmla="*/ 524800 w 3297661"/>
              <a:gd name="connsiteY7" fmla="*/ 697697 h 2248881"/>
              <a:gd name="connsiteX8" fmla="*/ 0 w 3297661"/>
              <a:gd name="connsiteY8" fmla="*/ 1339329 h 2248881"/>
              <a:gd name="connsiteX9" fmla="*/ 655530 w 3297661"/>
              <a:gd name="connsiteY9" fmla="*/ 1994002 h 2248881"/>
              <a:gd name="connsiteX10" fmla="*/ 849075 w 3297661"/>
              <a:gd name="connsiteY10" fmla="*/ 1964989 h 2248881"/>
              <a:gd name="connsiteX11" fmla="*/ 1236001 w 3297661"/>
              <a:gd name="connsiteY11" fmla="*/ 2248881 h 2248881"/>
              <a:gd name="connsiteX12" fmla="*/ 1585817 w 3297661"/>
              <a:gd name="connsiteY12" fmla="*/ 2048475 h 2248881"/>
              <a:gd name="connsiteX13" fmla="*/ 1833982 w 3297661"/>
              <a:gd name="connsiteY13" fmla="*/ 2128933 h 2248881"/>
              <a:gd name="connsiteX14" fmla="*/ 2084598 w 3297661"/>
              <a:gd name="connsiteY14" fmla="*/ 2046732 h 2248881"/>
              <a:gd name="connsiteX15" fmla="*/ 2469493 w 3297661"/>
              <a:gd name="connsiteY15" fmla="*/ 2183902 h 2248881"/>
              <a:gd name="connsiteX16" fmla="*/ 3077488 w 3297661"/>
              <a:gd name="connsiteY16" fmla="*/ 1576711 h 2248881"/>
              <a:gd name="connsiteX17" fmla="*/ 3051508 w 3297661"/>
              <a:gd name="connsiteY17" fmla="*/ 1400699 h 2248881"/>
              <a:gd name="connsiteX18" fmla="*/ 3297661 w 3297661"/>
              <a:gd name="connsiteY18" fmla="*/ 964521 h 224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661" h="2248881">
                <a:moveTo>
                  <a:pt x="3297661" y="964521"/>
                </a:moveTo>
                <a:cubicBezTo>
                  <a:pt x="3297661" y="682990"/>
                  <a:pt x="3069143" y="454771"/>
                  <a:pt x="2787244" y="454771"/>
                </a:cubicBezTo>
                <a:cubicBezTo>
                  <a:pt x="2753167" y="454771"/>
                  <a:pt x="2719881" y="458143"/>
                  <a:pt x="2687673" y="464496"/>
                </a:cubicBezTo>
                <a:cubicBezTo>
                  <a:pt x="2572336" y="191567"/>
                  <a:pt x="2301872" y="0"/>
                  <a:pt x="1986601" y="0"/>
                </a:cubicBezTo>
                <a:cubicBezTo>
                  <a:pt x="1809108" y="0"/>
                  <a:pt x="1645817" y="60722"/>
                  <a:pt x="1516403" y="162506"/>
                </a:cubicBezTo>
                <a:cubicBezTo>
                  <a:pt x="1410107" y="61789"/>
                  <a:pt x="1266483" y="0"/>
                  <a:pt x="1108399" y="0"/>
                </a:cubicBezTo>
                <a:cubicBezTo>
                  <a:pt x="780901" y="0"/>
                  <a:pt x="515415" y="265138"/>
                  <a:pt x="515415" y="592207"/>
                </a:cubicBezTo>
                <a:cubicBezTo>
                  <a:pt x="515415" y="628212"/>
                  <a:pt x="518639" y="663454"/>
                  <a:pt x="524800" y="697697"/>
                </a:cubicBezTo>
                <a:cubicBezTo>
                  <a:pt x="225399" y="758209"/>
                  <a:pt x="0" y="1022471"/>
                  <a:pt x="0" y="1339329"/>
                </a:cubicBezTo>
                <a:cubicBezTo>
                  <a:pt x="0" y="1700889"/>
                  <a:pt x="293487" y="1994002"/>
                  <a:pt x="655530" y="1994002"/>
                </a:cubicBezTo>
                <a:cubicBezTo>
                  <a:pt x="722903" y="1994002"/>
                  <a:pt x="787901" y="1983838"/>
                  <a:pt x="849075" y="1964989"/>
                </a:cubicBezTo>
                <a:cubicBezTo>
                  <a:pt x="900558" y="2129485"/>
                  <a:pt x="1054321" y="2248881"/>
                  <a:pt x="1236001" y="2248881"/>
                </a:cubicBezTo>
                <a:cubicBezTo>
                  <a:pt x="1385176" y="2248881"/>
                  <a:pt x="1515449" y="2168338"/>
                  <a:pt x="1585817" y="2048475"/>
                </a:cubicBezTo>
                <a:cubicBezTo>
                  <a:pt x="1655526" y="2099034"/>
                  <a:pt x="1741239" y="2128933"/>
                  <a:pt x="1833982" y="2128933"/>
                </a:cubicBezTo>
                <a:cubicBezTo>
                  <a:pt x="1927802" y="2128933"/>
                  <a:pt x="2014450" y="2098367"/>
                  <a:pt x="2084598" y="2046732"/>
                </a:cubicBezTo>
                <a:cubicBezTo>
                  <a:pt x="2189425" y="2132457"/>
                  <a:pt x="2323436" y="2183902"/>
                  <a:pt x="2469493" y="2183902"/>
                </a:cubicBezTo>
                <a:cubicBezTo>
                  <a:pt x="2805279" y="2183902"/>
                  <a:pt x="3077488" y="1912058"/>
                  <a:pt x="3077488" y="1576711"/>
                </a:cubicBezTo>
                <a:cubicBezTo>
                  <a:pt x="3077488" y="1515494"/>
                  <a:pt x="3068380" y="1456420"/>
                  <a:pt x="3051508" y="1400699"/>
                </a:cubicBezTo>
                <a:cubicBezTo>
                  <a:pt x="3199063" y="1311354"/>
                  <a:pt x="3297661" y="1149439"/>
                  <a:pt x="3297661" y="964521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43" name="矩形: 圆角 842">
            <a:extLst>
              <a:ext uri="{FF2B5EF4-FFF2-40B4-BE49-F238E27FC236}">
                <a16:creationId xmlns:a16="http://schemas.microsoft.com/office/drawing/2014/main" id="{4A099AF5-1E43-6924-F382-8303A9563696}"/>
              </a:ext>
            </a:extLst>
          </p:cNvPr>
          <p:cNvSpPr/>
          <p:nvPr/>
        </p:nvSpPr>
        <p:spPr>
          <a:xfrm>
            <a:off x="3459701" y="3055837"/>
            <a:ext cx="5272597" cy="522609"/>
          </a:xfrm>
          <a:custGeom>
            <a:avLst/>
            <a:gdLst>
              <a:gd name="connsiteX0" fmla="*/ 0 w 5272597"/>
              <a:gd name="connsiteY0" fmla="*/ 261305 h 522609"/>
              <a:gd name="connsiteX1" fmla="*/ 261305 w 5272597"/>
              <a:gd name="connsiteY1" fmla="*/ 0 h 522609"/>
              <a:gd name="connsiteX2" fmla="*/ 5011293 w 5272597"/>
              <a:gd name="connsiteY2" fmla="*/ 0 h 522609"/>
              <a:gd name="connsiteX3" fmla="*/ 5272598 w 5272597"/>
              <a:gd name="connsiteY3" fmla="*/ 261305 h 522609"/>
              <a:gd name="connsiteX4" fmla="*/ 5272597 w 5272597"/>
              <a:gd name="connsiteY4" fmla="*/ 261305 h 522609"/>
              <a:gd name="connsiteX5" fmla="*/ 5011292 w 5272597"/>
              <a:gd name="connsiteY5" fmla="*/ 522610 h 522609"/>
              <a:gd name="connsiteX6" fmla="*/ 261305 w 5272597"/>
              <a:gd name="connsiteY6" fmla="*/ 522609 h 522609"/>
              <a:gd name="connsiteX7" fmla="*/ 0 w 5272597"/>
              <a:gd name="connsiteY7" fmla="*/ 261304 h 522609"/>
              <a:gd name="connsiteX8" fmla="*/ 0 w 5272597"/>
              <a:gd name="connsiteY8" fmla="*/ 261305 h 52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72597" h="522609" fill="none" extrusionOk="0">
                <a:moveTo>
                  <a:pt x="0" y="261305"/>
                </a:moveTo>
                <a:cubicBezTo>
                  <a:pt x="-1690" y="100872"/>
                  <a:pt x="100812" y="22483"/>
                  <a:pt x="261305" y="0"/>
                </a:cubicBezTo>
                <a:cubicBezTo>
                  <a:pt x="1356162" y="-38581"/>
                  <a:pt x="3209611" y="63341"/>
                  <a:pt x="5011293" y="0"/>
                </a:cubicBezTo>
                <a:cubicBezTo>
                  <a:pt x="5138469" y="-2772"/>
                  <a:pt x="5275182" y="119103"/>
                  <a:pt x="5272598" y="261305"/>
                </a:cubicBezTo>
                <a:lnTo>
                  <a:pt x="5272597" y="261305"/>
                </a:lnTo>
                <a:cubicBezTo>
                  <a:pt x="5288442" y="429207"/>
                  <a:pt x="5157303" y="540176"/>
                  <a:pt x="5011292" y="522610"/>
                </a:cubicBezTo>
                <a:cubicBezTo>
                  <a:pt x="4230063" y="603592"/>
                  <a:pt x="1546891" y="594864"/>
                  <a:pt x="261305" y="522609"/>
                </a:cubicBezTo>
                <a:cubicBezTo>
                  <a:pt x="136241" y="505754"/>
                  <a:pt x="3354" y="389844"/>
                  <a:pt x="0" y="261304"/>
                </a:cubicBezTo>
                <a:lnTo>
                  <a:pt x="0" y="261305"/>
                </a:lnTo>
                <a:close/>
              </a:path>
              <a:path w="5272597" h="522609" stroke="0" extrusionOk="0">
                <a:moveTo>
                  <a:pt x="0" y="261305"/>
                </a:moveTo>
                <a:cubicBezTo>
                  <a:pt x="-9005" y="111435"/>
                  <a:pt x="111929" y="1900"/>
                  <a:pt x="261305" y="0"/>
                </a:cubicBezTo>
                <a:cubicBezTo>
                  <a:pt x="1915142" y="132882"/>
                  <a:pt x="3906241" y="-84951"/>
                  <a:pt x="5011293" y="0"/>
                </a:cubicBezTo>
                <a:cubicBezTo>
                  <a:pt x="5135900" y="19246"/>
                  <a:pt x="5268414" y="140115"/>
                  <a:pt x="5272598" y="261305"/>
                </a:cubicBezTo>
                <a:lnTo>
                  <a:pt x="5272597" y="261305"/>
                </a:lnTo>
                <a:cubicBezTo>
                  <a:pt x="5260650" y="399083"/>
                  <a:pt x="5173029" y="530934"/>
                  <a:pt x="5011292" y="522610"/>
                </a:cubicBezTo>
                <a:cubicBezTo>
                  <a:pt x="2913445" y="572143"/>
                  <a:pt x="1588894" y="537418"/>
                  <a:pt x="261305" y="522609"/>
                </a:cubicBezTo>
                <a:cubicBezTo>
                  <a:pt x="90810" y="518600"/>
                  <a:pt x="-17134" y="421750"/>
                  <a:pt x="0" y="261304"/>
                </a:cubicBezTo>
                <a:lnTo>
                  <a:pt x="0" y="261305"/>
                </a:lnTo>
                <a:close/>
              </a:path>
            </a:pathLst>
          </a:custGeom>
          <a:gradFill flip="none" rotWithShape="1">
            <a:gsLst>
              <a:gs pos="5505">
                <a:srgbClr val="48A1FA">
                  <a:alpha val="34000"/>
                </a:srgbClr>
              </a:gs>
              <a:gs pos="100000">
                <a:srgbClr val="48A1FA"/>
              </a:gs>
            </a:gsLst>
            <a:lin ang="2700000" scaled="1"/>
            <a:tileRect/>
          </a:gradFill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72CA2A5-9151-9905-6200-BEE8D40EE27E}"/>
              </a:ext>
            </a:extLst>
          </p:cNvPr>
          <p:cNvSpPr txBox="1"/>
          <p:nvPr/>
        </p:nvSpPr>
        <p:spPr>
          <a:xfrm>
            <a:off x="3459701" y="1863972"/>
            <a:ext cx="527259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effectLst>
                  <a:outerShdw dist="63500" dir="2700000" algn="tl">
                    <a:srgbClr val="000000">
                      <a:alpha val="25000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幼儿教师说课</a:t>
            </a:r>
          </a:p>
        </p:txBody>
      </p:sp>
      <p:pic>
        <p:nvPicPr>
          <p:cNvPr id="13" name="图片 1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6EDC2D7-89F8-2D38-DB56-F70A9E575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302" y="1954963"/>
            <a:ext cx="3939495" cy="4612751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36DF25B-9110-D511-A5AF-B72211CA5DD8}"/>
              </a:ext>
            </a:extLst>
          </p:cNvPr>
          <p:cNvSpPr txBox="1"/>
          <p:nvPr/>
        </p:nvSpPr>
        <p:spPr>
          <a:xfrm rot="1693005">
            <a:off x="854474" y="2359100"/>
            <a:ext cx="7136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A</a:t>
            </a:r>
            <a:endParaRPr lang="zh-CN" altLang="en-US" sz="54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941F0E4-4BC0-E275-871B-1A07A637225A}"/>
              </a:ext>
            </a:extLst>
          </p:cNvPr>
          <p:cNvSpPr txBox="1"/>
          <p:nvPr/>
        </p:nvSpPr>
        <p:spPr>
          <a:xfrm rot="20177157">
            <a:off x="1167388" y="3963488"/>
            <a:ext cx="6671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B</a:t>
            </a:r>
            <a:endParaRPr lang="zh-CN" altLang="en-US" sz="54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72D7937-0C31-DC46-4442-718FF2EA1B9E}"/>
              </a:ext>
            </a:extLst>
          </p:cNvPr>
          <p:cNvSpPr txBox="1"/>
          <p:nvPr/>
        </p:nvSpPr>
        <p:spPr>
          <a:xfrm>
            <a:off x="1102529" y="5454026"/>
            <a:ext cx="6751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C</a:t>
            </a:r>
            <a:endParaRPr lang="zh-CN" altLang="en-US" sz="54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19" name="图形 73">
            <a:extLst>
              <a:ext uri="{FF2B5EF4-FFF2-40B4-BE49-F238E27FC236}">
                <a16:creationId xmlns:a16="http://schemas.microsoft.com/office/drawing/2014/main" id="{8A6D7AD6-DCD0-2DF9-3826-D02E89FED8CE}"/>
              </a:ext>
            </a:extLst>
          </p:cNvPr>
          <p:cNvGrpSpPr/>
          <p:nvPr/>
        </p:nvGrpSpPr>
        <p:grpSpPr>
          <a:xfrm rot="1820490">
            <a:off x="8501521" y="548731"/>
            <a:ext cx="3473339" cy="1602518"/>
            <a:chOff x="1530088" y="4532371"/>
            <a:chExt cx="1376374" cy="635027"/>
          </a:xfrm>
        </p:grpSpPr>
        <p:grpSp>
          <p:nvGrpSpPr>
            <p:cNvPr id="20" name="图形 73">
              <a:extLst>
                <a:ext uri="{FF2B5EF4-FFF2-40B4-BE49-F238E27FC236}">
                  <a16:creationId xmlns:a16="http://schemas.microsoft.com/office/drawing/2014/main" id="{8CF79BE0-631A-0E9A-11FD-6F58EDAB6B09}"/>
                </a:ext>
              </a:extLst>
            </p:cNvPr>
            <p:cNvGrpSpPr/>
            <p:nvPr/>
          </p:nvGrpSpPr>
          <p:grpSpPr>
            <a:xfrm>
              <a:off x="1637270" y="4532371"/>
              <a:ext cx="1099815" cy="498503"/>
              <a:chOff x="1637270" y="4532371"/>
              <a:chExt cx="1099815" cy="498503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4019AE3-4199-5ADA-60EC-9611BA38793B}"/>
                  </a:ext>
                </a:extLst>
              </p:cNvPr>
              <p:cNvSpPr/>
              <p:nvPr/>
            </p:nvSpPr>
            <p:spPr>
              <a:xfrm>
                <a:off x="1637270" y="4532371"/>
                <a:ext cx="1099815" cy="454009"/>
              </a:xfrm>
              <a:custGeom>
                <a:avLst/>
                <a:gdLst>
                  <a:gd name="connsiteX0" fmla="*/ 1070538 w 1099815"/>
                  <a:gd name="connsiteY0" fmla="*/ 382842 h 454009"/>
                  <a:gd name="connsiteX1" fmla="*/ 1069070 w 1099815"/>
                  <a:gd name="connsiteY1" fmla="*/ 379012 h 454009"/>
                  <a:gd name="connsiteX2" fmla="*/ 1067872 w 1099815"/>
                  <a:gd name="connsiteY2" fmla="*/ 376006 h 454009"/>
                  <a:gd name="connsiteX3" fmla="*/ 1065600 w 1099815"/>
                  <a:gd name="connsiteY3" fmla="*/ 370530 h 454009"/>
                  <a:gd name="connsiteX4" fmla="*/ 1061065 w 1099815"/>
                  <a:gd name="connsiteY4" fmla="*/ 360264 h 454009"/>
                  <a:gd name="connsiteX5" fmla="*/ 1051657 w 1099815"/>
                  <a:gd name="connsiteY5" fmla="*/ 340666 h 454009"/>
                  <a:gd name="connsiteX6" fmla="*/ 1031162 w 1099815"/>
                  <a:gd name="connsiteY6" fmla="*/ 303324 h 454009"/>
                  <a:gd name="connsiteX7" fmla="*/ 983010 w 1099815"/>
                  <a:gd name="connsiteY7" fmla="*/ 233546 h 454009"/>
                  <a:gd name="connsiteX8" fmla="*/ 925116 w 1099815"/>
                  <a:gd name="connsiteY8" fmla="*/ 170421 h 454009"/>
                  <a:gd name="connsiteX9" fmla="*/ 857098 w 1099815"/>
                  <a:gd name="connsiteY9" fmla="*/ 116256 h 454009"/>
                  <a:gd name="connsiteX10" fmla="*/ 838654 w 1099815"/>
                  <a:gd name="connsiteY10" fmla="*/ 104382 h 454009"/>
                  <a:gd name="connsiteX11" fmla="*/ 819663 w 1099815"/>
                  <a:gd name="connsiteY11" fmla="*/ 93272 h 454009"/>
                  <a:gd name="connsiteX12" fmla="*/ 800067 w 1099815"/>
                  <a:gd name="connsiteY12" fmla="*/ 83154 h 454009"/>
                  <a:gd name="connsiteX13" fmla="*/ 780057 w 1099815"/>
                  <a:gd name="connsiteY13" fmla="*/ 73839 h 454009"/>
                  <a:gd name="connsiteX14" fmla="*/ 769926 w 1099815"/>
                  <a:gd name="connsiteY14" fmla="*/ 69432 h 454009"/>
                  <a:gd name="connsiteX15" fmla="*/ 764856 w 1099815"/>
                  <a:gd name="connsiteY15" fmla="*/ 67242 h 454009"/>
                  <a:gd name="connsiteX16" fmla="*/ 759676 w 1099815"/>
                  <a:gd name="connsiteY16" fmla="*/ 65323 h 454009"/>
                  <a:gd name="connsiteX17" fmla="*/ 738913 w 1099815"/>
                  <a:gd name="connsiteY17" fmla="*/ 57763 h 454009"/>
                  <a:gd name="connsiteX18" fmla="*/ 717814 w 1099815"/>
                  <a:gd name="connsiteY18" fmla="*/ 51311 h 454009"/>
                  <a:gd name="connsiteX19" fmla="*/ 696524 w 1099815"/>
                  <a:gd name="connsiteY19" fmla="*/ 45658 h 454009"/>
                  <a:gd name="connsiteX20" fmla="*/ 524287 w 1099815"/>
                  <a:gd name="connsiteY20" fmla="*/ 33288 h 454009"/>
                  <a:gd name="connsiteX21" fmla="*/ 503193 w 1099815"/>
                  <a:gd name="connsiteY21" fmla="*/ 35409 h 454009"/>
                  <a:gd name="connsiteX22" fmla="*/ 492647 w 1099815"/>
                  <a:gd name="connsiteY22" fmla="*/ 36523 h 454009"/>
                  <a:gd name="connsiteX23" fmla="*/ 482047 w 1099815"/>
                  <a:gd name="connsiteY23" fmla="*/ 38205 h 454009"/>
                  <a:gd name="connsiteX24" fmla="*/ 460856 w 1099815"/>
                  <a:gd name="connsiteY24" fmla="*/ 41649 h 454009"/>
                  <a:gd name="connsiteX25" fmla="*/ 439750 w 1099815"/>
                  <a:gd name="connsiteY25" fmla="*/ 46225 h 454009"/>
                  <a:gd name="connsiteX26" fmla="*/ 397855 w 1099815"/>
                  <a:gd name="connsiteY26" fmla="*/ 57429 h 454009"/>
                  <a:gd name="connsiteX27" fmla="*/ 377237 w 1099815"/>
                  <a:gd name="connsiteY27" fmla="*/ 64527 h 454009"/>
                  <a:gd name="connsiteX28" fmla="*/ 366959 w 1099815"/>
                  <a:gd name="connsiteY28" fmla="*/ 68183 h 454009"/>
                  <a:gd name="connsiteX29" fmla="*/ 356844 w 1099815"/>
                  <a:gd name="connsiteY29" fmla="*/ 72343 h 454009"/>
                  <a:gd name="connsiteX30" fmla="*/ 209090 w 1099815"/>
                  <a:gd name="connsiteY30" fmla="*/ 164492 h 454009"/>
                  <a:gd name="connsiteX31" fmla="*/ 99650 w 1099815"/>
                  <a:gd name="connsiteY31" fmla="*/ 295956 h 454009"/>
                  <a:gd name="connsiteX32" fmla="*/ 60252 w 1099815"/>
                  <a:gd name="connsiteY32" fmla="*/ 370686 h 454009"/>
                  <a:gd name="connsiteX33" fmla="*/ 44222 w 1099815"/>
                  <a:gd name="connsiteY33" fmla="*/ 410038 h 454009"/>
                  <a:gd name="connsiteX34" fmla="*/ 37132 w 1099815"/>
                  <a:gd name="connsiteY34" fmla="*/ 430543 h 454009"/>
                  <a:gd name="connsiteX35" fmla="*/ 33806 w 1099815"/>
                  <a:gd name="connsiteY35" fmla="*/ 441260 h 454009"/>
                  <a:gd name="connsiteX36" fmla="*/ 32171 w 1099815"/>
                  <a:gd name="connsiteY36" fmla="*/ 446945 h 454009"/>
                  <a:gd name="connsiteX37" fmla="*/ 31328 w 1099815"/>
                  <a:gd name="connsiteY37" fmla="*/ 450039 h 454009"/>
                  <a:gd name="connsiteX38" fmla="*/ 30307 w 1099815"/>
                  <a:gd name="connsiteY38" fmla="*/ 454010 h 454009"/>
                  <a:gd name="connsiteX39" fmla="*/ 0 w 1099815"/>
                  <a:gd name="connsiteY39" fmla="*/ 446699 h 454009"/>
                  <a:gd name="connsiteX40" fmla="*/ 1196 w 1099815"/>
                  <a:gd name="connsiteY40" fmla="*/ 442040 h 454009"/>
                  <a:gd name="connsiteX41" fmla="*/ 2133 w 1099815"/>
                  <a:gd name="connsiteY41" fmla="*/ 438605 h 454009"/>
                  <a:gd name="connsiteX42" fmla="*/ 3907 w 1099815"/>
                  <a:gd name="connsiteY42" fmla="*/ 432433 h 454009"/>
                  <a:gd name="connsiteX43" fmla="*/ 7459 w 1099815"/>
                  <a:gd name="connsiteY43" fmla="*/ 420980 h 454009"/>
                  <a:gd name="connsiteX44" fmla="*/ 14952 w 1099815"/>
                  <a:gd name="connsiteY44" fmla="*/ 399301 h 454009"/>
                  <a:gd name="connsiteX45" fmla="*/ 31784 w 1099815"/>
                  <a:gd name="connsiteY45" fmla="*/ 357976 h 454009"/>
                  <a:gd name="connsiteX46" fmla="*/ 73082 w 1099815"/>
                  <a:gd name="connsiteY46" fmla="*/ 279647 h 454009"/>
                  <a:gd name="connsiteX47" fmla="*/ 188406 w 1099815"/>
                  <a:gd name="connsiteY47" fmla="*/ 141168 h 454009"/>
                  <a:gd name="connsiteX48" fmla="*/ 345044 w 1099815"/>
                  <a:gd name="connsiteY48" fmla="*/ 43489 h 454009"/>
                  <a:gd name="connsiteX49" fmla="*/ 355769 w 1099815"/>
                  <a:gd name="connsiteY49" fmla="*/ 39085 h 454009"/>
                  <a:gd name="connsiteX50" fmla="*/ 366652 w 1099815"/>
                  <a:gd name="connsiteY50" fmla="*/ 35202 h 454009"/>
                  <a:gd name="connsiteX51" fmla="*/ 388492 w 1099815"/>
                  <a:gd name="connsiteY51" fmla="*/ 27693 h 454009"/>
                  <a:gd name="connsiteX52" fmla="*/ 432781 w 1099815"/>
                  <a:gd name="connsiteY52" fmla="*/ 15835 h 454009"/>
                  <a:gd name="connsiteX53" fmla="*/ 455064 w 1099815"/>
                  <a:gd name="connsiteY53" fmla="*/ 11014 h 454009"/>
                  <a:gd name="connsiteX54" fmla="*/ 477390 w 1099815"/>
                  <a:gd name="connsiteY54" fmla="*/ 7376 h 454009"/>
                  <a:gd name="connsiteX55" fmla="*/ 488562 w 1099815"/>
                  <a:gd name="connsiteY55" fmla="*/ 5613 h 454009"/>
                  <a:gd name="connsiteX56" fmla="*/ 499626 w 1099815"/>
                  <a:gd name="connsiteY56" fmla="*/ 4435 h 454009"/>
                  <a:gd name="connsiteX57" fmla="*/ 521758 w 1099815"/>
                  <a:gd name="connsiteY57" fmla="*/ 2213 h 454009"/>
                  <a:gd name="connsiteX58" fmla="*/ 703815 w 1099815"/>
                  <a:gd name="connsiteY58" fmla="*/ 15346 h 454009"/>
                  <a:gd name="connsiteX59" fmla="*/ 726438 w 1099815"/>
                  <a:gd name="connsiteY59" fmla="*/ 21351 h 454009"/>
                  <a:gd name="connsiteX60" fmla="*/ 748866 w 1099815"/>
                  <a:gd name="connsiteY60" fmla="*/ 28218 h 454009"/>
                  <a:gd name="connsiteX61" fmla="*/ 770949 w 1099815"/>
                  <a:gd name="connsiteY61" fmla="*/ 36254 h 454009"/>
                  <a:gd name="connsiteX62" fmla="*/ 776453 w 1099815"/>
                  <a:gd name="connsiteY62" fmla="*/ 38302 h 454009"/>
                  <a:gd name="connsiteX63" fmla="*/ 781847 w 1099815"/>
                  <a:gd name="connsiteY63" fmla="*/ 40623 h 454009"/>
                  <a:gd name="connsiteX64" fmla="*/ 792620 w 1099815"/>
                  <a:gd name="connsiteY64" fmla="*/ 45306 h 454009"/>
                  <a:gd name="connsiteX65" fmla="*/ 813896 w 1099815"/>
                  <a:gd name="connsiteY65" fmla="*/ 55210 h 454009"/>
                  <a:gd name="connsiteX66" fmla="*/ 834720 w 1099815"/>
                  <a:gd name="connsiteY66" fmla="*/ 65971 h 454009"/>
                  <a:gd name="connsiteX67" fmla="*/ 854892 w 1099815"/>
                  <a:gd name="connsiteY67" fmla="*/ 77766 h 454009"/>
                  <a:gd name="connsiteX68" fmla="*/ 874467 w 1099815"/>
                  <a:gd name="connsiteY68" fmla="*/ 90364 h 454009"/>
                  <a:gd name="connsiteX69" fmla="*/ 946453 w 1099815"/>
                  <a:gd name="connsiteY69" fmla="*/ 147688 h 454009"/>
                  <a:gd name="connsiteX70" fmla="*/ 1007427 w 1099815"/>
                  <a:gd name="connsiteY70" fmla="*/ 214159 h 454009"/>
                  <a:gd name="connsiteX71" fmla="*/ 1057957 w 1099815"/>
                  <a:gd name="connsiteY71" fmla="*/ 287387 h 454009"/>
                  <a:gd name="connsiteX72" fmla="*/ 1079497 w 1099815"/>
                  <a:gd name="connsiteY72" fmla="*/ 326632 h 454009"/>
                  <a:gd name="connsiteX73" fmla="*/ 1089447 w 1099815"/>
                  <a:gd name="connsiteY73" fmla="*/ 347367 h 454009"/>
                  <a:gd name="connsiteX74" fmla="*/ 1094292 w 1099815"/>
                  <a:gd name="connsiteY74" fmla="*/ 358339 h 454009"/>
                  <a:gd name="connsiteX75" fmla="*/ 1096761 w 1099815"/>
                  <a:gd name="connsiteY75" fmla="*/ 364289 h 454009"/>
                  <a:gd name="connsiteX76" fmla="*/ 1098095 w 1099815"/>
                  <a:gd name="connsiteY76" fmla="*/ 367635 h 454009"/>
                  <a:gd name="connsiteX77" fmla="*/ 1099815 w 1099815"/>
                  <a:gd name="connsiteY77" fmla="*/ 372130 h 454009"/>
                  <a:gd name="connsiteX78" fmla="*/ 1070538 w 1099815"/>
                  <a:gd name="connsiteY78" fmla="*/ 382842 h 45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099815" h="454009">
                    <a:moveTo>
                      <a:pt x="1070538" y="382842"/>
                    </a:moveTo>
                    <a:lnTo>
                      <a:pt x="1069070" y="379012"/>
                    </a:lnTo>
                    <a:lnTo>
                      <a:pt x="1067872" y="376006"/>
                    </a:lnTo>
                    <a:lnTo>
                      <a:pt x="1065600" y="370530"/>
                    </a:lnTo>
                    <a:cubicBezTo>
                      <a:pt x="1064097" y="367099"/>
                      <a:pt x="1062599" y="363544"/>
                      <a:pt x="1061065" y="360264"/>
                    </a:cubicBezTo>
                    <a:cubicBezTo>
                      <a:pt x="1058019" y="353543"/>
                      <a:pt x="1054886" y="347074"/>
                      <a:pt x="1051657" y="340666"/>
                    </a:cubicBezTo>
                    <a:cubicBezTo>
                      <a:pt x="1045262" y="327832"/>
                      <a:pt x="1038314" y="315533"/>
                      <a:pt x="1031162" y="303324"/>
                    </a:cubicBezTo>
                    <a:cubicBezTo>
                      <a:pt x="1016672" y="279070"/>
                      <a:pt x="1000667" y="255778"/>
                      <a:pt x="983010" y="233546"/>
                    </a:cubicBezTo>
                    <a:cubicBezTo>
                      <a:pt x="965360" y="211321"/>
                      <a:pt x="946057" y="190178"/>
                      <a:pt x="925116" y="170421"/>
                    </a:cubicBezTo>
                    <a:cubicBezTo>
                      <a:pt x="904189" y="150649"/>
                      <a:pt x="881309" y="132579"/>
                      <a:pt x="857098" y="116256"/>
                    </a:cubicBezTo>
                    <a:cubicBezTo>
                      <a:pt x="850947" y="112299"/>
                      <a:pt x="845050" y="107998"/>
                      <a:pt x="838654" y="104382"/>
                    </a:cubicBezTo>
                    <a:lnTo>
                      <a:pt x="819663" y="93272"/>
                    </a:lnTo>
                    <a:cubicBezTo>
                      <a:pt x="813205" y="89778"/>
                      <a:pt x="806607" y="86510"/>
                      <a:pt x="800067" y="83154"/>
                    </a:cubicBezTo>
                    <a:cubicBezTo>
                      <a:pt x="793579" y="79689"/>
                      <a:pt x="786813" y="76774"/>
                      <a:pt x="780057" y="73839"/>
                    </a:cubicBezTo>
                    <a:lnTo>
                      <a:pt x="769926" y="69432"/>
                    </a:lnTo>
                    <a:lnTo>
                      <a:pt x="764856" y="67242"/>
                    </a:lnTo>
                    <a:lnTo>
                      <a:pt x="759676" y="65323"/>
                    </a:lnTo>
                    <a:lnTo>
                      <a:pt x="738913" y="57763"/>
                    </a:lnTo>
                    <a:cubicBezTo>
                      <a:pt x="731978" y="55290"/>
                      <a:pt x="724849" y="53457"/>
                      <a:pt x="717814" y="51311"/>
                    </a:cubicBezTo>
                    <a:cubicBezTo>
                      <a:pt x="710759" y="49218"/>
                      <a:pt x="703708" y="47123"/>
                      <a:pt x="696524" y="45658"/>
                    </a:cubicBezTo>
                    <a:cubicBezTo>
                      <a:pt x="639403" y="32103"/>
                      <a:pt x="580682" y="28281"/>
                      <a:pt x="524287" y="33288"/>
                    </a:cubicBezTo>
                    <a:lnTo>
                      <a:pt x="503193" y="35409"/>
                    </a:lnTo>
                    <a:lnTo>
                      <a:pt x="492647" y="36523"/>
                    </a:lnTo>
                    <a:lnTo>
                      <a:pt x="482047" y="38205"/>
                    </a:lnTo>
                    <a:lnTo>
                      <a:pt x="460856" y="41649"/>
                    </a:lnTo>
                    <a:cubicBezTo>
                      <a:pt x="453808" y="43003"/>
                      <a:pt x="446782" y="44690"/>
                      <a:pt x="439750" y="46225"/>
                    </a:cubicBezTo>
                    <a:cubicBezTo>
                      <a:pt x="425643" y="49033"/>
                      <a:pt x="411783" y="53510"/>
                      <a:pt x="397855" y="57429"/>
                    </a:cubicBezTo>
                    <a:cubicBezTo>
                      <a:pt x="390930" y="59573"/>
                      <a:pt x="384106" y="62154"/>
                      <a:pt x="377237" y="64527"/>
                    </a:cubicBezTo>
                    <a:lnTo>
                      <a:pt x="366959" y="68183"/>
                    </a:lnTo>
                    <a:cubicBezTo>
                      <a:pt x="363556" y="69474"/>
                      <a:pt x="360216" y="70957"/>
                      <a:pt x="356844" y="72343"/>
                    </a:cubicBezTo>
                    <a:cubicBezTo>
                      <a:pt x="302824" y="94327"/>
                      <a:pt x="252312" y="125900"/>
                      <a:pt x="209090" y="164492"/>
                    </a:cubicBezTo>
                    <a:cubicBezTo>
                      <a:pt x="165554" y="202886"/>
                      <a:pt x="129188" y="247848"/>
                      <a:pt x="99650" y="295956"/>
                    </a:cubicBezTo>
                    <a:cubicBezTo>
                      <a:pt x="84853" y="320040"/>
                      <a:pt x="71698" y="344932"/>
                      <a:pt x="60252" y="370686"/>
                    </a:cubicBezTo>
                    <a:cubicBezTo>
                      <a:pt x="54438" y="383519"/>
                      <a:pt x="49188" y="396644"/>
                      <a:pt x="44222" y="410038"/>
                    </a:cubicBezTo>
                    <a:cubicBezTo>
                      <a:pt x="41745" y="416745"/>
                      <a:pt x="39391" y="423533"/>
                      <a:pt x="37132" y="430543"/>
                    </a:cubicBezTo>
                    <a:cubicBezTo>
                      <a:pt x="35998" y="434007"/>
                      <a:pt x="34891" y="437598"/>
                      <a:pt x="33806" y="441260"/>
                    </a:cubicBezTo>
                    <a:lnTo>
                      <a:pt x="32171" y="446945"/>
                    </a:lnTo>
                    <a:lnTo>
                      <a:pt x="31328" y="450039"/>
                    </a:lnTo>
                    <a:lnTo>
                      <a:pt x="30307" y="454010"/>
                    </a:lnTo>
                    <a:lnTo>
                      <a:pt x="0" y="446699"/>
                    </a:lnTo>
                    <a:lnTo>
                      <a:pt x="1196" y="442040"/>
                    </a:lnTo>
                    <a:lnTo>
                      <a:pt x="2133" y="438605"/>
                    </a:lnTo>
                    <a:lnTo>
                      <a:pt x="3907" y="432433"/>
                    </a:lnTo>
                    <a:cubicBezTo>
                      <a:pt x="5074" y="428495"/>
                      <a:pt x="6259" y="424653"/>
                      <a:pt x="7459" y="420980"/>
                    </a:cubicBezTo>
                    <a:cubicBezTo>
                      <a:pt x="9862" y="413525"/>
                      <a:pt x="12346" y="406365"/>
                      <a:pt x="14952" y="399301"/>
                    </a:cubicBezTo>
                    <a:cubicBezTo>
                      <a:pt x="20180" y="385194"/>
                      <a:pt x="25693" y="371427"/>
                      <a:pt x="31784" y="357976"/>
                    </a:cubicBezTo>
                    <a:cubicBezTo>
                      <a:pt x="43785" y="330984"/>
                      <a:pt x="57556" y="304916"/>
                      <a:pt x="73082" y="279647"/>
                    </a:cubicBezTo>
                    <a:cubicBezTo>
                      <a:pt x="104064" y="229183"/>
                      <a:pt x="142343" y="181805"/>
                      <a:pt x="188406" y="141168"/>
                    </a:cubicBezTo>
                    <a:cubicBezTo>
                      <a:pt x="234127" y="100343"/>
                      <a:pt x="287773" y="66788"/>
                      <a:pt x="345044" y="43489"/>
                    </a:cubicBezTo>
                    <a:cubicBezTo>
                      <a:pt x="348618" y="42020"/>
                      <a:pt x="352165" y="40453"/>
                      <a:pt x="355769" y="39085"/>
                    </a:cubicBezTo>
                    <a:lnTo>
                      <a:pt x="366652" y="35202"/>
                    </a:lnTo>
                    <a:cubicBezTo>
                      <a:pt x="373924" y="32684"/>
                      <a:pt x="381162" y="29963"/>
                      <a:pt x="388492" y="27693"/>
                    </a:cubicBezTo>
                    <a:cubicBezTo>
                      <a:pt x="403212" y="23521"/>
                      <a:pt x="417902" y="18822"/>
                      <a:pt x="432781" y="15835"/>
                    </a:cubicBezTo>
                    <a:cubicBezTo>
                      <a:pt x="440203" y="14212"/>
                      <a:pt x="447631" y="12442"/>
                      <a:pt x="455064" y="11014"/>
                    </a:cubicBezTo>
                    <a:lnTo>
                      <a:pt x="477390" y="7376"/>
                    </a:lnTo>
                    <a:lnTo>
                      <a:pt x="488562" y="5613"/>
                    </a:lnTo>
                    <a:lnTo>
                      <a:pt x="499626" y="4435"/>
                    </a:lnTo>
                    <a:lnTo>
                      <a:pt x="521758" y="2213"/>
                    </a:lnTo>
                    <a:cubicBezTo>
                      <a:pt x="580961" y="-3031"/>
                      <a:pt x="643138" y="927"/>
                      <a:pt x="703815" y="15346"/>
                    </a:cubicBezTo>
                    <a:cubicBezTo>
                      <a:pt x="711437" y="16917"/>
                      <a:pt x="718939" y="19131"/>
                      <a:pt x="726438" y="21351"/>
                    </a:cubicBezTo>
                    <a:cubicBezTo>
                      <a:pt x="733919" y="23625"/>
                      <a:pt x="741488" y="25595"/>
                      <a:pt x="748866" y="28218"/>
                    </a:cubicBezTo>
                    <a:lnTo>
                      <a:pt x="770949" y="36254"/>
                    </a:lnTo>
                    <a:lnTo>
                      <a:pt x="776453" y="38302"/>
                    </a:lnTo>
                    <a:lnTo>
                      <a:pt x="781847" y="40623"/>
                    </a:lnTo>
                    <a:lnTo>
                      <a:pt x="792620" y="45306"/>
                    </a:lnTo>
                    <a:cubicBezTo>
                      <a:pt x="799805" y="48429"/>
                      <a:pt x="806994" y="51541"/>
                      <a:pt x="813896" y="55210"/>
                    </a:cubicBezTo>
                    <a:cubicBezTo>
                      <a:pt x="820851" y="58771"/>
                      <a:pt x="827860" y="62256"/>
                      <a:pt x="834720" y="65971"/>
                    </a:cubicBezTo>
                    <a:lnTo>
                      <a:pt x="854892" y="77766"/>
                    </a:lnTo>
                    <a:cubicBezTo>
                      <a:pt x="861681" y="81621"/>
                      <a:pt x="867943" y="86158"/>
                      <a:pt x="874467" y="90364"/>
                    </a:cubicBezTo>
                    <a:cubicBezTo>
                      <a:pt x="900149" y="107671"/>
                      <a:pt x="924363" y="126822"/>
                      <a:pt x="946453" y="147688"/>
                    </a:cubicBezTo>
                    <a:cubicBezTo>
                      <a:pt x="968561" y="168542"/>
                      <a:pt x="988880" y="190807"/>
                      <a:pt x="1007427" y="214159"/>
                    </a:cubicBezTo>
                    <a:cubicBezTo>
                      <a:pt x="1025979" y="237522"/>
                      <a:pt x="1042758" y="261942"/>
                      <a:pt x="1057957" y="287387"/>
                    </a:cubicBezTo>
                    <a:cubicBezTo>
                      <a:pt x="1065470" y="300201"/>
                      <a:pt x="1072750" y="313102"/>
                      <a:pt x="1079497" y="326632"/>
                    </a:cubicBezTo>
                    <a:cubicBezTo>
                      <a:pt x="1082901" y="333389"/>
                      <a:pt x="1086207" y="340216"/>
                      <a:pt x="1089447" y="347367"/>
                    </a:cubicBezTo>
                    <a:cubicBezTo>
                      <a:pt x="1091070" y="350838"/>
                      <a:pt x="1092689" y="354668"/>
                      <a:pt x="1094292" y="358339"/>
                    </a:cubicBezTo>
                    <a:lnTo>
                      <a:pt x="1096761" y="364289"/>
                    </a:lnTo>
                    <a:lnTo>
                      <a:pt x="1098095" y="367635"/>
                    </a:lnTo>
                    <a:lnTo>
                      <a:pt x="1099815" y="372130"/>
                    </a:lnTo>
                    <a:lnTo>
                      <a:pt x="1070538" y="382842"/>
                    </a:lnTo>
                    <a:close/>
                  </a:path>
                </a:pathLst>
              </a:custGeom>
              <a:solidFill>
                <a:srgbClr val="FE3E33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B1D83B5-A6A3-DFE3-5B77-A3CA0884996F}"/>
                  </a:ext>
                </a:extLst>
              </p:cNvPr>
              <p:cNvSpPr/>
              <p:nvPr/>
            </p:nvSpPr>
            <p:spPr>
              <a:xfrm>
                <a:off x="1667578" y="4563555"/>
                <a:ext cx="1040231" cy="430142"/>
              </a:xfrm>
              <a:custGeom>
                <a:avLst/>
                <a:gdLst>
                  <a:gd name="connsiteX0" fmla="*/ 1010951 w 1040231"/>
                  <a:gd name="connsiteY0" fmla="*/ 362366 h 430142"/>
                  <a:gd name="connsiteX1" fmla="*/ 1006595 w 1040231"/>
                  <a:gd name="connsiteY1" fmla="*/ 351532 h 430142"/>
                  <a:gd name="connsiteX2" fmla="*/ 1002371 w 1040231"/>
                  <a:gd name="connsiteY2" fmla="*/ 341972 h 430142"/>
                  <a:gd name="connsiteX3" fmla="*/ 993508 w 1040231"/>
                  <a:gd name="connsiteY3" fmla="*/ 323512 h 430142"/>
                  <a:gd name="connsiteX4" fmla="*/ 974055 w 1040231"/>
                  <a:gd name="connsiteY4" fmla="*/ 288073 h 430142"/>
                  <a:gd name="connsiteX5" fmla="*/ 928283 w 1040231"/>
                  <a:gd name="connsiteY5" fmla="*/ 221747 h 430142"/>
                  <a:gd name="connsiteX6" fmla="*/ 873468 w 1040231"/>
                  <a:gd name="connsiteY6" fmla="*/ 161966 h 430142"/>
                  <a:gd name="connsiteX7" fmla="*/ 809418 w 1040231"/>
                  <a:gd name="connsiteY7" fmla="*/ 110963 h 430142"/>
                  <a:gd name="connsiteX8" fmla="*/ 792102 w 1040231"/>
                  <a:gd name="connsiteY8" fmla="*/ 99811 h 430142"/>
                  <a:gd name="connsiteX9" fmla="*/ 774291 w 1040231"/>
                  <a:gd name="connsiteY9" fmla="*/ 89387 h 430142"/>
                  <a:gd name="connsiteX10" fmla="*/ 755923 w 1040231"/>
                  <a:gd name="connsiteY10" fmla="*/ 79911 h 430142"/>
                  <a:gd name="connsiteX11" fmla="*/ 737177 w 1040231"/>
                  <a:gd name="connsiteY11" fmla="*/ 71188 h 430142"/>
                  <a:gd name="connsiteX12" fmla="*/ 727691 w 1040231"/>
                  <a:gd name="connsiteY12" fmla="*/ 67057 h 430142"/>
                  <a:gd name="connsiteX13" fmla="*/ 722946 w 1040231"/>
                  <a:gd name="connsiteY13" fmla="*/ 64999 h 430142"/>
                  <a:gd name="connsiteX14" fmla="*/ 718094 w 1040231"/>
                  <a:gd name="connsiteY14" fmla="*/ 63209 h 430142"/>
                  <a:gd name="connsiteX15" fmla="*/ 698649 w 1040231"/>
                  <a:gd name="connsiteY15" fmla="*/ 56128 h 430142"/>
                  <a:gd name="connsiteX16" fmla="*/ 678878 w 1040231"/>
                  <a:gd name="connsiteY16" fmla="*/ 50090 h 430142"/>
                  <a:gd name="connsiteX17" fmla="*/ 658921 w 1040231"/>
                  <a:gd name="connsiteY17" fmla="*/ 44790 h 430142"/>
                  <a:gd name="connsiteX18" fmla="*/ 496503 w 1040231"/>
                  <a:gd name="connsiteY18" fmla="*/ 33182 h 430142"/>
                  <a:gd name="connsiteX19" fmla="*/ 476447 w 1040231"/>
                  <a:gd name="connsiteY19" fmla="*/ 35200 h 430142"/>
                  <a:gd name="connsiteX20" fmla="*/ 466423 w 1040231"/>
                  <a:gd name="connsiteY20" fmla="*/ 36250 h 430142"/>
                  <a:gd name="connsiteX21" fmla="*/ 456392 w 1040231"/>
                  <a:gd name="connsiteY21" fmla="*/ 37852 h 430142"/>
                  <a:gd name="connsiteX22" fmla="*/ 436337 w 1040231"/>
                  <a:gd name="connsiteY22" fmla="*/ 41103 h 430142"/>
                  <a:gd name="connsiteX23" fmla="*/ 416409 w 1040231"/>
                  <a:gd name="connsiteY23" fmla="*/ 45431 h 430142"/>
                  <a:gd name="connsiteX24" fmla="*/ 376909 w 1040231"/>
                  <a:gd name="connsiteY24" fmla="*/ 55986 h 430142"/>
                  <a:gd name="connsiteX25" fmla="*/ 357511 w 1040231"/>
                  <a:gd name="connsiteY25" fmla="*/ 62672 h 430142"/>
                  <a:gd name="connsiteX26" fmla="*/ 347838 w 1040231"/>
                  <a:gd name="connsiteY26" fmla="*/ 66104 h 430142"/>
                  <a:gd name="connsiteX27" fmla="*/ 338336 w 1040231"/>
                  <a:gd name="connsiteY27" fmla="*/ 70023 h 430142"/>
                  <a:gd name="connsiteX28" fmla="*/ 199465 w 1040231"/>
                  <a:gd name="connsiteY28" fmla="*/ 156642 h 430142"/>
                  <a:gd name="connsiteX29" fmla="*/ 95912 w 1040231"/>
                  <a:gd name="connsiteY29" fmla="*/ 281091 h 430142"/>
                  <a:gd name="connsiteX30" fmla="*/ 58411 w 1040231"/>
                  <a:gd name="connsiteY30" fmla="*/ 352219 h 430142"/>
                  <a:gd name="connsiteX31" fmla="*/ 43181 w 1040231"/>
                  <a:gd name="connsiteY31" fmla="*/ 389601 h 430142"/>
                  <a:gd name="connsiteX32" fmla="*/ 36496 w 1040231"/>
                  <a:gd name="connsiteY32" fmla="*/ 408929 h 430142"/>
                  <a:gd name="connsiteX33" fmla="*/ 33399 w 1040231"/>
                  <a:gd name="connsiteY33" fmla="*/ 418910 h 430142"/>
                  <a:gd name="connsiteX34" fmla="*/ 31905 w 1040231"/>
                  <a:gd name="connsiteY34" fmla="*/ 424108 h 430142"/>
                  <a:gd name="connsiteX35" fmla="*/ 30307 w 1040231"/>
                  <a:gd name="connsiteY35" fmla="*/ 430142 h 430142"/>
                  <a:gd name="connsiteX36" fmla="*/ 0 w 1040231"/>
                  <a:gd name="connsiteY36" fmla="*/ 422831 h 430142"/>
                  <a:gd name="connsiteX37" fmla="*/ 1021 w 1040231"/>
                  <a:gd name="connsiteY37" fmla="*/ 418861 h 430142"/>
                  <a:gd name="connsiteX38" fmla="*/ 1865 w 1040231"/>
                  <a:gd name="connsiteY38" fmla="*/ 415767 h 430142"/>
                  <a:gd name="connsiteX39" fmla="*/ 3499 w 1040231"/>
                  <a:gd name="connsiteY39" fmla="*/ 410081 h 430142"/>
                  <a:gd name="connsiteX40" fmla="*/ 6825 w 1040231"/>
                  <a:gd name="connsiteY40" fmla="*/ 399364 h 430142"/>
                  <a:gd name="connsiteX41" fmla="*/ 13915 w 1040231"/>
                  <a:gd name="connsiteY41" fmla="*/ 378860 h 430142"/>
                  <a:gd name="connsiteX42" fmla="*/ 29945 w 1040231"/>
                  <a:gd name="connsiteY42" fmla="*/ 339507 h 430142"/>
                  <a:gd name="connsiteX43" fmla="*/ 69343 w 1040231"/>
                  <a:gd name="connsiteY43" fmla="*/ 264778 h 430142"/>
                  <a:gd name="connsiteX44" fmla="*/ 178783 w 1040231"/>
                  <a:gd name="connsiteY44" fmla="*/ 133314 h 430142"/>
                  <a:gd name="connsiteX45" fmla="*/ 326538 w 1040231"/>
                  <a:gd name="connsiteY45" fmla="*/ 41165 h 430142"/>
                  <a:gd name="connsiteX46" fmla="*/ 336652 w 1040231"/>
                  <a:gd name="connsiteY46" fmla="*/ 37004 h 430142"/>
                  <a:gd name="connsiteX47" fmla="*/ 346931 w 1040231"/>
                  <a:gd name="connsiteY47" fmla="*/ 33348 h 430142"/>
                  <a:gd name="connsiteX48" fmla="*/ 367549 w 1040231"/>
                  <a:gd name="connsiteY48" fmla="*/ 26251 h 430142"/>
                  <a:gd name="connsiteX49" fmla="*/ 409444 w 1040231"/>
                  <a:gd name="connsiteY49" fmla="*/ 15046 h 430142"/>
                  <a:gd name="connsiteX50" fmla="*/ 430549 w 1040231"/>
                  <a:gd name="connsiteY50" fmla="*/ 10471 h 430142"/>
                  <a:gd name="connsiteX51" fmla="*/ 451740 w 1040231"/>
                  <a:gd name="connsiteY51" fmla="*/ 7026 h 430142"/>
                  <a:gd name="connsiteX52" fmla="*/ 462341 w 1040231"/>
                  <a:gd name="connsiteY52" fmla="*/ 5344 h 430142"/>
                  <a:gd name="connsiteX53" fmla="*/ 472886 w 1040231"/>
                  <a:gd name="connsiteY53" fmla="*/ 4230 h 430142"/>
                  <a:gd name="connsiteX54" fmla="*/ 493981 w 1040231"/>
                  <a:gd name="connsiteY54" fmla="*/ 2110 h 430142"/>
                  <a:gd name="connsiteX55" fmla="*/ 666218 w 1040231"/>
                  <a:gd name="connsiteY55" fmla="*/ 14480 h 430142"/>
                  <a:gd name="connsiteX56" fmla="*/ 687508 w 1040231"/>
                  <a:gd name="connsiteY56" fmla="*/ 20132 h 430142"/>
                  <a:gd name="connsiteX57" fmla="*/ 708606 w 1040231"/>
                  <a:gd name="connsiteY57" fmla="*/ 26585 h 430142"/>
                  <a:gd name="connsiteX58" fmla="*/ 729370 w 1040231"/>
                  <a:gd name="connsiteY58" fmla="*/ 34144 h 430142"/>
                  <a:gd name="connsiteX59" fmla="*/ 734549 w 1040231"/>
                  <a:gd name="connsiteY59" fmla="*/ 36064 h 430142"/>
                  <a:gd name="connsiteX60" fmla="*/ 739619 w 1040231"/>
                  <a:gd name="connsiteY60" fmla="*/ 38254 h 430142"/>
                  <a:gd name="connsiteX61" fmla="*/ 749750 w 1040231"/>
                  <a:gd name="connsiteY61" fmla="*/ 42661 h 430142"/>
                  <a:gd name="connsiteX62" fmla="*/ 769760 w 1040231"/>
                  <a:gd name="connsiteY62" fmla="*/ 51975 h 430142"/>
                  <a:gd name="connsiteX63" fmla="*/ 789357 w 1040231"/>
                  <a:gd name="connsiteY63" fmla="*/ 62093 h 430142"/>
                  <a:gd name="connsiteX64" fmla="*/ 808347 w 1040231"/>
                  <a:gd name="connsiteY64" fmla="*/ 73203 h 430142"/>
                  <a:gd name="connsiteX65" fmla="*/ 826792 w 1040231"/>
                  <a:gd name="connsiteY65" fmla="*/ 85078 h 430142"/>
                  <a:gd name="connsiteX66" fmla="*/ 894809 w 1040231"/>
                  <a:gd name="connsiteY66" fmla="*/ 139242 h 430142"/>
                  <a:gd name="connsiteX67" fmla="*/ 952703 w 1040231"/>
                  <a:gd name="connsiteY67" fmla="*/ 202367 h 430142"/>
                  <a:gd name="connsiteX68" fmla="*/ 1000855 w 1040231"/>
                  <a:gd name="connsiteY68" fmla="*/ 272145 h 430142"/>
                  <a:gd name="connsiteX69" fmla="*/ 1021351 w 1040231"/>
                  <a:gd name="connsiteY69" fmla="*/ 309487 h 430142"/>
                  <a:gd name="connsiteX70" fmla="*/ 1030758 w 1040231"/>
                  <a:gd name="connsiteY70" fmla="*/ 329086 h 430142"/>
                  <a:gd name="connsiteX71" fmla="*/ 1035293 w 1040231"/>
                  <a:gd name="connsiteY71" fmla="*/ 339352 h 430142"/>
                  <a:gd name="connsiteX72" fmla="*/ 1037565 w 1040231"/>
                  <a:gd name="connsiteY72" fmla="*/ 344827 h 430142"/>
                  <a:gd name="connsiteX73" fmla="*/ 1038763 w 1040231"/>
                  <a:gd name="connsiteY73" fmla="*/ 347833 h 430142"/>
                  <a:gd name="connsiteX74" fmla="*/ 1040232 w 1040231"/>
                  <a:gd name="connsiteY74" fmla="*/ 351663 h 430142"/>
                  <a:gd name="connsiteX75" fmla="*/ 1010951 w 1040231"/>
                  <a:gd name="connsiteY75" fmla="*/ 362366 h 430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40231" h="430142">
                    <a:moveTo>
                      <a:pt x="1010951" y="362366"/>
                    </a:moveTo>
                    <a:cubicBezTo>
                      <a:pt x="1009215" y="357747"/>
                      <a:pt x="1008040" y="355005"/>
                      <a:pt x="1006595" y="351532"/>
                    </a:cubicBezTo>
                    <a:cubicBezTo>
                      <a:pt x="1005193" y="348339"/>
                      <a:pt x="1003819" y="345063"/>
                      <a:pt x="1002371" y="341972"/>
                    </a:cubicBezTo>
                    <a:cubicBezTo>
                      <a:pt x="999522" y="335683"/>
                      <a:pt x="996562" y="329570"/>
                      <a:pt x="993508" y="323512"/>
                    </a:cubicBezTo>
                    <a:cubicBezTo>
                      <a:pt x="987463" y="311372"/>
                      <a:pt x="980849" y="299676"/>
                      <a:pt x="974055" y="288073"/>
                    </a:cubicBezTo>
                    <a:cubicBezTo>
                      <a:pt x="960273" y="265011"/>
                      <a:pt x="945043" y="242848"/>
                      <a:pt x="928283" y="221747"/>
                    </a:cubicBezTo>
                    <a:cubicBezTo>
                      <a:pt x="911528" y="200649"/>
                      <a:pt x="893240" y="180628"/>
                      <a:pt x="873468" y="161966"/>
                    </a:cubicBezTo>
                    <a:cubicBezTo>
                      <a:pt x="853707" y="143290"/>
                      <a:pt x="832159" y="126297"/>
                      <a:pt x="809418" y="110963"/>
                    </a:cubicBezTo>
                    <a:cubicBezTo>
                      <a:pt x="803639" y="107256"/>
                      <a:pt x="798107" y="103188"/>
                      <a:pt x="792102" y="99811"/>
                    </a:cubicBezTo>
                    <a:lnTo>
                      <a:pt x="774291" y="89387"/>
                    </a:lnTo>
                    <a:cubicBezTo>
                      <a:pt x="768235" y="86115"/>
                      <a:pt x="762049" y="83063"/>
                      <a:pt x="755923" y="79911"/>
                    </a:cubicBezTo>
                    <a:cubicBezTo>
                      <a:pt x="749849" y="76651"/>
                      <a:pt x="743506" y="73935"/>
                      <a:pt x="737177" y="71188"/>
                    </a:cubicBezTo>
                    <a:lnTo>
                      <a:pt x="727691" y="67057"/>
                    </a:lnTo>
                    <a:lnTo>
                      <a:pt x="722946" y="64999"/>
                    </a:lnTo>
                    <a:lnTo>
                      <a:pt x="718094" y="63209"/>
                    </a:lnTo>
                    <a:lnTo>
                      <a:pt x="698649" y="56128"/>
                    </a:lnTo>
                    <a:cubicBezTo>
                      <a:pt x="692156" y="53805"/>
                      <a:pt x="685466" y="52108"/>
                      <a:pt x="678878" y="50090"/>
                    </a:cubicBezTo>
                    <a:cubicBezTo>
                      <a:pt x="672270" y="48127"/>
                      <a:pt x="665666" y="46149"/>
                      <a:pt x="658921" y="44790"/>
                    </a:cubicBezTo>
                    <a:cubicBezTo>
                      <a:pt x="605354" y="32097"/>
                      <a:pt x="550090" y="28409"/>
                      <a:pt x="496503" y="33182"/>
                    </a:cubicBezTo>
                    <a:lnTo>
                      <a:pt x="476447" y="35200"/>
                    </a:lnTo>
                    <a:lnTo>
                      <a:pt x="466423" y="36250"/>
                    </a:lnTo>
                    <a:lnTo>
                      <a:pt x="456392" y="37852"/>
                    </a:lnTo>
                    <a:lnTo>
                      <a:pt x="436337" y="41103"/>
                    </a:lnTo>
                    <a:cubicBezTo>
                      <a:pt x="429674" y="42385"/>
                      <a:pt x="423050" y="43988"/>
                      <a:pt x="416409" y="45431"/>
                    </a:cubicBezTo>
                    <a:cubicBezTo>
                      <a:pt x="403073" y="48065"/>
                      <a:pt x="390044" y="52317"/>
                      <a:pt x="376909" y="55986"/>
                    </a:cubicBezTo>
                    <a:cubicBezTo>
                      <a:pt x="370387" y="58004"/>
                      <a:pt x="363976" y="60444"/>
                      <a:pt x="357511" y="62672"/>
                    </a:cubicBezTo>
                    <a:lnTo>
                      <a:pt x="347838" y="66104"/>
                    </a:lnTo>
                    <a:cubicBezTo>
                      <a:pt x="344639" y="67319"/>
                      <a:pt x="341505" y="68719"/>
                      <a:pt x="338336" y="70023"/>
                    </a:cubicBezTo>
                    <a:cubicBezTo>
                      <a:pt x="287565" y="90692"/>
                      <a:pt x="240187" y="120283"/>
                      <a:pt x="199465" y="156642"/>
                    </a:cubicBezTo>
                    <a:cubicBezTo>
                      <a:pt x="158457" y="192792"/>
                      <a:pt x="124001" y="235337"/>
                      <a:pt x="95912" y="281091"/>
                    </a:cubicBezTo>
                    <a:cubicBezTo>
                      <a:pt x="81841" y="303986"/>
                      <a:pt x="69303" y="327707"/>
                      <a:pt x="58411" y="352219"/>
                    </a:cubicBezTo>
                    <a:cubicBezTo>
                      <a:pt x="52873" y="364433"/>
                      <a:pt x="47887" y="376916"/>
                      <a:pt x="43181" y="389601"/>
                    </a:cubicBezTo>
                    <a:cubicBezTo>
                      <a:pt x="40836" y="395949"/>
                      <a:pt x="38613" y="402365"/>
                      <a:pt x="36496" y="408929"/>
                    </a:cubicBezTo>
                    <a:cubicBezTo>
                      <a:pt x="35430" y="412185"/>
                      <a:pt x="34401" y="415524"/>
                      <a:pt x="33399" y="418910"/>
                    </a:cubicBezTo>
                    <a:lnTo>
                      <a:pt x="31905" y="424108"/>
                    </a:lnTo>
                    <a:lnTo>
                      <a:pt x="30307" y="430142"/>
                    </a:lnTo>
                    <a:lnTo>
                      <a:pt x="0" y="422831"/>
                    </a:lnTo>
                    <a:lnTo>
                      <a:pt x="1021" y="418861"/>
                    </a:lnTo>
                    <a:lnTo>
                      <a:pt x="1865" y="415767"/>
                    </a:lnTo>
                    <a:lnTo>
                      <a:pt x="3499" y="410081"/>
                    </a:lnTo>
                    <a:cubicBezTo>
                      <a:pt x="4584" y="406420"/>
                      <a:pt x="5691" y="402829"/>
                      <a:pt x="6825" y="399364"/>
                    </a:cubicBezTo>
                    <a:cubicBezTo>
                      <a:pt x="9084" y="392355"/>
                      <a:pt x="11439" y="385566"/>
                      <a:pt x="13915" y="378860"/>
                    </a:cubicBezTo>
                    <a:cubicBezTo>
                      <a:pt x="18881" y="365465"/>
                      <a:pt x="24132" y="352339"/>
                      <a:pt x="29945" y="339507"/>
                    </a:cubicBezTo>
                    <a:cubicBezTo>
                      <a:pt x="41391" y="313755"/>
                      <a:pt x="54546" y="288862"/>
                      <a:pt x="69343" y="264778"/>
                    </a:cubicBezTo>
                    <a:cubicBezTo>
                      <a:pt x="98881" y="216669"/>
                      <a:pt x="135248" y="171708"/>
                      <a:pt x="178783" y="133314"/>
                    </a:cubicBezTo>
                    <a:cubicBezTo>
                      <a:pt x="222006" y="94721"/>
                      <a:pt x="272516" y="63149"/>
                      <a:pt x="326538" y="41165"/>
                    </a:cubicBezTo>
                    <a:cubicBezTo>
                      <a:pt x="329909" y="39779"/>
                      <a:pt x="333250" y="38296"/>
                      <a:pt x="336652" y="37004"/>
                    </a:cubicBezTo>
                    <a:lnTo>
                      <a:pt x="346931" y="33348"/>
                    </a:lnTo>
                    <a:cubicBezTo>
                      <a:pt x="353800" y="30974"/>
                      <a:pt x="360623" y="28393"/>
                      <a:pt x="367549" y="26251"/>
                    </a:cubicBezTo>
                    <a:cubicBezTo>
                      <a:pt x="381475" y="22330"/>
                      <a:pt x="395335" y="17855"/>
                      <a:pt x="409444" y="15046"/>
                    </a:cubicBezTo>
                    <a:cubicBezTo>
                      <a:pt x="416475" y="13512"/>
                      <a:pt x="423501" y="11824"/>
                      <a:pt x="430549" y="10471"/>
                    </a:cubicBezTo>
                    <a:lnTo>
                      <a:pt x="451740" y="7026"/>
                    </a:lnTo>
                    <a:lnTo>
                      <a:pt x="462341" y="5344"/>
                    </a:lnTo>
                    <a:lnTo>
                      <a:pt x="472886" y="4230"/>
                    </a:lnTo>
                    <a:lnTo>
                      <a:pt x="493981" y="2110"/>
                    </a:lnTo>
                    <a:cubicBezTo>
                      <a:pt x="550377" y="-2898"/>
                      <a:pt x="609096" y="925"/>
                      <a:pt x="666218" y="14480"/>
                    </a:cubicBezTo>
                    <a:cubicBezTo>
                      <a:pt x="673401" y="15944"/>
                      <a:pt x="680454" y="18039"/>
                      <a:pt x="687508" y="20132"/>
                    </a:cubicBezTo>
                    <a:cubicBezTo>
                      <a:pt x="694543" y="22278"/>
                      <a:pt x="701671" y="24112"/>
                      <a:pt x="708606" y="26585"/>
                    </a:cubicBezTo>
                    <a:lnTo>
                      <a:pt x="729370" y="34144"/>
                    </a:lnTo>
                    <a:lnTo>
                      <a:pt x="734549" y="36064"/>
                    </a:lnTo>
                    <a:lnTo>
                      <a:pt x="739619" y="38254"/>
                    </a:lnTo>
                    <a:lnTo>
                      <a:pt x="749750" y="42661"/>
                    </a:lnTo>
                    <a:cubicBezTo>
                      <a:pt x="756506" y="45596"/>
                      <a:pt x="763273" y="48510"/>
                      <a:pt x="769760" y="51975"/>
                    </a:cubicBezTo>
                    <a:cubicBezTo>
                      <a:pt x="776300" y="55332"/>
                      <a:pt x="782897" y="58599"/>
                      <a:pt x="789357" y="62093"/>
                    </a:cubicBezTo>
                    <a:lnTo>
                      <a:pt x="808347" y="73203"/>
                    </a:lnTo>
                    <a:cubicBezTo>
                      <a:pt x="814743" y="76819"/>
                      <a:pt x="820641" y="81120"/>
                      <a:pt x="826792" y="85078"/>
                    </a:cubicBezTo>
                    <a:cubicBezTo>
                      <a:pt x="851002" y="101400"/>
                      <a:pt x="873885" y="119470"/>
                      <a:pt x="894809" y="139242"/>
                    </a:cubicBezTo>
                    <a:cubicBezTo>
                      <a:pt x="915750" y="159000"/>
                      <a:pt x="935053" y="180142"/>
                      <a:pt x="952703" y="202367"/>
                    </a:cubicBezTo>
                    <a:cubicBezTo>
                      <a:pt x="970359" y="224600"/>
                      <a:pt x="986363" y="247893"/>
                      <a:pt x="1000855" y="272145"/>
                    </a:cubicBezTo>
                    <a:cubicBezTo>
                      <a:pt x="1008009" y="284355"/>
                      <a:pt x="1014955" y="296653"/>
                      <a:pt x="1021351" y="309487"/>
                    </a:cubicBezTo>
                    <a:cubicBezTo>
                      <a:pt x="1024578" y="315896"/>
                      <a:pt x="1027712" y="322365"/>
                      <a:pt x="1030758" y="329086"/>
                    </a:cubicBezTo>
                    <a:cubicBezTo>
                      <a:pt x="1032294" y="332366"/>
                      <a:pt x="1033790" y="335920"/>
                      <a:pt x="1035293" y="339352"/>
                    </a:cubicBezTo>
                    <a:lnTo>
                      <a:pt x="1037565" y="344827"/>
                    </a:lnTo>
                    <a:lnTo>
                      <a:pt x="1038763" y="347833"/>
                    </a:lnTo>
                    <a:lnTo>
                      <a:pt x="1040232" y="351663"/>
                    </a:lnTo>
                    <a:lnTo>
                      <a:pt x="1010951" y="362366"/>
                    </a:lnTo>
                    <a:close/>
                  </a:path>
                </a:pathLst>
              </a:custGeom>
              <a:solidFill>
                <a:srgbClr val="FFA4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EBB923C-B3DF-414C-DE5F-1349C98D90E8}"/>
                  </a:ext>
                </a:extLst>
              </p:cNvPr>
              <p:cNvSpPr/>
              <p:nvPr/>
            </p:nvSpPr>
            <p:spPr>
              <a:xfrm>
                <a:off x="1697883" y="4594726"/>
                <a:ext cx="980644" cy="406278"/>
              </a:xfrm>
              <a:custGeom>
                <a:avLst/>
                <a:gdLst>
                  <a:gd name="connsiteX0" fmla="*/ 951366 w 980644"/>
                  <a:gd name="connsiteY0" fmla="*/ 341903 h 406278"/>
                  <a:gd name="connsiteX1" fmla="*/ 943679 w 980644"/>
                  <a:gd name="connsiteY1" fmla="*/ 323694 h 406278"/>
                  <a:gd name="connsiteX2" fmla="*/ 935362 w 980644"/>
                  <a:gd name="connsiteY2" fmla="*/ 306369 h 406278"/>
                  <a:gd name="connsiteX3" fmla="*/ 916952 w 980644"/>
                  <a:gd name="connsiteY3" fmla="*/ 272833 h 406278"/>
                  <a:gd name="connsiteX4" fmla="*/ 873561 w 980644"/>
                  <a:gd name="connsiteY4" fmla="*/ 209957 h 406278"/>
                  <a:gd name="connsiteX5" fmla="*/ 821824 w 980644"/>
                  <a:gd name="connsiteY5" fmla="*/ 153522 h 406278"/>
                  <a:gd name="connsiteX6" fmla="*/ 761742 w 980644"/>
                  <a:gd name="connsiteY6" fmla="*/ 105677 h 406278"/>
                  <a:gd name="connsiteX7" fmla="*/ 745555 w 980644"/>
                  <a:gd name="connsiteY7" fmla="*/ 95248 h 406278"/>
                  <a:gd name="connsiteX8" fmla="*/ 728924 w 980644"/>
                  <a:gd name="connsiteY8" fmla="*/ 85510 h 406278"/>
                  <a:gd name="connsiteX9" fmla="*/ 711786 w 980644"/>
                  <a:gd name="connsiteY9" fmla="*/ 76678 h 406278"/>
                  <a:gd name="connsiteX10" fmla="*/ 694304 w 980644"/>
                  <a:gd name="connsiteY10" fmla="*/ 68547 h 406278"/>
                  <a:gd name="connsiteX11" fmla="*/ 685462 w 980644"/>
                  <a:gd name="connsiteY11" fmla="*/ 64690 h 406278"/>
                  <a:gd name="connsiteX12" fmla="*/ 681041 w 980644"/>
                  <a:gd name="connsiteY12" fmla="*/ 62765 h 406278"/>
                  <a:gd name="connsiteX13" fmla="*/ 676513 w 980644"/>
                  <a:gd name="connsiteY13" fmla="*/ 61103 h 406278"/>
                  <a:gd name="connsiteX14" fmla="*/ 658386 w 980644"/>
                  <a:gd name="connsiteY14" fmla="*/ 54499 h 406278"/>
                  <a:gd name="connsiteX15" fmla="*/ 639944 w 980644"/>
                  <a:gd name="connsiteY15" fmla="*/ 48875 h 406278"/>
                  <a:gd name="connsiteX16" fmla="*/ 621320 w 980644"/>
                  <a:gd name="connsiteY16" fmla="*/ 43926 h 406278"/>
                  <a:gd name="connsiteX17" fmla="*/ 468720 w 980644"/>
                  <a:gd name="connsiteY17" fmla="*/ 33081 h 406278"/>
                  <a:gd name="connsiteX18" fmla="*/ 449706 w 980644"/>
                  <a:gd name="connsiteY18" fmla="*/ 34997 h 406278"/>
                  <a:gd name="connsiteX19" fmla="*/ 440201 w 980644"/>
                  <a:gd name="connsiteY19" fmla="*/ 35981 h 406278"/>
                  <a:gd name="connsiteX20" fmla="*/ 430741 w 980644"/>
                  <a:gd name="connsiteY20" fmla="*/ 37503 h 406278"/>
                  <a:gd name="connsiteX21" fmla="*/ 411822 w 980644"/>
                  <a:gd name="connsiteY21" fmla="*/ 40562 h 406278"/>
                  <a:gd name="connsiteX22" fmla="*/ 393072 w 980644"/>
                  <a:gd name="connsiteY22" fmla="*/ 44643 h 406278"/>
                  <a:gd name="connsiteX23" fmla="*/ 355966 w 980644"/>
                  <a:gd name="connsiteY23" fmla="*/ 54550 h 406278"/>
                  <a:gd name="connsiteX24" fmla="*/ 337788 w 980644"/>
                  <a:gd name="connsiteY24" fmla="*/ 60823 h 406278"/>
                  <a:gd name="connsiteX25" fmla="*/ 328720 w 980644"/>
                  <a:gd name="connsiteY25" fmla="*/ 64029 h 406278"/>
                  <a:gd name="connsiteX26" fmla="*/ 319829 w 980644"/>
                  <a:gd name="connsiteY26" fmla="*/ 67705 h 406278"/>
                  <a:gd name="connsiteX27" fmla="*/ 189841 w 980644"/>
                  <a:gd name="connsiteY27" fmla="*/ 148796 h 406278"/>
                  <a:gd name="connsiteX28" fmla="*/ 92173 w 980644"/>
                  <a:gd name="connsiteY28" fmla="*/ 266229 h 406278"/>
                  <a:gd name="connsiteX29" fmla="*/ 56572 w 980644"/>
                  <a:gd name="connsiteY29" fmla="*/ 333757 h 406278"/>
                  <a:gd name="connsiteX30" fmla="*/ 42143 w 980644"/>
                  <a:gd name="connsiteY30" fmla="*/ 369165 h 406278"/>
                  <a:gd name="connsiteX31" fmla="*/ 35864 w 980644"/>
                  <a:gd name="connsiteY31" fmla="*/ 387319 h 406278"/>
                  <a:gd name="connsiteX32" fmla="*/ 30307 w 980644"/>
                  <a:gd name="connsiteY32" fmla="*/ 406278 h 406278"/>
                  <a:gd name="connsiteX33" fmla="*/ 0 w 980644"/>
                  <a:gd name="connsiteY33" fmla="*/ 398968 h 406278"/>
                  <a:gd name="connsiteX34" fmla="*/ 1598 w 980644"/>
                  <a:gd name="connsiteY34" fmla="*/ 392933 h 406278"/>
                  <a:gd name="connsiteX35" fmla="*/ 3092 w 980644"/>
                  <a:gd name="connsiteY35" fmla="*/ 387735 h 406278"/>
                  <a:gd name="connsiteX36" fmla="*/ 6190 w 980644"/>
                  <a:gd name="connsiteY36" fmla="*/ 377754 h 406278"/>
                  <a:gd name="connsiteX37" fmla="*/ 12874 w 980644"/>
                  <a:gd name="connsiteY37" fmla="*/ 358426 h 406278"/>
                  <a:gd name="connsiteX38" fmla="*/ 28104 w 980644"/>
                  <a:gd name="connsiteY38" fmla="*/ 321044 h 406278"/>
                  <a:gd name="connsiteX39" fmla="*/ 65605 w 980644"/>
                  <a:gd name="connsiteY39" fmla="*/ 249916 h 406278"/>
                  <a:gd name="connsiteX40" fmla="*/ 169158 w 980644"/>
                  <a:gd name="connsiteY40" fmla="*/ 125468 h 406278"/>
                  <a:gd name="connsiteX41" fmla="*/ 308029 w 980644"/>
                  <a:gd name="connsiteY41" fmla="*/ 38849 h 406278"/>
                  <a:gd name="connsiteX42" fmla="*/ 317532 w 980644"/>
                  <a:gd name="connsiteY42" fmla="*/ 34929 h 406278"/>
                  <a:gd name="connsiteX43" fmla="*/ 327204 w 980644"/>
                  <a:gd name="connsiteY43" fmla="*/ 31497 h 406278"/>
                  <a:gd name="connsiteX44" fmla="*/ 346602 w 980644"/>
                  <a:gd name="connsiteY44" fmla="*/ 24811 h 406278"/>
                  <a:gd name="connsiteX45" fmla="*/ 386103 w 980644"/>
                  <a:gd name="connsiteY45" fmla="*/ 14257 h 406278"/>
                  <a:gd name="connsiteX46" fmla="*/ 406030 w 980644"/>
                  <a:gd name="connsiteY46" fmla="*/ 9928 h 406278"/>
                  <a:gd name="connsiteX47" fmla="*/ 426085 w 980644"/>
                  <a:gd name="connsiteY47" fmla="*/ 6677 h 406278"/>
                  <a:gd name="connsiteX48" fmla="*/ 436116 w 980644"/>
                  <a:gd name="connsiteY48" fmla="*/ 5075 h 406278"/>
                  <a:gd name="connsiteX49" fmla="*/ 446141 w 980644"/>
                  <a:gd name="connsiteY49" fmla="*/ 4025 h 406278"/>
                  <a:gd name="connsiteX50" fmla="*/ 466196 w 980644"/>
                  <a:gd name="connsiteY50" fmla="*/ 2007 h 406278"/>
                  <a:gd name="connsiteX51" fmla="*/ 628615 w 980644"/>
                  <a:gd name="connsiteY51" fmla="*/ 13615 h 406278"/>
                  <a:gd name="connsiteX52" fmla="*/ 648571 w 980644"/>
                  <a:gd name="connsiteY52" fmla="*/ 18916 h 406278"/>
                  <a:gd name="connsiteX53" fmla="*/ 668342 w 980644"/>
                  <a:gd name="connsiteY53" fmla="*/ 24953 h 406278"/>
                  <a:gd name="connsiteX54" fmla="*/ 687787 w 980644"/>
                  <a:gd name="connsiteY54" fmla="*/ 32034 h 406278"/>
                  <a:gd name="connsiteX55" fmla="*/ 692640 w 980644"/>
                  <a:gd name="connsiteY55" fmla="*/ 33824 h 406278"/>
                  <a:gd name="connsiteX56" fmla="*/ 697385 w 980644"/>
                  <a:gd name="connsiteY56" fmla="*/ 35883 h 406278"/>
                  <a:gd name="connsiteX57" fmla="*/ 706871 w 980644"/>
                  <a:gd name="connsiteY57" fmla="*/ 40014 h 406278"/>
                  <a:gd name="connsiteX58" fmla="*/ 725617 w 980644"/>
                  <a:gd name="connsiteY58" fmla="*/ 48736 h 406278"/>
                  <a:gd name="connsiteX59" fmla="*/ 743984 w 980644"/>
                  <a:gd name="connsiteY59" fmla="*/ 58211 h 406278"/>
                  <a:gd name="connsiteX60" fmla="*/ 761795 w 980644"/>
                  <a:gd name="connsiteY60" fmla="*/ 68636 h 406278"/>
                  <a:gd name="connsiteX61" fmla="*/ 779111 w 980644"/>
                  <a:gd name="connsiteY61" fmla="*/ 79789 h 406278"/>
                  <a:gd name="connsiteX62" fmla="*/ 843161 w 980644"/>
                  <a:gd name="connsiteY62" fmla="*/ 130791 h 406278"/>
                  <a:gd name="connsiteX63" fmla="*/ 897976 w 980644"/>
                  <a:gd name="connsiteY63" fmla="*/ 190572 h 406278"/>
                  <a:gd name="connsiteX64" fmla="*/ 943748 w 980644"/>
                  <a:gd name="connsiteY64" fmla="*/ 256898 h 406278"/>
                  <a:gd name="connsiteX65" fmla="*/ 963201 w 980644"/>
                  <a:gd name="connsiteY65" fmla="*/ 292337 h 406278"/>
                  <a:gd name="connsiteX66" fmla="*/ 972064 w 980644"/>
                  <a:gd name="connsiteY66" fmla="*/ 310798 h 406278"/>
                  <a:gd name="connsiteX67" fmla="*/ 976289 w 980644"/>
                  <a:gd name="connsiteY67" fmla="*/ 320357 h 406278"/>
                  <a:gd name="connsiteX68" fmla="*/ 980645 w 980644"/>
                  <a:gd name="connsiteY68" fmla="*/ 331191 h 406278"/>
                  <a:gd name="connsiteX69" fmla="*/ 951366 w 980644"/>
                  <a:gd name="connsiteY69" fmla="*/ 341903 h 4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980644" h="406278">
                    <a:moveTo>
                      <a:pt x="951366" y="341903"/>
                    </a:moveTo>
                    <a:cubicBezTo>
                      <a:pt x="948840" y="335247"/>
                      <a:pt x="946377" y="329641"/>
                      <a:pt x="943679" y="323694"/>
                    </a:cubicBezTo>
                    <a:cubicBezTo>
                      <a:pt x="941025" y="317833"/>
                      <a:pt x="938236" y="312076"/>
                      <a:pt x="935362" y="306369"/>
                    </a:cubicBezTo>
                    <a:cubicBezTo>
                      <a:pt x="929667" y="294923"/>
                      <a:pt x="923388" y="283832"/>
                      <a:pt x="916952" y="272833"/>
                    </a:cubicBezTo>
                    <a:cubicBezTo>
                      <a:pt x="903881" y="250964"/>
                      <a:pt x="889425" y="229930"/>
                      <a:pt x="873561" y="209957"/>
                    </a:cubicBezTo>
                    <a:cubicBezTo>
                      <a:pt x="857701" y="189986"/>
                      <a:pt x="840431" y="171088"/>
                      <a:pt x="821824" y="153522"/>
                    </a:cubicBezTo>
                    <a:cubicBezTo>
                      <a:pt x="803228" y="135940"/>
                      <a:pt x="783012" y="120027"/>
                      <a:pt x="761742" y="105677"/>
                    </a:cubicBezTo>
                    <a:cubicBezTo>
                      <a:pt x="756334" y="102220"/>
                      <a:pt x="751169" y="98386"/>
                      <a:pt x="745555" y="95248"/>
                    </a:cubicBezTo>
                    <a:lnTo>
                      <a:pt x="728924" y="85510"/>
                    </a:lnTo>
                    <a:cubicBezTo>
                      <a:pt x="723270" y="82462"/>
                      <a:pt x="717497" y="79624"/>
                      <a:pt x="711786" y="76678"/>
                    </a:cubicBezTo>
                    <a:cubicBezTo>
                      <a:pt x="706124" y="73622"/>
                      <a:pt x="700205" y="71104"/>
                      <a:pt x="694304" y="68547"/>
                    </a:cubicBezTo>
                    <a:lnTo>
                      <a:pt x="685462" y="64690"/>
                    </a:lnTo>
                    <a:lnTo>
                      <a:pt x="681041" y="62765"/>
                    </a:lnTo>
                    <a:lnTo>
                      <a:pt x="676513" y="61103"/>
                    </a:lnTo>
                    <a:lnTo>
                      <a:pt x="658386" y="54499"/>
                    </a:lnTo>
                    <a:cubicBezTo>
                      <a:pt x="652336" y="52325"/>
                      <a:pt x="646088" y="50766"/>
                      <a:pt x="639944" y="48875"/>
                    </a:cubicBezTo>
                    <a:cubicBezTo>
                      <a:pt x="633781" y="47040"/>
                      <a:pt x="627627" y="45180"/>
                      <a:pt x="621320" y="43926"/>
                    </a:cubicBezTo>
                    <a:cubicBezTo>
                      <a:pt x="571307" y="32095"/>
                      <a:pt x="519500" y="28544"/>
                      <a:pt x="468720" y="33081"/>
                    </a:cubicBezTo>
                    <a:lnTo>
                      <a:pt x="449706" y="34997"/>
                    </a:lnTo>
                    <a:lnTo>
                      <a:pt x="440201" y="35981"/>
                    </a:lnTo>
                    <a:lnTo>
                      <a:pt x="430741" y="37503"/>
                    </a:lnTo>
                    <a:lnTo>
                      <a:pt x="411822" y="40562"/>
                    </a:lnTo>
                    <a:cubicBezTo>
                      <a:pt x="405546" y="41771"/>
                      <a:pt x="399322" y="43288"/>
                      <a:pt x="393072" y="44643"/>
                    </a:cubicBezTo>
                    <a:cubicBezTo>
                      <a:pt x="380507" y="47100"/>
                      <a:pt x="368307" y="51129"/>
                      <a:pt x="355966" y="54550"/>
                    </a:cubicBezTo>
                    <a:cubicBezTo>
                      <a:pt x="349846" y="56440"/>
                      <a:pt x="343850" y="58741"/>
                      <a:pt x="337788" y="60823"/>
                    </a:cubicBezTo>
                    <a:lnTo>
                      <a:pt x="328720" y="64029"/>
                    </a:lnTo>
                    <a:cubicBezTo>
                      <a:pt x="325723" y="65165"/>
                      <a:pt x="322794" y="66483"/>
                      <a:pt x="319829" y="67705"/>
                    </a:cubicBezTo>
                    <a:cubicBezTo>
                      <a:pt x="272306" y="87059"/>
                      <a:pt x="228065" y="114668"/>
                      <a:pt x="189841" y="148796"/>
                    </a:cubicBezTo>
                    <a:cubicBezTo>
                      <a:pt x="151362" y="182702"/>
                      <a:pt x="118816" y="222829"/>
                      <a:pt x="92173" y="266229"/>
                    </a:cubicBezTo>
                    <a:cubicBezTo>
                      <a:pt x="78831" y="287937"/>
                      <a:pt x="66911" y="310484"/>
                      <a:pt x="56572" y="333757"/>
                    </a:cubicBezTo>
                    <a:cubicBezTo>
                      <a:pt x="51310" y="345353"/>
                      <a:pt x="46589" y="357195"/>
                      <a:pt x="42143" y="369165"/>
                    </a:cubicBezTo>
                    <a:cubicBezTo>
                      <a:pt x="39930" y="375155"/>
                      <a:pt x="37837" y="381199"/>
                      <a:pt x="35864" y="387319"/>
                    </a:cubicBezTo>
                    <a:cubicBezTo>
                      <a:pt x="33850" y="393516"/>
                      <a:pt x="32076" y="399404"/>
                      <a:pt x="30307" y="406278"/>
                    </a:cubicBezTo>
                    <a:lnTo>
                      <a:pt x="0" y="398968"/>
                    </a:lnTo>
                    <a:lnTo>
                      <a:pt x="1598" y="392933"/>
                    </a:lnTo>
                    <a:lnTo>
                      <a:pt x="3092" y="387735"/>
                    </a:lnTo>
                    <a:cubicBezTo>
                      <a:pt x="4095" y="384351"/>
                      <a:pt x="5123" y="381011"/>
                      <a:pt x="6190" y="377754"/>
                    </a:cubicBezTo>
                    <a:cubicBezTo>
                      <a:pt x="8306" y="371189"/>
                      <a:pt x="10529" y="364774"/>
                      <a:pt x="12874" y="358426"/>
                    </a:cubicBezTo>
                    <a:cubicBezTo>
                      <a:pt x="17581" y="345744"/>
                      <a:pt x="22565" y="333259"/>
                      <a:pt x="28104" y="321044"/>
                    </a:cubicBezTo>
                    <a:cubicBezTo>
                      <a:pt x="38997" y="296532"/>
                      <a:pt x="51535" y="272811"/>
                      <a:pt x="65605" y="249916"/>
                    </a:cubicBezTo>
                    <a:cubicBezTo>
                      <a:pt x="93694" y="204162"/>
                      <a:pt x="128151" y="161619"/>
                      <a:pt x="169158" y="125468"/>
                    </a:cubicBezTo>
                    <a:cubicBezTo>
                      <a:pt x="209880" y="89108"/>
                      <a:pt x="257258" y="59517"/>
                      <a:pt x="308029" y="38849"/>
                    </a:cubicBezTo>
                    <a:cubicBezTo>
                      <a:pt x="311198" y="37544"/>
                      <a:pt x="314332" y="36143"/>
                      <a:pt x="317532" y="34929"/>
                    </a:cubicBezTo>
                    <a:lnTo>
                      <a:pt x="327204" y="31497"/>
                    </a:lnTo>
                    <a:cubicBezTo>
                      <a:pt x="333670" y="29269"/>
                      <a:pt x="340080" y="26829"/>
                      <a:pt x="346602" y="24811"/>
                    </a:cubicBezTo>
                    <a:cubicBezTo>
                      <a:pt x="359735" y="21140"/>
                      <a:pt x="372767" y="16888"/>
                      <a:pt x="386103" y="14257"/>
                    </a:cubicBezTo>
                    <a:cubicBezTo>
                      <a:pt x="392745" y="12812"/>
                      <a:pt x="399369" y="11210"/>
                      <a:pt x="406030" y="9928"/>
                    </a:cubicBezTo>
                    <a:lnTo>
                      <a:pt x="426085" y="6677"/>
                    </a:lnTo>
                    <a:lnTo>
                      <a:pt x="436116" y="5075"/>
                    </a:lnTo>
                    <a:lnTo>
                      <a:pt x="446141" y="4025"/>
                    </a:lnTo>
                    <a:lnTo>
                      <a:pt x="466196" y="2007"/>
                    </a:lnTo>
                    <a:cubicBezTo>
                      <a:pt x="519783" y="-2765"/>
                      <a:pt x="575047" y="922"/>
                      <a:pt x="628615" y="13615"/>
                    </a:cubicBezTo>
                    <a:cubicBezTo>
                      <a:pt x="635359" y="14974"/>
                      <a:pt x="641964" y="16952"/>
                      <a:pt x="648571" y="18916"/>
                    </a:cubicBezTo>
                    <a:cubicBezTo>
                      <a:pt x="655161" y="20934"/>
                      <a:pt x="661849" y="22630"/>
                      <a:pt x="668342" y="24953"/>
                    </a:cubicBezTo>
                    <a:lnTo>
                      <a:pt x="687787" y="32034"/>
                    </a:lnTo>
                    <a:lnTo>
                      <a:pt x="692640" y="33824"/>
                    </a:lnTo>
                    <a:lnTo>
                      <a:pt x="697385" y="35883"/>
                    </a:lnTo>
                    <a:lnTo>
                      <a:pt x="706871" y="40014"/>
                    </a:lnTo>
                    <a:cubicBezTo>
                      <a:pt x="713199" y="42759"/>
                      <a:pt x="719542" y="45475"/>
                      <a:pt x="725617" y="48736"/>
                    </a:cubicBezTo>
                    <a:cubicBezTo>
                      <a:pt x="731742" y="51889"/>
                      <a:pt x="737928" y="54940"/>
                      <a:pt x="743984" y="58211"/>
                    </a:cubicBezTo>
                    <a:lnTo>
                      <a:pt x="761795" y="68636"/>
                    </a:lnTo>
                    <a:cubicBezTo>
                      <a:pt x="767800" y="72014"/>
                      <a:pt x="773330" y="76083"/>
                      <a:pt x="779111" y="79789"/>
                    </a:cubicBezTo>
                    <a:cubicBezTo>
                      <a:pt x="801851" y="95123"/>
                      <a:pt x="823400" y="112115"/>
                      <a:pt x="843161" y="130791"/>
                    </a:cubicBezTo>
                    <a:cubicBezTo>
                      <a:pt x="862935" y="149453"/>
                      <a:pt x="881221" y="169474"/>
                      <a:pt x="897976" y="190572"/>
                    </a:cubicBezTo>
                    <a:cubicBezTo>
                      <a:pt x="914737" y="211674"/>
                      <a:pt x="929967" y="233837"/>
                      <a:pt x="943748" y="256898"/>
                    </a:cubicBezTo>
                    <a:cubicBezTo>
                      <a:pt x="950543" y="268501"/>
                      <a:pt x="957156" y="280197"/>
                      <a:pt x="963201" y="292337"/>
                    </a:cubicBezTo>
                    <a:cubicBezTo>
                      <a:pt x="966253" y="298395"/>
                      <a:pt x="969213" y="304508"/>
                      <a:pt x="972064" y="310798"/>
                    </a:cubicBezTo>
                    <a:cubicBezTo>
                      <a:pt x="973513" y="313888"/>
                      <a:pt x="974886" y="317165"/>
                      <a:pt x="976289" y="320357"/>
                    </a:cubicBezTo>
                    <a:cubicBezTo>
                      <a:pt x="977733" y="323831"/>
                      <a:pt x="978908" y="326572"/>
                      <a:pt x="980645" y="331191"/>
                    </a:cubicBezTo>
                    <a:lnTo>
                      <a:pt x="951366" y="341903"/>
                    </a:lnTo>
                    <a:close/>
                  </a:path>
                </a:pathLst>
              </a:custGeom>
              <a:solidFill>
                <a:srgbClr val="FFE3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6BBEC95-49DC-326B-1986-43818EA13E8B}"/>
                  </a:ext>
                </a:extLst>
              </p:cNvPr>
              <p:cNvSpPr/>
              <p:nvPr/>
            </p:nvSpPr>
            <p:spPr>
              <a:xfrm>
                <a:off x="1728195" y="4625905"/>
                <a:ext cx="921059" cy="382412"/>
              </a:xfrm>
              <a:custGeom>
                <a:avLst/>
                <a:gdLst>
                  <a:gd name="connsiteX0" fmla="*/ 891774 w 921059"/>
                  <a:gd name="connsiteY0" fmla="*/ 321432 h 382412"/>
                  <a:gd name="connsiteX1" fmla="*/ 884982 w 921059"/>
                  <a:gd name="connsiteY1" fmla="*/ 305406 h 382412"/>
                  <a:gd name="connsiteX2" fmla="*/ 877207 w 921059"/>
                  <a:gd name="connsiteY2" fmla="*/ 289219 h 382412"/>
                  <a:gd name="connsiteX3" fmla="*/ 859842 w 921059"/>
                  <a:gd name="connsiteY3" fmla="*/ 257586 h 382412"/>
                  <a:gd name="connsiteX4" fmla="*/ 818831 w 921059"/>
                  <a:gd name="connsiteY4" fmla="*/ 198162 h 382412"/>
                  <a:gd name="connsiteX5" fmla="*/ 770173 w 921059"/>
                  <a:gd name="connsiteY5" fmla="*/ 145073 h 382412"/>
                  <a:gd name="connsiteX6" fmla="*/ 714059 w 921059"/>
                  <a:gd name="connsiteY6" fmla="*/ 100389 h 382412"/>
                  <a:gd name="connsiteX7" fmla="*/ 699003 w 921059"/>
                  <a:gd name="connsiteY7" fmla="*/ 90682 h 382412"/>
                  <a:gd name="connsiteX8" fmla="*/ 683552 w 921059"/>
                  <a:gd name="connsiteY8" fmla="*/ 81629 h 382412"/>
                  <a:gd name="connsiteX9" fmla="*/ 667642 w 921059"/>
                  <a:gd name="connsiteY9" fmla="*/ 73440 h 382412"/>
                  <a:gd name="connsiteX10" fmla="*/ 651426 w 921059"/>
                  <a:gd name="connsiteY10" fmla="*/ 65900 h 382412"/>
                  <a:gd name="connsiteX11" fmla="*/ 643229 w 921059"/>
                  <a:gd name="connsiteY11" fmla="*/ 62319 h 382412"/>
                  <a:gd name="connsiteX12" fmla="*/ 639133 w 921059"/>
                  <a:gd name="connsiteY12" fmla="*/ 60525 h 382412"/>
                  <a:gd name="connsiteX13" fmla="*/ 634932 w 921059"/>
                  <a:gd name="connsiteY13" fmla="*/ 58991 h 382412"/>
                  <a:gd name="connsiteX14" fmla="*/ 618126 w 921059"/>
                  <a:gd name="connsiteY14" fmla="*/ 52865 h 382412"/>
                  <a:gd name="connsiteX15" fmla="*/ 601013 w 921059"/>
                  <a:gd name="connsiteY15" fmla="*/ 47656 h 382412"/>
                  <a:gd name="connsiteX16" fmla="*/ 583723 w 921059"/>
                  <a:gd name="connsiteY16" fmla="*/ 43060 h 382412"/>
                  <a:gd name="connsiteX17" fmla="*/ 440941 w 921059"/>
                  <a:gd name="connsiteY17" fmla="*/ 32976 h 382412"/>
                  <a:gd name="connsiteX18" fmla="*/ 422966 w 921059"/>
                  <a:gd name="connsiteY18" fmla="*/ 34790 h 382412"/>
                  <a:gd name="connsiteX19" fmla="*/ 413980 w 921059"/>
                  <a:gd name="connsiteY19" fmla="*/ 35710 h 382412"/>
                  <a:gd name="connsiteX20" fmla="*/ 405090 w 921059"/>
                  <a:gd name="connsiteY20" fmla="*/ 37151 h 382412"/>
                  <a:gd name="connsiteX21" fmla="*/ 387306 w 921059"/>
                  <a:gd name="connsiteY21" fmla="*/ 40017 h 382412"/>
                  <a:gd name="connsiteX22" fmla="*/ 369735 w 921059"/>
                  <a:gd name="connsiteY22" fmla="*/ 43852 h 382412"/>
                  <a:gd name="connsiteX23" fmla="*/ 335023 w 921059"/>
                  <a:gd name="connsiteY23" fmla="*/ 53108 h 382412"/>
                  <a:gd name="connsiteX24" fmla="*/ 318065 w 921059"/>
                  <a:gd name="connsiteY24" fmla="*/ 58971 h 382412"/>
                  <a:gd name="connsiteX25" fmla="*/ 309604 w 921059"/>
                  <a:gd name="connsiteY25" fmla="*/ 61952 h 382412"/>
                  <a:gd name="connsiteX26" fmla="*/ 301323 w 921059"/>
                  <a:gd name="connsiteY26" fmla="*/ 65385 h 382412"/>
                  <a:gd name="connsiteX27" fmla="*/ 180218 w 921059"/>
                  <a:gd name="connsiteY27" fmla="*/ 140946 h 382412"/>
                  <a:gd name="connsiteX28" fmla="*/ 88434 w 921059"/>
                  <a:gd name="connsiteY28" fmla="*/ 251364 h 382412"/>
                  <a:gd name="connsiteX29" fmla="*/ 54732 w 921059"/>
                  <a:gd name="connsiteY29" fmla="*/ 315292 h 382412"/>
                  <a:gd name="connsiteX30" fmla="*/ 41106 w 921059"/>
                  <a:gd name="connsiteY30" fmla="*/ 348728 h 382412"/>
                  <a:gd name="connsiteX31" fmla="*/ 35231 w 921059"/>
                  <a:gd name="connsiteY31" fmla="*/ 365707 h 382412"/>
                  <a:gd name="connsiteX32" fmla="*/ 30307 w 921059"/>
                  <a:gd name="connsiteY32" fmla="*/ 382413 h 382412"/>
                  <a:gd name="connsiteX33" fmla="*/ 0 w 921059"/>
                  <a:gd name="connsiteY33" fmla="*/ 375102 h 382412"/>
                  <a:gd name="connsiteX34" fmla="*/ 5558 w 921059"/>
                  <a:gd name="connsiteY34" fmla="*/ 356143 h 382412"/>
                  <a:gd name="connsiteX35" fmla="*/ 11837 w 921059"/>
                  <a:gd name="connsiteY35" fmla="*/ 337988 h 382412"/>
                  <a:gd name="connsiteX36" fmla="*/ 26265 w 921059"/>
                  <a:gd name="connsiteY36" fmla="*/ 302581 h 382412"/>
                  <a:gd name="connsiteX37" fmla="*/ 61866 w 921059"/>
                  <a:gd name="connsiteY37" fmla="*/ 235053 h 382412"/>
                  <a:gd name="connsiteX38" fmla="*/ 159535 w 921059"/>
                  <a:gd name="connsiteY38" fmla="*/ 117619 h 382412"/>
                  <a:gd name="connsiteX39" fmla="*/ 289523 w 921059"/>
                  <a:gd name="connsiteY39" fmla="*/ 36529 h 382412"/>
                  <a:gd name="connsiteX40" fmla="*/ 298413 w 921059"/>
                  <a:gd name="connsiteY40" fmla="*/ 32852 h 382412"/>
                  <a:gd name="connsiteX41" fmla="*/ 307481 w 921059"/>
                  <a:gd name="connsiteY41" fmla="*/ 29647 h 382412"/>
                  <a:gd name="connsiteX42" fmla="*/ 325659 w 921059"/>
                  <a:gd name="connsiteY42" fmla="*/ 23373 h 382412"/>
                  <a:gd name="connsiteX43" fmla="*/ 362765 w 921059"/>
                  <a:gd name="connsiteY43" fmla="*/ 13467 h 382412"/>
                  <a:gd name="connsiteX44" fmla="*/ 381515 w 921059"/>
                  <a:gd name="connsiteY44" fmla="*/ 9385 h 382412"/>
                  <a:gd name="connsiteX45" fmla="*/ 400434 w 921059"/>
                  <a:gd name="connsiteY45" fmla="*/ 6326 h 382412"/>
                  <a:gd name="connsiteX46" fmla="*/ 409895 w 921059"/>
                  <a:gd name="connsiteY46" fmla="*/ 4805 h 382412"/>
                  <a:gd name="connsiteX47" fmla="*/ 419399 w 921059"/>
                  <a:gd name="connsiteY47" fmla="*/ 3820 h 382412"/>
                  <a:gd name="connsiteX48" fmla="*/ 438413 w 921059"/>
                  <a:gd name="connsiteY48" fmla="*/ 1905 h 382412"/>
                  <a:gd name="connsiteX49" fmla="*/ 591013 w 921059"/>
                  <a:gd name="connsiteY49" fmla="*/ 12750 h 382412"/>
                  <a:gd name="connsiteX50" fmla="*/ 609637 w 921059"/>
                  <a:gd name="connsiteY50" fmla="*/ 17699 h 382412"/>
                  <a:gd name="connsiteX51" fmla="*/ 628080 w 921059"/>
                  <a:gd name="connsiteY51" fmla="*/ 23322 h 382412"/>
                  <a:gd name="connsiteX52" fmla="*/ 646206 w 921059"/>
                  <a:gd name="connsiteY52" fmla="*/ 29926 h 382412"/>
                  <a:gd name="connsiteX53" fmla="*/ 650734 w 921059"/>
                  <a:gd name="connsiteY53" fmla="*/ 31588 h 382412"/>
                  <a:gd name="connsiteX54" fmla="*/ 655155 w 921059"/>
                  <a:gd name="connsiteY54" fmla="*/ 33513 h 382412"/>
                  <a:gd name="connsiteX55" fmla="*/ 663997 w 921059"/>
                  <a:gd name="connsiteY55" fmla="*/ 37371 h 382412"/>
                  <a:gd name="connsiteX56" fmla="*/ 681479 w 921059"/>
                  <a:gd name="connsiteY56" fmla="*/ 45501 h 382412"/>
                  <a:gd name="connsiteX57" fmla="*/ 698617 w 921059"/>
                  <a:gd name="connsiteY57" fmla="*/ 54334 h 382412"/>
                  <a:gd name="connsiteX58" fmla="*/ 715248 w 921059"/>
                  <a:gd name="connsiteY58" fmla="*/ 64072 h 382412"/>
                  <a:gd name="connsiteX59" fmla="*/ 731435 w 921059"/>
                  <a:gd name="connsiteY59" fmla="*/ 74500 h 382412"/>
                  <a:gd name="connsiteX60" fmla="*/ 791517 w 921059"/>
                  <a:gd name="connsiteY60" fmla="*/ 122346 h 382412"/>
                  <a:gd name="connsiteX61" fmla="*/ 843255 w 921059"/>
                  <a:gd name="connsiteY61" fmla="*/ 178781 h 382412"/>
                  <a:gd name="connsiteX62" fmla="*/ 886645 w 921059"/>
                  <a:gd name="connsiteY62" fmla="*/ 241657 h 382412"/>
                  <a:gd name="connsiteX63" fmla="*/ 905055 w 921059"/>
                  <a:gd name="connsiteY63" fmla="*/ 275192 h 382412"/>
                  <a:gd name="connsiteX64" fmla="*/ 913372 w 921059"/>
                  <a:gd name="connsiteY64" fmla="*/ 292517 h 382412"/>
                  <a:gd name="connsiteX65" fmla="*/ 921060 w 921059"/>
                  <a:gd name="connsiteY65" fmla="*/ 310726 h 382412"/>
                  <a:gd name="connsiteX66" fmla="*/ 891774 w 921059"/>
                  <a:gd name="connsiteY66" fmla="*/ 321432 h 38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921059" h="382412">
                    <a:moveTo>
                      <a:pt x="891774" y="321432"/>
                    </a:moveTo>
                    <a:cubicBezTo>
                      <a:pt x="889904" y="316500"/>
                      <a:pt x="887416" y="310737"/>
                      <a:pt x="884982" y="305406"/>
                    </a:cubicBezTo>
                    <a:cubicBezTo>
                      <a:pt x="882523" y="299976"/>
                      <a:pt x="879908" y="294577"/>
                      <a:pt x="877207" y="289219"/>
                    </a:cubicBezTo>
                    <a:cubicBezTo>
                      <a:pt x="871863" y="278467"/>
                      <a:pt x="865918" y="267978"/>
                      <a:pt x="859842" y="257586"/>
                    </a:cubicBezTo>
                    <a:cubicBezTo>
                      <a:pt x="847481" y="236908"/>
                      <a:pt x="833798" y="217005"/>
                      <a:pt x="818831" y="198162"/>
                    </a:cubicBezTo>
                    <a:cubicBezTo>
                      <a:pt x="803864" y="179317"/>
                      <a:pt x="787611" y="161542"/>
                      <a:pt x="770173" y="145073"/>
                    </a:cubicBezTo>
                    <a:cubicBezTo>
                      <a:pt x="752742" y="128585"/>
                      <a:pt x="733859" y="113751"/>
                      <a:pt x="714059" y="100389"/>
                    </a:cubicBezTo>
                    <a:cubicBezTo>
                      <a:pt x="709024" y="97181"/>
                      <a:pt x="704224" y="93582"/>
                      <a:pt x="699003" y="90682"/>
                    </a:cubicBezTo>
                    <a:lnTo>
                      <a:pt x="683552" y="81629"/>
                    </a:lnTo>
                    <a:cubicBezTo>
                      <a:pt x="678299" y="78802"/>
                      <a:pt x="672939" y="76181"/>
                      <a:pt x="667642" y="73440"/>
                    </a:cubicBezTo>
                    <a:cubicBezTo>
                      <a:pt x="662395" y="70589"/>
                      <a:pt x="656898" y="68267"/>
                      <a:pt x="651426" y="65900"/>
                    </a:cubicBezTo>
                    <a:lnTo>
                      <a:pt x="643229" y="62319"/>
                    </a:lnTo>
                    <a:lnTo>
                      <a:pt x="639133" y="60525"/>
                    </a:lnTo>
                    <a:lnTo>
                      <a:pt x="634932" y="58991"/>
                    </a:lnTo>
                    <a:lnTo>
                      <a:pt x="618126" y="52865"/>
                    </a:lnTo>
                    <a:cubicBezTo>
                      <a:pt x="612517" y="50840"/>
                      <a:pt x="606709" y="49419"/>
                      <a:pt x="601013" y="47656"/>
                    </a:cubicBezTo>
                    <a:cubicBezTo>
                      <a:pt x="595298" y="45949"/>
                      <a:pt x="589589" y="44208"/>
                      <a:pt x="583723" y="43060"/>
                    </a:cubicBezTo>
                    <a:cubicBezTo>
                      <a:pt x="537264" y="32092"/>
                      <a:pt x="488914" y="28677"/>
                      <a:pt x="440941" y="32976"/>
                    </a:cubicBezTo>
                    <a:lnTo>
                      <a:pt x="422966" y="34790"/>
                    </a:lnTo>
                    <a:lnTo>
                      <a:pt x="413980" y="35710"/>
                    </a:lnTo>
                    <a:lnTo>
                      <a:pt x="405090" y="37151"/>
                    </a:lnTo>
                    <a:lnTo>
                      <a:pt x="387306" y="40017"/>
                    </a:lnTo>
                    <a:cubicBezTo>
                      <a:pt x="381418" y="41153"/>
                      <a:pt x="375596" y="42588"/>
                      <a:pt x="369735" y="43852"/>
                    </a:cubicBezTo>
                    <a:cubicBezTo>
                      <a:pt x="357940" y="46133"/>
                      <a:pt x="346569" y="49938"/>
                      <a:pt x="335023" y="53108"/>
                    </a:cubicBezTo>
                    <a:cubicBezTo>
                      <a:pt x="329306" y="54871"/>
                      <a:pt x="323723" y="57033"/>
                      <a:pt x="318065" y="58971"/>
                    </a:cubicBezTo>
                    <a:lnTo>
                      <a:pt x="309604" y="61952"/>
                    </a:lnTo>
                    <a:cubicBezTo>
                      <a:pt x="306807" y="63009"/>
                      <a:pt x="304086" y="64249"/>
                      <a:pt x="301323" y="65385"/>
                    </a:cubicBezTo>
                    <a:cubicBezTo>
                      <a:pt x="257048" y="83424"/>
                      <a:pt x="215942" y="109052"/>
                      <a:pt x="180218" y="140946"/>
                    </a:cubicBezTo>
                    <a:cubicBezTo>
                      <a:pt x="144266" y="172609"/>
                      <a:pt x="113633" y="210320"/>
                      <a:pt x="88434" y="251364"/>
                    </a:cubicBezTo>
                    <a:cubicBezTo>
                      <a:pt x="75820" y="271885"/>
                      <a:pt x="64516" y="293257"/>
                      <a:pt x="54732" y="315292"/>
                    </a:cubicBezTo>
                    <a:cubicBezTo>
                      <a:pt x="49748" y="326267"/>
                      <a:pt x="45288" y="337468"/>
                      <a:pt x="41106" y="348728"/>
                    </a:cubicBezTo>
                    <a:cubicBezTo>
                      <a:pt x="39024" y="354362"/>
                      <a:pt x="37059" y="360031"/>
                      <a:pt x="35231" y="365707"/>
                    </a:cubicBezTo>
                    <a:cubicBezTo>
                      <a:pt x="33399" y="371290"/>
                      <a:pt x="31633" y="377286"/>
                      <a:pt x="30307" y="382413"/>
                    </a:cubicBezTo>
                    <a:lnTo>
                      <a:pt x="0" y="375102"/>
                    </a:lnTo>
                    <a:cubicBezTo>
                      <a:pt x="1770" y="368229"/>
                      <a:pt x="3543" y="362339"/>
                      <a:pt x="5558" y="356143"/>
                    </a:cubicBezTo>
                    <a:cubicBezTo>
                      <a:pt x="7530" y="350022"/>
                      <a:pt x="9625" y="343979"/>
                      <a:pt x="11837" y="337988"/>
                    </a:cubicBezTo>
                    <a:cubicBezTo>
                      <a:pt x="16282" y="326018"/>
                      <a:pt x="21003" y="314175"/>
                      <a:pt x="26265" y="302581"/>
                    </a:cubicBezTo>
                    <a:cubicBezTo>
                      <a:pt x="36602" y="279307"/>
                      <a:pt x="48525" y="256763"/>
                      <a:pt x="61866" y="235053"/>
                    </a:cubicBezTo>
                    <a:cubicBezTo>
                      <a:pt x="88511" y="191654"/>
                      <a:pt x="121055" y="151526"/>
                      <a:pt x="159535" y="117619"/>
                    </a:cubicBezTo>
                    <a:cubicBezTo>
                      <a:pt x="197759" y="83492"/>
                      <a:pt x="241999" y="55883"/>
                      <a:pt x="289523" y="36529"/>
                    </a:cubicBezTo>
                    <a:cubicBezTo>
                      <a:pt x="292489" y="35308"/>
                      <a:pt x="295416" y="33988"/>
                      <a:pt x="298413" y="32852"/>
                    </a:cubicBezTo>
                    <a:lnTo>
                      <a:pt x="307481" y="29647"/>
                    </a:lnTo>
                    <a:cubicBezTo>
                      <a:pt x="313543" y="27565"/>
                      <a:pt x="319539" y="25263"/>
                      <a:pt x="325659" y="23373"/>
                    </a:cubicBezTo>
                    <a:cubicBezTo>
                      <a:pt x="338000" y="19952"/>
                      <a:pt x="350200" y="15923"/>
                      <a:pt x="362765" y="13467"/>
                    </a:cubicBezTo>
                    <a:cubicBezTo>
                      <a:pt x="369017" y="12112"/>
                      <a:pt x="375241" y="10594"/>
                      <a:pt x="381515" y="9385"/>
                    </a:cubicBezTo>
                    <a:lnTo>
                      <a:pt x="400434" y="6326"/>
                    </a:lnTo>
                    <a:lnTo>
                      <a:pt x="409895" y="4805"/>
                    </a:lnTo>
                    <a:lnTo>
                      <a:pt x="419399" y="3820"/>
                    </a:lnTo>
                    <a:lnTo>
                      <a:pt x="438413" y="1905"/>
                    </a:lnTo>
                    <a:cubicBezTo>
                      <a:pt x="489195" y="-2632"/>
                      <a:pt x="541002" y="918"/>
                      <a:pt x="591013" y="12750"/>
                    </a:cubicBezTo>
                    <a:cubicBezTo>
                      <a:pt x="597320" y="14004"/>
                      <a:pt x="603475" y="15861"/>
                      <a:pt x="609637" y="17699"/>
                    </a:cubicBezTo>
                    <a:cubicBezTo>
                      <a:pt x="615779" y="19589"/>
                      <a:pt x="622029" y="21147"/>
                      <a:pt x="628080" y="23322"/>
                    </a:cubicBezTo>
                    <a:lnTo>
                      <a:pt x="646206" y="29926"/>
                    </a:lnTo>
                    <a:lnTo>
                      <a:pt x="650734" y="31588"/>
                    </a:lnTo>
                    <a:lnTo>
                      <a:pt x="655155" y="33513"/>
                    </a:lnTo>
                    <a:lnTo>
                      <a:pt x="663997" y="37371"/>
                    </a:lnTo>
                    <a:cubicBezTo>
                      <a:pt x="669898" y="39927"/>
                      <a:pt x="675817" y="42446"/>
                      <a:pt x="681479" y="45501"/>
                    </a:cubicBezTo>
                    <a:cubicBezTo>
                      <a:pt x="687190" y="48447"/>
                      <a:pt x="692963" y="51286"/>
                      <a:pt x="698617" y="54334"/>
                    </a:cubicBezTo>
                    <a:lnTo>
                      <a:pt x="715248" y="64072"/>
                    </a:lnTo>
                    <a:cubicBezTo>
                      <a:pt x="720863" y="67210"/>
                      <a:pt x="726028" y="71043"/>
                      <a:pt x="731435" y="74500"/>
                    </a:cubicBezTo>
                    <a:cubicBezTo>
                      <a:pt x="752705" y="88849"/>
                      <a:pt x="772921" y="104762"/>
                      <a:pt x="791517" y="122346"/>
                    </a:cubicBezTo>
                    <a:cubicBezTo>
                      <a:pt x="810124" y="139910"/>
                      <a:pt x="827394" y="158809"/>
                      <a:pt x="843255" y="178781"/>
                    </a:cubicBezTo>
                    <a:cubicBezTo>
                      <a:pt x="859118" y="198754"/>
                      <a:pt x="873576" y="219786"/>
                      <a:pt x="886645" y="241657"/>
                    </a:cubicBezTo>
                    <a:cubicBezTo>
                      <a:pt x="893082" y="252655"/>
                      <a:pt x="899359" y="263747"/>
                      <a:pt x="905055" y="275192"/>
                    </a:cubicBezTo>
                    <a:cubicBezTo>
                      <a:pt x="907932" y="280900"/>
                      <a:pt x="910719" y="286657"/>
                      <a:pt x="913372" y="292517"/>
                    </a:cubicBezTo>
                    <a:cubicBezTo>
                      <a:pt x="916070" y="298464"/>
                      <a:pt x="918534" y="304071"/>
                      <a:pt x="921060" y="310726"/>
                    </a:cubicBezTo>
                    <a:lnTo>
                      <a:pt x="891774" y="321432"/>
                    </a:lnTo>
                    <a:close/>
                  </a:path>
                </a:pathLst>
              </a:custGeom>
              <a:solidFill>
                <a:srgbClr val="66C232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936FAD0-3895-4C2C-2D57-6CD4A668D796}"/>
                  </a:ext>
                </a:extLst>
              </p:cNvPr>
              <p:cNvSpPr/>
              <p:nvPr/>
            </p:nvSpPr>
            <p:spPr>
              <a:xfrm>
                <a:off x="1758498" y="4657075"/>
                <a:ext cx="861467" cy="358548"/>
              </a:xfrm>
              <a:custGeom>
                <a:avLst/>
                <a:gdLst>
                  <a:gd name="connsiteX0" fmla="*/ 832192 w 861467"/>
                  <a:gd name="connsiteY0" fmla="*/ 300970 h 358548"/>
                  <a:gd name="connsiteX1" fmla="*/ 829588 w 861467"/>
                  <a:gd name="connsiteY1" fmla="*/ 294569 h 358548"/>
                  <a:gd name="connsiteX2" fmla="*/ 826293 w 861467"/>
                  <a:gd name="connsiteY2" fmla="*/ 287128 h 358548"/>
                  <a:gd name="connsiteX3" fmla="*/ 819064 w 861467"/>
                  <a:gd name="connsiteY3" fmla="*/ 272077 h 358548"/>
                  <a:gd name="connsiteX4" fmla="*/ 802742 w 861467"/>
                  <a:gd name="connsiteY4" fmla="*/ 242346 h 358548"/>
                  <a:gd name="connsiteX5" fmla="*/ 764111 w 861467"/>
                  <a:gd name="connsiteY5" fmla="*/ 186373 h 358548"/>
                  <a:gd name="connsiteX6" fmla="*/ 718530 w 861467"/>
                  <a:gd name="connsiteY6" fmla="*/ 136629 h 358548"/>
                  <a:gd name="connsiteX7" fmla="*/ 666386 w 861467"/>
                  <a:gd name="connsiteY7" fmla="*/ 95104 h 358548"/>
                  <a:gd name="connsiteX8" fmla="*/ 652458 w 861467"/>
                  <a:gd name="connsiteY8" fmla="*/ 86122 h 358548"/>
                  <a:gd name="connsiteX9" fmla="*/ 638188 w 861467"/>
                  <a:gd name="connsiteY9" fmla="*/ 77754 h 358548"/>
                  <a:gd name="connsiteX10" fmla="*/ 623506 w 861467"/>
                  <a:gd name="connsiteY10" fmla="*/ 70207 h 358548"/>
                  <a:gd name="connsiteX11" fmla="*/ 608554 w 861467"/>
                  <a:gd name="connsiteY11" fmla="*/ 63258 h 358548"/>
                  <a:gd name="connsiteX12" fmla="*/ 601002 w 861467"/>
                  <a:gd name="connsiteY12" fmla="*/ 59952 h 358548"/>
                  <a:gd name="connsiteX13" fmla="*/ 597230 w 861467"/>
                  <a:gd name="connsiteY13" fmla="*/ 58290 h 358548"/>
                  <a:gd name="connsiteX14" fmla="*/ 593355 w 861467"/>
                  <a:gd name="connsiteY14" fmla="*/ 56886 h 358548"/>
                  <a:gd name="connsiteX15" fmla="*/ 577867 w 861467"/>
                  <a:gd name="connsiteY15" fmla="*/ 51237 h 358548"/>
                  <a:gd name="connsiteX16" fmla="*/ 562082 w 861467"/>
                  <a:gd name="connsiteY16" fmla="*/ 46443 h 358548"/>
                  <a:gd name="connsiteX17" fmla="*/ 546125 w 861467"/>
                  <a:gd name="connsiteY17" fmla="*/ 42198 h 358548"/>
                  <a:gd name="connsiteX18" fmla="*/ 413162 w 861467"/>
                  <a:gd name="connsiteY18" fmla="*/ 32878 h 358548"/>
                  <a:gd name="connsiteX19" fmla="*/ 396226 w 861467"/>
                  <a:gd name="connsiteY19" fmla="*/ 34591 h 358548"/>
                  <a:gd name="connsiteX20" fmla="*/ 387761 w 861467"/>
                  <a:gd name="connsiteY20" fmla="*/ 35448 h 358548"/>
                  <a:gd name="connsiteX21" fmla="*/ 379440 w 861467"/>
                  <a:gd name="connsiteY21" fmla="*/ 36809 h 358548"/>
                  <a:gd name="connsiteX22" fmla="*/ 362791 w 861467"/>
                  <a:gd name="connsiteY22" fmla="*/ 39480 h 358548"/>
                  <a:gd name="connsiteX23" fmla="*/ 346397 w 861467"/>
                  <a:gd name="connsiteY23" fmla="*/ 43069 h 358548"/>
                  <a:gd name="connsiteX24" fmla="*/ 314080 w 861467"/>
                  <a:gd name="connsiteY24" fmla="*/ 51673 h 358548"/>
                  <a:gd name="connsiteX25" fmla="*/ 298342 w 861467"/>
                  <a:gd name="connsiteY25" fmla="*/ 57123 h 358548"/>
                  <a:gd name="connsiteX26" fmla="*/ 290485 w 861467"/>
                  <a:gd name="connsiteY26" fmla="*/ 59877 h 358548"/>
                  <a:gd name="connsiteX27" fmla="*/ 282814 w 861467"/>
                  <a:gd name="connsiteY27" fmla="*/ 63068 h 358548"/>
                  <a:gd name="connsiteX28" fmla="*/ 170593 w 861467"/>
                  <a:gd name="connsiteY28" fmla="*/ 133098 h 358548"/>
                  <a:gd name="connsiteX29" fmla="*/ 84696 w 861467"/>
                  <a:gd name="connsiteY29" fmla="*/ 236501 h 358548"/>
                  <a:gd name="connsiteX30" fmla="*/ 52892 w 861467"/>
                  <a:gd name="connsiteY30" fmla="*/ 296828 h 358548"/>
                  <a:gd name="connsiteX31" fmla="*/ 40067 w 861467"/>
                  <a:gd name="connsiteY31" fmla="*/ 328293 h 358548"/>
                  <a:gd name="connsiteX32" fmla="*/ 34597 w 861467"/>
                  <a:gd name="connsiteY32" fmla="*/ 344096 h 358548"/>
                  <a:gd name="connsiteX33" fmla="*/ 32181 w 861467"/>
                  <a:gd name="connsiteY33" fmla="*/ 351867 h 358548"/>
                  <a:gd name="connsiteX34" fmla="*/ 31105 w 861467"/>
                  <a:gd name="connsiteY34" fmla="*/ 355603 h 358548"/>
                  <a:gd name="connsiteX35" fmla="*/ 30307 w 861467"/>
                  <a:gd name="connsiteY35" fmla="*/ 358548 h 358548"/>
                  <a:gd name="connsiteX36" fmla="*/ 0 w 861467"/>
                  <a:gd name="connsiteY36" fmla="*/ 351237 h 358548"/>
                  <a:gd name="connsiteX37" fmla="*/ 4924 w 861467"/>
                  <a:gd name="connsiteY37" fmla="*/ 334532 h 358548"/>
                  <a:gd name="connsiteX38" fmla="*/ 10799 w 861467"/>
                  <a:gd name="connsiteY38" fmla="*/ 317552 h 358548"/>
                  <a:gd name="connsiteX39" fmla="*/ 24426 w 861467"/>
                  <a:gd name="connsiteY39" fmla="*/ 284117 h 358548"/>
                  <a:gd name="connsiteX40" fmla="*/ 58128 w 861467"/>
                  <a:gd name="connsiteY40" fmla="*/ 220188 h 358548"/>
                  <a:gd name="connsiteX41" fmla="*/ 149912 w 861467"/>
                  <a:gd name="connsiteY41" fmla="*/ 109770 h 358548"/>
                  <a:gd name="connsiteX42" fmla="*/ 271016 w 861467"/>
                  <a:gd name="connsiteY42" fmla="*/ 34210 h 358548"/>
                  <a:gd name="connsiteX43" fmla="*/ 279297 w 861467"/>
                  <a:gd name="connsiteY43" fmla="*/ 30776 h 358548"/>
                  <a:gd name="connsiteX44" fmla="*/ 287758 w 861467"/>
                  <a:gd name="connsiteY44" fmla="*/ 27795 h 358548"/>
                  <a:gd name="connsiteX45" fmla="*/ 304716 w 861467"/>
                  <a:gd name="connsiteY45" fmla="*/ 21933 h 358548"/>
                  <a:gd name="connsiteX46" fmla="*/ 339428 w 861467"/>
                  <a:gd name="connsiteY46" fmla="*/ 12677 h 358548"/>
                  <a:gd name="connsiteX47" fmla="*/ 357000 w 861467"/>
                  <a:gd name="connsiteY47" fmla="*/ 8842 h 358548"/>
                  <a:gd name="connsiteX48" fmla="*/ 374783 w 861467"/>
                  <a:gd name="connsiteY48" fmla="*/ 5976 h 358548"/>
                  <a:gd name="connsiteX49" fmla="*/ 383674 w 861467"/>
                  <a:gd name="connsiteY49" fmla="*/ 4535 h 358548"/>
                  <a:gd name="connsiteX50" fmla="*/ 392659 w 861467"/>
                  <a:gd name="connsiteY50" fmla="*/ 3614 h 358548"/>
                  <a:gd name="connsiteX51" fmla="*/ 410634 w 861467"/>
                  <a:gd name="connsiteY51" fmla="*/ 1801 h 358548"/>
                  <a:gd name="connsiteX52" fmla="*/ 553416 w 861467"/>
                  <a:gd name="connsiteY52" fmla="*/ 11884 h 358548"/>
                  <a:gd name="connsiteX53" fmla="*/ 570706 w 861467"/>
                  <a:gd name="connsiteY53" fmla="*/ 16481 h 358548"/>
                  <a:gd name="connsiteX54" fmla="*/ 587819 w 861467"/>
                  <a:gd name="connsiteY54" fmla="*/ 21690 h 358548"/>
                  <a:gd name="connsiteX55" fmla="*/ 604625 w 861467"/>
                  <a:gd name="connsiteY55" fmla="*/ 27816 h 358548"/>
                  <a:gd name="connsiteX56" fmla="*/ 608826 w 861467"/>
                  <a:gd name="connsiteY56" fmla="*/ 29350 h 358548"/>
                  <a:gd name="connsiteX57" fmla="*/ 612923 w 861467"/>
                  <a:gd name="connsiteY57" fmla="*/ 31143 h 358548"/>
                  <a:gd name="connsiteX58" fmla="*/ 621119 w 861467"/>
                  <a:gd name="connsiteY58" fmla="*/ 34725 h 358548"/>
                  <a:gd name="connsiteX59" fmla="*/ 637336 w 861467"/>
                  <a:gd name="connsiteY59" fmla="*/ 42264 h 358548"/>
                  <a:gd name="connsiteX60" fmla="*/ 653245 w 861467"/>
                  <a:gd name="connsiteY60" fmla="*/ 50453 h 358548"/>
                  <a:gd name="connsiteX61" fmla="*/ 668696 w 861467"/>
                  <a:gd name="connsiteY61" fmla="*/ 59507 h 358548"/>
                  <a:gd name="connsiteX62" fmla="*/ 683753 w 861467"/>
                  <a:gd name="connsiteY62" fmla="*/ 69214 h 358548"/>
                  <a:gd name="connsiteX63" fmla="*/ 739866 w 861467"/>
                  <a:gd name="connsiteY63" fmla="*/ 113898 h 358548"/>
                  <a:gd name="connsiteX64" fmla="*/ 788524 w 861467"/>
                  <a:gd name="connsiteY64" fmla="*/ 166986 h 358548"/>
                  <a:gd name="connsiteX65" fmla="*/ 829535 w 861467"/>
                  <a:gd name="connsiteY65" fmla="*/ 226411 h 358548"/>
                  <a:gd name="connsiteX66" fmla="*/ 846900 w 861467"/>
                  <a:gd name="connsiteY66" fmla="*/ 258043 h 358548"/>
                  <a:gd name="connsiteX67" fmla="*/ 854675 w 861467"/>
                  <a:gd name="connsiteY67" fmla="*/ 274230 h 358548"/>
                  <a:gd name="connsiteX68" fmla="*/ 861467 w 861467"/>
                  <a:gd name="connsiteY68" fmla="*/ 290257 h 358548"/>
                  <a:gd name="connsiteX69" fmla="*/ 832192 w 861467"/>
                  <a:gd name="connsiteY69" fmla="*/ 300970 h 358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861467" h="358548">
                    <a:moveTo>
                      <a:pt x="832192" y="300970"/>
                    </a:moveTo>
                    <a:lnTo>
                      <a:pt x="829588" y="294569"/>
                    </a:lnTo>
                    <a:cubicBezTo>
                      <a:pt x="828488" y="292092"/>
                      <a:pt x="827482" y="289647"/>
                      <a:pt x="826293" y="287128"/>
                    </a:cubicBezTo>
                    <a:cubicBezTo>
                      <a:pt x="824030" y="282130"/>
                      <a:pt x="821587" y="277085"/>
                      <a:pt x="819064" y="272077"/>
                    </a:cubicBezTo>
                    <a:cubicBezTo>
                      <a:pt x="814069" y="262019"/>
                      <a:pt x="808459" y="252135"/>
                      <a:pt x="802742" y="242346"/>
                    </a:cubicBezTo>
                    <a:cubicBezTo>
                      <a:pt x="791090" y="222860"/>
                      <a:pt x="778181" y="204083"/>
                      <a:pt x="764111" y="186373"/>
                    </a:cubicBezTo>
                    <a:cubicBezTo>
                      <a:pt x="750041" y="168656"/>
                      <a:pt x="734803" y="152001"/>
                      <a:pt x="718530" y="136629"/>
                    </a:cubicBezTo>
                    <a:cubicBezTo>
                      <a:pt x="702265" y="121234"/>
                      <a:pt x="684713" y="107480"/>
                      <a:pt x="666386" y="95104"/>
                    </a:cubicBezTo>
                    <a:cubicBezTo>
                      <a:pt x="661723" y="92145"/>
                      <a:pt x="657289" y="88781"/>
                      <a:pt x="652458" y="86122"/>
                    </a:cubicBezTo>
                    <a:lnTo>
                      <a:pt x="638188" y="77754"/>
                    </a:lnTo>
                    <a:cubicBezTo>
                      <a:pt x="633339" y="75148"/>
                      <a:pt x="628390" y="72744"/>
                      <a:pt x="623506" y="70207"/>
                    </a:cubicBezTo>
                    <a:cubicBezTo>
                      <a:pt x="618672" y="67561"/>
                      <a:pt x="613598" y="65439"/>
                      <a:pt x="608554" y="63258"/>
                    </a:cubicBezTo>
                    <a:lnTo>
                      <a:pt x="601002" y="59952"/>
                    </a:lnTo>
                    <a:lnTo>
                      <a:pt x="597230" y="58290"/>
                    </a:lnTo>
                    <a:lnTo>
                      <a:pt x="593355" y="56886"/>
                    </a:lnTo>
                    <a:lnTo>
                      <a:pt x="577867" y="51237"/>
                    </a:lnTo>
                    <a:cubicBezTo>
                      <a:pt x="572702" y="49361"/>
                      <a:pt x="567333" y="48077"/>
                      <a:pt x="562082" y="46443"/>
                    </a:cubicBezTo>
                    <a:cubicBezTo>
                      <a:pt x="556813" y="44863"/>
                      <a:pt x="551555" y="43241"/>
                      <a:pt x="546125" y="42198"/>
                    </a:cubicBezTo>
                    <a:cubicBezTo>
                      <a:pt x="503222" y="32093"/>
                      <a:pt x="458328" y="28813"/>
                      <a:pt x="413162" y="32878"/>
                    </a:cubicBezTo>
                    <a:lnTo>
                      <a:pt x="396226" y="34591"/>
                    </a:lnTo>
                    <a:lnTo>
                      <a:pt x="387761" y="35448"/>
                    </a:lnTo>
                    <a:lnTo>
                      <a:pt x="379440" y="36809"/>
                    </a:lnTo>
                    <a:lnTo>
                      <a:pt x="362791" y="39480"/>
                    </a:lnTo>
                    <a:cubicBezTo>
                      <a:pt x="357288" y="40543"/>
                      <a:pt x="351867" y="41895"/>
                      <a:pt x="346397" y="43069"/>
                    </a:cubicBezTo>
                    <a:cubicBezTo>
                      <a:pt x="335375" y="45173"/>
                      <a:pt x="324834" y="48755"/>
                      <a:pt x="314080" y="51673"/>
                    </a:cubicBezTo>
                    <a:cubicBezTo>
                      <a:pt x="308765" y="53310"/>
                      <a:pt x="303598" y="55333"/>
                      <a:pt x="298342" y="57123"/>
                    </a:cubicBezTo>
                    <a:lnTo>
                      <a:pt x="290485" y="59877"/>
                    </a:lnTo>
                    <a:cubicBezTo>
                      <a:pt x="287894" y="60856"/>
                      <a:pt x="285375" y="62014"/>
                      <a:pt x="282814" y="63068"/>
                    </a:cubicBezTo>
                    <a:cubicBezTo>
                      <a:pt x="241789" y="79792"/>
                      <a:pt x="203819" y="103438"/>
                      <a:pt x="170593" y="133098"/>
                    </a:cubicBezTo>
                    <a:cubicBezTo>
                      <a:pt x="137169" y="162517"/>
                      <a:pt x="108446" y="197814"/>
                      <a:pt x="84696" y="236501"/>
                    </a:cubicBezTo>
                    <a:cubicBezTo>
                      <a:pt x="72810" y="255835"/>
                      <a:pt x="62120" y="276035"/>
                      <a:pt x="52892" y="296828"/>
                    </a:cubicBezTo>
                    <a:cubicBezTo>
                      <a:pt x="48181" y="307186"/>
                      <a:pt x="43988" y="317744"/>
                      <a:pt x="40067" y="328293"/>
                    </a:cubicBezTo>
                    <a:cubicBezTo>
                      <a:pt x="38116" y="333567"/>
                      <a:pt x="36283" y="338866"/>
                      <a:pt x="34597" y="344096"/>
                    </a:cubicBezTo>
                    <a:cubicBezTo>
                      <a:pt x="33733" y="346728"/>
                      <a:pt x="32938" y="349311"/>
                      <a:pt x="32181" y="351867"/>
                    </a:cubicBezTo>
                    <a:lnTo>
                      <a:pt x="31105" y="355603"/>
                    </a:lnTo>
                    <a:lnTo>
                      <a:pt x="30307" y="358548"/>
                    </a:lnTo>
                    <a:lnTo>
                      <a:pt x="0" y="351237"/>
                    </a:lnTo>
                    <a:cubicBezTo>
                      <a:pt x="1326" y="346111"/>
                      <a:pt x="3090" y="340115"/>
                      <a:pt x="4924" y="334532"/>
                    </a:cubicBezTo>
                    <a:cubicBezTo>
                      <a:pt x="6752" y="328857"/>
                      <a:pt x="8715" y="323186"/>
                      <a:pt x="10799" y="317552"/>
                    </a:cubicBezTo>
                    <a:cubicBezTo>
                      <a:pt x="14982" y="306293"/>
                      <a:pt x="19440" y="295091"/>
                      <a:pt x="24426" y="284117"/>
                    </a:cubicBezTo>
                    <a:cubicBezTo>
                      <a:pt x="34210" y="262083"/>
                      <a:pt x="45515" y="240709"/>
                      <a:pt x="58128" y="220188"/>
                    </a:cubicBezTo>
                    <a:cubicBezTo>
                      <a:pt x="83324" y="179144"/>
                      <a:pt x="113958" y="141434"/>
                      <a:pt x="149912" y="109770"/>
                    </a:cubicBezTo>
                    <a:cubicBezTo>
                      <a:pt x="185635" y="77876"/>
                      <a:pt x="226741" y="52249"/>
                      <a:pt x="271016" y="34210"/>
                    </a:cubicBezTo>
                    <a:cubicBezTo>
                      <a:pt x="273779" y="33072"/>
                      <a:pt x="276503" y="31833"/>
                      <a:pt x="279297" y="30776"/>
                    </a:cubicBezTo>
                    <a:lnTo>
                      <a:pt x="287758" y="27795"/>
                    </a:lnTo>
                    <a:cubicBezTo>
                      <a:pt x="293416" y="25858"/>
                      <a:pt x="299000" y="23697"/>
                      <a:pt x="304716" y="21933"/>
                    </a:cubicBezTo>
                    <a:cubicBezTo>
                      <a:pt x="316264" y="18762"/>
                      <a:pt x="327633" y="14958"/>
                      <a:pt x="339428" y="12677"/>
                    </a:cubicBezTo>
                    <a:cubicBezTo>
                      <a:pt x="345287" y="11413"/>
                      <a:pt x="351111" y="9976"/>
                      <a:pt x="357000" y="8842"/>
                    </a:cubicBezTo>
                    <a:lnTo>
                      <a:pt x="374783" y="5976"/>
                    </a:lnTo>
                    <a:lnTo>
                      <a:pt x="383674" y="4535"/>
                    </a:lnTo>
                    <a:lnTo>
                      <a:pt x="392659" y="3614"/>
                    </a:lnTo>
                    <a:lnTo>
                      <a:pt x="410634" y="1801"/>
                    </a:lnTo>
                    <a:cubicBezTo>
                      <a:pt x="458608" y="-2498"/>
                      <a:pt x="506959" y="915"/>
                      <a:pt x="553416" y="11884"/>
                    </a:cubicBezTo>
                    <a:cubicBezTo>
                      <a:pt x="559282" y="13033"/>
                      <a:pt x="564990" y="14773"/>
                      <a:pt x="570706" y="16481"/>
                    </a:cubicBezTo>
                    <a:cubicBezTo>
                      <a:pt x="576403" y="18242"/>
                      <a:pt x="582212" y="19664"/>
                      <a:pt x="587819" y="21690"/>
                    </a:cubicBezTo>
                    <a:lnTo>
                      <a:pt x="604625" y="27816"/>
                    </a:lnTo>
                    <a:lnTo>
                      <a:pt x="608826" y="29350"/>
                    </a:lnTo>
                    <a:lnTo>
                      <a:pt x="612923" y="31143"/>
                    </a:lnTo>
                    <a:lnTo>
                      <a:pt x="621119" y="34725"/>
                    </a:lnTo>
                    <a:cubicBezTo>
                      <a:pt x="626593" y="37094"/>
                      <a:pt x="632088" y="39413"/>
                      <a:pt x="637336" y="42264"/>
                    </a:cubicBezTo>
                    <a:cubicBezTo>
                      <a:pt x="642634" y="45005"/>
                      <a:pt x="647994" y="47626"/>
                      <a:pt x="653245" y="50453"/>
                    </a:cubicBezTo>
                    <a:lnTo>
                      <a:pt x="668696" y="59507"/>
                    </a:lnTo>
                    <a:cubicBezTo>
                      <a:pt x="673918" y="62405"/>
                      <a:pt x="678717" y="66005"/>
                      <a:pt x="683753" y="69214"/>
                    </a:cubicBezTo>
                    <a:cubicBezTo>
                      <a:pt x="703552" y="82575"/>
                      <a:pt x="722437" y="97409"/>
                      <a:pt x="739866" y="113898"/>
                    </a:cubicBezTo>
                    <a:cubicBezTo>
                      <a:pt x="757306" y="130366"/>
                      <a:pt x="773559" y="148144"/>
                      <a:pt x="788524" y="166986"/>
                    </a:cubicBezTo>
                    <a:cubicBezTo>
                      <a:pt x="803491" y="185829"/>
                      <a:pt x="817174" y="205733"/>
                      <a:pt x="829535" y="226411"/>
                    </a:cubicBezTo>
                    <a:cubicBezTo>
                      <a:pt x="835611" y="236803"/>
                      <a:pt x="841556" y="247291"/>
                      <a:pt x="846900" y="258043"/>
                    </a:cubicBezTo>
                    <a:cubicBezTo>
                      <a:pt x="849599" y="263402"/>
                      <a:pt x="852217" y="268801"/>
                      <a:pt x="854675" y="274230"/>
                    </a:cubicBezTo>
                    <a:cubicBezTo>
                      <a:pt x="857109" y="279562"/>
                      <a:pt x="859597" y="285324"/>
                      <a:pt x="861467" y="290257"/>
                    </a:cubicBezTo>
                    <a:lnTo>
                      <a:pt x="832192" y="300970"/>
                    </a:lnTo>
                    <a:close/>
                  </a:path>
                </a:pathLst>
              </a:custGeom>
              <a:solidFill>
                <a:srgbClr val="2ECF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BCCB074-C696-6C39-74C9-0670B9EB7306}"/>
                  </a:ext>
                </a:extLst>
              </p:cNvPr>
              <p:cNvSpPr/>
              <p:nvPr/>
            </p:nvSpPr>
            <p:spPr>
              <a:xfrm>
                <a:off x="1788809" y="4688264"/>
                <a:ext cx="801885" cy="334678"/>
              </a:xfrm>
              <a:custGeom>
                <a:avLst/>
                <a:gdLst>
                  <a:gd name="connsiteX0" fmla="*/ 772602 w 801885"/>
                  <a:gd name="connsiteY0" fmla="*/ 280489 h 334678"/>
                  <a:gd name="connsiteX1" fmla="*/ 770580 w 801885"/>
                  <a:gd name="connsiteY1" fmla="*/ 275565 h 334678"/>
                  <a:gd name="connsiteX2" fmla="*/ 767596 w 801885"/>
                  <a:gd name="connsiteY2" fmla="*/ 268831 h 334678"/>
                  <a:gd name="connsiteX3" fmla="*/ 760911 w 801885"/>
                  <a:gd name="connsiteY3" fmla="*/ 254918 h 334678"/>
                  <a:gd name="connsiteX4" fmla="*/ 745632 w 801885"/>
                  <a:gd name="connsiteY4" fmla="*/ 227091 h 334678"/>
                  <a:gd name="connsiteX5" fmla="*/ 709378 w 801885"/>
                  <a:gd name="connsiteY5" fmla="*/ 174569 h 334678"/>
                  <a:gd name="connsiteX6" fmla="*/ 666877 w 801885"/>
                  <a:gd name="connsiteY6" fmla="*/ 128170 h 334678"/>
                  <a:gd name="connsiteX7" fmla="*/ 618701 w 801885"/>
                  <a:gd name="connsiteY7" fmla="*/ 89805 h 334678"/>
                  <a:gd name="connsiteX8" fmla="*/ 605904 w 801885"/>
                  <a:gd name="connsiteY8" fmla="*/ 81545 h 334678"/>
                  <a:gd name="connsiteX9" fmla="*/ 592814 w 801885"/>
                  <a:gd name="connsiteY9" fmla="*/ 73863 h 334678"/>
                  <a:gd name="connsiteX10" fmla="*/ 579361 w 801885"/>
                  <a:gd name="connsiteY10" fmla="*/ 66959 h 334678"/>
                  <a:gd name="connsiteX11" fmla="*/ 565675 w 801885"/>
                  <a:gd name="connsiteY11" fmla="*/ 60602 h 334678"/>
                  <a:gd name="connsiteX12" fmla="*/ 558767 w 801885"/>
                  <a:gd name="connsiteY12" fmla="*/ 57572 h 334678"/>
                  <a:gd name="connsiteX13" fmla="*/ 555319 w 801885"/>
                  <a:gd name="connsiteY13" fmla="*/ 56043 h 334678"/>
                  <a:gd name="connsiteX14" fmla="*/ 551770 w 801885"/>
                  <a:gd name="connsiteY14" fmla="*/ 54767 h 334678"/>
                  <a:gd name="connsiteX15" fmla="*/ 537602 w 801885"/>
                  <a:gd name="connsiteY15" fmla="*/ 49596 h 334678"/>
                  <a:gd name="connsiteX16" fmla="*/ 523146 w 801885"/>
                  <a:gd name="connsiteY16" fmla="*/ 45218 h 334678"/>
                  <a:gd name="connsiteX17" fmla="*/ 508522 w 801885"/>
                  <a:gd name="connsiteY17" fmla="*/ 41327 h 334678"/>
                  <a:gd name="connsiteX18" fmla="*/ 385379 w 801885"/>
                  <a:gd name="connsiteY18" fmla="*/ 32768 h 334678"/>
                  <a:gd name="connsiteX19" fmla="*/ 369481 w 801885"/>
                  <a:gd name="connsiteY19" fmla="*/ 34379 h 334678"/>
                  <a:gd name="connsiteX20" fmla="*/ 361536 w 801885"/>
                  <a:gd name="connsiteY20" fmla="*/ 35171 h 334678"/>
                  <a:gd name="connsiteX21" fmla="*/ 353785 w 801885"/>
                  <a:gd name="connsiteY21" fmla="*/ 36450 h 334678"/>
                  <a:gd name="connsiteX22" fmla="*/ 338272 w 801885"/>
                  <a:gd name="connsiteY22" fmla="*/ 38930 h 334678"/>
                  <a:gd name="connsiteX23" fmla="*/ 323057 w 801885"/>
                  <a:gd name="connsiteY23" fmla="*/ 42272 h 334678"/>
                  <a:gd name="connsiteX24" fmla="*/ 293133 w 801885"/>
                  <a:gd name="connsiteY24" fmla="*/ 50226 h 334678"/>
                  <a:gd name="connsiteX25" fmla="*/ 278616 w 801885"/>
                  <a:gd name="connsiteY25" fmla="*/ 55265 h 334678"/>
                  <a:gd name="connsiteX26" fmla="*/ 271365 w 801885"/>
                  <a:gd name="connsiteY26" fmla="*/ 57795 h 334678"/>
                  <a:gd name="connsiteX27" fmla="*/ 264306 w 801885"/>
                  <a:gd name="connsiteY27" fmla="*/ 60744 h 334678"/>
                  <a:gd name="connsiteX28" fmla="*/ 160968 w 801885"/>
                  <a:gd name="connsiteY28" fmla="*/ 125246 h 334678"/>
                  <a:gd name="connsiteX29" fmla="*/ 80955 w 801885"/>
                  <a:gd name="connsiteY29" fmla="*/ 221634 h 334678"/>
                  <a:gd name="connsiteX30" fmla="*/ 51051 w 801885"/>
                  <a:gd name="connsiteY30" fmla="*/ 278361 h 334678"/>
                  <a:gd name="connsiteX31" fmla="*/ 39026 w 801885"/>
                  <a:gd name="connsiteY31" fmla="*/ 307851 h 334678"/>
                  <a:gd name="connsiteX32" fmla="*/ 33961 w 801885"/>
                  <a:gd name="connsiteY32" fmla="*/ 322481 h 334678"/>
                  <a:gd name="connsiteX33" fmla="*/ 31773 w 801885"/>
                  <a:gd name="connsiteY33" fmla="*/ 329516 h 334678"/>
                  <a:gd name="connsiteX34" fmla="*/ 30307 w 801885"/>
                  <a:gd name="connsiteY34" fmla="*/ 334679 h 334678"/>
                  <a:gd name="connsiteX35" fmla="*/ 0 w 801885"/>
                  <a:gd name="connsiteY35" fmla="*/ 327368 h 334678"/>
                  <a:gd name="connsiteX36" fmla="*/ 798 w 801885"/>
                  <a:gd name="connsiteY36" fmla="*/ 324422 h 334678"/>
                  <a:gd name="connsiteX37" fmla="*/ 1874 w 801885"/>
                  <a:gd name="connsiteY37" fmla="*/ 320687 h 334678"/>
                  <a:gd name="connsiteX38" fmla="*/ 4290 w 801885"/>
                  <a:gd name="connsiteY38" fmla="*/ 312916 h 334678"/>
                  <a:gd name="connsiteX39" fmla="*/ 9760 w 801885"/>
                  <a:gd name="connsiteY39" fmla="*/ 297113 h 334678"/>
                  <a:gd name="connsiteX40" fmla="*/ 22585 w 801885"/>
                  <a:gd name="connsiteY40" fmla="*/ 265648 h 334678"/>
                  <a:gd name="connsiteX41" fmla="*/ 54389 w 801885"/>
                  <a:gd name="connsiteY41" fmla="*/ 205321 h 334678"/>
                  <a:gd name="connsiteX42" fmla="*/ 140287 w 801885"/>
                  <a:gd name="connsiteY42" fmla="*/ 101918 h 334678"/>
                  <a:gd name="connsiteX43" fmla="*/ 252508 w 801885"/>
                  <a:gd name="connsiteY43" fmla="*/ 31888 h 334678"/>
                  <a:gd name="connsiteX44" fmla="*/ 260178 w 801885"/>
                  <a:gd name="connsiteY44" fmla="*/ 28697 h 334678"/>
                  <a:gd name="connsiteX45" fmla="*/ 268035 w 801885"/>
                  <a:gd name="connsiteY45" fmla="*/ 25943 h 334678"/>
                  <a:gd name="connsiteX46" fmla="*/ 283773 w 801885"/>
                  <a:gd name="connsiteY46" fmla="*/ 20493 h 334678"/>
                  <a:gd name="connsiteX47" fmla="*/ 316091 w 801885"/>
                  <a:gd name="connsiteY47" fmla="*/ 11889 h 334678"/>
                  <a:gd name="connsiteX48" fmla="*/ 332484 w 801885"/>
                  <a:gd name="connsiteY48" fmla="*/ 8300 h 334678"/>
                  <a:gd name="connsiteX49" fmla="*/ 349133 w 801885"/>
                  <a:gd name="connsiteY49" fmla="*/ 5628 h 334678"/>
                  <a:gd name="connsiteX50" fmla="*/ 357454 w 801885"/>
                  <a:gd name="connsiteY50" fmla="*/ 4268 h 334678"/>
                  <a:gd name="connsiteX51" fmla="*/ 365920 w 801885"/>
                  <a:gd name="connsiteY51" fmla="*/ 3411 h 334678"/>
                  <a:gd name="connsiteX52" fmla="*/ 382855 w 801885"/>
                  <a:gd name="connsiteY52" fmla="*/ 1698 h 334678"/>
                  <a:gd name="connsiteX53" fmla="*/ 515818 w 801885"/>
                  <a:gd name="connsiteY53" fmla="*/ 11018 h 334678"/>
                  <a:gd name="connsiteX54" fmla="*/ 531775 w 801885"/>
                  <a:gd name="connsiteY54" fmla="*/ 15263 h 334678"/>
                  <a:gd name="connsiteX55" fmla="*/ 547561 w 801885"/>
                  <a:gd name="connsiteY55" fmla="*/ 20057 h 334678"/>
                  <a:gd name="connsiteX56" fmla="*/ 563048 w 801885"/>
                  <a:gd name="connsiteY56" fmla="*/ 25705 h 334678"/>
                  <a:gd name="connsiteX57" fmla="*/ 566924 w 801885"/>
                  <a:gd name="connsiteY57" fmla="*/ 27110 h 334678"/>
                  <a:gd name="connsiteX58" fmla="*/ 570695 w 801885"/>
                  <a:gd name="connsiteY58" fmla="*/ 28772 h 334678"/>
                  <a:gd name="connsiteX59" fmla="*/ 578247 w 801885"/>
                  <a:gd name="connsiteY59" fmla="*/ 32077 h 334678"/>
                  <a:gd name="connsiteX60" fmla="*/ 593200 w 801885"/>
                  <a:gd name="connsiteY60" fmla="*/ 39027 h 334678"/>
                  <a:gd name="connsiteX61" fmla="*/ 607882 w 801885"/>
                  <a:gd name="connsiteY61" fmla="*/ 46573 h 334678"/>
                  <a:gd name="connsiteX62" fmla="*/ 622151 w 801885"/>
                  <a:gd name="connsiteY62" fmla="*/ 54942 h 334678"/>
                  <a:gd name="connsiteX63" fmla="*/ 636079 w 801885"/>
                  <a:gd name="connsiteY63" fmla="*/ 63924 h 334678"/>
                  <a:gd name="connsiteX64" fmla="*/ 688224 w 801885"/>
                  <a:gd name="connsiteY64" fmla="*/ 105448 h 334678"/>
                  <a:gd name="connsiteX65" fmla="*/ 733804 w 801885"/>
                  <a:gd name="connsiteY65" fmla="*/ 155193 h 334678"/>
                  <a:gd name="connsiteX66" fmla="*/ 772435 w 801885"/>
                  <a:gd name="connsiteY66" fmla="*/ 211166 h 334678"/>
                  <a:gd name="connsiteX67" fmla="*/ 788758 w 801885"/>
                  <a:gd name="connsiteY67" fmla="*/ 240897 h 334678"/>
                  <a:gd name="connsiteX68" fmla="*/ 795986 w 801885"/>
                  <a:gd name="connsiteY68" fmla="*/ 255948 h 334678"/>
                  <a:gd name="connsiteX69" fmla="*/ 799281 w 801885"/>
                  <a:gd name="connsiteY69" fmla="*/ 263389 h 334678"/>
                  <a:gd name="connsiteX70" fmla="*/ 801886 w 801885"/>
                  <a:gd name="connsiteY70" fmla="*/ 269790 h 334678"/>
                  <a:gd name="connsiteX71" fmla="*/ 772602 w 801885"/>
                  <a:gd name="connsiteY71" fmla="*/ 280489 h 33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801885" h="334678">
                    <a:moveTo>
                      <a:pt x="772602" y="280489"/>
                    </a:moveTo>
                    <a:lnTo>
                      <a:pt x="770580" y="275565"/>
                    </a:lnTo>
                    <a:cubicBezTo>
                      <a:pt x="769583" y="273328"/>
                      <a:pt x="768697" y="271158"/>
                      <a:pt x="767596" y="268831"/>
                    </a:cubicBezTo>
                    <a:cubicBezTo>
                      <a:pt x="765530" y="264263"/>
                      <a:pt x="763258" y="259575"/>
                      <a:pt x="760911" y="254918"/>
                    </a:cubicBezTo>
                    <a:cubicBezTo>
                      <a:pt x="756267" y="245556"/>
                      <a:pt x="750990" y="236273"/>
                      <a:pt x="745632" y="227091"/>
                    </a:cubicBezTo>
                    <a:cubicBezTo>
                      <a:pt x="734688" y="208797"/>
                      <a:pt x="722554" y="191150"/>
                      <a:pt x="709378" y="174569"/>
                    </a:cubicBezTo>
                    <a:cubicBezTo>
                      <a:pt x="696203" y="157980"/>
                      <a:pt x="681983" y="142447"/>
                      <a:pt x="666877" y="128170"/>
                    </a:cubicBezTo>
                    <a:cubicBezTo>
                      <a:pt x="651777" y="113871"/>
                      <a:pt x="635559" y="101194"/>
                      <a:pt x="618701" y="89805"/>
                    </a:cubicBezTo>
                    <a:cubicBezTo>
                      <a:pt x="614409" y="87097"/>
                      <a:pt x="610342" y="83967"/>
                      <a:pt x="605904" y="81545"/>
                    </a:cubicBezTo>
                    <a:lnTo>
                      <a:pt x="592814" y="73863"/>
                    </a:lnTo>
                    <a:cubicBezTo>
                      <a:pt x="588367" y="71479"/>
                      <a:pt x="583830" y="69290"/>
                      <a:pt x="579361" y="66959"/>
                    </a:cubicBezTo>
                    <a:cubicBezTo>
                      <a:pt x="574940" y="64518"/>
                      <a:pt x="570292" y="62594"/>
                      <a:pt x="565675" y="60602"/>
                    </a:cubicBezTo>
                    <a:lnTo>
                      <a:pt x="558767" y="57572"/>
                    </a:lnTo>
                    <a:lnTo>
                      <a:pt x="555319" y="56043"/>
                    </a:lnTo>
                    <a:lnTo>
                      <a:pt x="551770" y="54767"/>
                    </a:lnTo>
                    <a:lnTo>
                      <a:pt x="537602" y="49596"/>
                    </a:lnTo>
                    <a:cubicBezTo>
                      <a:pt x="532878" y="47868"/>
                      <a:pt x="527949" y="46721"/>
                      <a:pt x="523146" y="45218"/>
                    </a:cubicBezTo>
                    <a:cubicBezTo>
                      <a:pt x="518322" y="43768"/>
                      <a:pt x="513512" y="42263"/>
                      <a:pt x="508522" y="41327"/>
                    </a:cubicBezTo>
                    <a:cubicBezTo>
                      <a:pt x="469173" y="32083"/>
                      <a:pt x="427736" y="28940"/>
                      <a:pt x="385379" y="32768"/>
                    </a:cubicBezTo>
                    <a:lnTo>
                      <a:pt x="369481" y="34379"/>
                    </a:lnTo>
                    <a:lnTo>
                      <a:pt x="361536" y="35171"/>
                    </a:lnTo>
                    <a:lnTo>
                      <a:pt x="353785" y="36450"/>
                    </a:lnTo>
                    <a:lnTo>
                      <a:pt x="338272" y="38930"/>
                    </a:lnTo>
                    <a:cubicBezTo>
                      <a:pt x="333156" y="39920"/>
                      <a:pt x="328136" y="41187"/>
                      <a:pt x="323057" y="42272"/>
                    </a:cubicBezTo>
                    <a:cubicBezTo>
                      <a:pt x="312805" y="44201"/>
                      <a:pt x="303094" y="47558"/>
                      <a:pt x="293133" y="50226"/>
                    </a:cubicBezTo>
                    <a:cubicBezTo>
                      <a:pt x="288222" y="51737"/>
                      <a:pt x="283468" y="53620"/>
                      <a:pt x="278616" y="55265"/>
                    </a:cubicBezTo>
                    <a:lnTo>
                      <a:pt x="271365" y="57795"/>
                    </a:lnTo>
                    <a:cubicBezTo>
                      <a:pt x="268974" y="58697"/>
                      <a:pt x="266664" y="59773"/>
                      <a:pt x="264306" y="60744"/>
                    </a:cubicBezTo>
                    <a:cubicBezTo>
                      <a:pt x="226529" y="76153"/>
                      <a:pt x="191693" y="97818"/>
                      <a:pt x="160968" y="125246"/>
                    </a:cubicBezTo>
                    <a:cubicBezTo>
                      <a:pt x="130070" y="152420"/>
                      <a:pt x="103259" y="185300"/>
                      <a:pt x="80955" y="221634"/>
                    </a:cubicBezTo>
                    <a:cubicBezTo>
                      <a:pt x="69796" y="239781"/>
                      <a:pt x="59724" y="258806"/>
                      <a:pt x="51051" y="278361"/>
                    </a:cubicBezTo>
                    <a:cubicBezTo>
                      <a:pt x="46618" y="288099"/>
                      <a:pt x="42686" y="298015"/>
                      <a:pt x="39026" y="307851"/>
                    </a:cubicBezTo>
                    <a:cubicBezTo>
                      <a:pt x="37205" y="312768"/>
                      <a:pt x="35503" y="317694"/>
                      <a:pt x="33961" y="322481"/>
                    </a:cubicBezTo>
                    <a:cubicBezTo>
                      <a:pt x="33163" y="324904"/>
                      <a:pt x="32449" y="327235"/>
                      <a:pt x="31773" y="329516"/>
                    </a:cubicBezTo>
                    <a:lnTo>
                      <a:pt x="30307" y="334679"/>
                    </a:lnTo>
                    <a:lnTo>
                      <a:pt x="0" y="327368"/>
                    </a:lnTo>
                    <a:lnTo>
                      <a:pt x="798" y="324422"/>
                    </a:lnTo>
                    <a:lnTo>
                      <a:pt x="1874" y="320687"/>
                    </a:lnTo>
                    <a:cubicBezTo>
                      <a:pt x="2632" y="318130"/>
                      <a:pt x="3424" y="315548"/>
                      <a:pt x="4290" y="312916"/>
                    </a:cubicBezTo>
                    <a:cubicBezTo>
                      <a:pt x="5976" y="307685"/>
                      <a:pt x="7810" y="302387"/>
                      <a:pt x="9760" y="297113"/>
                    </a:cubicBezTo>
                    <a:cubicBezTo>
                      <a:pt x="13681" y="286563"/>
                      <a:pt x="17876" y="276005"/>
                      <a:pt x="22585" y="265648"/>
                    </a:cubicBezTo>
                    <a:cubicBezTo>
                      <a:pt x="31813" y="244855"/>
                      <a:pt x="42503" y="224655"/>
                      <a:pt x="54389" y="205321"/>
                    </a:cubicBezTo>
                    <a:cubicBezTo>
                      <a:pt x="78139" y="166633"/>
                      <a:pt x="106862" y="131337"/>
                      <a:pt x="140287" y="101918"/>
                    </a:cubicBezTo>
                    <a:cubicBezTo>
                      <a:pt x="173512" y="72257"/>
                      <a:pt x="211482" y="48612"/>
                      <a:pt x="252508" y="31888"/>
                    </a:cubicBezTo>
                    <a:cubicBezTo>
                      <a:pt x="255068" y="30834"/>
                      <a:pt x="257585" y="29676"/>
                      <a:pt x="260178" y="28697"/>
                    </a:cubicBezTo>
                    <a:lnTo>
                      <a:pt x="268035" y="25943"/>
                    </a:lnTo>
                    <a:cubicBezTo>
                      <a:pt x="273290" y="24153"/>
                      <a:pt x="278459" y="22129"/>
                      <a:pt x="283773" y="20493"/>
                    </a:cubicBezTo>
                    <a:cubicBezTo>
                      <a:pt x="294527" y="17573"/>
                      <a:pt x="305069" y="13993"/>
                      <a:pt x="316091" y="11889"/>
                    </a:cubicBezTo>
                    <a:cubicBezTo>
                      <a:pt x="321561" y="10713"/>
                      <a:pt x="326981" y="9361"/>
                      <a:pt x="332484" y="8300"/>
                    </a:cubicBezTo>
                    <a:lnTo>
                      <a:pt x="349133" y="5628"/>
                    </a:lnTo>
                    <a:lnTo>
                      <a:pt x="357454" y="4268"/>
                    </a:lnTo>
                    <a:lnTo>
                      <a:pt x="365920" y="3411"/>
                    </a:lnTo>
                    <a:lnTo>
                      <a:pt x="382855" y="1698"/>
                    </a:lnTo>
                    <a:cubicBezTo>
                      <a:pt x="428021" y="-2366"/>
                      <a:pt x="472915" y="912"/>
                      <a:pt x="515818" y="11018"/>
                    </a:cubicBezTo>
                    <a:cubicBezTo>
                      <a:pt x="521248" y="12061"/>
                      <a:pt x="526506" y="13682"/>
                      <a:pt x="531775" y="15263"/>
                    </a:cubicBezTo>
                    <a:cubicBezTo>
                      <a:pt x="537026" y="16895"/>
                      <a:pt x="542396" y="18181"/>
                      <a:pt x="547561" y="20057"/>
                    </a:cubicBezTo>
                    <a:lnTo>
                      <a:pt x="563048" y="25705"/>
                    </a:lnTo>
                    <a:lnTo>
                      <a:pt x="566924" y="27110"/>
                    </a:lnTo>
                    <a:lnTo>
                      <a:pt x="570695" y="28772"/>
                    </a:lnTo>
                    <a:lnTo>
                      <a:pt x="578247" y="32077"/>
                    </a:lnTo>
                    <a:cubicBezTo>
                      <a:pt x="583292" y="34258"/>
                      <a:pt x="588363" y="36381"/>
                      <a:pt x="593200" y="39027"/>
                    </a:cubicBezTo>
                    <a:cubicBezTo>
                      <a:pt x="598083" y="41564"/>
                      <a:pt x="603031" y="43969"/>
                      <a:pt x="607882" y="46573"/>
                    </a:cubicBezTo>
                    <a:lnTo>
                      <a:pt x="622151" y="54942"/>
                    </a:lnTo>
                    <a:cubicBezTo>
                      <a:pt x="626982" y="57601"/>
                      <a:pt x="631416" y="60965"/>
                      <a:pt x="636079" y="63924"/>
                    </a:cubicBezTo>
                    <a:cubicBezTo>
                      <a:pt x="654408" y="76299"/>
                      <a:pt x="671960" y="90056"/>
                      <a:pt x="688224" y="105448"/>
                    </a:cubicBezTo>
                    <a:cubicBezTo>
                      <a:pt x="704497" y="120821"/>
                      <a:pt x="719734" y="137475"/>
                      <a:pt x="733804" y="155193"/>
                    </a:cubicBezTo>
                    <a:cubicBezTo>
                      <a:pt x="747876" y="172905"/>
                      <a:pt x="760785" y="191680"/>
                      <a:pt x="772435" y="211166"/>
                    </a:cubicBezTo>
                    <a:cubicBezTo>
                      <a:pt x="778152" y="220953"/>
                      <a:pt x="783764" y="230839"/>
                      <a:pt x="788758" y="240897"/>
                    </a:cubicBezTo>
                    <a:cubicBezTo>
                      <a:pt x="791282" y="245905"/>
                      <a:pt x="793725" y="250949"/>
                      <a:pt x="795986" y="255948"/>
                    </a:cubicBezTo>
                    <a:cubicBezTo>
                      <a:pt x="797174" y="258466"/>
                      <a:pt x="798182" y="260912"/>
                      <a:pt x="799281" y="263389"/>
                    </a:cubicBezTo>
                    <a:lnTo>
                      <a:pt x="801886" y="269790"/>
                    </a:lnTo>
                    <a:lnTo>
                      <a:pt x="772602" y="280489"/>
                    </a:lnTo>
                    <a:close/>
                  </a:path>
                </a:pathLst>
              </a:custGeom>
              <a:solidFill>
                <a:srgbClr val="0051DE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A07084C-CCA0-DD69-286E-D2476D7EC6B2}"/>
                  </a:ext>
                </a:extLst>
              </p:cNvPr>
              <p:cNvSpPr/>
              <p:nvPr/>
            </p:nvSpPr>
            <p:spPr>
              <a:xfrm>
                <a:off x="1819112" y="4719431"/>
                <a:ext cx="742294" cy="311442"/>
              </a:xfrm>
              <a:custGeom>
                <a:avLst/>
                <a:gdLst>
                  <a:gd name="connsiteX0" fmla="*/ 713020 w 742294"/>
                  <a:gd name="connsiteY0" fmla="*/ 260031 h 311442"/>
                  <a:gd name="connsiteX1" fmla="*/ 713239 w 742294"/>
                  <a:gd name="connsiteY1" fmla="*/ 260629 h 311442"/>
                  <a:gd name="connsiteX2" fmla="*/ 713062 w 742294"/>
                  <a:gd name="connsiteY2" fmla="*/ 260192 h 311442"/>
                  <a:gd name="connsiteX3" fmla="*/ 712675 w 742294"/>
                  <a:gd name="connsiteY3" fmla="*/ 259220 h 311442"/>
                  <a:gd name="connsiteX4" fmla="*/ 711583 w 742294"/>
                  <a:gd name="connsiteY4" fmla="*/ 256585 h 311442"/>
                  <a:gd name="connsiteX5" fmla="*/ 708909 w 742294"/>
                  <a:gd name="connsiteY5" fmla="*/ 250556 h 311442"/>
                  <a:gd name="connsiteX6" fmla="*/ 702769 w 742294"/>
                  <a:gd name="connsiteY6" fmla="*/ 237779 h 311442"/>
                  <a:gd name="connsiteX7" fmla="*/ 688534 w 742294"/>
                  <a:gd name="connsiteY7" fmla="*/ 211855 h 311442"/>
                  <a:gd name="connsiteX8" fmla="*/ 654660 w 742294"/>
                  <a:gd name="connsiteY8" fmla="*/ 162783 h 311442"/>
                  <a:gd name="connsiteX9" fmla="*/ 615237 w 742294"/>
                  <a:gd name="connsiteY9" fmla="*/ 119728 h 311442"/>
                  <a:gd name="connsiteX10" fmla="*/ 571028 w 742294"/>
                  <a:gd name="connsiteY10" fmla="*/ 84523 h 311442"/>
                  <a:gd name="connsiteX11" fmla="*/ 559359 w 742294"/>
                  <a:gd name="connsiteY11" fmla="*/ 76986 h 311442"/>
                  <a:gd name="connsiteX12" fmla="*/ 547449 w 742294"/>
                  <a:gd name="connsiteY12" fmla="*/ 69989 h 311442"/>
                  <a:gd name="connsiteX13" fmla="*/ 535225 w 742294"/>
                  <a:gd name="connsiteY13" fmla="*/ 63728 h 311442"/>
                  <a:gd name="connsiteX14" fmla="*/ 522802 w 742294"/>
                  <a:gd name="connsiteY14" fmla="*/ 57962 h 311442"/>
                  <a:gd name="connsiteX15" fmla="*/ 516540 w 742294"/>
                  <a:gd name="connsiteY15" fmla="*/ 55206 h 311442"/>
                  <a:gd name="connsiteX16" fmla="*/ 513417 w 742294"/>
                  <a:gd name="connsiteY16" fmla="*/ 53809 h 311442"/>
                  <a:gd name="connsiteX17" fmla="*/ 510193 w 742294"/>
                  <a:gd name="connsiteY17" fmla="*/ 52662 h 311442"/>
                  <a:gd name="connsiteX18" fmla="*/ 497343 w 742294"/>
                  <a:gd name="connsiteY18" fmla="*/ 47968 h 311442"/>
                  <a:gd name="connsiteX19" fmla="*/ 484215 w 742294"/>
                  <a:gd name="connsiteY19" fmla="*/ 44005 h 311442"/>
                  <a:gd name="connsiteX20" fmla="*/ 470925 w 742294"/>
                  <a:gd name="connsiteY20" fmla="*/ 40466 h 311442"/>
                  <a:gd name="connsiteX21" fmla="*/ 357600 w 742294"/>
                  <a:gd name="connsiteY21" fmla="*/ 32671 h 311442"/>
                  <a:gd name="connsiteX22" fmla="*/ 342741 w 742294"/>
                  <a:gd name="connsiteY22" fmla="*/ 34179 h 311442"/>
                  <a:gd name="connsiteX23" fmla="*/ 335315 w 742294"/>
                  <a:gd name="connsiteY23" fmla="*/ 34908 h 311442"/>
                  <a:gd name="connsiteX24" fmla="*/ 328134 w 742294"/>
                  <a:gd name="connsiteY24" fmla="*/ 36106 h 311442"/>
                  <a:gd name="connsiteX25" fmla="*/ 313757 w 742294"/>
                  <a:gd name="connsiteY25" fmla="*/ 38393 h 311442"/>
                  <a:gd name="connsiteX26" fmla="*/ 299719 w 742294"/>
                  <a:gd name="connsiteY26" fmla="*/ 41490 h 311442"/>
                  <a:gd name="connsiteX27" fmla="*/ 272190 w 742294"/>
                  <a:gd name="connsiteY27" fmla="*/ 48794 h 311442"/>
                  <a:gd name="connsiteX28" fmla="*/ 258895 w 742294"/>
                  <a:gd name="connsiteY28" fmla="*/ 53420 h 311442"/>
                  <a:gd name="connsiteX29" fmla="*/ 252248 w 742294"/>
                  <a:gd name="connsiteY29" fmla="*/ 55723 h 311442"/>
                  <a:gd name="connsiteX30" fmla="*/ 245799 w 742294"/>
                  <a:gd name="connsiteY30" fmla="*/ 58430 h 311442"/>
                  <a:gd name="connsiteX31" fmla="*/ 232922 w 742294"/>
                  <a:gd name="connsiteY31" fmla="*/ 63860 h 311442"/>
                  <a:gd name="connsiteX32" fmla="*/ 220433 w 742294"/>
                  <a:gd name="connsiteY32" fmla="*/ 70033 h 311442"/>
                  <a:gd name="connsiteX33" fmla="*/ 208204 w 742294"/>
                  <a:gd name="connsiteY33" fmla="*/ 76677 h 311442"/>
                  <a:gd name="connsiteX34" fmla="*/ 196221 w 742294"/>
                  <a:gd name="connsiteY34" fmla="*/ 83771 h 311442"/>
                  <a:gd name="connsiteX35" fmla="*/ 151345 w 742294"/>
                  <a:gd name="connsiteY35" fmla="*/ 117402 h 311442"/>
                  <a:gd name="connsiteX36" fmla="*/ 77217 w 742294"/>
                  <a:gd name="connsiteY36" fmla="*/ 206774 h 311442"/>
                  <a:gd name="connsiteX37" fmla="*/ 49211 w 742294"/>
                  <a:gd name="connsiteY37" fmla="*/ 259900 h 311442"/>
                  <a:gd name="connsiteX38" fmla="*/ 37988 w 742294"/>
                  <a:gd name="connsiteY38" fmla="*/ 287419 h 311442"/>
                  <a:gd name="connsiteX39" fmla="*/ 33327 w 742294"/>
                  <a:gd name="connsiteY39" fmla="*/ 300872 h 311442"/>
                  <a:gd name="connsiteX40" fmla="*/ 31366 w 742294"/>
                  <a:gd name="connsiteY40" fmla="*/ 307170 h 311442"/>
                  <a:gd name="connsiteX41" fmla="*/ 30570 w 742294"/>
                  <a:gd name="connsiteY41" fmla="*/ 309931 h 311442"/>
                  <a:gd name="connsiteX42" fmla="*/ 30281 w 742294"/>
                  <a:gd name="connsiteY42" fmla="*/ 310980 h 311442"/>
                  <a:gd name="connsiteX43" fmla="*/ 30166 w 742294"/>
                  <a:gd name="connsiteY43" fmla="*/ 311402 h 311442"/>
                  <a:gd name="connsiteX44" fmla="*/ 30307 w 742294"/>
                  <a:gd name="connsiteY44" fmla="*/ 310817 h 311442"/>
                  <a:gd name="connsiteX45" fmla="*/ 0 w 742294"/>
                  <a:gd name="connsiteY45" fmla="*/ 303506 h 311442"/>
                  <a:gd name="connsiteX46" fmla="*/ 1467 w 742294"/>
                  <a:gd name="connsiteY46" fmla="*/ 298343 h 311442"/>
                  <a:gd name="connsiteX47" fmla="*/ 3655 w 742294"/>
                  <a:gd name="connsiteY47" fmla="*/ 291308 h 311442"/>
                  <a:gd name="connsiteX48" fmla="*/ 8719 w 742294"/>
                  <a:gd name="connsiteY48" fmla="*/ 276679 h 311442"/>
                  <a:gd name="connsiteX49" fmla="*/ 20744 w 742294"/>
                  <a:gd name="connsiteY49" fmla="*/ 247188 h 311442"/>
                  <a:gd name="connsiteX50" fmla="*/ 50649 w 742294"/>
                  <a:gd name="connsiteY50" fmla="*/ 190461 h 311442"/>
                  <a:gd name="connsiteX51" fmla="*/ 130662 w 742294"/>
                  <a:gd name="connsiteY51" fmla="*/ 94073 h 311442"/>
                  <a:gd name="connsiteX52" fmla="*/ 233999 w 742294"/>
                  <a:gd name="connsiteY52" fmla="*/ 29571 h 311442"/>
                  <a:gd name="connsiteX53" fmla="*/ 241058 w 742294"/>
                  <a:gd name="connsiteY53" fmla="*/ 26622 h 311442"/>
                  <a:gd name="connsiteX54" fmla="*/ 248309 w 742294"/>
                  <a:gd name="connsiteY54" fmla="*/ 24092 h 311442"/>
                  <a:gd name="connsiteX55" fmla="*/ 262827 w 742294"/>
                  <a:gd name="connsiteY55" fmla="*/ 19053 h 311442"/>
                  <a:gd name="connsiteX56" fmla="*/ 292750 w 742294"/>
                  <a:gd name="connsiteY56" fmla="*/ 11100 h 311442"/>
                  <a:gd name="connsiteX57" fmla="*/ 307965 w 742294"/>
                  <a:gd name="connsiteY57" fmla="*/ 7757 h 311442"/>
                  <a:gd name="connsiteX58" fmla="*/ 323478 w 742294"/>
                  <a:gd name="connsiteY58" fmla="*/ 5277 h 311442"/>
                  <a:gd name="connsiteX59" fmla="*/ 331230 w 742294"/>
                  <a:gd name="connsiteY59" fmla="*/ 3999 h 311442"/>
                  <a:gd name="connsiteX60" fmla="*/ 339174 w 742294"/>
                  <a:gd name="connsiteY60" fmla="*/ 3206 h 311442"/>
                  <a:gd name="connsiteX61" fmla="*/ 355073 w 742294"/>
                  <a:gd name="connsiteY61" fmla="*/ 1595 h 311442"/>
                  <a:gd name="connsiteX62" fmla="*/ 478215 w 742294"/>
                  <a:gd name="connsiteY62" fmla="*/ 10153 h 311442"/>
                  <a:gd name="connsiteX63" fmla="*/ 492839 w 742294"/>
                  <a:gd name="connsiteY63" fmla="*/ 14046 h 311442"/>
                  <a:gd name="connsiteX64" fmla="*/ 507295 w 742294"/>
                  <a:gd name="connsiteY64" fmla="*/ 18423 h 311442"/>
                  <a:gd name="connsiteX65" fmla="*/ 521464 w 742294"/>
                  <a:gd name="connsiteY65" fmla="*/ 23594 h 311442"/>
                  <a:gd name="connsiteX66" fmla="*/ 525012 w 742294"/>
                  <a:gd name="connsiteY66" fmla="*/ 24870 h 311442"/>
                  <a:gd name="connsiteX67" fmla="*/ 528460 w 742294"/>
                  <a:gd name="connsiteY67" fmla="*/ 26399 h 311442"/>
                  <a:gd name="connsiteX68" fmla="*/ 535368 w 742294"/>
                  <a:gd name="connsiteY68" fmla="*/ 29429 h 311442"/>
                  <a:gd name="connsiteX69" fmla="*/ 549055 w 742294"/>
                  <a:gd name="connsiteY69" fmla="*/ 35787 h 311442"/>
                  <a:gd name="connsiteX70" fmla="*/ 562508 w 742294"/>
                  <a:gd name="connsiteY70" fmla="*/ 42690 h 311442"/>
                  <a:gd name="connsiteX71" fmla="*/ 575597 w 742294"/>
                  <a:gd name="connsiteY71" fmla="*/ 50372 h 311442"/>
                  <a:gd name="connsiteX72" fmla="*/ 588394 w 742294"/>
                  <a:gd name="connsiteY72" fmla="*/ 58632 h 311442"/>
                  <a:gd name="connsiteX73" fmla="*/ 636570 w 742294"/>
                  <a:gd name="connsiteY73" fmla="*/ 96997 h 311442"/>
                  <a:gd name="connsiteX74" fmla="*/ 679072 w 742294"/>
                  <a:gd name="connsiteY74" fmla="*/ 143396 h 311442"/>
                  <a:gd name="connsiteX75" fmla="*/ 715325 w 742294"/>
                  <a:gd name="connsiteY75" fmla="*/ 195919 h 311442"/>
                  <a:gd name="connsiteX76" fmla="*/ 730604 w 742294"/>
                  <a:gd name="connsiteY76" fmla="*/ 223745 h 311442"/>
                  <a:gd name="connsiteX77" fmla="*/ 737289 w 742294"/>
                  <a:gd name="connsiteY77" fmla="*/ 237658 h 311442"/>
                  <a:gd name="connsiteX78" fmla="*/ 740273 w 742294"/>
                  <a:gd name="connsiteY78" fmla="*/ 244392 h 311442"/>
                  <a:gd name="connsiteX79" fmla="*/ 742295 w 742294"/>
                  <a:gd name="connsiteY79" fmla="*/ 249316 h 311442"/>
                  <a:gd name="connsiteX80" fmla="*/ 713020 w 742294"/>
                  <a:gd name="connsiteY80" fmla="*/ 260031 h 3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742294" h="311442">
                    <a:moveTo>
                      <a:pt x="713020" y="260031"/>
                    </a:moveTo>
                    <a:lnTo>
                      <a:pt x="713239" y="260629"/>
                    </a:lnTo>
                    <a:lnTo>
                      <a:pt x="713062" y="260192"/>
                    </a:lnTo>
                    <a:lnTo>
                      <a:pt x="712675" y="259220"/>
                    </a:lnTo>
                    <a:lnTo>
                      <a:pt x="711583" y="256585"/>
                    </a:lnTo>
                    <a:cubicBezTo>
                      <a:pt x="710686" y="254585"/>
                      <a:pt x="709923" y="252693"/>
                      <a:pt x="708909" y="250556"/>
                    </a:cubicBezTo>
                    <a:cubicBezTo>
                      <a:pt x="707039" y="246418"/>
                      <a:pt x="704940" y="242087"/>
                      <a:pt x="702769" y="237779"/>
                    </a:cubicBezTo>
                    <a:cubicBezTo>
                      <a:pt x="698475" y="229111"/>
                      <a:pt x="693533" y="220432"/>
                      <a:pt x="688534" y="211855"/>
                    </a:cubicBezTo>
                    <a:cubicBezTo>
                      <a:pt x="678301" y="194753"/>
                      <a:pt x="666941" y="178234"/>
                      <a:pt x="654660" y="162783"/>
                    </a:cubicBezTo>
                    <a:cubicBezTo>
                      <a:pt x="642380" y="147321"/>
                      <a:pt x="629175" y="132909"/>
                      <a:pt x="615237" y="119728"/>
                    </a:cubicBezTo>
                    <a:cubicBezTo>
                      <a:pt x="601301" y="106524"/>
                      <a:pt x="586415" y="94926"/>
                      <a:pt x="571028" y="84523"/>
                    </a:cubicBezTo>
                    <a:cubicBezTo>
                      <a:pt x="567108" y="82063"/>
                      <a:pt x="563406" y="79168"/>
                      <a:pt x="559359" y="76986"/>
                    </a:cubicBezTo>
                    <a:lnTo>
                      <a:pt x="547449" y="69989"/>
                    </a:lnTo>
                    <a:lnTo>
                      <a:pt x="535225" y="63728"/>
                    </a:lnTo>
                    <a:cubicBezTo>
                      <a:pt x="531216" y="61491"/>
                      <a:pt x="526992" y="59765"/>
                      <a:pt x="522802" y="57962"/>
                    </a:cubicBezTo>
                    <a:lnTo>
                      <a:pt x="516540" y="55206"/>
                    </a:lnTo>
                    <a:lnTo>
                      <a:pt x="513417" y="53809"/>
                    </a:lnTo>
                    <a:lnTo>
                      <a:pt x="510193" y="52662"/>
                    </a:lnTo>
                    <a:lnTo>
                      <a:pt x="497343" y="47968"/>
                    </a:lnTo>
                    <a:cubicBezTo>
                      <a:pt x="493062" y="46390"/>
                      <a:pt x="488573" y="45381"/>
                      <a:pt x="484215" y="44005"/>
                    </a:cubicBezTo>
                    <a:cubicBezTo>
                      <a:pt x="479837" y="42683"/>
                      <a:pt x="475478" y="41297"/>
                      <a:pt x="470925" y="40466"/>
                    </a:cubicBezTo>
                    <a:cubicBezTo>
                      <a:pt x="435130" y="32086"/>
                      <a:pt x="397150" y="29078"/>
                      <a:pt x="357600" y="32671"/>
                    </a:cubicBezTo>
                    <a:lnTo>
                      <a:pt x="342741" y="34179"/>
                    </a:lnTo>
                    <a:lnTo>
                      <a:pt x="335315" y="34908"/>
                    </a:lnTo>
                    <a:lnTo>
                      <a:pt x="328134" y="36106"/>
                    </a:lnTo>
                    <a:lnTo>
                      <a:pt x="313757" y="38393"/>
                    </a:lnTo>
                    <a:cubicBezTo>
                      <a:pt x="309028" y="39310"/>
                      <a:pt x="304408" y="40493"/>
                      <a:pt x="299719" y="41490"/>
                    </a:cubicBezTo>
                    <a:cubicBezTo>
                      <a:pt x="290239" y="43242"/>
                      <a:pt x="281357" y="46376"/>
                      <a:pt x="272190" y="48794"/>
                    </a:cubicBezTo>
                    <a:cubicBezTo>
                      <a:pt x="267681" y="50178"/>
                      <a:pt x="263342" y="51921"/>
                      <a:pt x="258895" y="53420"/>
                    </a:cubicBezTo>
                    <a:lnTo>
                      <a:pt x="252248" y="55723"/>
                    </a:lnTo>
                    <a:cubicBezTo>
                      <a:pt x="250060" y="56549"/>
                      <a:pt x="247955" y="57542"/>
                      <a:pt x="245799" y="58430"/>
                    </a:cubicBezTo>
                    <a:lnTo>
                      <a:pt x="232922" y="63860"/>
                    </a:lnTo>
                    <a:lnTo>
                      <a:pt x="220433" y="70033"/>
                    </a:lnTo>
                    <a:cubicBezTo>
                      <a:pt x="216178" y="71916"/>
                      <a:pt x="212275" y="74453"/>
                      <a:pt x="208204" y="76677"/>
                    </a:cubicBezTo>
                    <a:cubicBezTo>
                      <a:pt x="204168" y="78964"/>
                      <a:pt x="200053" y="81119"/>
                      <a:pt x="196221" y="83771"/>
                    </a:cubicBezTo>
                    <a:cubicBezTo>
                      <a:pt x="180333" y="93405"/>
                      <a:pt x="165523" y="104927"/>
                      <a:pt x="151345" y="117402"/>
                    </a:cubicBezTo>
                    <a:cubicBezTo>
                      <a:pt x="122975" y="142333"/>
                      <a:pt x="98074" y="172797"/>
                      <a:pt x="77217" y="206774"/>
                    </a:cubicBezTo>
                    <a:cubicBezTo>
                      <a:pt x="66786" y="223734"/>
                      <a:pt x="57331" y="241585"/>
                      <a:pt x="49211" y="259900"/>
                    </a:cubicBezTo>
                    <a:cubicBezTo>
                      <a:pt x="45055" y="269019"/>
                      <a:pt x="41387" y="278293"/>
                      <a:pt x="37988" y="287419"/>
                    </a:cubicBezTo>
                    <a:cubicBezTo>
                      <a:pt x="36299" y="291978"/>
                      <a:pt x="34726" y="296531"/>
                      <a:pt x="33327" y="300872"/>
                    </a:cubicBezTo>
                    <a:cubicBezTo>
                      <a:pt x="32597" y="303088"/>
                      <a:pt x="31961" y="305166"/>
                      <a:pt x="31366" y="307170"/>
                    </a:cubicBezTo>
                    <a:lnTo>
                      <a:pt x="30570" y="309931"/>
                    </a:lnTo>
                    <a:lnTo>
                      <a:pt x="30281" y="310980"/>
                    </a:lnTo>
                    <a:lnTo>
                      <a:pt x="30166" y="311402"/>
                    </a:lnTo>
                    <a:cubicBezTo>
                      <a:pt x="30109" y="311608"/>
                      <a:pt x="30274" y="310985"/>
                      <a:pt x="30307" y="310817"/>
                    </a:cubicBezTo>
                    <a:lnTo>
                      <a:pt x="0" y="303506"/>
                    </a:lnTo>
                    <a:lnTo>
                      <a:pt x="1467" y="298343"/>
                    </a:lnTo>
                    <a:cubicBezTo>
                      <a:pt x="2144" y="296064"/>
                      <a:pt x="2858" y="293731"/>
                      <a:pt x="3655" y="291308"/>
                    </a:cubicBezTo>
                    <a:cubicBezTo>
                      <a:pt x="5196" y="286523"/>
                      <a:pt x="6900" y="281597"/>
                      <a:pt x="8719" y="276679"/>
                    </a:cubicBezTo>
                    <a:cubicBezTo>
                      <a:pt x="12379" y="266842"/>
                      <a:pt x="16309" y="256924"/>
                      <a:pt x="20744" y="247188"/>
                    </a:cubicBezTo>
                    <a:cubicBezTo>
                      <a:pt x="29417" y="227634"/>
                      <a:pt x="39490" y="208608"/>
                      <a:pt x="50649" y="190461"/>
                    </a:cubicBezTo>
                    <a:cubicBezTo>
                      <a:pt x="72952" y="154128"/>
                      <a:pt x="99763" y="121250"/>
                      <a:pt x="130662" y="94073"/>
                    </a:cubicBezTo>
                    <a:cubicBezTo>
                      <a:pt x="161387" y="66645"/>
                      <a:pt x="196223" y="44981"/>
                      <a:pt x="233999" y="29571"/>
                    </a:cubicBezTo>
                    <a:cubicBezTo>
                      <a:pt x="236357" y="28600"/>
                      <a:pt x="238668" y="27524"/>
                      <a:pt x="241058" y="26622"/>
                    </a:cubicBezTo>
                    <a:lnTo>
                      <a:pt x="248309" y="24092"/>
                    </a:lnTo>
                    <a:cubicBezTo>
                      <a:pt x="253160" y="22447"/>
                      <a:pt x="257916" y="20564"/>
                      <a:pt x="262827" y="19053"/>
                    </a:cubicBezTo>
                    <a:cubicBezTo>
                      <a:pt x="272788" y="16385"/>
                      <a:pt x="282498" y="13026"/>
                      <a:pt x="292750" y="11100"/>
                    </a:cubicBezTo>
                    <a:cubicBezTo>
                      <a:pt x="297829" y="10015"/>
                      <a:pt x="302850" y="8745"/>
                      <a:pt x="307965" y="7757"/>
                    </a:cubicBezTo>
                    <a:lnTo>
                      <a:pt x="323478" y="5277"/>
                    </a:lnTo>
                    <a:lnTo>
                      <a:pt x="331230" y="3999"/>
                    </a:lnTo>
                    <a:lnTo>
                      <a:pt x="339174" y="3206"/>
                    </a:lnTo>
                    <a:lnTo>
                      <a:pt x="355073" y="1595"/>
                    </a:lnTo>
                    <a:cubicBezTo>
                      <a:pt x="397432" y="-2233"/>
                      <a:pt x="438866" y="910"/>
                      <a:pt x="478215" y="10153"/>
                    </a:cubicBezTo>
                    <a:cubicBezTo>
                      <a:pt x="483205" y="11092"/>
                      <a:pt x="488016" y="12596"/>
                      <a:pt x="492839" y="14046"/>
                    </a:cubicBezTo>
                    <a:cubicBezTo>
                      <a:pt x="497642" y="15549"/>
                      <a:pt x="502572" y="16697"/>
                      <a:pt x="507295" y="18423"/>
                    </a:cubicBezTo>
                    <a:lnTo>
                      <a:pt x="521464" y="23594"/>
                    </a:lnTo>
                    <a:lnTo>
                      <a:pt x="525012" y="24870"/>
                    </a:lnTo>
                    <a:lnTo>
                      <a:pt x="528460" y="26399"/>
                    </a:lnTo>
                    <a:lnTo>
                      <a:pt x="535368" y="29429"/>
                    </a:lnTo>
                    <a:cubicBezTo>
                      <a:pt x="539985" y="31420"/>
                      <a:pt x="544633" y="33345"/>
                      <a:pt x="549055" y="35787"/>
                    </a:cubicBezTo>
                    <a:cubicBezTo>
                      <a:pt x="553524" y="38119"/>
                      <a:pt x="558060" y="40307"/>
                      <a:pt x="562508" y="42690"/>
                    </a:cubicBezTo>
                    <a:lnTo>
                      <a:pt x="575597" y="50372"/>
                    </a:lnTo>
                    <a:cubicBezTo>
                      <a:pt x="580035" y="52792"/>
                      <a:pt x="584104" y="55922"/>
                      <a:pt x="588394" y="58632"/>
                    </a:cubicBezTo>
                    <a:cubicBezTo>
                      <a:pt x="605252" y="70022"/>
                      <a:pt x="621470" y="82698"/>
                      <a:pt x="636570" y="96997"/>
                    </a:cubicBezTo>
                    <a:cubicBezTo>
                      <a:pt x="651676" y="111274"/>
                      <a:pt x="665896" y="126807"/>
                      <a:pt x="679072" y="143396"/>
                    </a:cubicBezTo>
                    <a:cubicBezTo>
                      <a:pt x="692247" y="159977"/>
                      <a:pt x="704381" y="177624"/>
                      <a:pt x="715325" y="195919"/>
                    </a:cubicBezTo>
                    <a:cubicBezTo>
                      <a:pt x="720684" y="205101"/>
                      <a:pt x="725960" y="214383"/>
                      <a:pt x="730604" y="223745"/>
                    </a:cubicBezTo>
                    <a:cubicBezTo>
                      <a:pt x="732951" y="228404"/>
                      <a:pt x="735223" y="233091"/>
                      <a:pt x="737289" y="237658"/>
                    </a:cubicBezTo>
                    <a:cubicBezTo>
                      <a:pt x="738390" y="239987"/>
                      <a:pt x="739274" y="242155"/>
                      <a:pt x="740273" y="244392"/>
                    </a:cubicBezTo>
                    <a:lnTo>
                      <a:pt x="742295" y="249316"/>
                    </a:lnTo>
                    <a:lnTo>
                      <a:pt x="713020" y="260031"/>
                    </a:lnTo>
                    <a:close/>
                  </a:path>
                </a:pathLst>
              </a:custGeom>
              <a:solidFill>
                <a:srgbClr val="763D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D8EB495-2451-2342-E96E-3211E6C5AD32}"/>
                </a:ext>
              </a:extLst>
            </p:cNvPr>
            <p:cNvSpPr/>
            <p:nvPr/>
          </p:nvSpPr>
          <p:spPr>
            <a:xfrm>
              <a:off x="2333860" y="4869741"/>
              <a:ext cx="572601" cy="297658"/>
            </a:xfrm>
            <a:custGeom>
              <a:avLst/>
              <a:gdLst>
                <a:gd name="connsiteX0" fmla="*/ 534177 w 572601"/>
                <a:gd name="connsiteY0" fmla="*/ 78988 h 297658"/>
                <a:gd name="connsiteX1" fmla="*/ 503609 w 572601"/>
                <a:gd name="connsiteY1" fmla="*/ 82927 h 297658"/>
                <a:gd name="connsiteX2" fmla="*/ 473864 w 572601"/>
                <a:gd name="connsiteY2" fmla="*/ 63362 h 297658"/>
                <a:gd name="connsiteX3" fmla="*/ 434271 w 572601"/>
                <a:gd name="connsiteY3" fmla="*/ 72974 h 297658"/>
                <a:gd name="connsiteX4" fmla="*/ 396463 w 572601"/>
                <a:gd name="connsiteY4" fmla="*/ 33351 h 297658"/>
                <a:gd name="connsiteX5" fmla="*/ 352530 w 572601"/>
                <a:gd name="connsiteY5" fmla="*/ 46948 h 297658"/>
                <a:gd name="connsiteX6" fmla="*/ 315911 w 572601"/>
                <a:gd name="connsiteY6" fmla="*/ 12819 h 297658"/>
                <a:gd name="connsiteX7" fmla="*/ 271730 w 572601"/>
                <a:gd name="connsiteY7" fmla="*/ 26688 h 297658"/>
                <a:gd name="connsiteX8" fmla="*/ 238344 w 572601"/>
                <a:gd name="connsiteY8" fmla="*/ 971 h 297658"/>
                <a:gd name="connsiteX9" fmla="*/ 182532 w 572601"/>
                <a:gd name="connsiteY9" fmla="*/ 35506 h 297658"/>
                <a:gd name="connsiteX10" fmla="*/ 169492 w 572601"/>
                <a:gd name="connsiteY10" fmla="*/ 31150 h 297658"/>
                <a:gd name="connsiteX11" fmla="*/ 108122 w 572601"/>
                <a:gd name="connsiteY11" fmla="*/ 58043 h 297658"/>
                <a:gd name="connsiteX12" fmla="*/ 95728 w 572601"/>
                <a:gd name="connsiteY12" fmla="*/ 53833 h 297658"/>
                <a:gd name="connsiteX13" fmla="*/ 32876 w 572601"/>
                <a:gd name="connsiteY13" fmla="*/ 95462 h 297658"/>
                <a:gd name="connsiteX14" fmla="*/ 43266 w 572601"/>
                <a:gd name="connsiteY14" fmla="*/ 139055 h 297658"/>
                <a:gd name="connsiteX15" fmla="*/ 796 w 572601"/>
                <a:gd name="connsiteY15" fmla="*/ 170438 h 297658"/>
                <a:gd name="connsiteX16" fmla="*/ 31574 w 572601"/>
                <a:gd name="connsiteY16" fmla="*/ 216910 h 297658"/>
                <a:gd name="connsiteX17" fmla="*/ 42143 w 572601"/>
                <a:gd name="connsiteY17" fmla="*/ 217576 h 297658"/>
                <a:gd name="connsiteX18" fmla="*/ 82506 w 572601"/>
                <a:gd name="connsiteY18" fmla="*/ 254213 h 297658"/>
                <a:gd name="connsiteX19" fmla="*/ 108929 w 572601"/>
                <a:gd name="connsiteY19" fmla="*/ 252884 h 297658"/>
                <a:gd name="connsiteX20" fmla="*/ 162082 w 572601"/>
                <a:gd name="connsiteY20" fmla="*/ 296167 h 297658"/>
                <a:gd name="connsiteX21" fmla="*/ 237109 w 572601"/>
                <a:gd name="connsiteY21" fmla="*/ 266393 h 297658"/>
                <a:gd name="connsiteX22" fmla="*/ 263162 w 572601"/>
                <a:gd name="connsiteY22" fmla="*/ 277214 h 297658"/>
                <a:gd name="connsiteX23" fmla="*/ 340947 w 572601"/>
                <a:gd name="connsiteY23" fmla="*/ 243173 h 297658"/>
                <a:gd name="connsiteX24" fmla="*/ 383206 w 572601"/>
                <a:gd name="connsiteY24" fmla="*/ 278033 h 297658"/>
                <a:gd name="connsiteX25" fmla="*/ 449349 w 572601"/>
                <a:gd name="connsiteY25" fmla="*/ 241261 h 297658"/>
                <a:gd name="connsiteX26" fmla="*/ 456152 w 572601"/>
                <a:gd name="connsiteY26" fmla="*/ 243116 h 297658"/>
                <a:gd name="connsiteX27" fmla="*/ 524869 w 572601"/>
                <a:gd name="connsiteY27" fmla="*/ 197614 h 297658"/>
                <a:gd name="connsiteX28" fmla="*/ 524767 w 572601"/>
                <a:gd name="connsiteY28" fmla="*/ 173970 h 297658"/>
                <a:gd name="connsiteX29" fmla="*/ 571632 w 572601"/>
                <a:gd name="connsiteY29" fmla="*/ 135547 h 297658"/>
                <a:gd name="connsiteX30" fmla="*/ 534177 w 572601"/>
                <a:gd name="connsiteY30" fmla="*/ 78988 h 29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2601" h="297658">
                  <a:moveTo>
                    <a:pt x="534177" y="78988"/>
                  </a:moveTo>
                  <a:cubicBezTo>
                    <a:pt x="523403" y="76798"/>
                    <a:pt x="512770" y="78447"/>
                    <a:pt x="503609" y="82927"/>
                  </a:cubicBezTo>
                  <a:cubicBezTo>
                    <a:pt x="496805" y="73184"/>
                    <a:pt x="486434" y="65909"/>
                    <a:pt x="473864" y="63362"/>
                  </a:cubicBezTo>
                  <a:cubicBezTo>
                    <a:pt x="459327" y="60403"/>
                    <a:pt x="444999" y="64362"/>
                    <a:pt x="434271" y="72974"/>
                  </a:cubicBezTo>
                  <a:cubicBezTo>
                    <a:pt x="431263" y="53726"/>
                    <a:pt x="416681" y="37453"/>
                    <a:pt x="396463" y="33351"/>
                  </a:cubicBezTo>
                  <a:cubicBezTo>
                    <a:pt x="379861" y="29974"/>
                    <a:pt x="363537" y="35646"/>
                    <a:pt x="352530" y="46948"/>
                  </a:cubicBezTo>
                  <a:cubicBezTo>
                    <a:pt x="347838" y="30164"/>
                    <a:pt x="334170" y="16525"/>
                    <a:pt x="315911" y="12819"/>
                  </a:cubicBezTo>
                  <a:cubicBezTo>
                    <a:pt x="299175" y="9411"/>
                    <a:pt x="282734" y="15208"/>
                    <a:pt x="271730" y="26688"/>
                  </a:cubicBezTo>
                  <a:cubicBezTo>
                    <a:pt x="265372" y="13893"/>
                    <a:pt x="253433" y="4036"/>
                    <a:pt x="238344" y="971"/>
                  </a:cubicBezTo>
                  <a:cubicBezTo>
                    <a:pt x="213379" y="-4108"/>
                    <a:pt x="189057" y="11230"/>
                    <a:pt x="182532" y="35506"/>
                  </a:cubicBezTo>
                  <a:cubicBezTo>
                    <a:pt x="178441" y="33599"/>
                    <a:pt x="174100" y="32089"/>
                    <a:pt x="169492" y="31150"/>
                  </a:cubicBezTo>
                  <a:cubicBezTo>
                    <a:pt x="144741" y="26116"/>
                    <a:pt x="120518" y="37623"/>
                    <a:pt x="108122" y="58043"/>
                  </a:cubicBezTo>
                  <a:cubicBezTo>
                    <a:pt x="104248" y="56190"/>
                    <a:pt x="100128" y="54728"/>
                    <a:pt x="95728" y="53833"/>
                  </a:cubicBezTo>
                  <a:cubicBezTo>
                    <a:pt x="66881" y="47969"/>
                    <a:pt x="38735" y="66603"/>
                    <a:pt x="32876" y="95462"/>
                  </a:cubicBezTo>
                  <a:cubicBezTo>
                    <a:pt x="29625" y="111437"/>
                    <a:pt x="33919" y="127178"/>
                    <a:pt x="43266" y="139055"/>
                  </a:cubicBezTo>
                  <a:cubicBezTo>
                    <a:pt x="23395" y="137079"/>
                    <a:pt x="4858" y="150435"/>
                    <a:pt x="796" y="170438"/>
                  </a:cubicBezTo>
                  <a:cubicBezTo>
                    <a:pt x="-3535" y="191769"/>
                    <a:pt x="10242" y="212577"/>
                    <a:pt x="31574" y="216910"/>
                  </a:cubicBezTo>
                  <a:cubicBezTo>
                    <a:pt x="35144" y="217636"/>
                    <a:pt x="38680" y="217812"/>
                    <a:pt x="42143" y="217576"/>
                  </a:cubicBezTo>
                  <a:cubicBezTo>
                    <a:pt x="47688" y="235639"/>
                    <a:pt x="62684" y="250186"/>
                    <a:pt x="82506" y="254213"/>
                  </a:cubicBezTo>
                  <a:cubicBezTo>
                    <a:pt x="91617" y="256065"/>
                    <a:pt x="100647" y="255464"/>
                    <a:pt x="108929" y="252884"/>
                  </a:cubicBezTo>
                  <a:cubicBezTo>
                    <a:pt x="118178" y="274374"/>
                    <a:pt x="137417" y="291157"/>
                    <a:pt x="162082" y="296167"/>
                  </a:cubicBezTo>
                  <a:cubicBezTo>
                    <a:pt x="191687" y="302181"/>
                    <a:pt x="220712" y="289562"/>
                    <a:pt x="237109" y="266393"/>
                  </a:cubicBezTo>
                  <a:cubicBezTo>
                    <a:pt x="244809" y="271492"/>
                    <a:pt x="253563" y="275258"/>
                    <a:pt x="263162" y="277214"/>
                  </a:cubicBezTo>
                  <a:cubicBezTo>
                    <a:pt x="294530" y="283588"/>
                    <a:pt x="325215" y="269023"/>
                    <a:pt x="340947" y="243173"/>
                  </a:cubicBezTo>
                  <a:cubicBezTo>
                    <a:pt x="348112" y="260478"/>
                    <a:pt x="363474" y="274027"/>
                    <a:pt x="383206" y="278033"/>
                  </a:cubicBezTo>
                  <a:cubicBezTo>
                    <a:pt x="411719" y="283831"/>
                    <a:pt x="439533" y="267705"/>
                    <a:pt x="449349" y="241261"/>
                  </a:cubicBezTo>
                  <a:cubicBezTo>
                    <a:pt x="451563" y="241995"/>
                    <a:pt x="453809" y="242641"/>
                    <a:pt x="456152" y="243116"/>
                  </a:cubicBezTo>
                  <a:cubicBezTo>
                    <a:pt x="487692" y="249528"/>
                    <a:pt x="518455" y="229155"/>
                    <a:pt x="524869" y="197614"/>
                  </a:cubicBezTo>
                  <a:cubicBezTo>
                    <a:pt x="526508" y="189547"/>
                    <a:pt x="526371" y="181542"/>
                    <a:pt x="524767" y="173970"/>
                  </a:cubicBezTo>
                  <a:cubicBezTo>
                    <a:pt x="547071" y="173928"/>
                    <a:pt x="567025" y="158252"/>
                    <a:pt x="571632" y="135547"/>
                  </a:cubicBezTo>
                  <a:cubicBezTo>
                    <a:pt x="576906" y="109587"/>
                    <a:pt x="560136" y="84257"/>
                    <a:pt x="534177" y="78988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4DFF442-0259-AB0C-8C57-03F217EAD852}"/>
                </a:ext>
              </a:extLst>
            </p:cNvPr>
            <p:cNvSpPr/>
            <p:nvPr/>
          </p:nvSpPr>
          <p:spPr>
            <a:xfrm>
              <a:off x="1530088" y="4903007"/>
              <a:ext cx="488751" cy="261465"/>
            </a:xfrm>
            <a:custGeom>
              <a:avLst/>
              <a:gdLst>
                <a:gd name="connsiteX0" fmla="*/ 421306 w 488751"/>
                <a:gd name="connsiteY0" fmla="*/ 78534 h 261465"/>
                <a:gd name="connsiteX1" fmla="*/ 415945 w 488751"/>
                <a:gd name="connsiteY1" fmla="*/ 78804 h 261465"/>
                <a:gd name="connsiteX2" fmla="*/ 416685 w 488751"/>
                <a:gd name="connsiteY2" fmla="*/ 70218 h 261465"/>
                <a:gd name="connsiteX3" fmla="*/ 362175 w 488751"/>
                <a:gd name="connsiteY3" fmla="*/ 15705 h 261465"/>
                <a:gd name="connsiteX4" fmla="*/ 318335 w 488751"/>
                <a:gd name="connsiteY4" fmla="*/ 37919 h 261465"/>
                <a:gd name="connsiteX5" fmla="*/ 272556 w 488751"/>
                <a:gd name="connsiteY5" fmla="*/ 12934 h 261465"/>
                <a:gd name="connsiteX6" fmla="*/ 235979 w 488751"/>
                <a:gd name="connsiteY6" fmla="*/ 27111 h 261465"/>
                <a:gd name="connsiteX7" fmla="*/ 182938 w 488751"/>
                <a:gd name="connsiteY7" fmla="*/ 0 h 261465"/>
                <a:gd name="connsiteX8" fmla="*/ 117338 w 488751"/>
                <a:gd name="connsiteY8" fmla="*/ 65599 h 261465"/>
                <a:gd name="connsiteX9" fmla="*/ 117536 w 488751"/>
                <a:gd name="connsiteY9" fmla="*/ 69495 h 261465"/>
                <a:gd name="connsiteX10" fmla="*/ 92392 w 488751"/>
                <a:gd name="connsiteY10" fmla="*/ 60979 h 261465"/>
                <a:gd name="connsiteX11" fmla="*/ 52077 w 488751"/>
                <a:gd name="connsiteY11" fmla="*/ 92562 h 261465"/>
                <a:gd name="connsiteX12" fmla="*/ 0 w 488751"/>
                <a:gd name="connsiteY12" fmla="*/ 147828 h 261465"/>
                <a:gd name="connsiteX13" fmla="*/ 33203 w 488751"/>
                <a:gd name="connsiteY13" fmla="*/ 198590 h 261465"/>
                <a:gd name="connsiteX14" fmla="*/ 31412 w 488751"/>
                <a:gd name="connsiteY14" fmla="*/ 210649 h 261465"/>
                <a:gd name="connsiteX15" fmla="*/ 72989 w 488751"/>
                <a:gd name="connsiteY15" fmla="*/ 252230 h 261465"/>
                <a:gd name="connsiteX16" fmla="*/ 104072 w 488751"/>
                <a:gd name="connsiteY16" fmla="*/ 238196 h 261465"/>
                <a:gd name="connsiteX17" fmla="*/ 141359 w 488751"/>
                <a:gd name="connsiteY17" fmla="*/ 261466 h 261465"/>
                <a:gd name="connsiteX18" fmla="*/ 180529 w 488751"/>
                <a:gd name="connsiteY18" fmla="*/ 233725 h 261465"/>
                <a:gd name="connsiteX19" fmla="*/ 199565 w 488751"/>
                <a:gd name="connsiteY19" fmla="*/ 238370 h 261465"/>
                <a:gd name="connsiteX20" fmla="*/ 226721 w 488751"/>
                <a:gd name="connsiteY20" fmla="*/ 228232 h 261465"/>
                <a:gd name="connsiteX21" fmla="*/ 262392 w 488751"/>
                <a:gd name="connsiteY21" fmla="*/ 248530 h 261465"/>
                <a:gd name="connsiteX22" fmla="*/ 301345 w 488751"/>
                <a:gd name="connsiteY22" fmla="*/ 221383 h 261465"/>
                <a:gd name="connsiteX23" fmla="*/ 346469 w 488751"/>
                <a:gd name="connsiteY23" fmla="*/ 251306 h 261465"/>
                <a:gd name="connsiteX24" fmla="*/ 395066 w 488751"/>
                <a:gd name="connsiteY24" fmla="*/ 208127 h 261465"/>
                <a:gd name="connsiteX25" fmla="*/ 421308 w 488751"/>
                <a:gd name="connsiteY25" fmla="*/ 213423 h 261465"/>
                <a:gd name="connsiteX26" fmla="*/ 488752 w 488751"/>
                <a:gd name="connsiteY26" fmla="*/ 145979 h 261465"/>
                <a:gd name="connsiteX27" fmla="*/ 421306 w 488751"/>
                <a:gd name="connsiteY27" fmla="*/ 78534 h 26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8751" h="261465">
                  <a:moveTo>
                    <a:pt x="421306" y="78534"/>
                  </a:moveTo>
                  <a:cubicBezTo>
                    <a:pt x="419496" y="78534"/>
                    <a:pt x="417719" y="78662"/>
                    <a:pt x="415945" y="78804"/>
                  </a:cubicBezTo>
                  <a:cubicBezTo>
                    <a:pt x="416389" y="75997"/>
                    <a:pt x="416685" y="73148"/>
                    <a:pt x="416685" y="70218"/>
                  </a:cubicBezTo>
                  <a:cubicBezTo>
                    <a:pt x="416685" y="40114"/>
                    <a:pt x="392279" y="15705"/>
                    <a:pt x="362175" y="15705"/>
                  </a:cubicBezTo>
                  <a:cubicBezTo>
                    <a:pt x="344173" y="15705"/>
                    <a:pt x="328260" y="24471"/>
                    <a:pt x="318335" y="37919"/>
                  </a:cubicBezTo>
                  <a:cubicBezTo>
                    <a:pt x="308626" y="22901"/>
                    <a:pt x="291771" y="12934"/>
                    <a:pt x="272556" y="12934"/>
                  </a:cubicBezTo>
                  <a:cubicBezTo>
                    <a:pt x="258460" y="12934"/>
                    <a:pt x="245655" y="18333"/>
                    <a:pt x="235979" y="27111"/>
                  </a:cubicBezTo>
                  <a:cubicBezTo>
                    <a:pt x="224055" y="10710"/>
                    <a:pt x="204768" y="0"/>
                    <a:pt x="182938" y="0"/>
                  </a:cubicBezTo>
                  <a:cubicBezTo>
                    <a:pt x="146710" y="0"/>
                    <a:pt x="117338" y="29372"/>
                    <a:pt x="117338" y="65599"/>
                  </a:cubicBezTo>
                  <a:cubicBezTo>
                    <a:pt x="117338" y="66916"/>
                    <a:pt x="117459" y="68200"/>
                    <a:pt x="117536" y="69495"/>
                  </a:cubicBezTo>
                  <a:cubicBezTo>
                    <a:pt x="110550" y="64175"/>
                    <a:pt x="101855" y="60979"/>
                    <a:pt x="92392" y="60979"/>
                  </a:cubicBezTo>
                  <a:cubicBezTo>
                    <a:pt x="72885" y="60979"/>
                    <a:pt x="56559" y="74439"/>
                    <a:pt x="52077" y="92562"/>
                  </a:cubicBezTo>
                  <a:cubicBezTo>
                    <a:pt x="23034" y="94304"/>
                    <a:pt x="0" y="118343"/>
                    <a:pt x="0" y="147828"/>
                  </a:cubicBezTo>
                  <a:cubicBezTo>
                    <a:pt x="0" y="170530"/>
                    <a:pt x="13665" y="190019"/>
                    <a:pt x="33203" y="198590"/>
                  </a:cubicBezTo>
                  <a:cubicBezTo>
                    <a:pt x="32047" y="202407"/>
                    <a:pt x="31412" y="206454"/>
                    <a:pt x="31412" y="210649"/>
                  </a:cubicBezTo>
                  <a:cubicBezTo>
                    <a:pt x="31412" y="233614"/>
                    <a:pt x="50028" y="252230"/>
                    <a:pt x="72989" y="252230"/>
                  </a:cubicBezTo>
                  <a:cubicBezTo>
                    <a:pt x="85370" y="252230"/>
                    <a:pt x="96454" y="246788"/>
                    <a:pt x="104072" y="238196"/>
                  </a:cubicBezTo>
                  <a:cubicBezTo>
                    <a:pt x="110848" y="251967"/>
                    <a:pt x="124974" y="261466"/>
                    <a:pt x="141359" y="261466"/>
                  </a:cubicBezTo>
                  <a:cubicBezTo>
                    <a:pt x="159462" y="261466"/>
                    <a:pt x="174820" y="249874"/>
                    <a:pt x="180529" y="233725"/>
                  </a:cubicBezTo>
                  <a:cubicBezTo>
                    <a:pt x="186236" y="236675"/>
                    <a:pt x="192698" y="238370"/>
                    <a:pt x="199565" y="238370"/>
                  </a:cubicBezTo>
                  <a:cubicBezTo>
                    <a:pt x="209957" y="238370"/>
                    <a:pt x="219430" y="234533"/>
                    <a:pt x="226721" y="228232"/>
                  </a:cubicBezTo>
                  <a:cubicBezTo>
                    <a:pt x="233979" y="240375"/>
                    <a:pt x="247217" y="248530"/>
                    <a:pt x="262392" y="248530"/>
                  </a:cubicBezTo>
                  <a:cubicBezTo>
                    <a:pt x="280274" y="248530"/>
                    <a:pt x="295473" y="237221"/>
                    <a:pt x="301345" y="221383"/>
                  </a:cubicBezTo>
                  <a:cubicBezTo>
                    <a:pt x="308774" y="238964"/>
                    <a:pt x="326183" y="251306"/>
                    <a:pt x="346469" y="251306"/>
                  </a:cubicBezTo>
                  <a:cubicBezTo>
                    <a:pt x="371548" y="251306"/>
                    <a:pt x="392194" y="232436"/>
                    <a:pt x="395066" y="208127"/>
                  </a:cubicBezTo>
                  <a:cubicBezTo>
                    <a:pt x="403132" y="211535"/>
                    <a:pt x="411999" y="213423"/>
                    <a:pt x="421308" y="213423"/>
                  </a:cubicBezTo>
                  <a:cubicBezTo>
                    <a:pt x="458556" y="213423"/>
                    <a:pt x="488752" y="183223"/>
                    <a:pt x="488752" y="145979"/>
                  </a:cubicBezTo>
                  <a:cubicBezTo>
                    <a:pt x="488750" y="108727"/>
                    <a:pt x="458555" y="78534"/>
                    <a:pt x="421306" y="78534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KSO_Shape">
            <a:extLst>
              <a:ext uri="{FF2B5EF4-FFF2-40B4-BE49-F238E27FC236}">
                <a16:creationId xmlns:a16="http://schemas.microsoft.com/office/drawing/2014/main" id="{0F7AE041-282F-DE71-3455-0AACCE9FA78C}"/>
              </a:ext>
            </a:extLst>
          </p:cNvPr>
          <p:cNvSpPr/>
          <p:nvPr/>
        </p:nvSpPr>
        <p:spPr>
          <a:xfrm>
            <a:off x="603850" y="686012"/>
            <a:ext cx="2174944" cy="113382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>
                  <a:alpha val="34000"/>
                </a:srgb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A58D928-0769-3F8B-7F70-1822C8A3D4E1}"/>
              </a:ext>
            </a:extLst>
          </p:cNvPr>
          <p:cNvGrpSpPr/>
          <p:nvPr/>
        </p:nvGrpSpPr>
        <p:grpSpPr>
          <a:xfrm>
            <a:off x="6653762" y="4528693"/>
            <a:ext cx="6366804" cy="2705433"/>
            <a:chOff x="6653762" y="4528693"/>
            <a:chExt cx="6366804" cy="2705433"/>
          </a:xfrm>
        </p:grpSpPr>
        <p:sp>
          <p:nvSpPr>
            <p:cNvPr id="50" name="KSO_Shape">
              <a:extLst>
                <a:ext uri="{FF2B5EF4-FFF2-40B4-BE49-F238E27FC236}">
                  <a16:creationId xmlns:a16="http://schemas.microsoft.com/office/drawing/2014/main" id="{FCAF416B-C7EC-FD70-3A9E-5F71172714CF}"/>
                </a:ext>
              </a:extLst>
            </p:cNvPr>
            <p:cNvSpPr/>
            <p:nvPr/>
          </p:nvSpPr>
          <p:spPr>
            <a:xfrm>
              <a:off x="9253386" y="4528693"/>
              <a:ext cx="3767180" cy="1963874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KSO_Shape">
              <a:extLst>
                <a:ext uri="{FF2B5EF4-FFF2-40B4-BE49-F238E27FC236}">
                  <a16:creationId xmlns:a16="http://schemas.microsoft.com/office/drawing/2014/main" id="{3F759C29-4394-BC94-33A7-58735A3EC0D2}"/>
                </a:ext>
              </a:extLst>
            </p:cNvPr>
            <p:cNvSpPr/>
            <p:nvPr/>
          </p:nvSpPr>
          <p:spPr>
            <a:xfrm>
              <a:off x="6653762" y="5956545"/>
              <a:ext cx="1452562" cy="75723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KSO_Shape">
              <a:extLst>
                <a:ext uri="{FF2B5EF4-FFF2-40B4-BE49-F238E27FC236}">
                  <a16:creationId xmlns:a16="http://schemas.microsoft.com/office/drawing/2014/main" id="{0EA28806-C4B9-7D7D-72C2-A1D25CB7ED15}"/>
                </a:ext>
              </a:extLst>
            </p:cNvPr>
            <p:cNvSpPr/>
            <p:nvPr/>
          </p:nvSpPr>
          <p:spPr>
            <a:xfrm>
              <a:off x="7248032" y="5680244"/>
              <a:ext cx="2762209" cy="143997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KSO_Shape">
              <a:extLst>
                <a:ext uri="{FF2B5EF4-FFF2-40B4-BE49-F238E27FC236}">
                  <a16:creationId xmlns:a16="http://schemas.microsoft.com/office/drawing/2014/main" id="{6902428D-960D-2C55-A3E0-58755A9C558F}"/>
                </a:ext>
              </a:extLst>
            </p:cNvPr>
            <p:cNvSpPr/>
            <p:nvPr/>
          </p:nvSpPr>
          <p:spPr>
            <a:xfrm>
              <a:off x="10084283" y="6101709"/>
              <a:ext cx="2172247" cy="113241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KSO_Shape">
              <a:extLst>
                <a:ext uri="{FF2B5EF4-FFF2-40B4-BE49-F238E27FC236}">
                  <a16:creationId xmlns:a16="http://schemas.microsoft.com/office/drawing/2014/main" id="{6FA7EE79-B9AD-1160-97FB-A42425B94FC3}"/>
                </a:ext>
              </a:extLst>
            </p:cNvPr>
            <p:cNvSpPr/>
            <p:nvPr/>
          </p:nvSpPr>
          <p:spPr>
            <a:xfrm>
              <a:off x="10682149" y="5434167"/>
              <a:ext cx="1779764" cy="92781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KSO_Shape">
              <a:extLst>
                <a:ext uri="{FF2B5EF4-FFF2-40B4-BE49-F238E27FC236}">
                  <a16:creationId xmlns:a16="http://schemas.microsoft.com/office/drawing/2014/main" id="{9B685B2A-6F0B-1D39-3016-9D742595F91F}"/>
                </a:ext>
              </a:extLst>
            </p:cNvPr>
            <p:cNvSpPr/>
            <p:nvPr/>
          </p:nvSpPr>
          <p:spPr>
            <a:xfrm>
              <a:off x="8868252" y="5517257"/>
              <a:ext cx="2821409" cy="1470832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0" name="图形 73">
            <a:extLst>
              <a:ext uri="{FF2B5EF4-FFF2-40B4-BE49-F238E27FC236}">
                <a16:creationId xmlns:a16="http://schemas.microsoft.com/office/drawing/2014/main" id="{74BCF759-48FD-69DA-7D21-98453F7A251E}"/>
              </a:ext>
            </a:extLst>
          </p:cNvPr>
          <p:cNvGrpSpPr/>
          <p:nvPr/>
        </p:nvGrpSpPr>
        <p:grpSpPr>
          <a:xfrm rot="19769863">
            <a:off x="2233942" y="1438462"/>
            <a:ext cx="894319" cy="1040369"/>
            <a:chOff x="1729606" y="1434833"/>
            <a:chExt cx="977337" cy="1136944"/>
          </a:xfrm>
        </p:grpSpPr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95A41314-6552-FE46-A548-DE537163CD6D}"/>
                </a:ext>
              </a:extLst>
            </p:cNvPr>
            <p:cNvSpPr/>
            <p:nvPr/>
          </p:nvSpPr>
          <p:spPr>
            <a:xfrm>
              <a:off x="2343599" y="1434833"/>
              <a:ext cx="142899" cy="164162"/>
            </a:xfrm>
            <a:custGeom>
              <a:avLst/>
              <a:gdLst>
                <a:gd name="connsiteX0" fmla="*/ 32546 w 142899"/>
                <a:gd name="connsiteY0" fmla="*/ 141356 h 164162"/>
                <a:gd name="connsiteX1" fmla="*/ 2289 w 142899"/>
                <a:gd name="connsiteY1" fmla="*/ 34804 h 164162"/>
                <a:gd name="connsiteX2" fmla="*/ 78584 w 142899"/>
                <a:gd name="connsiteY2" fmla="*/ 83 h 164162"/>
                <a:gd name="connsiteX3" fmla="*/ 140411 w 142899"/>
                <a:gd name="connsiteY3" fmla="*/ 83477 h 164162"/>
                <a:gd name="connsiteX4" fmla="*/ 32546 w 142899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9" h="164162">
                  <a:moveTo>
                    <a:pt x="32546" y="141356"/>
                  </a:moveTo>
                  <a:cubicBezTo>
                    <a:pt x="32546" y="141356"/>
                    <a:pt x="-10209" y="53877"/>
                    <a:pt x="2289" y="34804"/>
                  </a:cubicBezTo>
                  <a:cubicBezTo>
                    <a:pt x="14787" y="15730"/>
                    <a:pt x="53535" y="-1343"/>
                    <a:pt x="78584" y="83"/>
                  </a:cubicBezTo>
                  <a:cubicBezTo>
                    <a:pt x="103634" y="1512"/>
                    <a:pt x="123967" y="37436"/>
                    <a:pt x="140411" y="83477"/>
                  </a:cubicBezTo>
                  <a:cubicBezTo>
                    <a:pt x="156858" y="129518"/>
                    <a:pt x="88453" y="201208"/>
                    <a:pt x="32546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E83EFF51-7DDA-F023-77A3-4063E08D206E}"/>
                </a:ext>
              </a:extLst>
            </p:cNvPr>
            <p:cNvSpPr/>
            <p:nvPr/>
          </p:nvSpPr>
          <p:spPr>
            <a:xfrm>
              <a:off x="2081029" y="1434833"/>
              <a:ext cx="142898" cy="164162"/>
            </a:xfrm>
            <a:custGeom>
              <a:avLst/>
              <a:gdLst>
                <a:gd name="connsiteX0" fmla="*/ 110352 w 142898"/>
                <a:gd name="connsiteY0" fmla="*/ 141356 h 164162"/>
                <a:gd name="connsiteX1" fmla="*/ 140610 w 142898"/>
                <a:gd name="connsiteY1" fmla="*/ 34804 h 164162"/>
                <a:gd name="connsiteX2" fmla="*/ 64315 w 142898"/>
                <a:gd name="connsiteY2" fmla="*/ 83 h 164162"/>
                <a:gd name="connsiteX3" fmla="*/ 2487 w 142898"/>
                <a:gd name="connsiteY3" fmla="*/ 83477 h 164162"/>
                <a:gd name="connsiteX4" fmla="*/ 110352 w 142898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8" h="164162">
                  <a:moveTo>
                    <a:pt x="110352" y="141356"/>
                  </a:moveTo>
                  <a:cubicBezTo>
                    <a:pt x="110352" y="141356"/>
                    <a:pt x="153108" y="53877"/>
                    <a:pt x="140610" y="34804"/>
                  </a:cubicBezTo>
                  <a:cubicBezTo>
                    <a:pt x="128112" y="15730"/>
                    <a:pt x="89366" y="-1343"/>
                    <a:pt x="64315" y="83"/>
                  </a:cubicBezTo>
                  <a:cubicBezTo>
                    <a:pt x="39265" y="1512"/>
                    <a:pt x="18932" y="37436"/>
                    <a:pt x="2487" y="83477"/>
                  </a:cubicBezTo>
                  <a:cubicBezTo>
                    <a:pt x="-13957" y="129518"/>
                    <a:pt x="54447" y="201208"/>
                    <a:pt x="110352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F1EAEFE-B6D9-2824-5EFD-E3569C0A4733}"/>
                </a:ext>
              </a:extLst>
            </p:cNvPr>
            <p:cNvSpPr/>
            <p:nvPr/>
          </p:nvSpPr>
          <p:spPr>
            <a:xfrm>
              <a:off x="1729606" y="2312993"/>
              <a:ext cx="392184" cy="250863"/>
            </a:xfrm>
            <a:custGeom>
              <a:avLst/>
              <a:gdLst>
                <a:gd name="connsiteX0" fmla="*/ 339469 w 392184"/>
                <a:gd name="connsiteY0" fmla="*/ 120492 h 250863"/>
                <a:gd name="connsiteX1" fmla="*/ 190732 w 392184"/>
                <a:gd name="connsiteY1" fmla="*/ 186034 h 250863"/>
                <a:gd name="connsiteX2" fmla="*/ 48661 w 392184"/>
                <a:gd name="connsiteY2" fmla="*/ 136050 h 250863"/>
                <a:gd name="connsiteX3" fmla="*/ 24326 w 392184"/>
                <a:gd name="connsiteY3" fmla="*/ 229 h 250863"/>
                <a:gd name="connsiteX4" fmla="*/ 14393 w 392184"/>
                <a:gd name="connsiteY4" fmla="*/ 165698 h 250863"/>
                <a:gd name="connsiteX5" fmla="*/ 161463 w 392184"/>
                <a:gd name="connsiteY5" fmla="*/ 249837 h 250863"/>
                <a:gd name="connsiteX6" fmla="*/ 385240 w 392184"/>
                <a:gd name="connsiteY6" fmla="*/ 190498 h 250863"/>
                <a:gd name="connsiteX7" fmla="*/ 339469 w 392184"/>
                <a:gd name="connsiteY7" fmla="*/ 120492 h 25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2184" h="250863">
                  <a:moveTo>
                    <a:pt x="339469" y="120492"/>
                  </a:moveTo>
                  <a:cubicBezTo>
                    <a:pt x="307477" y="159068"/>
                    <a:pt x="247954" y="183406"/>
                    <a:pt x="190732" y="186034"/>
                  </a:cubicBezTo>
                  <a:cubicBezTo>
                    <a:pt x="127337" y="188947"/>
                    <a:pt x="72340" y="171568"/>
                    <a:pt x="48661" y="136050"/>
                  </a:cubicBezTo>
                  <a:cubicBezTo>
                    <a:pt x="13425" y="83194"/>
                    <a:pt x="31469" y="6483"/>
                    <a:pt x="24326" y="229"/>
                  </a:cubicBezTo>
                  <a:cubicBezTo>
                    <a:pt x="17392" y="-5849"/>
                    <a:pt x="-20126" y="110469"/>
                    <a:pt x="14393" y="165698"/>
                  </a:cubicBezTo>
                  <a:cubicBezTo>
                    <a:pt x="43991" y="213054"/>
                    <a:pt x="91155" y="244151"/>
                    <a:pt x="161463" y="249837"/>
                  </a:cubicBezTo>
                  <a:cubicBezTo>
                    <a:pt x="288077" y="260068"/>
                    <a:pt x="358317" y="190498"/>
                    <a:pt x="385240" y="190498"/>
                  </a:cubicBezTo>
                  <a:cubicBezTo>
                    <a:pt x="412162" y="190496"/>
                    <a:pt x="353065" y="104096"/>
                    <a:pt x="339469" y="120492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DEEA500-4263-97EB-8B83-2D1B16B51C9B}"/>
                </a:ext>
              </a:extLst>
            </p:cNvPr>
            <p:cNvSpPr/>
            <p:nvPr/>
          </p:nvSpPr>
          <p:spPr>
            <a:xfrm>
              <a:off x="2001577" y="1933881"/>
              <a:ext cx="552944" cy="629972"/>
            </a:xfrm>
            <a:custGeom>
              <a:avLst/>
              <a:gdLst>
                <a:gd name="connsiteX0" fmla="*/ 431359 w 552944"/>
                <a:gd name="connsiteY0" fmla="*/ 88479 h 629972"/>
                <a:gd name="connsiteX1" fmla="*/ 509462 w 552944"/>
                <a:gd name="connsiteY1" fmla="*/ 342225 h 629972"/>
                <a:gd name="connsiteX2" fmla="*/ 531166 w 552944"/>
                <a:gd name="connsiteY2" fmla="*/ 541745 h 629972"/>
                <a:gd name="connsiteX3" fmla="*/ 398008 w 552944"/>
                <a:gd name="connsiteY3" fmla="*/ 628977 h 629972"/>
                <a:gd name="connsiteX4" fmla="*/ 182095 w 552944"/>
                <a:gd name="connsiteY4" fmla="*/ 629883 h 629972"/>
                <a:gd name="connsiteX5" fmla="*/ 8663 w 552944"/>
                <a:gd name="connsiteY5" fmla="*/ 530892 h 629972"/>
                <a:gd name="connsiteX6" fmla="*/ 37872 w 552944"/>
                <a:gd name="connsiteY6" fmla="*/ 347387 h 629972"/>
                <a:gd name="connsiteX7" fmla="*/ 162122 w 552944"/>
                <a:gd name="connsiteY7" fmla="*/ 75912 h 629972"/>
                <a:gd name="connsiteX8" fmla="*/ 431359 w 552944"/>
                <a:gd name="connsiteY8" fmla="*/ 88479 h 62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944" h="629972">
                  <a:moveTo>
                    <a:pt x="431359" y="88479"/>
                  </a:moveTo>
                  <a:cubicBezTo>
                    <a:pt x="442929" y="101487"/>
                    <a:pt x="457280" y="283986"/>
                    <a:pt x="509462" y="342225"/>
                  </a:cubicBezTo>
                  <a:cubicBezTo>
                    <a:pt x="568006" y="407567"/>
                    <a:pt x="559153" y="487284"/>
                    <a:pt x="531166" y="541745"/>
                  </a:cubicBezTo>
                  <a:cubicBezTo>
                    <a:pt x="494662" y="612779"/>
                    <a:pt x="442673" y="630811"/>
                    <a:pt x="398008" y="628977"/>
                  </a:cubicBezTo>
                  <a:cubicBezTo>
                    <a:pt x="332565" y="626283"/>
                    <a:pt x="260544" y="628303"/>
                    <a:pt x="182095" y="629883"/>
                  </a:cubicBezTo>
                  <a:cubicBezTo>
                    <a:pt x="62011" y="632303"/>
                    <a:pt x="30180" y="585212"/>
                    <a:pt x="8663" y="530892"/>
                  </a:cubicBezTo>
                  <a:cubicBezTo>
                    <a:pt x="-7104" y="491094"/>
                    <a:pt x="-3564" y="388069"/>
                    <a:pt x="37872" y="347387"/>
                  </a:cubicBezTo>
                  <a:cubicBezTo>
                    <a:pt x="104955" y="281531"/>
                    <a:pt x="121372" y="121454"/>
                    <a:pt x="162122" y="75912"/>
                  </a:cubicBezTo>
                  <a:cubicBezTo>
                    <a:pt x="200676" y="32823"/>
                    <a:pt x="283856" y="-77367"/>
                    <a:pt x="431359" y="88479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5BF405B-75CE-1079-C5A6-2D793A0AE327}"/>
                </a:ext>
              </a:extLst>
            </p:cNvPr>
            <p:cNvSpPr/>
            <p:nvPr/>
          </p:nvSpPr>
          <p:spPr>
            <a:xfrm>
              <a:off x="2061569" y="2166437"/>
              <a:ext cx="465248" cy="397417"/>
            </a:xfrm>
            <a:custGeom>
              <a:avLst/>
              <a:gdLst>
                <a:gd name="connsiteX0" fmla="*/ 261291 w 465248"/>
                <a:gd name="connsiteY0" fmla="*/ 8641 h 397417"/>
                <a:gd name="connsiteX1" fmla="*/ 130435 w 465248"/>
                <a:gd name="connsiteY1" fmla="*/ 29984 h 397417"/>
                <a:gd name="connsiteX2" fmla="*/ 30378 w 465248"/>
                <a:gd name="connsiteY2" fmla="*/ 246271 h 397417"/>
                <a:gd name="connsiteX3" fmla="*/ 5320 w 465248"/>
                <a:gd name="connsiteY3" fmla="*/ 373649 h 397417"/>
                <a:gd name="connsiteX4" fmla="*/ 122105 w 465248"/>
                <a:gd name="connsiteY4" fmla="*/ 397328 h 397417"/>
                <a:gd name="connsiteX5" fmla="*/ 338018 w 465248"/>
                <a:gd name="connsiteY5" fmla="*/ 396422 h 397417"/>
                <a:gd name="connsiteX6" fmla="*/ 465248 w 465248"/>
                <a:gd name="connsiteY6" fmla="*/ 319989 h 397417"/>
                <a:gd name="connsiteX7" fmla="*/ 444798 w 465248"/>
                <a:gd name="connsiteY7" fmla="*/ 272686 h 397417"/>
                <a:gd name="connsiteX8" fmla="*/ 261291 w 465248"/>
                <a:gd name="connsiteY8" fmla="*/ 8641 h 3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248" h="397417">
                  <a:moveTo>
                    <a:pt x="261291" y="8641"/>
                  </a:moveTo>
                  <a:cubicBezTo>
                    <a:pt x="261291" y="8641"/>
                    <a:pt x="216192" y="-21183"/>
                    <a:pt x="130435" y="29984"/>
                  </a:cubicBezTo>
                  <a:cubicBezTo>
                    <a:pt x="44676" y="81155"/>
                    <a:pt x="74769" y="172223"/>
                    <a:pt x="30378" y="246271"/>
                  </a:cubicBezTo>
                  <a:cubicBezTo>
                    <a:pt x="1605" y="294259"/>
                    <a:pt x="-6683" y="340499"/>
                    <a:pt x="5320" y="373649"/>
                  </a:cubicBezTo>
                  <a:cubicBezTo>
                    <a:pt x="30776" y="389192"/>
                    <a:pt x="67217" y="398433"/>
                    <a:pt x="122105" y="397328"/>
                  </a:cubicBezTo>
                  <a:cubicBezTo>
                    <a:pt x="200555" y="395748"/>
                    <a:pt x="272576" y="393728"/>
                    <a:pt x="338018" y="396422"/>
                  </a:cubicBezTo>
                  <a:cubicBezTo>
                    <a:pt x="380322" y="398161"/>
                    <a:pt x="429185" y="382043"/>
                    <a:pt x="465248" y="319989"/>
                  </a:cubicBezTo>
                  <a:cubicBezTo>
                    <a:pt x="464667" y="303524"/>
                    <a:pt x="458452" y="287388"/>
                    <a:pt x="444798" y="272686"/>
                  </a:cubicBezTo>
                  <a:cubicBezTo>
                    <a:pt x="381292" y="204318"/>
                    <a:pt x="364424" y="1790"/>
                    <a:pt x="261291" y="86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751023A8-FE6C-38CF-9FD1-036832275A7C}"/>
                </a:ext>
              </a:extLst>
            </p:cNvPr>
            <p:cNvSpPr/>
            <p:nvPr/>
          </p:nvSpPr>
          <p:spPr>
            <a:xfrm>
              <a:off x="2110930" y="1969131"/>
              <a:ext cx="337391" cy="170361"/>
            </a:xfrm>
            <a:custGeom>
              <a:avLst/>
              <a:gdLst>
                <a:gd name="connsiteX0" fmla="*/ 215117 w 337391"/>
                <a:gd name="connsiteY0" fmla="*/ 138497 h 170361"/>
                <a:gd name="connsiteX1" fmla="*/ 337392 w 337391"/>
                <a:gd name="connsiteY1" fmla="*/ 120400 h 170361"/>
                <a:gd name="connsiteX2" fmla="*/ 322006 w 337391"/>
                <a:gd name="connsiteY2" fmla="*/ 53232 h 170361"/>
                <a:gd name="connsiteX3" fmla="*/ 266722 w 337391"/>
                <a:gd name="connsiteY3" fmla="*/ 1085 h 170361"/>
                <a:gd name="connsiteX4" fmla="*/ 81492 w 337391"/>
                <a:gd name="connsiteY4" fmla="*/ 9428 h 170361"/>
                <a:gd name="connsiteX5" fmla="*/ 52767 w 337391"/>
                <a:gd name="connsiteY5" fmla="*/ 40664 h 170361"/>
                <a:gd name="connsiteX6" fmla="*/ 0 w 337391"/>
                <a:gd name="connsiteY6" fmla="*/ 170362 h 170361"/>
                <a:gd name="connsiteX7" fmla="*/ 215117 w 337391"/>
                <a:gd name="connsiteY7" fmla="*/ 138497 h 17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391" h="170361">
                  <a:moveTo>
                    <a:pt x="215117" y="138497"/>
                  </a:moveTo>
                  <a:cubicBezTo>
                    <a:pt x="273505" y="139376"/>
                    <a:pt x="312296" y="130516"/>
                    <a:pt x="337392" y="120400"/>
                  </a:cubicBezTo>
                  <a:cubicBezTo>
                    <a:pt x="330778" y="85041"/>
                    <a:pt x="326207" y="57953"/>
                    <a:pt x="322006" y="53232"/>
                  </a:cubicBezTo>
                  <a:cubicBezTo>
                    <a:pt x="302459" y="31253"/>
                    <a:pt x="284056" y="14164"/>
                    <a:pt x="266722" y="1085"/>
                  </a:cubicBezTo>
                  <a:cubicBezTo>
                    <a:pt x="215022" y="-2106"/>
                    <a:pt x="142676" y="2057"/>
                    <a:pt x="81492" y="9428"/>
                  </a:cubicBezTo>
                  <a:cubicBezTo>
                    <a:pt x="70021" y="20693"/>
                    <a:pt x="60496" y="32028"/>
                    <a:pt x="52767" y="40664"/>
                  </a:cubicBezTo>
                  <a:cubicBezTo>
                    <a:pt x="32193" y="63656"/>
                    <a:pt x="17820" y="115845"/>
                    <a:pt x="0" y="170362"/>
                  </a:cubicBezTo>
                  <a:cubicBezTo>
                    <a:pt x="64432" y="153311"/>
                    <a:pt x="142961" y="137414"/>
                    <a:pt x="215117" y="138497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D884176-9421-42DA-F197-7DD90A662640}"/>
                </a:ext>
              </a:extLst>
            </p:cNvPr>
            <p:cNvSpPr/>
            <p:nvPr/>
          </p:nvSpPr>
          <p:spPr>
            <a:xfrm>
              <a:off x="2297465" y="1969316"/>
              <a:ext cx="155621" cy="598406"/>
            </a:xfrm>
            <a:custGeom>
              <a:avLst/>
              <a:gdLst>
                <a:gd name="connsiteX0" fmla="*/ 93465 w 155621"/>
                <a:gd name="connsiteY0" fmla="*/ 598407 h 598406"/>
                <a:gd name="connsiteX1" fmla="*/ 103334 w 155621"/>
                <a:gd name="connsiteY1" fmla="*/ 552680 h 598406"/>
                <a:gd name="connsiteX2" fmla="*/ 132933 w 155621"/>
                <a:gd name="connsiteY2" fmla="*/ 533934 h 598406"/>
                <a:gd name="connsiteX3" fmla="*/ 135891 w 155621"/>
                <a:gd name="connsiteY3" fmla="*/ 492498 h 598406"/>
                <a:gd name="connsiteX4" fmla="*/ 142797 w 155621"/>
                <a:gd name="connsiteY4" fmla="*/ 421463 h 598406"/>
                <a:gd name="connsiteX5" fmla="*/ 155621 w 155621"/>
                <a:gd name="connsiteY5" fmla="*/ 276435 h 598406"/>
                <a:gd name="connsiteX6" fmla="*/ 136876 w 155621"/>
                <a:gd name="connsiteY6" fmla="*/ 88982 h 598406"/>
                <a:gd name="connsiteX7" fmla="*/ 78335 w 155621"/>
                <a:gd name="connsiteY7" fmla="*/ 0 h 598406"/>
                <a:gd name="connsiteX8" fmla="*/ 26377 w 155621"/>
                <a:gd name="connsiteY8" fmla="*/ 161989 h 598406"/>
                <a:gd name="connsiteX9" fmla="*/ 6628 w 155621"/>
                <a:gd name="connsiteY9" fmla="*/ 271909 h 598406"/>
                <a:gd name="connsiteX10" fmla="*/ 4442 w 155621"/>
                <a:gd name="connsiteY10" fmla="*/ 316664 h 598406"/>
                <a:gd name="connsiteX11" fmla="*/ 20993 w 155621"/>
                <a:gd name="connsiteY11" fmla="*/ 571671 h 598406"/>
                <a:gd name="connsiteX12" fmla="*/ 93465 w 155621"/>
                <a:gd name="connsiteY12" fmla="*/ 598407 h 59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621" h="598406">
                  <a:moveTo>
                    <a:pt x="93465" y="598407"/>
                  </a:moveTo>
                  <a:cubicBezTo>
                    <a:pt x="115920" y="598407"/>
                    <a:pt x="96124" y="569464"/>
                    <a:pt x="103334" y="552680"/>
                  </a:cubicBezTo>
                  <a:cubicBezTo>
                    <a:pt x="110382" y="536274"/>
                    <a:pt x="134971" y="549670"/>
                    <a:pt x="132933" y="533934"/>
                  </a:cubicBezTo>
                  <a:cubicBezTo>
                    <a:pt x="131389" y="522034"/>
                    <a:pt x="134200" y="510060"/>
                    <a:pt x="135891" y="492498"/>
                  </a:cubicBezTo>
                  <a:cubicBezTo>
                    <a:pt x="137708" y="473648"/>
                    <a:pt x="139409" y="446848"/>
                    <a:pt x="142797" y="421463"/>
                  </a:cubicBezTo>
                  <a:cubicBezTo>
                    <a:pt x="149474" y="371431"/>
                    <a:pt x="155621" y="315855"/>
                    <a:pt x="155621" y="276435"/>
                  </a:cubicBezTo>
                  <a:cubicBezTo>
                    <a:pt x="155621" y="205258"/>
                    <a:pt x="155640" y="142340"/>
                    <a:pt x="136876" y="88982"/>
                  </a:cubicBezTo>
                  <a:cubicBezTo>
                    <a:pt x="117951" y="35167"/>
                    <a:pt x="103844" y="0"/>
                    <a:pt x="78335" y="0"/>
                  </a:cubicBezTo>
                  <a:cubicBezTo>
                    <a:pt x="37472" y="0"/>
                    <a:pt x="34000" y="83028"/>
                    <a:pt x="26377" y="161989"/>
                  </a:cubicBezTo>
                  <a:cubicBezTo>
                    <a:pt x="22361" y="203589"/>
                    <a:pt x="6628" y="236870"/>
                    <a:pt x="6628" y="271909"/>
                  </a:cubicBezTo>
                  <a:cubicBezTo>
                    <a:pt x="6628" y="281744"/>
                    <a:pt x="5662" y="297157"/>
                    <a:pt x="4442" y="316664"/>
                  </a:cubicBezTo>
                  <a:cubicBezTo>
                    <a:pt x="-111" y="389333"/>
                    <a:pt x="-7732" y="510957"/>
                    <a:pt x="20993" y="571671"/>
                  </a:cubicBezTo>
                  <a:cubicBezTo>
                    <a:pt x="31710" y="594317"/>
                    <a:pt x="66670" y="598407"/>
                    <a:pt x="93465" y="598407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036BB2E-37CD-DEA8-3165-286DD4EF692A}"/>
                </a:ext>
              </a:extLst>
            </p:cNvPr>
            <p:cNvSpPr/>
            <p:nvPr/>
          </p:nvSpPr>
          <p:spPr>
            <a:xfrm>
              <a:off x="2301419" y="1973261"/>
              <a:ext cx="168437" cy="594462"/>
            </a:xfrm>
            <a:custGeom>
              <a:avLst/>
              <a:gdLst>
                <a:gd name="connsiteX0" fmla="*/ 6623 w 168437"/>
                <a:gd name="connsiteY0" fmla="*/ 267964 h 594462"/>
                <a:gd name="connsiteX1" fmla="*/ 20608 w 168437"/>
                <a:gd name="connsiteY1" fmla="*/ 566038 h 594462"/>
                <a:gd name="connsiteX2" fmla="*/ 144459 w 168437"/>
                <a:gd name="connsiteY2" fmla="*/ 574116 h 594462"/>
                <a:gd name="connsiteX3" fmla="*/ 145803 w 168437"/>
                <a:gd name="connsiteY3" fmla="*/ 486613 h 594462"/>
                <a:gd name="connsiteX4" fmla="*/ 168438 w 168437"/>
                <a:gd name="connsiteY4" fmla="*/ 272627 h 594462"/>
                <a:gd name="connsiteX5" fmla="*/ 74383 w 168437"/>
                <a:gd name="connsiteY5" fmla="*/ 0 h 594462"/>
                <a:gd name="connsiteX6" fmla="*/ 6623 w 168437"/>
                <a:gd name="connsiteY6" fmla="*/ 267964 h 59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437" h="594462">
                  <a:moveTo>
                    <a:pt x="6623" y="267964"/>
                  </a:moveTo>
                  <a:cubicBezTo>
                    <a:pt x="6623" y="314935"/>
                    <a:pt x="-15293" y="490160"/>
                    <a:pt x="20608" y="566038"/>
                  </a:cubicBezTo>
                  <a:cubicBezTo>
                    <a:pt x="37789" y="602350"/>
                    <a:pt x="132235" y="602565"/>
                    <a:pt x="144459" y="574116"/>
                  </a:cubicBezTo>
                  <a:cubicBezTo>
                    <a:pt x="156237" y="546700"/>
                    <a:pt x="141842" y="527739"/>
                    <a:pt x="145803" y="486613"/>
                  </a:cubicBezTo>
                  <a:cubicBezTo>
                    <a:pt x="151191" y="430728"/>
                    <a:pt x="168438" y="331830"/>
                    <a:pt x="168438" y="272627"/>
                  </a:cubicBezTo>
                  <a:cubicBezTo>
                    <a:pt x="168438" y="124631"/>
                    <a:pt x="122797" y="0"/>
                    <a:pt x="74383" y="0"/>
                  </a:cubicBezTo>
                  <a:cubicBezTo>
                    <a:pt x="25970" y="2"/>
                    <a:pt x="6623" y="119972"/>
                    <a:pt x="6623" y="267964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CE94E81-29D3-62E2-135A-E30C31BF0943}"/>
                </a:ext>
              </a:extLst>
            </p:cNvPr>
            <p:cNvSpPr/>
            <p:nvPr/>
          </p:nvSpPr>
          <p:spPr>
            <a:xfrm>
              <a:off x="2102230" y="1969204"/>
              <a:ext cx="179543" cy="602572"/>
            </a:xfrm>
            <a:custGeom>
              <a:avLst/>
              <a:gdLst>
                <a:gd name="connsiteX0" fmla="*/ 86467 w 179543"/>
                <a:gd name="connsiteY0" fmla="*/ 602573 h 602572"/>
                <a:gd name="connsiteX1" fmla="*/ 161222 w 179543"/>
                <a:gd name="connsiteY1" fmla="*/ 570436 h 602572"/>
                <a:gd name="connsiteX2" fmla="*/ 172724 w 179543"/>
                <a:gd name="connsiteY2" fmla="*/ 315156 h 602572"/>
                <a:gd name="connsiteX3" fmla="*/ 161680 w 179543"/>
                <a:gd name="connsiteY3" fmla="*/ 209212 h 602572"/>
                <a:gd name="connsiteX4" fmla="*/ 93232 w 179543"/>
                <a:gd name="connsiteY4" fmla="*/ 0 h 602572"/>
                <a:gd name="connsiteX5" fmla="*/ 92574 w 179543"/>
                <a:gd name="connsiteY5" fmla="*/ 7 h 602572"/>
                <a:gd name="connsiteX6" fmla="*/ 37465 w 179543"/>
                <a:gd name="connsiteY6" fmla="*/ 98304 h 602572"/>
                <a:gd name="connsiteX7" fmla="*/ 67 w 179543"/>
                <a:gd name="connsiteY7" fmla="*/ 278464 h 602572"/>
                <a:gd name="connsiteX8" fmla="*/ 17200 w 179543"/>
                <a:gd name="connsiteY8" fmla="*/ 424279 h 602572"/>
                <a:gd name="connsiteX9" fmla="*/ 26956 w 179543"/>
                <a:gd name="connsiteY9" fmla="*/ 492339 h 602572"/>
                <a:gd name="connsiteX10" fmla="*/ 26209 w 179543"/>
                <a:gd name="connsiteY10" fmla="*/ 535313 h 602572"/>
                <a:gd name="connsiteX11" fmla="*/ 30363 w 179543"/>
                <a:gd name="connsiteY11" fmla="*/ 580967 h 602572"/>
                <a:gd name="connsiteX12" fmla="*/ 86467 w 179543"/>
                <a:gd name="connsiteY12" fmla="*/ 602573 h 60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543" h="602572">
                  <a:moveTo>
                    <a:pt x="86467" y="602573"/>
                  </a:moveTo>
                  <a:cubicBezTo>
                    <a:pt x="116492" y="602573"/>
                    <a:pt x="151252" y="592637"/>
                    <a:pt x="161222" y="570436"/>
                  </a:cubicBezTo>
                  <a:cubicBezTo>
                    <a:pt x="188738" y="509167"/>
                    <a:pt x="178713" y="387721"/>
                    <a:pt x="172724" y="315156"/>
                  </a:cubicBezTo>
                  <a:cubicBezTo>
                    <a:pt x="171115" y="295670"/>
                    <a:pt x="162980" y="218963"/>
                    <a:pt x="161680" y="209212"/>
                  </a:cubicBezTo>
                  <a:cubicBezTo>
                    <a:pt x="149102" y="114745"/>
                    <a:pt x="155063" y="0"/>
                    <a:pt x="93232" y="0"/>
                  </a:cubicBezTo>
                  <a:lnTo>
                    <a:pt x="92574" y="7"/>
                  </a:lnTo>
                  <a:cubicBezTo>
                    <a:pt x="67069" y="511"/>
                    <a:pt x="55320" y="44123"/>
                    <a:pt x="37465" y="98304"/>
                  </a:cubicBezTo>
                  <a:cubicBezTo>
                    <a:pt x="19762" y="152019"/>
                    <a:pt x="-1341" y="207300"/>
                    <a:pt x="67" y="278464"/>
                  </a:cubicBezTo>
                  <a:cubicBezTo>
                    <a:pt x="847" y="317866"/>
                    <a:pt x="9535" y="374403"/>
                    <a:pt x="17200" y="424279"/>
                  </a:cubicBezTo>
                  <a:cubicBezTo>
                    <a:pt x="21090" y="449604"/>
                    <a:pt x="24765" y="473520"/>
                    <a:pt x="26956" y="492339"/>
                  </a:cubicBezTo>
                  <a:cubicBezTo>
                    <a:pt x="28996" y="509863"/>
                    <a:pt x="27515" y="523385"/>
                    <a:pt x="26209" y="535313"/>
                  </a:cubicBezTo>
                  <a:cubicBezTo>
                    <a:pt x="24484" y="551084"/>
                    <a:pt x="22990" y="564703"/>
                    <a:pt x="30363" y="580967"/>
                  </a:cubicBezTo>
                  <a:cubicBezTo>
                    <a:pt x="37579" y="596900"/>
                    <a:pt x="64077" y="602573"/>
                    <a:pt x="86467" y="602573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521D27BF-2AEC-836E-B3A8-6721B21F9484}"/>
                </a:ext>
              </a:extLst>
            </p:cNvPr>
            <p:cNvSpPr/>
            <p:nvPr/>
          </p:nvSpPr>
          <p:spPr>
            <a:xfrm>
              <a:off x="2314665" y="1973263"/>
              <a:ext cx="136624" cy="134425"/>
            </a:xfrm>
            <a:custGeom>
              <a:avLst/>
              <a:gdLst>
                <a:gd name="connsiteX0" fmla="*/ 61139 w 136624"/>
                <a:gd name="connsiteY0" fmla="*/ 0 h 134425"/>
                <a:gd name="connsiteX1" fmla="*/ 0 w 136624"/>
                <a:gd name="connsiteY1" fmla="*/ 134338 h 134425"/>
                <a:gd name="connsiteX2" fmla="*/ 11382 w 136624"/>
                <a:gd name="connsiteY2" fmla="*/ 134366 h 134425"/>
                <a:gd name="connsiteX3" fmla="*/ 136625 w 136624"/>
                <a:gd name="connsiteY3" fmla="*/ 115043 h 134425"/>
                <a:gd name="connsiteX4" fmla="*/ 61139 w 136624"/>
                <a:gd name="connsiteY4" fmla="*/ 0 h 13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24" h="134425">
                  <a:moveTo>
                    <a:pt x="61139" y="0"/>
                  </a:moveTo>
                  <a:cubicBezTo>
                    <a:pt x="28643" y="0"/>
                    <a:pt x="9243" y="54046"/>
                    <a:pt x="0" y="134338"/>
                  </a:cubicBezTo>
                  <a:cubicBezTo>
                    <a:pt x="3810" y="134304"/>
                    <a:pt x="7605" y="134311"/>
                    <a:pt x="11382" y="134366"/>
                  </a:cubicBezTo>
                  <a:cubicBezTo>
                    <a:pt x="72121" y="135279"/>
                    <a:pt x="111657" y="125656"/>
                    <a:pt x="136625" y="115043"/>
                  </a:cubicBezTo>
                  <a:cubicBezTo>
                    <a:pt x="118865" y="45891"/>
                    <a:pt x="90513" y="0"/>
                    <a:pt x="61139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3D91CDC-476C-97F6-DD2C-6D99F58DDACF}"/>
                </a:ext>
              </a:extLst>
            </p:cNvPr>
            <p:cNvSpPr/>
            <p:nvPr/>
          </p:nvSpPr>
          <p:spPr>
            <a:xfrm>
              <a:off x="2106103" y="1973154"/>
              <a:ext cx="171719" cy="594677"/>
            </a:xfrm>
            <a:custGeom>
              <a:avLst/>
              <a:gdLst>
                <a:gd name="connsiteX0" fmla="*/ 161831 w 171719"/>
                <a:gd name="connsiteY0" fmla="*/ 266577 h 594677"/>
                <a:gd name="connsiteX1" fmla="*/ 153749 w 171719"/>
                <a:gd name="connsiteY1" fmla="*/ 564866 h 594677"/>
                <a:gd name="connsiteX2" fmla="*/ 30082 w 171719"/>
                <a:gd name="connsiteY2" fmla="*/ 575391 h 594677"/>
                <a:gd name="connsiteX3" fmla="*/ 27003 w 171719"/>
                <a:gd name="connsiteY3" fmla="*/ 487936 h 594677"/>
                <a:gd name="connsiteX4" fmla="*/ 141 w 171719"/>
                <a:gd name="connsiteY4" fmla="*/ 274439 h 594677"/>
                <a:gd name="connsiteX5" fmla="*/ 88780 w 171719"/>
                <a:gd name="connsiteY5" fmla="*/ 6 h 594677"/>
                <a:gd name="connsiteX6" fmla="*/ 161831 w 171719"/>
                <a:gd name="connsiteY6" fmla="*/ 266577 h 59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719" h="594677">
                  <a:moveTo>
                    <a:pt x="161831" y="266577"/>
                  </a:moveTo>
                  <a:cubicBezTo>
                    <a:pt x="162761" y="313536"/>
                    <a:pt x="188142" y="488290"/>
                    <a:pt x="153749" y="564866"/>
                  </a:cubicBezTo>
                  <a:cubicBezTo>
                    <a:pt x="137294" y="601508"/>
                    <a:pt x="42865" y="603598"/>
                    <a:pt x="30082" y="575391"/>
                  </a:cubicBezTo>
                  <a:cubicBezTo>
                    <a:pt x="17765" y="548213"/>
                    <a:pt x="31781" y="528970"/>
                    <a:pt x="27003" y="487936"/>
                  </a:cubicBezTo>
                  <a:cubicBezTo>
                    <a:pt x="20514" y="432166"/>
                    <a:pt x="1314" y="333630"/>
                    <a:pt x="141" y="274439"/>
                  </a:cubicBezTo>
                  <a:cubicBezTo>
                    <a:pt x="-2789" y="126474"/>
                    <a:pt x="40376" y="961"/>
                    <a:pt x="88780" y="6"/>
                  </a:cubicBezTo>
                  <a:cubicBezTo>
                    <a:pt x="137186" y="-955"/>
                    <a:pt x="158901" y="118610"/>
                    <a:pt x="161831" y="266577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A3878AB3-7942-205A-5B87-DE7532D17257}"/>
                </a:ext>
              </a:extLst>
            </p:cNvPr>
            <p:cNvSpPr/>
            <p:nvPr/>
          </p:nvSpPr>
          <p:spPr>
            <a:xfrm>
              <a:off x="2112521" y="1976661"/>
              <a:ext cx="146757" cy="162409"/>
            </a:xfrm>
            <a:custGeom>
              <a:avLst/>
              <a:gdLst>
                <a:gd name="connsiteX0" fmla="*/ 96564 w 146757"/>
                <a:gd name="connsiteY0" fmla="*/ 0 h 162409"/>
                <a:gd name="connsiteX1" fmla="*/ 62155 w 146757"/>
                <a:gd name="connsiteY1" fmla="*/ 4170 h 162409"/>
                <a:gd name="connsiteX2" fmla="*/ 0 w 146757"/>
                <a:gd name="connsiteY2" fmla="*/ 162410 h 162409"/>
                <a:gd name="connsiteX3" fmla="*/ 146758 w 146757"/>
                <a:gd name="connsiteY3" fmla="*/ 134227 h 162409"/>
                <a:gd name="connsiteX4" fmla="*/ 96564 w 146757"/>
                <a:gd name="connsiteY4" fmla="*/ 0 h 16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57" h="162409">
                  <a:moveTo>
                    <a:pt x="96564" y="0"/>
                  </a:moveTo>
                  <a:cubicBezTo>
                    <a:pt x="84731" y="1271"/>
                    <a:pt x="73188" y="2670"/>
                    <a:pt x="62155" y="4170"/>
                  </a:cubicBezTo>
                  <a:cubicBezTo>
                    <a:pt x="34538" y="24725"/>
                    <a:pt x="10892" y="84796"/>
                    <a:pt x="0" y="162410"/>
                  </a:cubicBezTo>
                  <a:cubicBezTo>
                    <a:pt x="44540" y="150679"/>
                    <a:pt x="95687" y="139564"/>
                    <a:pt x="146758" y="134227"/>
                  </a:cubicBezTo>
                  <a:cubicBezTo>
                    <a:pt x="137710" y="64109"/>
                    <a:pt x="121493" y="13376"/>
                    <a:pt x="96564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9EC5C453-1FA6-12B8-550E-AC8BBA024462}"/>
                </a:ext>
              </a:extLst>
            </p:cNvPr>
            <p:cNvSpPr/>
            <p:nvPr/>
          </p:nvSpPr>
          <p:spPr>
            <a:xfrm>
              <a:off x="2010241" y="1469127"/>
              <a:ext cx="554020" cy="616918"/>
            </a:xfrm>
            <a:custGeom>
              <a:avLst/>
              <a:gdLst>
                <a:gd name="connsiteX0" fmla="*/ 0 w 554020"/>
                <a:gd name="connsiteY0" fmla="*/ 379073 h 616918"/>
                <a:gd name="connsiteX1" fmla="*/ 268960 w 554020"/>
                <a:gd name="connsiteY1" fmla="*/ 616919 h 616918"/>
                <a:gd name="connsiteX2" fmla="*/ 554021 w 554020"/>
                <a:gd name="connsiteY2" fmla="*/ 379073 h 616918"/>
                <a:gd name="connsiteX3" fmla="*/ 360647 w 554020"/>
                <a:gd name="connsiteY3" fmla="*/ 17904 h 616918"/>
                <a:gd name="connsiteX4" fmla="*/ 186254 w 554020"/>
                <a:gd name="connsiteY4" fmla="*/ 17866 h 616918"/>
                <a:gd name="connsiteX5" fmla="*/ 0 w 554020"/>
                <a:gd name="connsiteY5" fmla="*/ 379073 h 61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020" h="616918">
                  <a:moveTo>
                    <a:pt x="0" y="379073"/>
                  </a:moveTo>
                  <a:cubicBezTo>
                    <a:pt x="0" y="540434"/>
                    <a:pt x="193693" y="616919"/>
                    <a:pt x="268960" y="616919"/>
                  </a:cubicBezTo>
                  <a:cubicBezTo>
                    <a:pt x="360647" y="616919"/>
                    <a:pt x="554021" y="540434"/>
                    <a:pt x="554021" y="379073"/>
                  </a:cubicBezTo>
                  <a:cubicBezTo>
                    <a:pt x="554021" y="217712"/>
                    <a:pt x="503149" y="79314"/>
                    <a:pt x="360647" y="17904"/>
                  </a:cubicBezTo>
                  <a:cubicBezTo>
                    <a:pt x="320279" y="510"/>
                    <a:pt x="242530" y="-11663"/>
                    <a:pt x="186254" y="17866"/>
                  </a:cubicBezTo>
                  <a:cubicBezTo>
                    <a:pt x="75599" y="75929"/>
                    <a:pt x="0" y="260293"/>
                    <a:pt x="0" y="379073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DFFF2146-FDBC-21D5-5668-CE76566E5E96}"/>
                </a:ext>
              </a:extLst>
            </p:cNvPr>
            <p:cNvSpPr/>
            <p:nvPr/>
          </p:nvSpPr>
          <p:spPr>
            <a:xfrm>
              <a:off x="2013093" y="1475140"/>
              <a:ext cx="244229" cy="372801"/>
            </a:xfrm>
            <a:custGeom>
              <a:avLst/>
              <a:gdLst>
                <a:gd name="connsiteX0" fmla="*/ 239678 w 244229"/>
                <a:gd name="connsiteY0" fmla="*/ 242797 h 372801"/>
                <a:gd name="connsiteX1" fmla="*/ 214658 w 244229"/>
                <a:gd name="connsiteY1" fmla="*/ 0 h 372801"/>
                <a:gd name="connsiteX2" fmla="*/ 183404 w 244229"/>
                <a:gd name="connsiteY2" fmla="*/ 11853 h 372801"/>
                <a:gd name="connsiteX3" fmla="*/ 0 w 244229"/>
                <a:gd name="connsiteY3" fmla="*/ 330508 h 372801"/>
                <a:gd name="connsiteX4" fmla="*/ 22409 w 244229"/>
                <a:gd name="connsiteY4" fmla="*/ 346377 h 372801"/>
                <a:gd name="connsiteX5" fmla="*/ 239678 w 244229"/>
                <a:gd name="connsiteY5" fmla="*/ 242797 h 37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9" h="372801">
                  <a:moveTo>
                    <a:pt x="239678" y="242797"/>
                  </a:moveTo>
                  <a:cubicBezTo>
                    <a:pt x="253085" y="159358"/>
                    <a:pt x="234513" y="67091"/>
                    <a:pt x="214658" y="0"/>
                  </a:cubicBezTo>
                  <a:cubicBezTo>
                    <a:pt x="203795" y="2809"/>
                    <a:pt x="193266" y="6679"/>
                    <a:pt x="183404" y="11853"/>
                  </a:cubicBezTo>
                  <a:cubicBezTo>
                    <a:pt x="85266" y="63349"/>
                    <a:pt x="14708" y="214181"/>
                    <a:pt x="0" y="330508"/>
                  </a:cubicBezTo>
                  <a:cubicBezTo>
                    <a:pt x="7136" y="336111"/>
                    <a:pt x="14594" y="341417"/>
                    <a:pt x="22409" y="346377"/>
                  </a:cubicBezTo>
                  <a:cubicBezTo>
                    <a:pt x="139385" y="420597"/>
                    <a:pt x="226767" y="323131"/>
                    <a:pt x="239678" y="242797"/>
                  </a:cubicBezTo>
                  <a:close/>
                </a:path>
              </a:pathLst>
            </a:custGeom>
            <a:solidFill>
              <a:srgbClr val="B3896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3CE2AF7A-078A-F9B9-AA27-75B97ED5FB89}"/>
                </a:ext>
              </a:extLst>
            </p:cNvPr>
            <p:cNvSpPr/>
            <p:nvPr/>
          </p:nvSpPr>
          <p:spPr>
            <a:xfrm>
              <a:off x="2252769" y="1837206"/>
              <a:ext cx="75463" cy="44716"/>
            </a:xfrm>
            <a:custGeom>
              <a:avLst/>
              <a:gdLst>
                <a:gd name="connsiteX0" fmla="*/ 2752 w 75463"/>
                <a:gd name="connsiteY0" fmla="*/ 23332 h 44716"/>
                <a:gd name="connsiteX1" fmla="*/ 37665 w 75463"/>
                <a:gd name="connsiteY1" fmla="*/ 44717 h 44716"/>
                <a:gd name="connsiteX2" fmla="*/ 72755 w 75463"/>
                <a:gd name="connsiteY2" fmla="*/ 23332 h 44716"/>
                <a:gd name="connsiteX3" fmla="*/ 37754 w 75463"/>
                <a:gd name="connsiteY3" fmla="*/ 0 h 44716"/>
                <a:gd name="connsiteX4" fmla="*/ 2752 w 75463"/>
                <a:gd name="connsiteY4" fmla="*/ 23332 h 4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63" h="44716">
                  <a:moveTo>
                    <a:pt x="2752" y="23332"/>
                  </a:moveTo>
                  <a:cubicBezTo>
                    <a:pt x="28781" y="36347"/>
                    <a:pt x="31022" y="44728"/>
                    <a:pt x="37665" y="44717"/>
                  </a:cubicBezTo>
                  <a:cubicBezTo>
                    <a:pt x="44830" y="44706"/>
                    <a:pt x="48075" y="36347"/>
                    <a:pt x="72755" y="23332"/>
                  </a:cubicBezTo>
                  <a:cubicBezTo>
                    <a:pt x="84155" y="17323"/>
                    <a:pt x="57085" y="0"/>
                    <a:pt x="37754" y="0"/>
                  </a:cubicBezTo>
                  <a:cubicBezTo>
                    <a:pt x="18422" y="-2"/>
                    <a:pt x="-8774" y="17570"/>
                    <a:pt x="2752" y="23332"/>
                  </a:cubicBezTo>
                  <a:close/>
                </a:path>
              </a:pathLst>
            </a:custGeom>
            <a:solidFill>
              <a:srgbClr val="3B23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E56A9F55-A258-4688-A44E-33C38E1AD093}"/>
                </a:ext>
              </a:extLst>
            </p:cNvPr>
            <p:cNvSpPr/>
            <p:nvPr/>
          </p:nvSpPr>
          <p:spPr>
            <a:xfrm>
              <a:off x="2208692" y="1881920"/>
              <a:ext cx="168076" cy="51019"/>
            </a:xfrm>
            <a:custGeom>
              <a:avLst/>
              <a:gdLst>
                <a:gd name="connsiteX0" fmla="*/ 3918 w 168076"/>
                <a:gd name="connsiteY0" fmla="*/ 21749 h 51019"/>
                <a:gd name="connsiteX1" fmla="*/ 49597 w 168076"/>
                <a:gd name="connsiteY1" fmla="*/ 44717 h 51019"/>
                <a:gd name="connsiteX2" fmla="*/ 79052 w 168076"/>
                <a:gd name="connsiteY2" fmla="*/ 22989 h 51019"/>
                <a:gd name="connsiteX3" fmla="*/ 79052 w 168076"/>
                <a:gd name="connsiteY3" fmla="*/ 0 h 51019"/>
                <a:gd name="connsiteX4" fmla="*/ 84436 w 168076"/>
                <a:gd name="connsiteY4" fmla="*/ 0 h 51019"/>
                <a:gd name="connsiteX5" fmla="*/ 84436 w 168076"/>
                <a:gd name="connsiteY5" fmla="*/ 22662 h 51019"/>
                <a:gd name="connsiteX6" fmla="*/ 117906 w 168076"/>
                <a:gd name="connsiteY6" fmla="*/ 45570 h 51019"/>
                <a:gd name="connsiteX7" fmla="*/ 163980 w 168076"/>
                <a:gd name="connsiteY7" fmla="*/ 21845 h 51019"/>
                <a:gd name="connsiteX8" fmla="*/ 168077 w 168076"/>
                <a:gd name="connsiteY8" fmla="*/ 25341 h 51019"/>
                <a:gd name="connsiteX9" fmla="*/ 120034 w 168076"/>
                <a:gd name="connsiteY9" fmla="*/ 51020 h 51019"/>
                <a:gd name="connsiteX10" fmla="*/ 117603 w 168076"/>
                <a:gd name="connsiteY10" fmla="*/ 50946 h 51019"/>
                <a:gd name="connsiteX11" fmla="*/ 81944 w 168076"/>
                <a:gd name="connsiteY11" fmla="*/ 28506 h 51019"/>
                <a:gd name="connsiteX12" fmla="*/ 50362 w 168076"/>
                <a:gd name="connsiteY12" fmla="*/ 50053 h 51019"/>
                <a:gd name="connsiteX13" fmla="*/ 0 w 168076"/>
                <a:gd name="connsiteY13" fmla="*/ 25443 h 51019"/>
                <a:gd name="connsiteX14" fmla="*/ 3918 w 168076"/>
                <a:gd name="connsiteY14" fmla="*/ 21749 h 5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076" h="51019">
                  <a:moveTo>
                    <a:pt x="3918" y="21749"/>
                  </a:moveTo>
                  <a:cubicBezTo>
                    <a:pt x="20090" y="38887"/>
                    <a:pt x="35470" y="46625"/>
                    <a:pt x="49597" y="44717"/>
                  </a:cubicBezTo>
                  <a:cubicBezTo>
                    <a:pt x="66690" y="42425"/>
                    <a:pt x="77018" y="26429"/>
                    <a:pt x="79052" y="22989"/>
                  </a:cubicBezTo>
                  <a:lnTo>
                    <a:pt x="79052" y="0"/>
                  </a:lnTo>
                  <a:lnTo>
                    <a:pt x="84436" y="0"/>
                  </a:lnTo>
                  <a:lnTo>
                    <a:pt x="84436" y="22662"/>
                  </a:lnTo>
                  <a:cubicBezTo>
                    <a:pt x="94144" y="37090"/>
                    <a:pt x="105400" y="44803"/>
                    <a:pt x="117906" y="45570"/>
                  </a:cubicBezTo>
                  <a:cubicBezTo>
                    <a:pt x="142144" y="47073"/>
                    <a:pt x="163763" y="22099"/>
                    <a:pt x="163980" y="21845"/>
                  </a:cubicBezTo>
                  <a:lnTo>
                    <a:pt x="168077" y="25341"/>
                  </a:lnTo>
                  <a:cubicBezTo>
                    <a:pt x="167160" y="26420"/>
                    <a:pt x="145903" y="51020"/>
                    <a:pt x="120034" y="51020"/>
                  </a:cubicBezTo>
                  <a:cubicBezTo>
                    <a:pt x="119229" y="51020"/>
                    <a:pt x="118420" y="50996"/>
                    <a:pt x="117603" y="50946"/>
                  </a:cubicBezTo>
                  <a:cubicBezTo>
                    <a:pt x="104194" y="50134"/>
                    <a:pt x="92210" y="42591"/>
                    <a:pt x="81944" y="28506"/>
                  </a:cubicBezTo>
                  <a:cubicBezTo>
                    <a:pt x="77580" y="34950"/>
                    <a:pt x="66945" y="47802"/>
                    <a:pt x="50362" y="50053"/>
                  </a:cubicBezTo>
                  <a:cubicBezTo>
                    <a:pt x="34405" y="52216"/>
                    <a:pt x="17451" y="43937"/>
                    <a:pt x="0" y="25443"/>
                  </a:cubicBezTo>
                  <a:lnTo>
                    <a:pt x="3918" y="21749"/>
                  </a:lnTo>
                  <a:close/>
                </a:path>
              </a:pathLst>
            </a:custGeom>
            <a:solidFill>
              <a:srgbClr val="AD4925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7" name="图形 73">
              <a:extLst>
                <a:ext uri="{FF2B5EF4-FFF2-40B4-BE49-F238E27FC236}">
                  <a16:creationId xmlns:a16="http://schemas.microsoft.com/office/drawing/2014/main" id="{2B3B90FC-27F1-5B66-8077-120BBE582C3E}"/>
                </a:ext>
              </a:extLst>
            </p:cNvPr>
            <p:cNvGrpSpPr/>
            <p:nvPr/>
          </p:nvGrpSpPr>
          <p:grpSpPr>
            <a:xfrm>
              <a:off x="2105690" y="1644999"/>
              <a:ext cx="108197" cy="129312"/>
              <a:chOff x="2105690" y="1644999"/>
              <a:chExt cx="108197" cy="129312"/>
            </a:xfrm>
          </p:grpSpPr>
          <p:grpSp>
            <p:nvGrpSpPr>
              <p:cNvPr id="356" name="图形 73">
                <a:extLst>
                  <a:ext uri="{FF2B5EF4-FFF2-40B4-BE49-F238E27FC236}">
                    <a16:creationId xmlns:a16="http://schemas.microsoft.com/office/drawing/2014/main" id="{4768777E-FB42-95B2-61B3-C95EEEB29219}"/>
                  </a:ext>
                </a:extLst>
              </p:cNvPr>
              <p:cNvGrpSpPr/>
              <p:nvPr/>
            </p:nvGrpSpPr>
            <p:grpSpPr>
              <a:xfrm>
                <a:off x="2113255" y="1654047"/>
                <a:ext cx="100632" cy="120264"/>
                <a:chOff x="2113255" y="1654047"/>
                <a:chExt cx="100632" cy="120264"/>
              </a:xfrm>
            </p:grpSpPr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70DB50FB-15A7-7F3A-2762-228CC15F924A}"/>
                    </a:ext>
                  </a:extLst>
                </p:cNvPr>
                <p:cNvSpPr/>
                <p:nvPr/>
              </p:nvSpPr>
              <p:spPr>
                <a:xfrm>
                  <a:off x="2113255" y="1654047"/>
                  <a:ext cx="100632" cy="120264"/>
                </a:xfrm>
                <a:custGeom>
                  <a:avLst/>
                  <a:gdLst>
                    <a:gd name="connsiteX0" fmla="*/ 100633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0 w 100632"/>
                    <a:gd name="connsiteY2" fmla="*/ 60133 h 120264"/>
                    <a:gd name="connsiteX3" fmla="*/ 50316 w 100632"/>
                    <a:gd name="connsiteY3" fmla="*/ 0 h 120264"/>
                    <a:gd name="connsiteX4" fmla="*/ 100633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100633" y="60133"/>
                      </a:moveTo>
                      <a:cubicBezTo>
                        <a:pt x="100633" y="93344"/>
                        <a:pt x="78103" y="120264"/>
                        <a:pt x="50316" y="120264"/>
                      </a:cubicBezTo>
                      <a:cubicBezTo>
                        <a:pt x="22526" y="120264"/>
                        <a:pt x="0" y="93344"/>
                        <a:pt x="0" y="60133"/>
                      </a:cubicBezTo>
                      <a:cubicBezTo>
                        <a:pt x="0" y="26922"/>
                        <a:pt x="22526" y="0"/>
                        <a:pt x="50316" y="0"/>
                      </a:cubicBezTo>
                      <a:cubicBezTo>
                        <a:pt x="78105" y="0"/>
                        <a:pt x="100633" y="26922"/>
                        <a:pt x="100633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5EF95BF4-4B24-A5A2-F25C-F45FC6461F97}"/>
                    </a:ext>
                  </a:extLst>
                </p:cNvPr>
                <p:cNvSpPr/>
                <p:nvPr/>
              </p:nvSpPr>
              <p:spPr>
                <a:xfrm>
                  <a:off x="2129948" y="1668238"/>
                  <a:ext cx="33625" cy="33621"/>
                </a:xfrm>
                <a:custGeom>
                  <a:avLst/>
                  <a:gdLst>
                    <a:gd name="connsiteX0" fmla="*/ 33625 w 33625"/>
                    <a:gd name="connsiteY0" fmla="*/ 16812 h 33621"/>
                    <a:gd name="connsiteX1" fmla="*/ 16810 w 33625"/>
                    <a:gd name="connsiteY1" fmla="*/ 33622 h 33621"/>
                    <a:gd name="connsiteX2" fmla="*/ 0 w 33625"/>
                    <a:gd name="connsiteY2" fmla="*/ 16812 h 33621"/>
                    <a:gd name="connsiteX3" fmla="*/ 16810 w 33625"/>
                    <a:gd name="connsiteY3" fmla="*/ 0 h 33621"/>
                    <a:gd name="connsiteX4" fmla="*/ 33625 w 33625"/>
                    <a:gd name="connsiteY4" fmla="*/ 16812 h 33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5" h="33621">
                      <a:moveTo>
                        <a:pt x="33625" y="16812"/>
                      </a:moveTo>
                      <a:cubicBezTo>
                        <a:pt x="33625" y="26095"/>
                        <a:pt x="26099" y="33622"/>
                        <a:pt x="16810" y="33622"/>
                      </a:cubicBezTo>
                      <a:cubicBezTo>
                        <a:pt x="7526" y="33622"/>
                        <a:pt x="0" y="26095"/>
                        <a:pt x="0" y="16812"/>
                      </a:cubicBezTo>
                      <a:cubicBezTo>
                        <a:pt x="0" y="7528"/>
                        <a:pt x="7526" y="0"/>
                        <a:pt x="16810" y="0"/>
                      </a:cubicBezTo>
                      <a:cubicBezTo>
                        <a:pt x="26097" y="0"/>
                        <a:pt x="33625" y="7527"/>
                        <a:pt x="33625" y="168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00D1AE6A-63C8-F19C-57B2-82C1DC1914A2}"/>
                  </a:ext>
                </a:extLst>
              </p:cNvPr>
              <p:cNvSpPr/>
              <p:nvPr/>
            </p:nvSpPr>
            <p:spPr>
              <a:xfrm>
                <a:off x="2105690" y="1644999"/>
                <a:ext cx="107216" cy="64045"/>
              </a:xfrm>
              <a:custGeom>
                <a:avLst/>
                <a:gdLst>
                  <a:gd name="connsiteX0" fmla="*/ 0 w 107216"/>
                  <a:gd name="connsiteY0" fmla="*/ 64045 h 64045"/>
                  <a:gd name="connsiteX1" fmla="*/ 59525 w 107216"/>
                  <a:gd name="connsiteY1" fmla="*/ 11426 h 64045"/>
                  <a:gd name="connsiteX2" fmla="*/ 107217 w 107216"/>
                  <a:gd name="connsiteY2" fmla="*/ 57324 h 64045"/>
                  <a:gd name="connsiteX3" fmla="*/ 56402 w 107216"/>
                  <a:gd name="connsiteY3" fmla="*/ 0 h 64045"/>
                  <a:gd name="connsiteX4" fmla="*/ 0 w 107216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6" h="64045">
                    <a:moveTo>
                      <a:pt x="0" y="64045"/>
                    </a:moveTo>
                    <a:cubicBezTo>
                      <a:pt x="0" y="64045"/>
                      <a:pt x="24994" y="10363"/>
                      <a:pt x="59525" y="11426"/>
                    </a:cubicBezTo>
                    <a:cubicBezTo>
                      <a:pt x="94056" y="12490"/>
                      <a:pt x="102428" y="45758"/>
                      <a:pt x="107217" y="57324"/>
                    </a:cubicBezTo>
                    <a:cubicBezTo>
                      <a:pt x="107211" y="43902"/>
                      <a:pt x="96852" y="0"/>
                      <a:pt x="56402" y="0"/>
                    </a:cubicBezTo>
                    <a:cubicBezTo>
                      <a:pt x="22446" y="0"/>
                      <a:pt x="0" y="54181"/>
                      <a:pt x="0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8" name="图形 73">
              <a:extLst>
                <a:ext uri="{FF2B5EF4-FFF2-40B4-BE49-F238E27FC236}">
                  <a16:creationId xmlns:a16="http://schemas.microsoft.com/office/drawing/2014/main" id="{E9499371-2AA0-85D0-6102-2D70888D4253}"/>
                </a:ext>
              </a:extLst>
            </p:cNvPr>
            <p:cNvGrpSpPr/>
            <p:nvPr/>
          </p:nvGrpSpPr>
          <p:grpSpPr>
            <a:xfrm>
              <a:off x="2379961" y="1644999"/>
              <a:ext cx="108197" cy="129312"/>
              <a:chOff x="2379961" y="1644999"/>
              <a:chExt cx="108197" cy="129312"/>
            </a:xfrm>
          </p:grpSpPr>
          <p:grpSp>
            <p:nvGrpSpPr>
              <p:cNvPr id="352" name="图形 73">
                <a:extLst>
                  <a:ext uri="{FF2B5EF4-FFF2-40B4-BE49-F238E27FC236}">
                    <a16:creationId xmlns:a16="http://schemas.microsoft.com/office/drawing/2014/main" id="{E99FAF98-6382-1172-E746-4D3ADF6D7028}"/>
                  </a:ext>
                </a:extLst>
              </p:cNvPr>
              <p:cNvGrpSpPr/>
              <p:nvPr/>
            </p:nvGrpSpPr>
            <p:grpSpPr>
              <a:xfrm>
                <a:off x="2379961" y="1654047"/>
                <a:ext cx="100632" cy="120264"/>
                <a:chOff x="2379961" y="1654047"/>
                <a:chExt cx="100632" cy="120264"/>
              </a:xfrm>
            </p:grpSpPr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6BB7F461-CC11-22AC-1E1D-787F43D0FA7E}"/>
                    </a:ext>
                  </a:extLst>
                </p:cNvPr>
                <p:cNvSpPr/>
                <p:nvPr/>
              </p:nvSpPr>
              <p:spPr>
                <a:xfrm>
                  <a:off x="2379961" y="1654047"/>
                  <a:ext cx="100632" cy="120264"/>
                </a:xfrm>
                <a:custGeom>
                  <a:avLst/>
                  <a:gdLst>
                    <a:gd name="connsiteX0" fmla="*/ 0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100633 w 100632"/>
                    <a:gd name="connsiteY2" fmla="*/ 60133 h 120264"/>
                    <a:gd name="connsiteX3" fmla="*/ 50316 w 100632"/>
                    <a:gd name="connsiteY3" fmla="*/ 0 h 120264"/>
                    <a:gd name="connsiteX4" fmla="*/ 0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0" y="60133"/>
                      </a:moveTo>
                      <a:cubicBezTo>
                        <a:pt x="0" y="93344"/>
                        <a:pt x="22528" y="120264"/>
                        <a:pt x="50316" y="120264"/>
                      </a:cubicBezTo>
                      <a:cubicBezTo>
                        <a:pt x="78105" y="120264"/>
                        <a:pt x="100633" y="93344"/>
                        <a:pt x="100633" y="60133"/>
                      </a:cubicBezTo>
                      <a:cubicBezTo>
                        <a:pt x="100633" y="26922"/>
                        <a:pt x="78105" y="0"/>
                        <a:pt x="50316" y="0"/>
                      </a:cubicBezTo>
                      <a:cubicBezTo>
                        <a:pt x="22528" y="0"/>
                        <a:pt x="0" y="26922"/>
                        <a:pt x="0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764DB64E-CF95-02CB-ACDC-A0D1BB714B3A}"/>
                    </a:ext>
                  </a:extLst>
                </p:cNvPr>
                <p:cNvSpPr/>
                <p:nvPr/>
              </p:nvSpPr>
              <p:spPr>
                <a:xfrm>
                  <a:off x="2395381" y="1664950"/>
                  <a:ext cx="33621" cy="33619"/>
                </a:xfrm>
                <a:custGeom>
                  <a:avLst/>
                  <a:gdLst>
                    <a:gd name="connsiteX0" fmla="*/ 0 w 33621"/>
                    <a:gd name="connsiteY0" fmla="*/ 16810 h 33619"/>
                    <a:gd name="connsiteX1" fmla="*/ 16812 w 33621"/>
                    <a:gd name="connsiteY1" fmla="*/ 33620 h 33619"/>
                    <a:gd name="connsiteX2" fmla="*/ 33622 w 33621"/>
                    <a:gd name="connsiteY2" fmla="*/ 16810 h 33619"/>
                    <a:gd name="connsiteX3" fmla="*/ 16812 w 33621"/>
                    <a:gd name="connsiteY3" fmla="*/ 0 h 33619"/>
                    <a:gd name="connsiteX4" fmla="*/ 0 w 33621"/>
                    <a:gd name="connsiteY4" fmla="*/ 16810 h 3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1" h="33619">
                      <a:moveTo>
                        <a:pt x="0" y="16810"/>
                      </a:moveTo>
                      <a:cubicBezTo>
                        <a:pt x="0" y="26093"/>
                        <a:pt x="7526" y="33620"/>
                        <a:pt x="16812" y="33620"/>
                      </a:cubicBezTo>
                      <a:cubicBezTo>
                        <a:pt x="26095" y="33620"/>
                        <a:pt x="33622" y="26093"/>
                        <a:pt x="33622" y="16810"/>
                      </a:cubicBezTo>
                      <a:cubicBezTo>
                        <a:pt x="33622" y="7527"/>
                        <a:pt x="26095" y="0"/>
                        <a:pt x="16812" y="0"/>
                      </a:cubicBezTo>
                      <a:cubicBezTo>
                        <a:pt x="7526" y="0"/>
                        <a:pt x="0" y="7525"/>
                        <a:pt x="0" y="16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6D265AE0-34AD-CD8E-5305-5A837B22C94D}"/>
                  </a:ext>
                </a:extLst>
              </p:cNvPr>
              <p:cNvSpPr/>
              <p:nvPr/>
            </p:nvSpPr>
            <p:spPr>
              <a:xfrm>
                <a:off x="2380940" y="1644999"/>
                <a:ext cx="107218" cy="64045"/>
              </a:xfrm>
              <a:custGeom>
                <a:avLst/>
                <a:gdLst>
                  <a:gd name="connsiteX0" fmla="*/ 107219 w 107218"/>
                  <a:gd name="connsiteY0" fmla="*/ 64045 h 64045"/>
                  <a:gd name="connsiteX1" fmla="*/ 47692 w 107218"/>
                  <a:gd name="connsiteY1" fmla="*/ 11426 h 64045"/>
                  <a:gd name="connsiteX2" fmla="*/ 0 w 107218"/>
                  <a:gd name="connsiteY2" fmla="*/ 57324 h 64045"/>
                  <a:gd name="connsiteX3" fmla="*/ 50817 w 107218"/>
                  <a:gd name="connsiteY3" fmla="*/ 0 h 64045"/>
                  <a:gd name="connsiteX4" fmla="*/ 107219 w 107218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8" h="64045">
                    <a:moveTo>
                      <a:pt x="107219" y="64045"/>
                    </a:moveTo>
                    <a:cubicBezTo>
                      <a:pt x="107219" y="64045"/>
                      <a:pt x="82223" y="10363"/>
                      <a:pt x="47692" y="11426"/>
                    </a:cubicBezTo>
                    <a:cubicBezTo>
                      <a:pt x="13161" y="12490"/>
                      <a:pt x="4789" y="45758"/>
                      <a:pt x="0" y="57324"/>
                    </a:cubicBezTo>
                    <a:cubicBezTo>
                      <a:pt x="7" y="43902"/>
                      <a:pt x="10366" y="0"/>
                      <a:pt x="50817" y="0"/>
                    </a:cubicBezTo>
                    <a:cubicBezTo>
                      <a:pt x="84774" y="0"/>
                      <a:pt x="107219" y="54181"/>
                      <a:pt x="107219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5C872ADA-759D-24F4-608A-9753EEAE34AC}"/>
                </a:ext>
              </a:extLst>
            </p:cNvPr>
            <p:cNvSpPr/>
            <p:nvPr/>
          </p:nvSpPr>
          <p:spPr>
            <a:xfrm>
              <a:off x="1860583" y="1434903"/>
              <a:ext cx="332609" cy="446739"/>
            </a:xfrm>
            <a:custGeom>
              <a:avLst/>
              <a:gdLst>
                <a:gd name="connsiteX0" fmla="*/ 332587 w 332609"/>
                <a:gd name="connsiteY0" fmla="*/ 18288 h 446739"/>
                <a:gd name="connsiteX1" fmla="*/ 274706 w 332609"/>
                <a:gd name="connsiteY1" fmla="*/ 114439 h 446739"/>
                <a:gd name="connsiteX2" fmla="*/ 52579 w 332609"/>
                <a:gd name="connsiteY2" fmla="*/ 446369 h 446739"/>
                <a:gd name="connsiteX3" fmla="*/ 45345 w 332609"/>
                <a:gd name="connsiteY3" fmla="*/ 81431 h 446739"/>
                <a:gd name="connsiteX4" fmla="*/ 332587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332587" y="18288"/>
                  </a:moveTo>
                  <a:cubicBezTo>
                    <a:pt x="333493" y="28190"/>
                    <a:pt x="307540" y="77743"/>
                    <a:pt x="274706" y="114439"/>
                  </a:cubicBezTo>
                  <a:cubicBezTo>
                    <a:pt x="155577" y="247572"/>
                    <a:pt x="187241" y="416817"/>
                    <a:pt x="52579" y="446369"/>
                  </a:cubicBezTo>
                  <a:cubicBezTo>
                    <a:pt x="-696" y="458058"/>
                    <a:pt x="-29483" y="190032"/>
                    <a:pt x="45345" y="81431"/>
                  </a:cubicBezTo>
                  <a:cubicBezTo>
                    <a:pt x="86139" y="22231"/>
                    <a:pt x="328313" y="-28409"/>
                    <a:pt x="332587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CCBC6FF8-86EF-7CD0-9783-C024CC348BF4}"/>
                </a:ext>
              </a:extLst>
            </p:cNvPr>
            <p:cNvSpPr/>
            <p:nvPr/>
          </p:nvSpPr>
          <p:spPr>
            <a:xfrm>
              <a:off x="2374335" y="1434903"/>
              <a:ext cx="332609" cy="446739"/>
            </a:xfrm>
            <a:custGeom>
              <a:avLst/>
              <a:gdLst>
                <a:gd name="connsiteX0" fmla="*/ 23 w 332609"/>
                <a:gd name="connsiteY0" fmla="*/ 18288 h 446739"/>
                <a:gd name="connsiteX1" fmla="*/ 57904 w 332609"/>
                <a:gd name="connsiteY1" fmla="*/ 114439 h 446739"/>
                <a:gd name="connsiteX2" fmla="*/ 280030 w 332609"/>
                <a:gd name="connsiteY2" fmla="*/ 446369 h 446739"/>
                <a:gd name="connsiteX3" fmla="*/ 287265 w 332609"/>
                <a:gd name="connsiteY3" fmla="*/ 81431 h 446739"/>
                <a:gd name="connsiteX4" fmla="*/ 23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23" y="18288"/>
                  </a:moveTo>
                  <a:cubicBezTo>
                    <a:pt x="-883" y="28190"/>
                    <a:pt x="25070" y="77743"/>
                    <a:pt x="57904" y="114439"/>
                  </a:cubicBezTo>
                  <a:cubicBezTo>
                    <a:pt x="177034" y="247572"/>
                    <a:pt x="145369" y="416817"/>
                    <a:pt x="280030" y="446369"/>
                  </a:cubicBezTo>
                  <a:cubicBezTo>
                    <a:pt x="333304" y="458058"/>
                    <a:pt x="362092" y="190032"/>
                    <a:pt x="287265" y="81431"/>
                  </a:cubicBezTo>
                  <a:cubicBezTo>
                    <a:pt x="246474" y="22231"/>
                    <a:pt x="4297" y="-28409"/>
                    <a:pt x="23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6E425618-BBA9-87AE-3C4E-A52160351DF5}"/>
                </a:ext>
              </a:extLst>
            </p:cNvPr>
            <p:cNvSpPr/>
            <p:nvPr/>
          </p:nvSpPr>
          <p:spPr>
            <a:xfrm>
              <a:off x="2105690" y="1482860"/>
              <a:ext cx="458571" cy="603186"/>
            </a:xfrm>
            <a:custGeom>
              <a:avLst/>
              <a:gdLst>
                <a:gd name="connsiteX0" fmla="*/ 458571 w 458571"/>
                <a:gd name="connsiteY0" fmla="*/ 365341 h 603186"/>
                <a:gd name="connsiteX1" fmla="*/ 265197 w 458571"/>
                <a:gd name="connsiteY1" fmla="*/ 4171 h 603186"/>
                <a:gd name="connsiteX2" fmla="*/ 254458 w 458571"/>
                <a:gd name="connsiteY2" fmla="*/ 0 h 603186"/>
                <a:gd name="connsiteX3" fmla="*/ 338261 w 458571"/>
                <a:gd name="connsiteY3" fmla="*/ 115395 h 603186"/>
                <a:gd name="connsiteX4" fmla="*/ 427053 w 458571"/>
                <a:gd name="connsiteY4" fmla="*/ 364307 h 603186"/>
                <a:gd name="connsiteX5" fmla="*/ 328859 w 458571"/>
                <a:gd name="connsiteY5" fmla="*/ 542334 h 603186"/>
                <a:gd name="connsiteX6" fmla="*/ 0 w 458571"/>
                <a:gd name="connsiteY6" fmla="*/ 537108 h 603186"/>
                <a:gd name="connsiteX7" fmla="*/ 0 w 458571"/>
                <a:gd name="connsiteY7" fmla="*/ 537108 h 603186"/>
                <a:gd name="connsiteX8" fmla="*/ 173508 w 458571"/>
                <a:gd name="connsiteY8" fmla="*/ 603186 h 603186"/>
                <a:gd name="connsiteX9" fmla="*/ 458571 w 458571"/>
                <a:gd name="connsiteY9" fmla="*/ 365341 h 60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571" h="603186">
                  <a:moveTo>
                    <a:pt x="458571" y="365341"/>
                  </a:moveTo>
                  <a:cubicBezTo>
                    <a:pt x="458571" y="203979"/>
                    <a:pt x="407699" y="65581"/>
                    <a:pt x="265197" y="4171"/>
                  </a:cubicBezTo>
                  <a:cubicBezTo>
                    <a:pt x="261870" y="2736"/>
                    <a:pt x="258263" y="1344"/>
                    <a:pt x="254458" y="0"/>
                  </a:cubicBezTo>
                  <a:cubicBezTo>
                    <a:pt x="285088" y="40766"/>
                    <a:pt x="321891" y="90474"/>
                    <a:pt x="338261" y="115395"/>
                  </a:cubicBezTo>
                  <a:cubicBezTo>
                    <a:pt x="374903" y="171185"/>
                    <a:pt x="416614" y="284644"/>
                    <a:pt x="427053" y="364307"/>
                  </a:cubicBezTo>
                  <a:cubicBezTo>
                    <a:pt x="434951" y="424571"/>
                    <a:pt x="427053" y="486251"/>
                    <a:pt x="328859" y="542334"/>
                  </a:cubicBezTo>
                  <a:cubicBezTo>
                    <a:pt x="240271" y="592928"/>
                    <a:pt x="202392" y="625061"/>
                    <a:pt x="0" y="537108"/>
                  </a:cubicBezTo>
                  <a:lnTo>
                    <a:pt x="0" y="537108"/>
                  </a:lnTo>
                  <a:cubicBezTo>
                    <a:pt x="60051" y="581579"/>
                    <a:pt x="133505" y="603186"/>
                    <a:pt x="173508" y="603186"/>
                  </a:cubicBezTo>
                  <a:cubicBezTo>
                    <a:pt x="265197" y="603186"/>
                    <a:pt x="458571" y="526702"/>
                    <a:pt x="458571" y="3653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57" name="PA_文本框 7">
            <a:extLst>
              <a:ext uri="{FF2B5EF4-FFF2-40B4-BE49-F238E27FC236}">
                <a16:creationId xmlns:a16="http://schemas.microsoft.com/office/drawing/2014/main" id="{90948EF8-BA9C-006D-60F0-836F08624CC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82280" y="3223489"/>
            <a:ext cx="54274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教师试讲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学校演讲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教学课件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说课大赛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赛教</a:t>
            </a:r>
          </a:p>
        </p:txBody>
      </p:sp>
      <p:grpSp>
        <p:nvGrpSpPr>
          <p:cNvPr id="758" name="组合 757">
            <a:extLst>
              <a:ext uri="{FF2B5EF4-FFF2-40B4-BE49-F238E27FC236}">
                <a16:creationId xmlns:a16="http://schemas.microsoft.com/office/drawing/2014/main" id="{E1E126C7-2C36-6450-E1E2-B5AFC2ACDE53}"/>
              </a:ext>
            </a:extLst>
          </p:cNvPr>
          <p:cNvGrpSpPr/>
          <p:nvPr/>
        </p:nvGrpSpPr>
        <p:grpSpPr>
          <a:xfrm>
            <a:off x="4421819" y="4984814"/>
            <a:ext cx="3715564" cy="280989"/>
            <a:chOff x="4289813" y="5868701"/>
            <a:chExt cx="2005779" cy="280989"/>
          </a:xfrm>
        </p:grpSpPr>
        <p:sp>
          <p:nvSpPr>
            <p:cNvPr id="759" name="文本框 758">
              <a:extLst>
                <a:ext uri="{FF2B5EF4-FFF2-40B4-BE49-F238E27FC236}">
                  <a16:creationId xmlns:a16="http://schemas.microsoft.com/office/drawing/2014/main" id="{1A33666F-AABC-60D3-E5B8-4A4C3E59D247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60" name="文本框 759">
              <a:extLst>
                <a:ext uri="{FF2B5EF4-FFF2-40B4-BE49-F238E27FC236}">
                  <a16:creationId xmlns:a16="http://schemas.microsoft.com/office/drawing/2014/main" id="{EC6AD23F-7480-719E-031B-1B056656A4C0}"/>
                </a:ext>
              </a:extLst>
            </p:cNvPr>
            <p:cNvSpPr txBox="1"/>
            <p:nvPr/>
          </p:nvSpPr>
          <p:spPr>
            <a:xfrm>
              <a:off x="5236359" y="5872691"/>
              <a:ext cx="10592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2023.04.27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pic>
        <p:nvPicPr>
          <p:cNvPr id="842" name="图片 841">
            <a:extLst>
              <a:ext uri="{FF2B5EF4-FFF2-40B4-BE49-F238E27FC236}">
                <a16:creationId xmlns:a16="http://schemas.microsoft.com/office/drawing/2014/main" id="{302DD9A5-55F1-D927-91AC-6C9853685B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0042" y="3140101"/>
            <a:ext cx="2944883" cy="3270189"/>
          </a:xfrm>
          <a:prstGeom prst="rect">
            <a:avLst/>
          </a:prstGeom>
        </p:spPr>
      </p:pic>
      <p:sp>
        <p:nvSpPr>
          <p:cNvPr id="845" name="文本框 844">
            <a:extLst>
              <a:ext uri="{FF2B5EF4-FFF2-40B4-BE49-F238E27FC236}">
                <a16:creationId xmlns:a16="http://schemas.microsoft.com/office/drawing/2014/main" id="{E5687E0E-99A0-AD33-DB46-7C7C1323D393}"/>
              </a:ext>
            </a:extLst>
          </p:cNvPr>
          <p:cNvSpPr txBox="1"/>
          <p:nvPr/>
        </p:nvSpPr>
        <p:spPr>
          <a:xfrm>
            <a:off x="4180493" y="3923301"/>
            <a:ext cx="393699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274474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sp>
        <p:nvSpPr>
          <p:cNvPr id="2" name="Chord 23">
            <a:extLst>
              <a:ext uri="{FF2B5EF4-FFF2-40B4-BE49-F238E27FC236}">
                <a16:creationId xmlns:a16="http://schemas.microsoft.com/office/drawing/2014/main" id="{235A1443-0532-3CDF-0BA3-2D7225B59726}"/>
              </a:ext>
            </a:extLst>
          </p:cNvPr>
          <p:cNvSpPr/>
          <p:nvPr/>
        </p:nvSpPr>
        <p:spPr>
          <a:xfrm rot="6745650">
            <a:off x="1601217" y="2679817"/>
            <a:ext cx="2205532" cy="2205411"/>
          </a:xfrm>
          <a:prstGeom prst="chord">
            <a:avLst>
              <a:gd name="adj1" fmla="val 4058279"/>
              <a:gd name="adj2" fmla="val 14846112"/>
            </a:avLst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Rectangle 24">
            <a:extLst>
              <a:ext uri="{FF2B5EF4-FFF2-40B4-BE49-F238E27FC236}">
                <a16:creationId xmlns:a16="http://schemas.microsoft.com/office/drawing/2014/main" id="{7ED86765-D87C-1CFD-BF88-94451D4CB55F}"/>
              </a:ext>
            </a:extLst>
          </p:cNvPr>
          <p:cNvSpPr/>
          <p:nvPr/>
        </p:nvSpPr>
        <p:spPr>
          <a:xfrm>
            <a:off x="1586163" y="3833387"/>
            <a:ext cx="9174513" cy="529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/>
          <a:lstStyle/>
          <a:p>
            <a:pPr algn="ctr">
              <a:lnSpc>
                <a:spcPct val="120000"/>
              </a:lnSpc>
            </a:pPr>
            <a:endParaRPr lang="en-US" sz="2300" dirty="0">
              <a:cs typeface="+mn-ea"/>
              <a:sym typeface="+mn-lt"/>
            </a:endParaRPr>
          </a:p>
        </p:txBody>
      </p:sp>
      <p:sp>
        <p:nvSpPr>
          <p:cNvPr id="4" name="Isosceles Triangle 25">
            <a:extLst>
              <a:ext uri="{FF2B5EF4-FFF2-40B4-BE49-F238E27FC236}">
                <a16:creationId xmlns:a16="http://schemas.microsoft.com/office/drawing/2014/main" id="{9706ABD3-137C-E9C9-4915-31C82F0FEE8D}"/>
              </a:ext>
            </a:extLst>
          </p:cNvPr>
          <p:cNvSpPr/>
          <p:nvPr/>
        </p:nvSpPr>
        <p:spPr>
          <a:xfrm rot="10800000">
            <a:off x="2513837" y="3925749"/>
            <a:ext cx="352866" cy="304212"/>
          </a:xfrm>
          <a:prstGeom prst="triangl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Group 279">
            <a:extLst>
              <a:ext uri="{FF2B5EF4-FFF2-40B4-BE49-F238E27FC236}">
                <a16:creationId xmlns:a16="http://schemas.microsoft.com/office/drawing/2014/main" id="{40590613-D21B-4B0F-FE0D-B1D0B2419E00}"/>
              </a:ext>
            </a:extLst>
          </p:cNvPr>
          <p:cNvGrpSpPr/>
          <p:nvPr/>
        </p:nvGrpSpPr>
        <p:grpSpPr>
          <a:xfrm>
            <a:off x="2249808" y="1603735"/>
            <a:ext cx="909884" cy="909926"/>
            <a:chOff x="846989" y="1401020"/>
            <a:chExt cx="877416" cy="877416"/>
          </a:xfrm>
          <a:effectLst/>
        </p:grpSpPr>
        <p:sp>
          <p:nvSpPr>
            <p:cNvPr id="7" name="Teardrop 29">
              <a:extLst>
                <a:ext uri="{FF2B5EF4-FFF2-40B4-BE49-F238E27FC236}">
                  <a16:creationId xmlns:a16="http://schemas.microsoft.com/office/drawing/2014/main" id="{B7CEA95C-DF6E-257B-52C5-62B77DF76C7B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30">
              <a:extLst>
                <a:ext uri="{FF2B5EF4-FFF2-40B4-BE49-F238E27FC236}">
                  <a16:creationId xmlns:a16="http://schemas.microsoft.com/office/drawing/2014/main" id="{66D1A1D7-7384-BC1B-7D94-5024F333ABB9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5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12" name="Group 279">
            <a:extLst>
              <a:ext uri="{FF2B5EF4-FFF2-40B4-BE49-F238E27FC236}">
                <a16:creationId xmlns:a16="http://schemas.microsoft.com/office/drawing/2014/main" id="{3AEA18AE-D0AF-DEA2-8FB5-8EB5051B4B86}"/>
              </a:ext>
            </a:extLst>
          </p:cNvPr>
          <p:cNvGrpSpPr/>
          <p:nvPr/>
        </p:nvGrpSpPr>
        <p:grpSpPr>
          <a:xfrm>
            <a:off x="4559767" y="1628103"/>
            <a:ext cx="909884" cy="909926"/>
            <a:chOff x="846989" y="1401020"/>
            <a:chExt cx="877416" cy="877416"/>
          </a:xfrm>
          <a:effectLst/>
        </p:grpSpPr>
        <p:sp>
          <p:nvSpPr>
            <p:cNvPr id="13" name="Teardrop 32">
              <a:extLst>
                <a:ext uri="{FF2B5EF4-FFF2-40B4-BE49-F238E27FC236}">
                  <a16:creationId xmlns:a16="http://schemas.microsoft.com/office/drawing/2014/main" id="{37B4752D-8EE2-AD6F-D984-247884A65DED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4" name="Oval 33">
              <a:extLst>
                <a:ext uri="{FF2B5EF4-FFF2-40B4-BE49-F238E27FC236}">
                  <a16:creationId xmlns:a16="http://schemas.microsoft.com/office/drawing/2014/main" id="{72E9E9D2-B9D4-BC0B-C719-2B07F38C5FA1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5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grpSp>
        <p:nvGrpSpPr>
          <p:cNvPr id="15" name="Group 279">
            <a:extLst>
              <a:ext uri="{FF2B5EF4-FFF2-40B4-BE49-F238E27FC236}">
                <a16:creationId xmlns:a16="http://schemas.microsoft.com/office/drawing/2014/main" id="{5D02193B-4394-9BAF-2262-B9AC21A71BCB}"/>
              </a:ext>
            </a:extLst>
          </p:cNvPr>
          <p:cNvGrpSpPr/>
          <p:nvPr/>
        </p:nvGrpSpPr>
        <p:grpSpPr>
          <a:xfrm>
            <a:off x="6860566" y="1621413"/>
            <a:ext cx="909884" cy="909926"/>
            <a:chOff x="846989" y="1401020"/>
            <a:chExt cx="877416" cy="877416"/>
          </a:xfrm>
          <a:effectLst/>
        </p:grpSpPr>
        <p:sp>
          <p:nvSpPr>
            <p:cNvPr id="16" name="Teardrop 35">
              <a:extLst>
                <a:ext uri="{FF2B5EF4-FFF2-40B4-BE49-F238E27FC236}">
                  <a16:creationId xmlns:a16="http://schemas.microsoft.com/office/drawing/2014/main" id="{B209FE2D-8ED0-B378-3562-5F915F39FA8A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37">
              <a:extLst>
                <a:ext uri="{FF2B5EF4-FFF2-40B4-BE49-F238E27FC236}">
                  <a16:creationId xmlns:a16="http://schemas.microsoft.com/office/drawing/2014/main" id="{1A7E6250-9858-28C2-BF36-353AE2E48185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5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18" name="Group 279">
            <a:extLst>
              <a:ext uri="{FF2B5EF4-FFF2-40B4-BE49-F238E27FC236}">
                <a16:creationId xmlns:a16="http://schemas.microsoft.com/office/drawing/2014/main" id="{71257AC9-7533-3735-61AB-5EBFB80C5131}"/>
              </a:ext>
            </a:extLst>
          </p:cNvPr>
          <p:cNvGrpSpPr/>
          <p:nvPr/>
        </p:nvGrpSpPr>
        <p:grpSpPr>
          <a:xfrm>
            <a:off x="9190762" y="1628103"/>
            <a:ext cx="909884" cy="909926"/>
            <a:chOff x="846989" y="1401020"/>
            <a:chExt cx="877416" cy="877416"/>
          </a:xfrm>
          <a:effectLst/>
        </p:grpSpPr>
        <p:sp>
          <p:nvSpPr>
            <p:cNvPr id="19" name="Teardrop 39">
              <a:extLst>
                <a:ext uri="{FF2B5EF4-FFF2-40B4-BE49-F238E27FC236}">
                  <a16:creationId xmlns:a16="http://schemas.microsoft.com/office/drawing/2014/main" id="{0EE2FD4A-C404-82D0-3196-300E4EB4965C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0" name="Oval 40">
              <a:extLst>
                <a:ext uri="{FF2B5EF4-FFF2-40B4-BE49-F238E27FC236}">
                  <a16:creationId xmlns:a16="http://schemas.microsoft.com/office/drawing/2014/main" id="{9838739E-140D-A972-C669-690E5EC3A2F4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5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95%</a:t>
              </a:r>
            </a:p>
          </p:txBody>
        </p:sp>
      </p:grpSp>
      <p:sp>
        <p:nvSpPr>
          <p:cNvPr id="21" name="Freeform 182">
            <a:extLst>
              <a:ext uri="{FF2B5EF4-FFF2-40B4-BE49-F238E27FC236}">
                <a16:creationId xmlns:a16="http://schemas.microsoft.com/office/drawing/2014/main" id="{72563BAC-BB89-110B-DF1C-2B15CD016E1A}"/>
              </a:ext>
            </a:extLst>
          </p:cNvPr>
          <p:cNvSpPr>
            <a:spLocks noEditPoints="1"/>
          </p:cNvSpPr>
          <p:nvPr/>
        </p:nvSpPr>
        <p:spPr bwMode="auto">
          <a:xfrm>
            <a:off x="2402841" y="2989778"/>
            <a:ext cx="574857" cy="537121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53" tIns="52927" rIns="105853" bIns="52927" numCol="1" anchor="t" anchorCtr="0" compatLnSpc="1"/>
          <a:lstStyle/>
          <a:p>
            <a:pPr>
              <a:lnSpc>
                <a:spcPct val="120000"/>
              </a:lnSpc>
            </a:pPr>
            <a:endParaRPr lang="en-US" sz="2300" dirty="0">
              <a:cs typeface="+mn-ea"/>
              <a:sym typeface="+mn-lt"/>
            </a:endParaRPr>
          </a:p>
        </p:txBody>
      </p:sp>
      <p:sp>
        <p:nvSpPr>
          <p:cNvPr id="22" name="Chord 46">
            <a:extLst>
              <a:ext uri="{FF2B5EF4-FFF2-40B4-BE49-F238E27FC236}">
                <a16:creationId xmlns:a16="http://schemas.microsoft.com/office/drawing/2014/main" id="{530A82C2-0B0F-4906-E8B5-3835C73C4EB7}"/>
              </a:ext>
            </a:extLst>
          </p:cNvPr>
          <p:cNvSpPr/>
          <p:nvPr/>
        </p:nvSpPr>
        <p:spPr>
          <a:xfrm rot="6745650">
            <a:off x="3899673" y="2679817"/>
            <a:ext cx="2205532" cy="2205411"/>
          </a:xfrm>
          <a:prstGeom prst="chord">
            <a:avLst>
              <a:gd name="adj1" fmla="val 4058279"/>
              <a:gd name="adj2" fmla="val 14846112"/>
            </a:avLst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23" name="Isosceles Triangle 47">
            <a:extLst>
              <a:ext uri="{FF2B5EF4-FFF2-40B4-BE49-F238E27FC236}">
                <a16:creationId xmlns:a16="http://schemas.microsoft.com/office/drawing/2014/main" id="{99E02FF2-519D-7A3A-D1C3-9D7302E11CEF}"/>
              </a:ext>
            </a:extLst>
          </p:cNvPr>
          <p:cNvSpPr/>
          <p:nvPr/>
        </p:nvSpPr>
        <p:spPr>
          <a:xfrm rot="10800000">
            <a:off x="4823798" y="3925749"/>
            <a:ext cx="352866" cy="304212"/>
          </a:xfrm>
          <a:prstGeom prst="triangle">
            <a:avLst/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25" name="Chord 49">
            <a:extLst>
              <a:ext uri="{FF2B5EF4-FFF2-40B4-BE49-F238E27FC236}">
                <a16:creationId xmlns:a16="http://schemas.microsoft.com/office/drawing/2014/main" id="{39C07B48-BA65-231E-3E78-49B050FB2E84}"/>
              </a:ext>
            </a:extLst>
          </p:cNvPr>
          <p:cNvSpPr/>
          <p:nvPr/>
        </p:nvSpPr>
        <p:spPr>
          <a:xfrm rot="6745650">
            <a:off x="6200469" y="2679817"/>
            <a:ext cx="2205532" cy="2205411"/>
          </a:xfrm>
          <a:prstGeom prst="chord">
            <a:avLst>
              <a:gd name="adj1" fmla="val 4058279"/>
              <a:gd name="adj2" fmla="val 14846112"/>
            </a:avLst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Isosceles Triangle 50">
            <a:extLst>
              <a:ext uri="{FF2B5EF4-FFF2-40B4-BE49-F238E27FC236}">
                <a16:creationId xmlns:a16="http://schemas.microsoft.com/office/drawing/2014/main" id="{3AA7F95C-CCBD-95A0-8681-5A67AF6AA81D}"/>
              </a:ext>
            </a:extLst>
          </p:cNvPr>
          <p:cNvSpPr/>
          <p:nvPr/>
        </p:nvSpPr>
        <p:spPr>
          <a:xfrm rot="10800000">
            <a:off x="7124596" y="3925749"/>
            <a:ext cx="352866" cy="304212"/>
          </a:xfrm>
          <a:prstGeom prst="triangl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Chord 52">
            <a:extLst>
              <a:ext uri="{FF2B5EF4-FFF2-40B4-BE49-F238E27FC236}">
                <a16:creationId xmlns:a16="http://schemas.microsoft.com/office/drawing/2014/main" id="{73D2C519-7102-91E0-7257-2B85DB5240A1}"/>
              </a:ext>
            </a:extLst>
          </p:cNvPr>
          <p:cNvSpPr/>
          <p:nvPr/>
        </p:nvSpPr>
        <p:spPr>
          <a:xfrm rot="6745650">
            <a:off x="8530667" y="2679817"/>
            <a:ext cx="2205532" cy="2205411"/>
          </a:xfrm>
          <a:prstGeom prst="chord">
            <a:avLst>
              <a:gd name="adj1" fmla="val 4058279"/>
              <a:gd name="adj2" fmla="val 14846112"/>
            </a:avLst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29" name="Isosceles Triangle 53">
            <a:extLst>
              <a:ext uri="{FF2B5EF4-FFF2-40B4-BE49-F238E27FC236}">
                <a16:creationId xmlns:a16="http://schemas.microsoft.com/office/drawing/2014/main" id="{B874990C-0AE1-51B8-7BC5-7BE33EF47D81}"/>
              </a:ext>
            </a:extLst>
          </p:cNvPr>
          <p:cNvSpPr/>
          <p:nvPr/>
        </p:nvSpPr>
        <p:spPr>
          <a:xfrm rot="10800000">
            <a:off x="9454790" y="3925749"/>
            <a:ext cx="352866" cy="304212"/>
          </a:xfrm>
          <a:prstGeom prst="triangle">
            <a:avLst/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31" name="Freeform 172">
            <a:extLst>
              <a:ext uri="{FF2B5EF4-FFF2-40B4-BE49-F238E27FC236}">
                <a16:creationId xmlns:a16="http://schemas.microsoft.com/office/drawing/2014/main" id="{A2A72BD3-FE70-8193-C1C9-522ACF7761DB}"/>
              </a:ext>
            </a:extLst>
          </p:cNvPr>
          <p:cNvSpPr>
            <a:spLocks noEditPoints="1"/>
          </p:cNvSpPr>
          <p:nvPr/>
        </p:nvSpPr>
        <p:spPr bwMode="auto">
          <a:xfrm>
            <a:off x="4714139" y="3110408"/>
            <a:ext cx="572186" cy="416489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53" tIns="52927" rIns="105853" bIns="52927" numCol="1" anchor="t" anchorCtr="0" compatLnSpc="1"/>
          <a:lstStyle/>
          <a:p>
            <a:pPr>
              <a:lnSpc>
                <a:spcPct val="120000"/>
              </a:lnSpc>
            </a:pPr>
            <a:endParaRPr lang="en-US" sz="2300" dirty="0">
              <a:cs typeface="+mn-ea"/>
              <a:sym typeface="+mn-lt"/>
            </a:endParaRPr>
          </a:p>
        </p:txBody>
      </p:sp>
      <p:sp>
        <p:nvSpPr>
          <p:cNvPr id="32" name="Freeform 122">
            <a:extLst>
              <a:ext uri="{FF2B5EF4-FFF2-40B4-BE49-F238E27FC236}">
                <a16:creationId xmlns:a16="http://schemas.microsoft.com/office/drawing/2014/main" id="{F0BC59D9-559D-571A-66E4-657584A7FB18}"/>
              </a:ext>
            </a:extLst>
          </p:cNvPr>
          <p:cNvSpPr>
            <a:spLocks noEditPoints="1"/>
          </p:cNvSpPr>
          <p:nvPr/>
        </p:nvSpPr>
        <p:spPr bwMode="auto">
          <a:xfrm>
            <a:off x="7122720" y="3041370"/>
            <a:ext cx="356619" cy="512917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53" tIns="52927" rIns="105853" bIns="52927" numCol="1" anchor="t" anchorCtr="0" compatLnSpc="1"/>
          <a:lstStyle/>
          <a:p>
            <a:pPr>
              <a:lnSpc>
                <a:spcPct val="120000"/>
              </a:lnSpc>
            </a:pPr>
            <a:endParaRPr lang="en-US" sz="2300" dirty="0">
              <a:cs typeface="+mn-ea"/>
              <a:sym typeface="+mn-lt"/>
            </a:endParaRPr>
          </a:p>
        </p:txBody>
      </p:sp>
      <p:sp>
        <p:nvSpPr>
          <p:cNvPr id="33" name="Freeform 66">
            <a:extLst>
              <a:ext uri="{FF2B5EF4-FFF2-40B4-BE49-F238E27FC236}">
                <a16:creationId xmlns:a16="http://schemas.microsoft.com/office/drawing/2014/main" id="{4B2E5EF7-9F56-3336-2F79-143FDD44003F}"/>
              </a:ext>
            </a:extLst>
          </p:cNvPr>
          <p:cNvSpPr>
            <a:spLocks noEditPoints="1"/>
          </p:cNvSpPr>
          <p:nvPr/>
        </p:nvSpPr>
        <p:spPr bwMode="auto">
          <a:xfrm>
            <a:off x="9336435" y="3075701"/>
            <a:ext cx="589585" cy="457332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53" tIns="52927" rIns="105853" bIns="52927" numCol="1" anchor="t" anchorCtr="0" compatLnSpc="1"/>
          <a:lstStyle/>
          <a:p>
            <a:pPr>
              <a:lnSpc>
                <a:spcPct val="120000"/>
              </a:lnSpc>
            </a:pPr>
            <a:endParaRPr lang="en-US" sz="2300" dirty="0"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BEBE383-8E62-8F7D-9C78-C106CC6008A1}"/>
              </a:ext>
            </a:extLst>
          </p:cNvPr>
          <p:cNvGrpSpPr/>
          <p:nvPr/>
        </p:nvGrpSpPr>
        <p:grpSpPr>
          <a:xfrm>
            <a:off x="1731875" y="4511644"/>
            <a:ext cx="1944216" cy="1484240"/>
            <a:chOff x="1693415" y="1119916"/>
            <a:chExt cx="1944216" cy="148424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5F8EE91-68F4-03EF-2AAD-E6D4FDA98185}"/>
                </a:ext>
              </a:extLst>
            </p:cNvPr>
            <p:cNvSpPr txBox="1"/>
            <p:nvPr/>
          </p:nvSpPr>
          <p:spPr>
            <a:xfrm>
              <a:off x="1693415" y="1428257"/>
              <a:ext cx="1944216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80B3385-3E3C-D3F6-5B34-795E5C828E62}"/>
                </a:ext>
              </a:extLst>
            </p:cNvPr>
            <p:cNvSpPr txBox="1"/>
            <p:nvPr/>
          </p:nvSpPr>
          <p:spPr>
            <a:xfrm>
              <a:off x="1693415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55A323A-698D-1C2B-504B-F3B6BE17CD60}"/>
              </a:ext>
            </a:extLst>
          </p:cNvPr>
          <p:cNvGrpSpPr/>
          <p:nvPr/>
        </p:nvGrpSpPr>
        <p:grpSpPr>
          <a:xfrm>
            <a:off x="4047372" y="4511644"/>
            <a:ext cx="1944216" cy="1484240"/>
            <a:chOff x="1693415" y="1119916"/>
            <a:chExt cx="1944216" cy="148424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AF8EB39-1E67-E692-AF50-F8F7812671B2}"/>
                </a:ext>
              </a:extLst>
            </p:cNvPr>
            <p:cNvSpPr txBox="1"/>
            <p:nvPr/>
          </p:nvSpPr>
          <p:spPr>
            <a:xfrm>
              <a:off x="1693415" y="1428257"/>
              <a:ext cx="1944216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65A39B2-D8F6-68A4-B76A-7BE2A5CAB95F}"/>
                </a:ext>
              </a:extLst>
            </p:cNvPr>
            <p:cNvSpPr txBox="1"/>
            <p:nvPr/>
          </p:nvSpPr>
          <p:spPr>
            <a:xfrm>
              <a:off x="1693415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3A92DAB-CF71-8E37-DA75-B92198891195}"/>
              </a:ext>
            </a:extLst>
          </p:cNvPr>
          <p:cNvGrpSpPr/>
          <p:nvPr/>
        </p:nvGrpSpPr>
        <p:grpSpPr>
          <a:xfrm>
            <a:off x="6362869" y="4511644"/>
            <a:ext cx="1944216" cy="1484240"/>
            <a:chOff x="1693415" y="1119916"/>
            <a:chExt cx="1944216" cy="148424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5EB78C4-9E67-8E89-341C-4E2648E2B636}"/>
                </a:ext>
              </a:extLst>
            </p:cNvPr>
            <p:cNvSpPr txBox="1"/>
            <p:nvPr/>
          </p:nvSpPr>
          <p:spPr>
            <a:xfrm>
              <a:off x="1693415" y="1428257"/>
              <a:ext cx="1944216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F81B69F-81F2-7B8B-CEF2-04931010FE35}"/>
                </a:ext>
              </a:extLst>
            </p:cNvPr>
            <p:cNvSpPr txBox="1"/>
            <p:nvPr/>
          </p:nvSpPr>
          <p:spPr>
            <a:xfrm>
              <a:off x="1693415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95F72B4-14BE-9C80-6A2D-D7DB3EEA0959}"/>
              </a:ext>
            </a:extLst>
          </p:cNvPr>
          <p:cNvGrpSpPr/>
          <p:nvPr/>
        </p:nvGrpSpPr>
        <p:grpSpPr>
          <a:xfrm>
            <a:off x="8678366" y="4511644"/>
            <a:ext cx="1944216" cy="1484240"/>
            <a:chOff x="1693415" y="1119916"/>
            <a:chExt cx="1944216" cy="148424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937F578-43DE-1657-852E-5AD3F0F1F116}"/>
                </a:ext>
              </a:extLst>
            </p:cNvPr>
            <p:cNvSpPr txBox="1"/>
            <p:nvPr/>
          </p:nvSpPr>
          <p:spPr>
            <a:xfrm>
              <a:off x="1693415" y="1428257"/>
              <a:ext cx="1944216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A63CDF8-E095-24A7-AB46-F1E7874D4117}"/>
                </a:ext>
              </a:extLst>
            </p:cNvPr>
            <p:cNvSpPr txBox="1"/>
            <p:nvPr/>
          </p:nvSpPr>
          <p:spPr>
            <a:xfrm>
              <a:off x="1693415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41960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308F67B-676F-991A-0BAD-517BAEE406BE}"/>
              </a:ext>
            </a:extLst>
          </p:cNvPr>
          <p:cNvSpPr/>
          <p:nvPr/>
        </p:nvSpPr>
        <p:spPr>
          <a:xfrm rot="10800000" flipH="1">
            <a:off x="1389940" y="1735446"/>
            <a:ext cx="2099460" cy="3844395"/>
          </a:xfrm>
          <a:custGeom>
            <a:avLst/>
            <a:gdLst>
              <a:gd name="connsiteX0" fmla="*/ 1079727 w 2099460"/>
              <a:gd name="connsiteY0" fmla="*/ 3844395 h 3844395"/>
              <a:gd name="connsiteX1" fmla="*/ 1422730 w 2099460"/>
              <a:gd name="connsiteY1" fmla="*/ 3630342 h 3844395"/>
              <a:gd name="connsiteX2" fmla="*/ 1583494 w 2099460"/>
              <a:gd name="connsiteY2" fmla="*/ 3666566 h 3844395"/>
              <a:gd name="connsiteX3" fmla="*/ 1967684 w 2099460"/>
              <a:gd name="connsiteY3" fmla="*/ 3282978 h 3844395"/>
              <a:gd name="connsiteX4" fmla="*/ 1966001 w 2099460"/>
              <a:gd name="connsiteY4" fmla="*/ 3266304 h 3844395"/>
              <a:gd name="connsiteX5" fmla="*/ 2099460 w 2099460"/>
              <a:gd name="connsiteY5" fmla="*/ 3019013 h 3844395"/>
              <a:gd name="connsiteX6" fmla="*/ 2098105 w 2099460"/>
              <a:gd name="connsiteY6" fmla="*/ 3008679 h 3844395"/>
              <a:gd name="connsiteX7" fmla="*/ 2099460 w 2099460"/>
              <a:gd name="connsiteY7" fmla="*/ 3001967 h 3844395"/>
              <a:gd name="connsiteX8" fmla="*/ 2099460 w 2099460"/>
              <a:gd name="connsiteY8" fmla="*/ 487085 h 3844395"/>
              <a:gd name="connsiteX9" fmla="*/ 2099460 w 2099460"/>
              <a:gd name="connsiteY9" fmla="*/ 338592 h 3844395"/>
              <a:gd name="connsiteX10" fmla="*/ 2007907 w 2099460"/>
              <a:gd name="connsiteY10" fmla="*/ 200471 h 3844395"/>
              <a:gd name="connsiteX11" fmla="*/ 1973741 w 2099460"/>
              <a:gd name="connsiteY11" fmla="*/ 193573 h 3844395"/>
              <a:gd name="connsiteX12" fmla="*/ 1955289 w 2099460"/>
              <a:gd name="connsiteY12" fmla="*/ 171244 h 3844395"/>
              <a:gd name="connsiteX13" fmla="*/ 1794971 w 2099460"/>
              <a:gd name="connsiteY13" fmla="*/ 104943 h 3844395"/>
              <a:gd name="connsiteX14" fmla="*/ 1700100 w 2099460"/>
              <a:gd name="connsiteY14" fmla="*/ 126320 h 3844395"/>
              <a:gd name="connsiteX15" fmla="*/ 1497682 w 2099460"/>
              <a:gd name="connsiteY15" fmla="*/ 0 h 3844395"/>
              <a:gd name="connsiteX16" fmla="*/ 1275565 w 2099460"/>
              <a:gd name="connsiteY16" fmla="*/ 180748 h 3844395"/>
              <a:gd name="connsiteX17" fmla="*/ 1274763 w 2099460"/>
              <a:gd name="connsiteY17" fmla="*/ 188691 h 3844395"/>
              <a:gd name="connsiteX18" fmla="*/ 149901 w 2099460"/>
              <a:gd name="connsiteY18" fmla="*/ 188691 h 3844395"/>
              <a:gd name="connsiteX19" fmla="*/ 0 w 2099460"/>
              <a:gd name="connsiteY19" fmla="*/ 338592 h 3844395"/>
              <a:gd name="connsiteX20" fmla="*/ 0 w 2099460"/>
              <a:gd name="connsiteY20" fmla="*/ 3001967 h 3844395"/>
              <a:gd name="connsiteX21" fmla="*/ 2828 w 2099460"/>
              <a:gd name="connsiteY21" fmla="*/ 3015972 h 3844395"/>
              <a:gd name="connsiteX22" fmla="*/ 0 w 2099460"/>
              <a:gd name="connsiteY22" fmla="*/ 3045838 h 3844395"/>
              <a:gd name="connsiteX23" fmla="*/ 297063 w 2099460"/>
              <a:gd name="connsiteY23" fmla="*/ 3342435 h 3844395"/>
              <a:gd name="connsiteX24" fmla="*/ 353843 w 2099460"/>
              <a:gd name="connsiteY24" fmla="*/ 3336721 h 3844395"/>
              <a:gd name="connsiteX25" fmla="*/ 594125 w 2099460"/>
              <a:gd name="connsiteY25" fmla="*/ 3460806 h 3844395"/>
              <a:gd name="connsiteX26" fmla="*/ 697159 w 2099460"/>
              <a:gd name="connsiteY26" fmla="*/ 3441402 h 3844395"/>
              <a:gd name="connsiteX27" fmla="*/ 695536 w 2099460"/>
              <a:gd name="connsiteY27" fmla="*/ 3460805 h 3844395"/>
              <a:gd name="connsiteX28" fmla="*/ 1079727 w 2099460"/>
              <a:gd name="connsiteY28" fmla="*/ 3844395 h 384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099460" h="3844395">
                <a:moveTo>
                  <a:pt x="1079727" y="3844395"/>
                </a:moveTo>
                <a:cubicBezTo>
                  <a:pt x="1230679" y="3844395"/>
                  <a:pt x="1361297" y="3757474"/>
                  <a:pt x="1422730" y="3630342"/>
                </a:cubicBezTo>
                <a:cubicBezTo>
                  <a:pt x="1471319" y="3653925"/>
                  <a:pt x="1525928" y="3666566"/>
                  <a:pt x="1583494" y="3666566"/>
                </a:cubicBezTo>
                <a:cubicBezTo>
                  <a:pt x="1795677" y="3666566"/>
                  <a:pt x="1967684" y="3494827"/>
                  <a:pt x="1967684" y="3282978"/>
                </a:cubicBezTo>
                <a:lnTo>
                  <a:pt x="1966001" y="3266304"/>
                </a:lnTo>
                <a:cubicBezTo>
                  <a:pt x="2046478" y="3213433"/>
                  <a:pt x="2099460" y="3122401"/>
                  <a:pt x="2099460" y="3019013"/>
                </a:cubicBezTo>
                <a:lnTo>
                  <a:pt x="2098105" y="3008679"/>
                </a:lnTo>
                <a:lnTo>
                  <a:pt x="2099460" y="3001967"/>
                </a:lnTo>
                <a:lnTo>
                  <a:pt x="2099460" y="487085"/>
                </a:lnTo>
                <a:lnTo>
                  <a:pt x="2099460" y="338592"/>
                </a:lnTo>
                <a:cubicBezTo>
                  <a:pt x="2099460" y="276501"/>
                  <a:pt x="2061709" y="223227"/>
                  <a:pt x="2007907" y="200471"/>
                </a:cubicBezTo>
                <a:lnTo>
                  <a:pt x="1973741" y="193573"/>
                </a:lnTo>
                <a:lnTo>
                  <a:pt x="1955289" y="171244"/>
                </a:lnTo>
                <a:cubicBezTo>
                  <a:pt x="1914260" y="130280"/>
                  <a:pt x="1857579" y="104943"/>
                  <a:pt x="1794971" y="104943"/>
                </a:cubicBezTo>
                <a:cubicBezTo>
                  <a:pt x="1761000" y="104943"/>
                  <a:pt x="1728773" y="112403"/>
                  <a:pt x="1700100" y="126320"/>
                </a:cubicBezTo>
                <a:cubicBezTo>
                  <a:pt x="1663846" y="51295"/>
                  <a:pt x="1586764" y="0"/>
                  <a:pt x="1497682" y="0"/>
                </a:cubicBezTo>
                <a:cubicBezTo>
                  <a:pt x="1388118" y="0"/>
                  <a:pt x="1296706" y="77595"/>
                  <a:pt x="1275565" y="180748"/>
                </a:cubicBezTo>
                <a:lnTo>
                  <a:pt x="1274763" y="188691"/>
                </a:lnTo>
                <a:lnTo>
                  <a:pt x="149901" y="188691"/>
                </a:lnTo>
                <a:cubicBezTo>
                  <a:pt x="67113" y="188691"/>
                  <a:pt x="0" y="255804"/>
                  <a:pt x="0" y="338592"/>
                </a:cubicBezTo>
                <a:lnTo>
                  <a:pt x="0" y="3001967"/>
                </a:lnTo>
                <a:lnTo>
                  <a:pt x="2828" y="3015972"/>
                </a:lnTo>
                <a:lnTo>
                  <a:pt x="0" y="3045838"/>
                </a:lnTo>
                <a:cubicBezTo>
                  <a:pt x="0" y="3209644"/>
                  <a:pt x="132999" y="3342435"/>
                  <a:pt x="297063" y="3342435"/>
                </a:cubicBezTo>
                <a:lnTo>
                  <a:pt x="353843" y="3336721"/>
                </a:lnTo>
                <a:cubicBezTo>
                  <a:pt x="406818" y="3412112"/>
                  <a:pt x="494775" y="3460806"/>
                  <a:pt x="594125" y="3460806"/>
                </a:cubicBezTo>
                <a:cubicBezTo>
                  <a:pt x="630482" y="3460805"/>
                  <a:pt x="665314" y="3454285"/>
                  <a:pt x="697159" y="3441402"/>
                </a:cubicBezTo>
                <a:cubicBezTo>
                  <a:pt x="695700" y="3447791"/>
                  <a:pt x="695536" y="3454279"/>
                  <a:pt x="695536" y="3460805"/>
                </a:cubicBezTo>
                <a:cubicBezTo>
                  <a:pt x="695536" y="3672657"/>
                  <a:pt x="867544" y="3844395"/>
                  <a:pt x="1079727" y="3844395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A0110AE-997F-46E6-7E76-901D2402BE9D}"/>
              </a:ext>
            </a:extLst>
          </p:cNvPr>
          <p:cNvGrpSpPr/>
          <p:nvPr/>
        </p:nvGrpSpPr>
        <p:grpSpPr>
          <a:xfrm>
            <a:off x="1692390" y="3158667"/>
            <a:ext cx="1944216" cy="1761239"/>
            <a:chOff x="1332210" y="1119916"/>
            <a:chExt cx="1944216" cy="176123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B0BAD8A-83A0-4E85-E852-67E24AF91085}"/>
                </a:ext>
              </a:extLst>
            </p:cNvPr>
            <p:cNvSpPr txBox="1"/>
            <p:nvPr/>
          </p:nvSpPr>
          <p:spPr>
            <a:xfrm>
              <a:off x="1332211" y="1428257"/>
              <a:ext cx="1603259" cy="1452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/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/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FB70A99-A67D-0A10-F5F1-9AA0DE94332F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9EB7059-B6AC-51F4-3087-0357505F05F9}"/>
              </a:ext>
            </a:extLst>
          </p:cNvPr>
          <p:cNvGrpSpPr/>
          <p:nvPr/>
        </p:nvGrpSpPr>
        <p:grpSpPr>
          <a:xfrm>
            <a:off x="2096769" y="2321700"/>
            <a:ext cx="685799" cy="684847"/>
            <a:chOff x="1820544" y="2321700"/>
            <a:chExt cx="685799" cy="684847"/>
          </a:xfrm>
          <a:solidFill>
            <a:schemeClr val="bg1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1A0F937-8588-A19A-FAFC-3DA586ED2148}"/>
                </a:ext>
              </a:extLst>
            </p:cNvPr>
            <p:cNvSpPr/>
            <p:nvPr/>
          </p:nvSpPr>
          <p:spPr>
            <a:xfrm>
              <a:off x="1820544" y="2321700"/>
              <a:ext cx="600075" cy="684847"/>
            </a:xfrm>
            <a:custGeom>
              <a:avLst/>
              <a:gdLst>
                <a:gd name="connsiteX0" fmla="*/ 514350 w 600075"/>
                <a:gd name="connsiteY0" fmla="*/ 0 h 684847"/>
                <a:gd name="connsiteX1" fmla="*/ 428625 w 600075"/>
                <a:gd name="connsiteY1" fmla="*/ 85725 h 684847"/>
                <a:gd name="connsiteX2" fmla="*/ 428625 w 600075"/>
                <a:gd name="connsiteY2" fmla="*/ 219075 h 684847"/>
                <a:gd name="connsiteX3" fmla="*/ 361950 w 600075"/>
                <a:gd name="connsiteY3" fmla="*/ 285750 h 684847"/>
                <a:gd name="connsiteX4" fmla="*/ 130493 w 600075"/>
                <a:gd name="connsiteY4" fmla="*/ 285750 h 684847"/>
                <a:gd name="connsiteX5" fmla="*/ 47625 w 600075"/>
                <a:gd name="connsiteY5" fmla="*/ 238125 h 684847"/>
                <a:gd name="connsiteX6" fmla="*/ 0 w 600075"/>
                <a:gd name="connsiteY6" fmla="*/ 285750 h 684847"/>
                <a:gd name="connsiteX7" fmla="*/ 30480 w 600075"/>
                <a:gd name="connsiteY7" fmla="*/ 330518 h 684847"/>
                <a:gd name="connsiteX8" fmla="*/ 28575 w 600075"/>
                <a:gd name="connsiteY8" fmla="*/ 342900 h 684847"/>
                <a:gd name="connsiteX9" fmla="*/ 76200 w 600075"/>
                <a:gd name="connsiteY9" fmla="*/ 390525 h 684847"/>
                <a:gd name="connsiteX10" fmla="*/ 76200 w 600075"/>
                <a:gd name="connsiteY10" fmla="*/ 390525 h 684847"/>
                <a:gd name="connsiteX11" fmla="*/ 276225 w 600075"/>
                <a:gd name="connsiteY11" fmla="*/ 551498 h 684847"/>
                <a:gd name="connsiteX12" fmla="*/ 276225 w 600075"/>
                <a:gd name="connsiteY12" fmla="*/ 609600 h 684847"/>
                <a:gd name="connsiteX13" fmla="*/ 257175 w 600075"/>
                <a:gd name="connsiteY13" fmla="*/ 627698 h 684847"/>
                <a:gd name="connsiteX14" fmla="*/ 266700 w 600075"/>
                <a:gd name="connsiteY14" fmla="*/ 644843 h 684847"/>
                <a:gd name="connsiteX15" fmla="*/ 322898 w 600075"/>
                <a:gd name="connsiteY15" fmla="*/ 681990 h 684847"/>
                <a:gd name="connsiteX16" fmla="*/ 333375 w 600075"/>
                <a:gd name="connsiteY16" fmla="*/ 684848 h 684847"/>
                <a:gd name="connsiteX17" fmla="*/ 341948 w 600075"/>
                <a:gd name="connsiteY17" fmla="*/ 682943 h 684847"/>
                <a:gd name="connsiteX18" fmla="*/ 352425 w 600075"/>
                <a:gd name="connsiteY18" fmla="*/ 665798 h 684847"/>
                <a:gd name="connsiteX19" fmla="*/ 352425 w 600075"/>
                <a:gd name="connsiteY19" fmla="*/ 664845 h 684847"/>
                <a:gd name="connsiteX20" fmla="*/ 365760 w 600075"/>
                <a:gd name="connsiteY20" fmla="*/ 646748 h 684847"/>
                <a:gd name="connsiteX21" fmla="*/ 368618 w 600075"/>
                <a:gd name="connsiteY21" fmla="*/ 645795 h 684847"/>
                <a:gd name="connsiteX22" fmla="*/ 381000 w 600075"/>
                <a:gd name="connsiteY22" fmla="*/ 621030 h 684847"/>
                <a:gd name="connsiteX23" fmla="*/ 361950 w 600075"/>
                <a:gd name="connsiteY23" fmla="*/ 608648 h 684847"/>
                <a:gd name="connsiteX24" fmla="*/ 314325 w 600075"/>
                <a:gd name="connsiteY24" fmla="*/ 608648 h 684847"/>
                <a:gd name="connsiteX25" fmla="*/ 314325 w 600075"/>
                <a:gd name="connsiteY25" fmla="*/ 550545 h 684847"/>
                <a:gd name="connsiteX26" fmla="*/ 352425 w 600075"/>
                <a:gd name="connsiteY26" fmla="*/ 543878 h 684847"/>
                <a:gd name="connsiteX27" fmla="*/ 352425 w 600075"/>
                <a:gd name="connsiteY27" fmla="*/ 571500 h 684847"/>
                <a:gd name="connsiteX28" fmla="*/ 333375 w 600075"/>
                <a:gd name="connsiteY28" fmla="*/ 589598 h 684847"/>
                <a:gd name="connsiteX29" fmla="*/ 333375 w 600075"/>
                <a:gd name="connsiteY29" fmla="*/ 590550 h 684847"/>
                <a:gd name="connsiteX30" fmla="*/ 360998 w 600075"/>
                <a:gd name="connsiteY30" fmla="*/ 590550 h 684847"/>
                <a:gd name="connsiteX31" fmla="*/ 398145 w 600075"/>
                <a:gd name="connsiteY31" fmla="*/ 616268 h 684847"/>
                <a:gd name="connsiteX32" fmla="*/ 397193 w 600075"/>
                <a:gd name="connsiteY32" fmla="*/ 643890 h 684847"/>
                <a:gd name="connsiteX33" fmla="*/ 399098 w 600075"/>
                <a:gd name="connsiteY33" fmla="*/ 644843 h 684847"/>
                <a:gd name="connsiteX34" fmla="*/ 409575 w 600075"/>
                <a:gd name="connsiteY34" fmla="*/ 647700 h 684847"/>
                <a:gd name="connsiteX35" fmla="*/ 418148 w 600075"/>
                <a:gd name="connsiteY35" fmla="*/ 645795 h 684847"/>
                <a:gd name="connsiteX36" fmla="*/ 428625 w 600075"/>
                <a:gd name="connsiteY36" fmla="*/ 628650 h 684847"/>
                <a:gd name="connsiteX37" fmla="*/ 428625 w 600075"/>
                <a:gd name="connsiteY37" fmla="*/ 627698 h 684847"/>
                <a:gd name="connsiteX38" fmla="*/ 441960 w 600075"/>
                <a:gd name="connsiteY38" fmla="*/ 609600 h 684847"/>
                <a:gd name="connsiteX39" fmla="*/ 444818 w 600075"/>
                <a:gd name="connsiteY39" fmla="*/ 608648 h 684847"/>
                <a:gd name="connsiteX40" fmla="*/ 457200 w 600075"/>
                <a:gd name="connsiteY40" fmla="*/ 583883 h 684847"/>
                <a:gd name="connsiteX41" fmla="*/ 438150 w 600075"/>
                <a:gd name="connsiteY41" fmla="*/ 571500 h 684847"/>
                <a:gd name="connsiteX42" fmla="*/ 390525 w 600075"/>
                <a:gd name="connsiteY42" fmla="*/ 571500 h 684847"/>
                <a:gd name="connsiteX43" fmla="*/ 390525 w 600075"/>
                <a:gd name="connsiteY43" fmla="*/ 531495 h 684847"/>
                <a:gd name="connsiteX44" fmla="*/ 523875 w 600075"/>
                <a:gd name="connsiteY44" fmla="*/ 323850 h 684847"/>
                <a:gd name="connsiteX45" fmla="*/ 523875 w 600075"/>
                <a:gd name="connsiteY45" fmla="*/ 170498 h 684847"/>
                <a:gd name="connsiteX46" fmla="*/ 600075 w 600075"/>
                <a:gd name="connsiteY46" fmla="*/ 85725 h 684847"/>
                <a:gd name="connsiteX47" fmla="*/ 514350 w 600075"/>
                <a:gd name="connsiteY47" fmla="*/ 0 h 684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0075" h="684847">
                  <a:moveTo>
                    <a:pt x="514350" y="0"/>
                  </a:moveTo>
                  <a:cubicBezTo>
                    <a:pt x="466725" y="0"/>
                    <a:pt x="428625" y="38100"/>
                    <a:pt x="428625" y="85725"/>
                  </a:cubicBezTo>
                  <a:lnTo>
                    <a:pt x="428625" y="219075"/>
                  </a:lnTo>
                  <a:cubicBezTo>
                    <a:pt x="428625" y="256223"/>
                    <a:pt x="399098" y="285750"/>
                    <a:pt x="361950" y="285750"/>
                  </a:cubicBezTo>
                  <a:lnTo>
                    <a:pt x="130493" y="285750"/>
                  </a:lnTo>
                  <a:cubicBezTo>
                    <a:pt x="114300" y="257175"/>
                    <a:pt x="82868" y="238125"/>
                    <a:pt x="47625" y="238125"/>
                  </a:cubicBezTo>
                  <a:cubicBezTo>
                    <a:pt x="20955" y="238125"/>
                    <a:pt x="0" y="259080"/>
                    <a:pt x="0" y="285750"/>
                  </a:cubicBezTo>
                  <a:cubicBezTo>
                    <a:pt x="0" y="305753"/>
                    <a:pt x="12383" y="322898"/>
                    <a:pt x="30480" y="330518"/>
                  </a:cubicBezTo>
                  <a:cubicBezTo>
                    <a:pt x="29528" y="334328"/>
                    <a:pt x="28575" y="338138"/>
                    <a:pt x="28575" y="342900"/>
                  </a:cubicBezTo>
                  <a:cubicBezTo>
                    <a:pt x="28575" y="369570"/>
                    <a:pt x="49530" y="390525"/>
                    <a:pt x="76200" y="390525"/>
                  </a:cubicBezTo>
                  <a:lnTo>
                    <a:pt x="76200" y="390525"/>
                  </a:lnTo>
                  <a:cubicBezTo>
                    <a:pt x="102870" y="478155"/>
                    <a:pt x="180975" y="543878"/>
                    <a:pt x="276225" y="551498"/>
                  </a:cubicBezTo>
                  <a:lnTo>
                    <a:pt x="276225" y="609600"/>
                  </a:lnTo>
                  <a:cubicBezTo>
                    <a:pt x="265748" y="609600"/>
                    <a:pt x="257175" y="617220"/>
                    <a:pt x="257175" y="627698"/>
                  </a:cubicBezTo>
                  <a:cubicBezTo>
                    <a:pt x="257175" y="634365"/>
                    <a:pt x="260985" y="641033"/>
                    <a:pt x="266700" y="644843"/>
                  </a:cubicBezTo>
                  <a:lnTo>
                    <a:pt x="322898" y="681990"/>
                  </a:lnTo>
                  <a:cubicBezTo>
                    <a:pt x="325755" y="683895"/>
                    <a:pt x="329565" y="684848"/>
                    <a:pt x="333375" y="684848"/>
                  </a:cubicBezTo>
                  <a:cubicBezTo>
                    <a:pt x="336233" y="684848"/>
                    <a:pt x="339090" y="683895"/>
                    <a:pt x="341948" y="682943"/>
                  </a:cubicBezTo>
                  <a:cubicBezTo>
                    <a:pt x="348615" y="680085"/>
                    <a:pt x="352425" y="673418"/>
                    <a:pt x="352425" y="665798"/>
                  </a:cubicBezTo>
                  <a:lnTo>
                    <a:pt x="352425" y="664845"/>
                  </a:lnTo>
                  <a:cubicBezTo>
                    <a:pt x="352425" y="656273"/>
                    <a:pt x="358140" y="649605"/>
                    <a:pt x="365760" y="646748"/>
                  </a:cubicBezTo>
                  <a:lnTo>
                    <a:pt x="368618" y="645795"/>
                  </a:lnTo>
                  <a:cubicBezTo>
                    <a:pt x="378143" y="642938"/>
                    <a:pt x="383858" y="631508"/>
                    <a:pt x="381000" y="621030"/>
                  </a:cubicBezTo>
                  <a:cubicBezTo>
                    <a:pt x="378143" y="613410"/>
                    <a:pt x="370523" y="608648"/>
                    <a:pt x="361950" y="608648"/>
                  </a:cubicBezTo>
                  <a:lnTo>
                    <a:pt x="314325" y="608648"/>
                  </a:lnTo>
                  <a:lnTo>
                    <a:pt x="314325" y="550545"/>
                  </a:lnTo>
                  <a:cubicBezTo>
                    <a:pt x="327660" y="549593"/>
                    <a:pt x="340043" y="547688"/>
                    <a:pt x="352425" y="543878"/>
                  </a:cubicBezTo>
                  <a:lnTo>
                    <a:pt x="352425" y="571500"/>
                  </a:lnTo>
                  <a:cubicBezTo>
                    <a:pt x="341948" y="571500"/>
                    <a:pt x="333375" y="579120"/>
                    <a:pt x="333375" y="589598"/>
                  </a:cubicBezTo>
                  <a:cubicBezTo>
                    <a:pt x="333375" y="589598"/>
                    <a:pt x="333375" y="589598"/>
                    <a:pt x="333375" y="590550"/>
                  </a:cubicBezTo>
                  <a:lnTo>
                    <a:pt x="360998" y="590550"/>
                  </a:lnTo>
                  <a:cubicBezTo>
                    <a:pt x="378143" y="590550"/>
                    <a:pt x="392430" y="601028"/>
                    <a:pt x="398145" y="616268"/>
                  </a:cubicBezTo>
                  <a:cubicBezTo>
                    <a:pt x="401003" y="624840"/>
                    <a:pt x="401003" y="634365"/>
                    <a:pt x="397193" y="643890"/>
                  </a:cubicBezTo>
                  <a:lnTo>
                    <a:pt x="399098" y="644843"/>
                  </a:lnTo>
                  <a:cubicBezTo>
                    <a:pt x="401955" y="646748"/>
                    <a:pt x="405765" y="647700"/>
                    <a:pt x="409575" y="647700"/>
                  </a:cubicBezTo>
                  <a:cubicBezTo>
                    <a:pt x="412433" y="647700"/>
                    <a:pt x="415290" y="646748"/>
                    <a:pt x="418148" y="645795"/>
                  </a:cubicBezTo>
                  <a:cubicBezTo>
                    <a:pt x="424815" y="642938"/>
                    <a:pt x="428625" y="636270"/>
                    <a:pt x="428625" y="628650"/>
                  </a:cubicBezTo>
                  <a:lnTo>
                    <a:pt x="428625" y="627698"/>
                  </a:lnTo>
                  <a:cubicBezTo>
                    <a:pt x="428625" y="619125"/>
                    <a:pt x="434340" y="612458"/>
                    <a:pt x="441960" y="609600"/>
                  </a:cubicBezTo>
                  <a:lnTo>
                    <a:pt x="444818" y="608648"/>
                  </a:lnTo>
                  <a:cubicBezTo>
                    <a:pt x="454343" y="605790"/>
                    <a:pt x="460058" y="594360"/>
                    <a:pt x="457200" y="583883"/>
                  </a:cubicBezTo>
                  <a:cubicBezTo>
                    <a:pt x="454343" y="576263"/>
                    <a:pt x="446723" y="571500"/>
                    <a:pt x="438150" y="571500"/>
                  </a:cubicBezTo>
                  <a:lnTo>
                    <a:pt x="390525" y="571500"/>
                  </a:lnTo>
                  <a:lnTo>
                    <a:pt x="390525" y="531495"/>
                  </a:lnTo>
                  <a:cubicBezTo>
                    <a:pt x="469583" y="495300"/>
                    <a:pt x="523875" y="416243"/>
                    <a:pt x="523875" y="323850"/>
                  </a:cubicBezTo>
                  <a:lnTo>
                    <a:pt x="523875" y="170498"/>
                  </a:lnTo>
                  <a:cubicBezTo>
                    <a:pt x="566738" y="165735"/>
                    <a:pt x="600075" y="129540"/>
                    <a:pt x="600075" y="85725"/>
                  </a:cubicBezTo>
                  <a:cubicBezTo>
                    <a:pt x="600075" y="38100"/>
                    <a:pt x="561975" y="0"/>
                    <a:pt x="5143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E68F73F-05EF-7040-F66D-7D7A994211F7}"/>
                </a:ext>
              </a:extLst>
            </p:cNvPr>
            <p:cNvSpPr/>
            <p:nvPr/>
          </p:nvSpPr>
          <p:spPr>
            <a:xfrm>
              <a:off x="2428239" y="2408377"/>
              <a:ext cx="78104" cy="46672"/>
            </a:xfrm>
            <a:custGeom>
              <a:avLst/>
              <a:gdLst>
                <a:gd name="connsiteX0" fmla="*/ 37147 w 78104"/>
                <a:gd name="connsiteY0" fmla="*/ 5715 h 46672"/>
                <a:gd name="connsiteX1" fmla="*/ 11430 w 78104"/>
                <a:gd name="connsiteY1" fmla="*/ 0 h 46672"/>
                <a:gd name="connsiteX2" fmla="*/ 0 w 78104"/>
                <a:gd name="connsiteY2" fmla="*/ 46672 h 46672"/>
                <a:gd name="connsiteX3" fmla="*/ 13335 w 78104"/>
                <a:gd name="connsiteY3" fmla="*/ 46672 h 46672"/>
                <a:gd name="connsiteX4" fmla="*/ 68580 w 78104"/>
                <a:gd name="connsiteY4" fmla="*/ 22860 h 46672"/>
                <a:gd name="connsiteX5" fmla="*/ 78105 w 78104"/>
                <a:gd name="connsiteY5" fmla="*/ 8572 h 46672"/>
                <a:gd name="connsiteX6" fmla="*/ 37147 w 78104"/>
                <a:gd name="connsiteY6" fmla="*/ 5715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104" h="46672">
                  <a:moveTo>
                    <a:pt x="37147" y="5715"/>
                  </a:moveTo>
                  <a:cubicBezTo>
                    <a:pt x="27622" y="4763"/>
                    <a:pt x="19050" y="2857"/>
                    <a:pt x="11430" y="0"/>
                  </a:cubicBezTo>
                  <a:cubicBezTo>
                    <a:pt x="11430" y="17145"/>
                    <a:pt x="7620" y="33338"/>
                    <a:pt x="0" y="46672"/>
                  </a:cubicBezTo>
                  <a:cubicBezTo>
                    <a:pt x="4763" y="46672"/>
                    <a:pt x="8572" y="46672"/>
                    <a:pt x="13335" y="46672"/>
                  </a:cubicBezTo>
                  <a:cubicBezTo>
                    <a:pt x="40957" y="46672"/>
                    <a:pt x="58102" y="34290"/>
                    <a:pt x="68580" y="22860"/>
                  </a:cubicBezTo>
                  <a:cubicBezTo>
                    <a:pt x="73342" y="18097"/>
                    <a:pt x="76200" y="12382"/>
                    <a:pt x="78105" y="8572"/>
                  </a:cubicBezTo>
                  <a:cubicBezTo>
                    <a:pt x="70485" y="8572"/>
                    <a:pt x="58102" y="7620"/>
                    <a:pt x="37147" y="57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FDCA5C6-6522-BA24-4D37-D5CC530B23B6}"/>
              </a:ext>
            </a:extLst>
          </p:cNvPr>
          <p:cNvSpPr/>
          <p:nvPr/>
        </p:nvSpPr>
        <p:spPr>
          <a:xfrm rot="10800000" flipH="1">
            <a:off x="3824250" y="1735446"/>
            <a:ext cx="2099460" cy="3844395"/>
          </a:xfrm>
          <a:custGeom>
            <a:avLst/>
            <a:gdLst>
              <a:gd name="connsiteX0" fmla="*/ 1079727 w 2099460"/>
              <a:gd name="connsiteY0" fmla="*/ 3844395 h 3844395"/>
              <a:gd name="connsiteX1" fmla="*/ 1422730 w 2099460"/>
              <a:gd name="connsiteY1" fmla="*/ 3630342 h 3844395"/>
              <a:gd name="connsiteX2" fmla="*/ 1583494 w 2099460"/>
              <a:gd name="connsiteY2" fmla="*/ 3666566 h 3844395"/>
              <a:gd name="connsiteX3" fmla="*/ 1967684 w 2099460"/>
              <a:gd name="connsiteY3" fmla="*/ 3282978 h 3844395"/>
              <a:gd name="connsiteX4" fmla="*/ 1966001 w 2099460"/>
              <a:gd name="connsiteY4" fmla="*/ 3266304 h 3844395"/>
              <a:gd name="connsiteX5" fmla="*/ 2099460 w 2099460"/>
              <a:gd name="connsiteY5" fmla="*/ 3019013 h 3844395"/>
              <a:gd name="connsiteX6" fmla="*/ 2098105 w 2099460"/>
              <a:gd name="connsiteY6" fmla="*/ 3008679 h 3844395"/>
              <a:gd name="connsiteX7" fmla="*/ 2099460 w 2099460"/>
              <a:gd name="connsiteY7" fmla="*/ 3001967 h 3844395"/>
              <a:gd name="connsiteX8" fmla="*/ 2099460 w 2099460"/>
              <a:gd name="connsiteY8" fmla="*/ 487085 h 3844395"/>
              <a:gd name="connsiteX9" fmla="*/ 2099460 w 2099460"/>
              <a:gd name="connsiteY9" fmla="*/ 338592 h 3844395"/>
              <a:gd name="connsiteX10" fmla="*/ 2007907 w 2099460"/>
              <a:gd name="connsiteY10" fmla="*/ 200471 h 3844395"/>
              <a:gd name="connsiteX11" fmla="*/ 1973741 w 2099460"/>
              <a:gd name="connsiteY11" fmla="*/ 193573 h 3844395"/>
              <a:gd name="connsiteX12" fmla="*/ 1955289 w 2099460"/>
              <a:gd name="connsiteY12" fmla="*/ 171244 h 3844395"/>
              <a:gd name="connsiteX13" fmla="*/ 1794971 w 2099460"/>
              <a:gd name="connsiteY13" fmla="*/ 104943 h 3844395"/>
              <a:gd name="connsiteX14" fmla="*/ 1700100 w 2099460"/>
              <a:gd name="connsiteY14" fmla="*/ 126320 h 3844395"/>
              <a:gd name="connsiteX15" fmla="*/ 1497682 w 2099460"/>
              <a:gd name="connsiteY15" fmla="*/ 0 h 3844395"/>
              <a:gd name="connsiteX16" fmla="*/ 1275565 w 2099460"/>
              <a:gd name="connsiteY16" fmla="*/ 180748 h 3844395"/>
              <a:gd name="connsiteX17" fmla="*/ 1274763 w 2099460"/>
              <a:gd name="connsiteY17" fmla="*/ 188691 h 3844395"/>
              <a:gd name="connsiteX18" fmla="*/ 149901 w 2099460"/>
              <a:gd name="connsiteY18" fmla="*/ 188691 h 3844395"/>
              <a:gd name="connsiteX19" fmla="*/ 0 w 2099460"/>
              <a:gd name="connsiteY19" fmla="*/ 338592 h 3844395"/>
              <a:gd name="connsiteX20" fmla="*/ 0 w 2099460"/>
              <a:gd name="connsiteY20" fmla="*/ 3001967 h 3844395"/>
              <a:gd name="connsiteX21" fmla="*/ 2828 w 2099460"/>
              <a:gd name="connsiteY21" fmla="*/ 3015972 h 3844395"/>
              <a:gd name="connsiteX22" fmla="*/ 0 w 2099460"/>
              <a:gd name="connsiteY22" fmla="*/ 3045838 h 3844395"/>
              <a:gd name="connsiteX23" fmla="*/ 297063 w 2099460"/>
              <a:gd name="connsiteY23" fmla="*/ 3342435 h 3844395"/>
              <a:gd name="connsiteX24" fmla="*/ 353843 w 2099460"/>
              <a:gd name="connsiteY24" fmla="*/ 3336721 h 3844395"/>
              <a:gd name="connsiteX25" fmla="*/ 594125 w 2099460"/>
              <a:gd name="connsiteY25" fmla="*/ 3460806 h 3844395"/>
              <a:gd name="connsiteX26" fmla="*/ 697159 w 2099460"/>
              <a:gd name="connsiteY26" fmla="*/ 3441402 h 3844395"/>
              <a:gd name="connsiteX27" fmla="*/ 695536 w 2099460"/>
              <a:gd name="connsiteY27" fmla="*/ 3460805 h 3844395"/>
              <a:gd name="connsiteX28" fmla="*/ 1079727 w 2099460"/>
              <a:gd name="connsiteY28" fmla="*/ 3844395 h 384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099460" h="3844395">
                <a:moveTo>
                  <a:pt x="1079727" y="3844395"/>
                </a:moveTo>
                <a:cubicBezTo>
                  <a:pt x="1230679" y="3844395"/>
                  <a:pt x="1361297" y="3757474"/>
                  <a:pt x="1422730" y="3630342"/>
                </a:cubicBezTo>
                <a:cubicBezTo>
                  <a:pt x="1471319" y="3653925"/>
                  <a:pt x="1525928" y="3666566"/>
                  <a:pt x="1583494" y="3666566"/>
                </a:cubicBezTo>
                <a:cubicBezTo>
                  <a:pt x="1795677" y="3666566"/>
                  <a:pt x="1967684" y="3494827"/>
                  <a:pt x="1967684" y="3282978"/>
                </a:cubicBezTo>
                <a:lnTo>
                  <a:pt x="1966001" y="3266304"/>
                </a:lnTo>
                <a:cubicBezTo>
                  <a:pt x="2046478" y="3213433"/>
                  <a:pt x="2099460" y="3122401"/>
                  <a:pt x="2099460" y="3019013"/>
                </a:cubicBezTo>
                <a:lnTo>
                  <a:pt x="2098105" y="3008679"/>
                </a:lnTo>
                <a:lnTo>
                  <a:pt x="2099460" y="3001967"/>
                </a:lnTo>
                <a:lnTo>
                  <a:pt x="2099460" y="487085"/>
                </a:lnTo>
                <a:lnTo>
                  <a:pt x="2099460" y="338592"/>
                </a:lnTo>
                <a:cubicBezTo>
                  <a:pt x="2099460" y="276501"/>
                  <a:pt x="2061709" y="223227"/>
                  <a:pt x="2007907" y="200471"/>
                </a:cubicBezTo>
                <a:lnTo>
                  <a:pt x="1973741" y="193573"/>
                </a:lnTo>
                <a:lnTo>
                  <a:pt x="1955289" y="171244"/>
                </a:lnTo>
                <a:cubicBezTo>
                  <a:pt x="1914260" y="130280"/>
                  <a:pt x="1857579" y="104943"/>
                  <a:pt x="1794971" y="104943"/>
                </a:cubicBezTo>
                <a:cubicBezTo>
                  <a:pt x="1761000" y="104943"/>
                  <a:pt x="1728773" y="112403"/>
                  <a:pt x="1700100" y="126320"/>
                </a:cubicBezTo>
                <a:cubicBezTo>
                  <a:pt x="1663846" y="51295"/>
                  <a:pt x="1586764" y="0"/>
                  <a:pt x="1497682" y="0"/>
                </a:cubicBezTo>
                <a:cubicBezTo>
                  <a:pt x="1388118" y="0"/>
                  <a:pt x="1296706" y="77595"/>
                  <a:pt x="1275565" y="180748"/>
                </a:cubicBezTo>
                <a:lnTo>
                  <a:pt x="1274763" y="188691"/>
                </a:lnTo>
                <a:lnTo>
                  <a:pt x="149901" y="188691"/>
                </a:lnTo>
                <a:cubicBezTo>
                  <a:pt x="67113" y="188691"/>
                  <a:pt x="0" y="255804"/>
                  <a:pt x="0" y="338592"/>
                </a:cubicBezTo>
                <a:lnTo>
                  <a:pt x="0" y="3001967"/>
                </a:lnTo>
                <a:lnTo>
                  <a:pt x="2828" y="3015972"/>
                </a:lnTo>
                <a:lnTo>
                  <a:pt x="0" y="3045838"/>
                </a:lnTo>
                <a:cubicBezTo>
                  <a:pt x="0" y="3209644"/>
                  <a:pt x="132999" y="3342435"/>
                  <a:pt x="297063" y="3342435"/>
                </a:cubicBezTo>
                <a:lnTo>
                  <a:pt x="353843" y="3336721"/>
                </a:lnTo>
                <a:cubicBezTo>
                  <a:pt x="406818" y="3412112"/>
                  <a:pt x="494775" y="3460806"/>
                  <a:pt x="594125" y="3460806"/>
                </a:cubicBezTo>
                <a:cubicBezTo>
                  <a:pt x="630482" y="3460805"/>
                  <a:pt x="665314" y="3454285"/>
                  <a:pt x="697159" y="3441402"/>
                </a:cubicBezTo>
                <a:cubicBezTo>
                  <a:pt x="695700" y="3447791"/>
                  <a:pt x="695536" y="3454279"/>
                  <a:pt x="695536" y="3460805"/>
                </a:cubicBezTo>
                <a:cubicBezTo>
                  <a:pt x="695536" y="3672657"/>
                  <a:pt x="867544" y="3844395"/>
                  <a:pt x="1079727" y="3844395"/>
                </a:cubicBezTo>
                <a:close/>
              </a:path>
            </a:pathLst>
          </a:cu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068F90A-CED4-B7B6-B083-294A5C92FBF3}"/>
              </a:ext>
            </a:extLst>
          </p:cNvPr>
          <p:cNvGrpSpPr/>
          <p:nvPr/>
        </p:nvGrpSpPr>
        <p:grpSpPr>
          <a:xfrm>
            <a:off x="4126700" y="3158667"/>
            <a:ext cx="1944216" cy="1761239"/>
            <a:chOff x="1332210" y="1119916"/>
            <a:chExt cx="1944216" cy="176123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FB6C28C-34C6-3429-755B-D9BB49864B12}"/>
                </a:ext>
              </a:extLst>
            </p:cNvPr>
            <p:cNvSpPr txBox="1"/>
            <p:nvPr/>
          </p:nvSpPr>
          <p:spPr>
            <a:xfrm>
              <a:off x="1332211" y="1428257"/>
              <a:ext cx="1603259" cy="1452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/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/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5F01B7B-34AC-CD58-CB7C-B343DE7076EB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添加标题文本</a:t>
              </a:r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750EAB4-87F3-4FE4-F84B-7DFDFB2D9D3A}"/>
              </a:ext>
            </a:extLst>
          </p:cNvPr>
          <p:cNvSpPr/>
          <p:nvPr/>
        </p:nvSpPr>
        <p:spPr>
          <a:xfrm rot="10800000" flipH="1">
            <a:off x="6258560" y="1735446"/>
            <a:ext cx="2099460" cy="3844395"/>
          </a:xfrm>
          <a:custGeom>
            <a:avLst/>
            <a:gdLst>
              <a:gd name="connsiteX0" fmla="*/ 1079727 w 2099460"/>
              <a:gd name="connsiteY0" fmla="*/ 3844395 h 3844395"/>
              <a:gd name="connsiteX1" fmla="*/ 1422730 w 2099460"/>
              <a:gd name="connsiteY1" fmla="*/ 3630342 h 3844395"/>
              <a:gd name="connsiteX2" fmla="*/ 1583494 w 2099460"/>
              <a:gd name="connsiteY2" fmla="*/ 3666566 h 3844395"/>
              <a:gd name="connsiteX3" fmla="*/ 1967684 w 2099460"/>
              <a:gd name="connsiteY3" fmla="*/ 3282978 h 3844395"/>
              <a:gd name="connsiteX4" fmla="*/ 1966001 w 2099460"/>
              <a:gd name="connsiteY4" fmla="*/ 3266304 h 3844395"/>
              <a:gd name="connsiteX5" fmla="*/ 2099460 w 2099460"/>
              <a:gd name="connsiteY5" fmla="*/ 3019013 h 3844395"/>
              <a:gd name="connsiteX6" fmla="*/ 2098105 w 2099460"/>
              <a:gd name="connsiteY6" fmla="*/ 3008679 h 3844395"/>
              <a:gd name="connsiteX7" fmla="*/ 2099460 w 2099460"/>
              <a:gd name="connsiteY7" fmla="*/ 3001967 h 3844395"/>
              <a:gd name="connsiteX8" fmla="*/ 2099460 w 2099460"/>
              <a:gd name="connsiteY8" fmla="*/ 487085 h 3844395"/>
              <a:gd name="connsiteX9" fmla="*/ 2099460 w 2099460"/>
              <a:gd name="connsiteY9" fmla="*/ 338592 h 3844395"/>
              <a:gd name="connsiteX10" fmla="*/ 2007907 w 2099460"/>
              <a:gd name="connsiteY10" fmla="*/ 200471 h 3844395"/>
              <a:gd name="connsiteX11" fmla="*/ 1973741 w 2099460"/>
              <a:gd name="connsiteY11" fmla="*/ 193573 h 3844395"/>
              <a:gd name="connsiteX12" fmla="*/ 1955289 w 2099460"/>
              <a:gd name="connsiteY12" fmla="*/ 171244 h 3844395"/>
              <a:gd name="connsiteX13" fmla="*/ 1794971 w 2099460"/>
              <a:gd name="connsiteY13" fmla="*/ 104943 h 3844395"/>
              <a:gd name="connsiteX14" fmla="*/ 1700100 w 2099460"/>
              <a:gd name="connsiteY14" fmla="*/ 126320 h 3844395"/>
              <a:gd name="connsiteX15" fmla="*/ 1497682 w 2099460"/>
              <a:gd name="connsiteY15" fmla="*/ 0 h 3844395"/>
              <a:gd name="connsiteX16" fmla="*/ 1275565 w 2099460"/>
              <a:gd name="connsiteY16" fmla="*/ 180748 h 3844395"/>
              <a:gd name="connsiteX17" fmla="*/ 1274763 w 2099460"/>
              <a:gd name="connsiteY17" fmla="*/ 188691 h 3844395"/>
              <a:gd name="connsiteX18" fmla="*/ 149901 w 2099460"/>
              <a:gd name="connsiteY18" fmla="*/ 188691 h 3844395"/>
              <a:gd name="connsiteX19" fmla="*/ 0 w 2099460"/>
              <a:gd name="connsiteY19" fmla="*/ 338592 h 3844395"/>
              <a:gd name="connsiteX20" fmla="*/ 0 w 2099460"/>
              <a:gd name="connsiteY20" fmla="*/ 3001967 h 3844395"/>
              <a:gd name="connsiteX21" fmla="*/ 2828 w 2099460"/>
              <a:gd name="connsiteY21" fmla="*/ 3015972 h 3844395"/>
              <a:gd name="connsiteX22" fmla="*/ 0 w 2099460"/>
              <a:gd name="connsiteY22" fmla="*/ 3045838 h 3844395"/>
              <a:gd name="connsiteX23" fmla="*/ 297063 w 2099460"/>
              <a:gd name="connsiteY23" fmla="*/ 3342435 h 3844395"/>
              <a:gd name="connsiteX24" fmla="*/ 353843 w 2099460"/>
              <a:gd name="connsiteY24" fmla="*/ 3336721 h 3844395"/>
              <a:gd name="connsiteX25" fmla="*/ 594125 w 2099460"/>
              <a:gd name="connsiteY25" fmla="*/ 3460806 h 3844395"/>
              <a:gd name="connsiteX26" fmla="*/ 697159 w 2099460"/>
              <a:gd name="connsiteY26" fmla="*/ 3441402 h 3844395"/>
              <a:gd name="connsiteX27" fmla="*/ 695536 w 2099460"/>
              <a:gd name="connsiteY27" fmla="*/ 3460805 h 3844395"/>
              <a:gd name="connsiteX28" fmla="*/ 1079727 w 2099460"/>
              <a:gd name="connsiteY28" fmla="*/ 3844395 h 384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099460" h="3844395">
                <a:moveTo>
                  <a:pt x="1079727" y="3844395"/>
                </a:moveTo>
                <a:cubicBezTo>
                  <a:pt x="1230679" y="3844395"/>
                  <a:pt x="1361297" y="3757474"/>
                  <a:pt x="1422730" y="3630342"/>
                </a:cubicBezTo>
                <a:cubicBezTo>
                  <a:pt x="1471319" y="3653925"/>
                  <a:pt x="1525928" y="3666566"/>
                  <a:pt x="1583494" y="3666566"/>
                </a:cubicBezTo>
                <a:cubicBezTo>
                  <a:pt x="1795677" y="3666566"/>
                  <a:pt x="1967684" y="3494827"/>
                  <a:pt x="1967684" y="3282978"/>
                </a:cubicBezTo>
                <a:lnTo>
                  <a:pt x="1966001" y="3266304"/>
                </a:lnTo>
                <a:cubicBezTo>
                  <a:pt x="2046478" y="3213433"/>
                  <a:pt x="2099460" y="3122401"/>
                  <a:pt x="2099460" y="3019013"/>
                </a:cubicBezTo>
                <a:lnTo>
                  <a:pt x="2098105" y="3008679"/>
                </a:lnTo>
                <a:lnTo>
                  <a:pt x="2099460" y="3001967"/>
                </a:lnTo>
                <a:lnTo>
                  <a:pt x="2099460" y="487085"/>
                </a:lnTo>
                <a:lnTo>
                  <a:pt x="2099460" y="338592"/>
                </a:lnTo>
                <a:cubicBezTo>
                  <a:pt x="2099460" y="276501"/>
                  <a:pt x="2061709" y="223227"/>
                  <a:pt x="2007907" y="200471"/>
                </a:cubicBezTo>
                <a:lnTo>
                  <a:pt x="1973741" y="193573"/>
                </a:lnTo>
                <a:lnTo>
                  <a:pt x="1955289" y="171244"/>
                </a:lnTo>
                <a:cubicBezTo>
                  <a:pt x="1914260" y="130280"/>
                  <a:pt x="1857579" y="104943"/>
                  <a:pt x="1794971" y="104943"/>
                </a:cubicBezTo>
                <a:cubicBezTo>
                  <a:pt x="1761000" y="104943"/>
                  <a:pt x="1728773" y="112403"/>
                  <a:pt x="1700100" y="126320"/>
                </a:cubicBezTo>
                <a:cubicBezTo>
                  <a:pt x="1663846" y="51295"/>
                  <a:pt x="1586764" y="0"/>
                  <a:pt x="1497682" y="0"/>
                </a:cubicBezTo>
                <a:cubicBezTo>
                  <a:pt x="1388118" y="0"/>
                  <a:pt x="1296706" y="77595"/>
                  <a:pt x="1275565" y="180748"/>
                </a:cubicBezTo>
                <a:lnTo>
                  <a:pt x="1274763" y="188691"/>
                </a:lnTo>
                <a:lnTo>
                  <a:pt x="149901" y="188691"/>
                </a:lnTo>
                <a:cubicBezTo>
                  <a:pt x="67113" y="188691"/>
                  <a:pt x="0" y="255804"/>
                  <a:pt x="0" y="338592"/>
                </a:cubicBezTo>
                <a:lnTo>
                  <a:pt x="0" y="3001967"/>
                </a:lnTo>
                <a:lnTo>
                  <a:pt x="2828" y="3015972"/>
                </a:lnTo>
                <a:lnTo>
                  <a:pt x="0" y="3045838"/>
                </a:lnTo>
                <a:cubicBezTo>
                  <a:pt x="0" y="3209644"/>
                  <a:pt x="132999" y="3342435"/>
                  <a:pt x="297063" y="3342435"/>
                </a:cubicBezTo>
                <a:lnTo>
                  <a:pt x="353843" y="3336721"/>
                </a:lnTo>
                <a:cubicBezTo>
                  <a:pt x="406818" y="3412112"/>
                  <a:pt x="494775" y="3460806"/>
                  <a:pt x="594125" y="3460806"/>
                </a:cubicBezTo>
                <a:cubicBezTo>
                  <a:pt x="630482" y="3460805"/>
                  <a:pt x="665314" y="3454285"/>
                  <a:pt x="697159" y="3441402"/>
                </a:cubicBezTo>
                <a:cubicBezTo>
                  <a:pt x="695700" y="3447791"/>
                  <a:pt x="695536" y="3454279"/>
                  <a:pt x="695536" y="3460805"/>
                </a:cubicBezTo>
                <a:cubicBezTo>
                  <a:pt x="695536" y="3672657"/>
                  <a:pt x="867544" y="3844395"/>
                  <a:pt x="1079727" y="3844395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92DF8D3-0180-0104-A3B7-99BBE56A49F5}"/>
              </a:ext>
            </a:extLst>
          </p:cNvPr>
          <p:cNvGrpSpPr/>
          <p:nvPr/>
        </p:nvGrpSpPr>
        <p:grpSpPr>
          <a:xfrm>
            <a:off x="6561010" y="3158667"/>
            <a:ext cx="1944216" cy="1761239"/>
            <a:chOff x="1332210" y="1119916"/>
            <a:chExt cx="1944216" cy="176123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0174975-A2BB-5C59-C654-32AE7F5150D3}"/>
                </a:ext>
              </a:extLst>
            </p:cNvPr>
            <p:cNvSpPr txBox="1"/>
            <p:nvPr/>
          </p:nvSpPr>
          <p:spPr>
            <a:xfrm>
              <a:off x="1332211" y="1428257"/>
              <a:ext cx="1603259" cy="1452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/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/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9A8647D-F2F8-B732-807F-8ADCF64B987E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添加标题文本</a:t>
              </a:r>
            </a:p>
          </p:txBody>
        </p:sp>
      </p:grp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EB9B7377-08B5-4686-11F7-7ABBA4744601}"/>
              </a:ext>
            </a:extLst>
          </p:cNvPr>
          <p:cNvSpPr/>
          <p:nvPr/>
        </p:nvSpPr>
        <p:spPr>
          <a:xfrm rot="10800000" flipH="1">
            <a:off x="8692870" y="1735446"/>
            <a:ext cx="2099460" cy="3844395"/>
          </a:xfrm>
          <a:custGeom>
            <a:avLst/>
            <a:gdLst>
              <a:gd name="connsiteX0" fmla="*/ 1079727 w 2099460"/>
              <a:gd name="connsiteY0" fmla="*/ 3844395 h 3844395"/>
              <a:gd name="connsiteX1" fmla="*/ 1422730 w 2099460"/>
              <a:gd name="connsiteY1" fmla="*/ 3630342 h 3844395"/>
              <a:gd name="connsiteX2" fmla="*/ 1583494 w 2099460"/>
              <a:gd name="connsiteY2" fmla="*/ 3666566 h 3844395"/>
              <a:gd name="connsiteX3" fmla="*/ 1967684 w 2099460"/>
              <a:gd name="connsiteY3" fmla="*/ 3282978 h 3844395"/>
              <a:gd name="connsiteX4" fmla="*/ 1966001 w 2099460"/>
              <a:gd name="connsiteY4" fmla="*/ 3266304 h 3844395"/>
              <a:gd name="connsiteX5" fmla="*/ 2099460 w 2099460"/>
              <a:gd name="connsiteY5" fmla="*/ 3019013 h 3844395"/>
              <a:gd name="connsiteX6" fmla="*/ 2098105 w 2099460"/>
              <a:gd name="connsiteY6" fmla="*/ 3008679 h 3844395"/>
              <a:gd name="connsiteX7" fmla="*/ 2099460 w 2099460"/>
              <a:gd name="connsiteY7" fmla="*/ 3001967 h 3844395"/>
              <a:gd name="connsiteX8" fmla="*/ 2099460 w 2099460"/>
              <a:gd name="connsiteY8" fmla="*/ 487085 h 3844395"/>
              <a:gd name="connsiteX9" fmla="*/ 2099460 w 2099460"/>
              <a:gd name="connsiteY9" fmla="*/ 338592 h 3844395"/>
              <a:gd name="connsiteX10" fmla="*/ 2007907 w 2099460"/>
              <a:gd name="connsiteY10" fmla="*/ 200471 h 3844395"/>
              <a:gd name="connsiteX11" fmla="*/ 1973741 w 2099460"/>
              <a:gd name="connsiteY11" fmla="*/ 193573 h 3844395"/>
              <a:gd name="connsiteX12" fmla="*/ 1955289 w 2099460"/>
              <a:gd name="connsiteY12" fmla="*/ 171244 h 3844395"/>
              <a:gd name="connsiteX13" fmla="*/ 1794971 w 2099460"/>
              <a:gd name="connsiteY13" fmla="*/ 104943 h 3844395"/>
              <a:gd name="connsiteX14" fmla="*/ 1700100 w 2099460"/>
              <a:gd name="connsiteY14" fmla="*/ 126320 h 3844395"/>
              <a:gd name="connsiteX15" fmla="*/ 1497682 w 2099460"/>
              <a:gd name="connsiteY15" fmla="*/ 0 h 3844395"/>
              <a:gd name="connsiteX16" fmla="*/ 1275565 w 2099460"/>
              <a:gd name="connsiteY16" fmla="*/ 180748 h 3844395"/>
              <a:gd name="connsiteX17" fmla="*/ 1274763 w 2099460"/>
              <a:gd name="connsiteY17" fmla="*/ 188691 h 3844395"/>
              <a:gd name="connsiteX18" fmla="*/ 149901 w 2099460"/>
              <a:gd name="connsiteY18" fmla="*/ 188691 h 3844395"/>
              <a:gd name="connsiteX19" fmla="*/ 0 w 2099460"/>
              <a:gd name="connsiteY19" fmla="*/ 338592 h 3844395"/>
              <a:gd name="connsiteX20" fmla="*/ 0 w 2099460"/>
              <a:gd name="connsiteY20" fmla="*/ 3001967 h 3844395"/>
              <a:gd name="connsiteX21" fmla="*/ 2828 w 2099460"/>
              <a:gd name="connsiteY21" fmla="*/ 3015972 h 3844395"/>
              <a:gd name="connsiteX22" fmla="*/ 0 w 2099460"/>
              <a:gd name="connsiteY22" fmla="*/ 3045838 h 3844395"/>
              <a:gd name="connsiteX23" fmla="*/ 297063 w 2099460"/>
              <a:gd name="connsiteY23" fmla="*/ 3342435 h 3844395"/>
              <a:gd name="connsiteX24" fmla="*/ 353843 w 2099460"/>
              <a:gd name="connsiteY24" fmla="*/ 3336721 h 3844395"/>
              <a:gd name="connsiteX25" fmla="*/ 594125 w 2099460"/>
              <a:gd name="connsiteY25" fmla="*/ 3460806 h 3844395"/>
              <a:gd name="connsiteX26" fmla="*/ 697159 w 2099460"/>
              <a:gd name="connsiteY26" fmla="*/ 3441402 h 3844395"/>
              <a:gd name="connsiteX27" fmla="*/ 695536 w 2099460"/>
              <a:gd name="connsiteY27" fmla="*/ 3460805 h 3844395"/>
              <a:gd name="connsiteX28" fmla="*/ 1079727 w 2099460"/>
              <a:gd name="connsiteY28" fmla="*/ 3844395 h 3844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099460" h="3844395">
                <a:moveTo>
                  <a:pt x="1079727" y="3844395"/>
                </a:moveTo>
                <a:cubicBezTo>
                  <a:pt x="1230679" y="3844395"/>
                  <a:pt x="1361297" y="3757474"/>
                  <a:pt x="1422730" y="3630342"/>
                </a:cubicBezTo>
                <a:cubicBezTo>
                  <a:pt x="1471319" y="3653925"/>
                  <a:pt x="1525928" y="3666566"/>
                  <a:pt x="1583494" y="3666566"/>
                </a:cubicBezTo>
                <a:cubicBezTo>
                  <a:pt x="1795677" y="3666566"/>
                  <a:pt x="1967684" y="3494827"/>
                  <a:pt x="1967684" y="3282978"/>
                </a:cubicBezTo>
                <a:lnTo>
                  <a:pt x="1966001" y="3266304"/>
                </a:lnTo>
                <a:cubicBezTo>
                  <a:pt x="2046478" y="3213433"/>
                  <a:pt x="2099460" y="3122401"/>
                  <a:pt x="2099460" y="3019013"/>
                </a:cubicBezTo>
                <a:lnTo>
                  <a:pt x="2098105" y="3008679"/>
                </a:lnTo>
                <a:lnTo>
                  <a:pt x="2099460" y="3001967"/>
                </a:lnTo>
                <a:lnTo>
                  <a:pt x="2099460" y="487085"/>
                </a:lnTo>
                <a:lnTo>
                  <a:pt x="2099460" y="338592"/>
                </a:lnTo>
                <a:cubicBezTo>
                  <a:pt x="2099460" y="276501"/>
                  <a:pt x="2061709" y="223227"/>
                  <a:pt x="2007907" y="200471"/>
                </a:cubicBezTo>
                <a:lnTo>
                  <a:pt x="1973741" y="193573"/>
                </a:lnTo>
                <a:lnTo>
                  <a:pt x="1955289" y="171244"/>
                </a:lnTo>
                <a:cubicBezTo>
                  <a:pt x="1914260" y="130280"/>
                  <a:pt x="1857579" y="104943"/>
                  <a:pt x="1794971" y="104943"/>
                </a:cubicBezTo>
                <a:cubicBezTo>
                  <a:pt x="1761000" y="104943"/>
                  <a:pt x="1728773" y="112403"/>
                  <a:pt x="1700100" y="126320"/>
                </a:cubicBezTo>
                <a:cubicBezTo>
                  <a:pt x="1663846" y="51295"/>
                  <a:pt x="1586764" y="0"/>
                  <a:pt x="1497682" y="0"/>
                </a:cubicBezTo>
                <a:cubicBezTo>
                  <a:pt x="1388118" y="0"/>
                  <a:pt x="1296706" y="77595"/>
                  <a:pt x="1275565" y="180748"/>
                </a:cubicBezTo>
                <a:lnTo>
                  <a:pt x="1274763" y="188691"/>
                </a:lnTo>
                <a:lnTo>
                  <a:pt x="149901" y="188691"/>
                </a:lnTo>
                <a:cubicBezTo>
                  <a:pt x="67113" y="188691"/>
                  <a:pt x="0" y="255804"/>
                  <a:pt x="0" y="338592"/>
                </a:cubicBezTo>
                <a:lnTo>
                  <a:pt x="0" y="3001967"/>
                </a:lnTo>
                <a:lnTo>
                  <a:pt x="2828" y="3015972"/>
                </a:lnTo>
                <a:lnTo>
                  <a:pt x="0" y="3045838"/>
                </a:lnTo>
                <a:cubicBezTo>
                  <a:pt x="0" y="3209644"/>
                  <a:pt x="132999" y="3342435"/>
                  <a:pt x="297063" y="3342435"/>
                </a:cubicBezTo>
                <a:lnTo>
                  <a:pt x="353843" y="3336721"/>
                </a:lnTo>
                <a:cubicBezTo>
                  <a:pt x="406818" y="3412112"/>
                  <a:pt x="494775" y="3460806"/>
                  <a:pt x="594125" y="3460806"/>
                </a:cubicBezTo>
                <a:cubicBezTo>
                  <a:pt x="630482" y="3460805"/>
                  <a:pt x="665314" y="3454285"/>
                  <a:pt x="697159" y="3441402"/>
                </a:cubicBezTo>
                <a:cubicBezTo>
                  <a:pt x="695700" y="3447791"/>
                  <a:pt x="695536" y="3454279"/>
                  <a:pt x="695536" y="3460805"/>
                </a:cubicBezTo>
                <a:cubicBezTo>
                  <a:pt x="695536" y="3672657"/>
                  <a:pt x="867544" y="3844395"/>
                  <a:pt x="1079727" y="3844395"/>
                </a:cubicBezTo>
                <a:close/>
              </a:path>
            </a:pathLst>
          </a:cu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93E6959-C7C2-01FD-272C-F7C40F8B137C}"/>
              </a:ext>
            </a:extLst>
          </p:cNvPr>
          <p:cNvGrpSpPr/>
          <p:nvPr/>
        </p:nvGrpSpPr>
        <p:grpSpPr>
          <a:xfrm>
            <a:off x="8995320" y="3158667"/>
            <a:ext cx="1944216" cy="1761239"/>
            <a:chOff x="1332210" y="1119916"/>
            <a:chExt cx="1944216" cy="176123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0043238-4A8C-8E43-2EF9-766DB42D1C3C}"/>
                </a:ext>
              </a:extLst>
            </p:cNvPr>
            <p:cNvSpPr txBox="1"/>
            <p:nvPr/>
          </p:nvSpPr>
          <p:spPr>
            <a:xfrm>
              <a:off x="1332211" y="1428257"/>
              <a:ext cx="1603259" cy="1452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/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/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DF1A993-E7F9-C4B0-0B2D-6FF362CC1A99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7FC0DFE-ECFD-9046-D17A-D9AF5CBB1E10}"/>
              </a:ext>
            </a:extLst>
          </p:cNvPr>
          <p:cNvGrpSpPr/>
          <p:nvPr/>
        </p:nvGrpSpPr>
        <p:grpSpPr>
          <a:xfrm>
            <a:off x="4547330" y="2228996"/>
            <a:ext cx="761047" cy="761728"/>
            <a:chOff x="4547330" y="2228996"/>
            <a:chExt cx="761047" cy="761728"/>
          </a:xfrm>
          <a:solidFill>
            <a:schemeClr val="bg1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056F430-93B1-6F5E-02B8-8652FC57A444}"/>
                </a:ext>
              </a:extLst>
            </p:cNvPr>
            <p:cNvSpPr/>
            <p:nvPr/>
          </p:nvSpPr>
          <p:spPr>
            <a:xfrm>
              <a:off x="4547330" y="2559513"/>
              <a:ext cx="443594" cy="431211"/>
            </a:xfrm>
            <a:custGeom>
              <a:avLst/>
              <a:gdLst>
                <a:gd name="connsiteX0" fmla="*/ 433388 w 443594"/>
                <a:gd name="connsiteY0" fmla="*/ 123825 h 431211"/>
                <a:gd name="connsiteX1" fmla="*/ 342900 w 443594"/>
                <a:gd name="connsiteY1" fmla="*/ 55245 h 431211"/>
                <a:gd name="connsiteX2" fmla="*/ 308610 w 443594"/>
                <a:gd name="connsiteY2" fmla="*/ 0 h 431211"/>
                <a:gd name="connsiteX3" fmla="*/ 0 w 443594"/>
                <a:gd name="connsiteY3" fmla="*/ 40005 h 431211"/>
                <a:gd name="connsiteX4" fmla="*/ 25717 w 443594"/>
                <a:gd name="connsiteY4" fmla="*/ 247650 h 431211"/>
                <a:gd name="connsiteX5" fmla="*/ 260033 w 443594"/>
                <a:gd name="connsiteY5" fmla="*/ 429578 h 431211"/>
                <a:gd name="connsiteX6" fmla="*/ 441960 w 443594"/>
                <a:gd name="connsiteY6" fmla="*/ 195263 h 431211"/>
                <a:gd name="connsiteX7" fmla="*/ 433388 w 443594"/>
                <a:gd name="connsiteY7" fmla="*/ 123825 h 431211"/>
                <a:gd name="connsiteX8" fmla="*/ 262890 w 443594"/>
                <a:gd name="connsiteY8" fmla="*/ 104775 h 431211"/>
                <a:gd name="connsiteX9" fmla="*/ 289560 w 443594"/>
                <a:gd name="connsiteY9" fmla="*/ 98107 h 431211"/>
                <a:gd name="connsiteX10" fmla="*/ 334328 w 443594"/>
                <a:gd name="connsiteY10" fmla="*/ 125730 h 431211"/>
                <a:gd name="connsiteX11" fmla="*/ 340995 w 443594"/>
                <a:gd name="connsiteY11" fmla="*/ 152400 h 431211"/>
                <a:gd name="connsiteX12" fmla="*/ 324803 w 443594"/>
                <a:gd name="connsiteY12" fmla="*/ 161925 h 431211"/>
                <a:gd name="connsiteX13" fmla="*/ 315278 w 443594"/>
                <a:gd name="connsiteY13" fmla="*/ 159068 h 431211"/>
                <a:gd name="connsiteX14" fmla="*/ 270510 w 443594"/>
                <a:gd name="connsiteY14" fmla="*/ 131445 h 431211"/>
                <a:gd name="connsiteX15" fmla="*/ 262890 w 443594"/>
                <a:gd name="connsiteY15" fmla="*/ 104775 h 431211"/>
                <a:gd name="connsiteX16" fmla="*/ 114300 w 443594"/>
                <a:gd name="connsiteY16" fmla="*/ 155258 h 431211"/>
                <a:gd name="connsiteX17" fmla="*/ 148590 w 443594"/>
                <a:gd name="connsiteY17" fmla="*/ 116205 h 431211"/>
                <a:gd name="connsiteX18" fmla="*/ 175260 w 443594"/>
                <a:gd name="connsiteY18" fmla="*/ 114300 h 431211"/>
                <a:gd name="connsiteX19" fmla="*/ 177165 w 443594"/>
                <a:gd name="connsiteY19" fmla="*/ 140970 h 431211"/>
                <a:gd name="connsiteX20" fmla="*/ 142875 w 443594"/>
                <a:gd name="connsiteY20" fmla="*/ 180022 h 431211"/>
                <a:gd name="connsiteX21" fmla="*/ 128588 w 443594"/>
                <a:gd name="connsiteY21" fmla="*/ 186690 h 431211"/>
                <a:gd name="connsiteX22" fmla="*/ 116205 w 443594"/>
                <a:gd name="connsiteY22" fmla="*/ 181927 h 431211"/>
                <a:gd name="connsiteX23" fmla="*/ 114300 w 443594"/>
                <a:gd name="connsiteY23" fmla="*/ 155258 h 431211"/>
                <a:gd name="connsiteX24" fmla="*/ 354330 w 443594"/>
                <a:gd name="connsiteY24" fmla="*/ 301943 h 431211"/>
                <a:gd name="connsiteX25" fmla="*/ 327660 w 443594"/>
                <a:gd name="connsiteY25" fmla="*/ 298133 h 431211"/>
                <a:gd name="connsiteX26" fmla="*/ 239077 w 443594"/>
                <a:gd name="connsiteY26" fmla="*/ 260985 h 431211"/>
                <a:gd name="connsiteX27" fmla="*/ 162878 w 443594"/>
                <a:gd name="connsiteY27" fmla="*/ 319087 h 431211"/>
                <a:gd name="connsiteX28" fmla="*/ 145733 w 443594"/>
                <a:gd name="connsiteY28" fmla="*/ 330518 h 431211"/>
                <a:gd name="connsiteX29" fmla="*/ 138113 w 443594"/>
                <a:gd name="connsiteY29" fmla="*/ 328612 h 431211"/>
                <a:gd name="connsiteX30" fmla="*/ 127635 w 443594"/>
                <a:gd name="connsiteY30" fmla="*/ 303847 h 431211"/>
                <a:gd name="connsiteX31" fmla="*/ 234315 w 443594"/>
                <a:gd name="connsiteY31" fmla="*/ 222885 h 431211"/>
                <a:gd name="connsiteX32" fmla="*/ 358140 w 443594"/>
                <a:gd name="connsiteY32" fmla="*/ 275272 h 431211"/>
                <a:gd name="connsiteX33" fmla="*/ 354330 w 443594"/>
                <a:gd name="connsiteY33" fmla="*/ 301943 h 43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3594" h="431211">
                  <a:moveTo>
                    <a:pt x="433388" y="123825"/>
                  </a:moveTo>
                  <a:cubicBezTo>
                    <a:pt x="399098" y="108585"/>
                    <a:pt x="367665" y="85725"/>
                    <a:pt x="342900" y="55245"/>
                  </a:cubicBezTo>
                  <a:cubicBezTo>
                    <a:pt x="328613" y="38100"/>
                    <a:pt x="317183" y="20002"/>
                    <a:pt x="308610" y="0"/>
                  </a:cubicBezTo>
                  <a:lnTo>
                    <a:pt x="0" y="40005"/>
                  </a:lnTo>
                  <a:lnTo>
                    <a:pt x="25717" y="247650"/>
                  </a:lnTo>
                  <a:cubicBezTo>
                    <a:pt x="40005" y="362903"/>
                    <a:pt x="144780" y="443865"/>
                    <a:pt x="260033" y="429578"/>
                  </a:cubicBezTo>
                  <a:cubicBezTo>
                    <a:pt x="375285" y="415290"/>
                    <a:pt x="456248" y="310515"/>
                    <a:pt x="441960" y="195263"/>
                  </a:cubicBezTo>
                  <a:lnTo>
                    <a:pt x="433388" y="123825"/>
                  </a:lnTo>
                  <a:close/>
                  <a:moveTo>
                    <a:pt x="262890" y="104775"/>
                  </a:moveTo>
                  <a:cubicBezTo>
                    <a:pt x="268605" y="96202"/>
                    <a:pt x="280035" y="93345"/>
                    <a:pt x="289560" y="98107"/>
                  </a:cubicBezTo>
                  <a:lnTo>
                    <a:pt x="334328" y="125730"/>
                  </a:lnTo>
                  <a:cubicBezTo>
                    <a:pt x="342900" y="131445"/>
                    <a:pt x="345758" y="142875"/>
                    <a:pt x="340995" y="152400"/>
                  </a:cubicBezTo>
                  <a:cubicBezTo>
                    <a:pt x="337185" y="158115"/>
                    <a:pt x="331470" y="161925"/>
                    <a:pt x="324803" y="161925"/>
                  </a:cubicBezTo>
                  <a:cubicBezTo>
                    <a:pt x="320993" y="161925"/>
                    <a:pt x="318135" y="160972"/>
                    <a:pt x="315278" y="159068"/>
                  </a:cubicBezTo>
                  <a:lnTo>
                    <a:pt x="270510" y="131445"/>
                  </a:lnTo>
                  <a:cubicBezTo>
                    <a:pt x="260985" y="125730"/>
                    <a:pt x="258127" y="114300"/>
                    <a:pt x="262890" y="104775"/>
                  </a:cubicBezTo>
                  <a:moveTo>
                    <a:pt x="114300" y="155258"/>
                  </a:moveTo>
                  <a:lnTo>
                    <a:pt x="148590" y="116205"/>
                  </a:lnTo>
                  <a:cubicBezTo>
                    <a:pt x="155258" y="108585"/>
                    <a:pt x="167640" y="107632"/>
                    <a:pt x="175260" y="114300"/>
                  </a:cubicBezTo>
                  <a:cubicBezTo>
                    <a:pt x="182880" y="120968"/>
                    <a:pt x="183833" y="133350"/>
                    <a:pt x="177165" y="140970"/>
                  </a:cubicBezTo>
                  <a:lnTo>
                    <a:pt x="142875" y="180022"/>
                  </a:lnTo>
                  <a:cubicBezTo>
                    <a:pt x="139065" y="183833"/>
                    <a:pt x="134303" y="186690"/>
                    <a:pt x="128588" y="186690"/>
                  </a:cubicBezTo>
                  <a:cubicBezTo>
                    <a:pt x="123825" y="186690"/>
                    <a:pt x="120015" y="184785"/>
                    <a:pt x="116205" y="181927"/>
                  </a:cubicBezTo>
                  <a:cubicBezTo>
                    <a:pt x="108585" y="175260"/>
                    <a:pt x="107632" y="162877"/>
                    <a:pt x="114300" y="155258"/>
                  </a:cubicBezTo>
                  <a:moveTo>
                    <a:pt x="354330" y="301943"/>
                  </a:moveTo>
                  <a:cubicBezTo>
                    <a:pt x="345758" y="308610"/>
                    <a:pt x="334328" y="306705"/>
                    <a:pt x="327660" y="298133"/>
                  </a:cubicBezTo>
                  <a:cubicBezTo>
                    <a:pt x="306705" y="270510"/>
                    <a:pt x="273368" y="256222"/>
                    <a:pt x="239077" y="260985"/>
                  </a:cubicBezTo>
                  <a:cubicBezTo>
                    <a:pt x="204788" y="264795"/>
                    <a:pt x="176213" y="287655"/>
                    <a:pt x="162878" y="319087"/>
                  </a:cubicBezTo>
                  <a:cubicBezTo>
                    <a:pt x="160020" y="326708"/>
                    <a:pt x="152400" y="330518"/>
                    <a:pt x="145733" y="330518"/>
                  </a:cubicBezTo>
                  <a:cubicBezTo>
                    <a:pt x="142875" y="330518"/>
                    <a:pt x="140970" y="329565"/>
                    <a:pt x="138113" y="328612"/>
                  </a:cubicBezTo>
                  <a:cubicBezTo>
                    <a:pt x="128588" y="324803"/>
                    <a:pt x="123825" y="313372"/>
                    <a:pt x="127635" y="303847"/>
                  </a:cubicBezTo>
                  <a:cubicBezTo>
                    <a:pt x="146685" y="260033"/>
                    <a:pt x="187643" y="228600"/>
                    <a:pt x="234315" y="222885"/>
                  </a:cubicBezTo>
                  <a:cubicBezTo>
                    <a:pt x="281940" y="217170"/>
                    <a:pt x="328613" y="237172"/>
                    <a:pt x="358140" y="275272"/>
                  </a:cubicBezTo>
                  <a:cubicBezTo>
                    <a:pt x="364808" y="283845"/>
                    <a:pt x="362903" y="296228"/>
                    <a:pt x="354330" y="30194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1094A5F-4B24-D86E-0BE3-0AB8E79CE1B5}"/>
                </a:ext>
              </a:extLst>
            </p:cNvPr>
            <p:cNvSpPr/>
            <p:nvPr/>
          </p:nvSpPr>
          <p:spPr>
            <a:xfrm>
              <a:off x="4872052" y="2228996"/>
              <a:ext cx="436325" cy="438072"/>
            </a:xfrm>
            <a:custGeom>
              <a:avLst/>
              <a:gdLst>
                <a:gd name="connsiteX0" fmla="*/ 20083 w 436325"/>
                <a:gd name="connsiteY0" fmla="*/ 0 h 438072"/>
                <a:gd name="connsiteX1" fmla="*/ 1033 w 436325"/>
                <a:gd name="connsiteY1" fmla="*/ 208598 h 438072"/>
                <a:gd name="connsiteX2" fmla="*/ 189628 w 436325"/>
                <a:gd name="connsiteY2" fmla="*/ 437198 h 438072"/>
                <a:gd name="connsiteX3" fmla="*/ 417275 w 436325"/>
                <a:gd name="connsiteY3" fmla="*/ 247650 h 438072"/>
                <a:gd name="connsiteX4" fmla="*/ 436325 w 436325"/>
                <a:gd name="connsiteY4" fmla="*/ 39053 h 438072"/>
                <a:gd name="connsiteX5" fmla="*/ 20083 w 436325"/>
                <a:gd name="connsiteY5" fmla="*/ 0 h 438072"/>
                <a:gd name="connsiteX6" fmla="*/ 114380 w 436325"/>
                <a:gd name="connsiteY6" fmla="*/ 116205 h 438072"/>
                <a:gd name="connsiteX7" fmla="*/ 166768 w 436325"/>
                <a:gd name="connsiteY7" fmla="*/ 120968 h 438072"/>
                <a:gd name="connsiteX8" fmla="*/ 183913 w 436325"/>
                <a:gd name="connsiteY8" fmla="*/ 141923 h 438072"/>
                <a:gd name="connsiteX9" fmla="*/ 164863 w 436325"/>
                <a:gd name="connsiteY9" fmla="*/ 159068 h 438072"/>
                <a:gd name="connsiteX10" fmla="*/ 162958 w 436325"/>
                <a:gd name="connsiteY10" fmla="*/ 159068 h 438072"/>
                <a:gd name="connsiteX11" fmla="*/ 110570 w 436325"/>
                <a:gd name="connsiteY11" fmla="*/ 154305 h 438072"/>
                <a:gd name="connsiteX12" fmla="*/ 93425 w 436325"/>
                <a:gd name="connsiteY12" fmla="*/ 133350 h 438072"/>
                <a:gd name="connsiteX13" fmla="*/ 114380 w 436325"/>
                <a:gd name="connsiteY13" fmla="*/ 116205 h 438072"/>
                <a:gd name="connsiteX14" fmla="*/ 319168 w 436325"/>
                <a:gd name="connsiteY14" fmla="*/ 300990 h 438072"/>
                <a:gd name="connsiteX15" fmla="*/ 209630 w 436325"/>
                <a:gd name="connsiteY15" fmla="*/ 358140 h 438072"/>
                <a:gd name="connsiteX16" fmla="*/ 197248 w 436325"/>
                <a:gd name="connsiteY16" fmla="*/ 357188 h 438072"/>
                <a:gd name="connsiteX17" fmla="*/ 87710 w 436325"/>
                <a:gd name="connsiteY17" fmla="*/ 280035 h 438072"/>
                <a:gd name="connsiteX18" fmla="*/ 97235 w 436325"/>
                <a:gd name="connsiteY18" fmla="*/ 254318 h 438072"/>
                <a:gd name="connsiteX19" fmla="*/ 122953 w 436325"/>
                <a:gd name="connsiteY19" fmla="*/ 263843 h 438072"/>
                <a:gd name="connsiteX20" fmla="*/ 201058 w 436325"/>
                <a:gd name="connsiteY20" fmla="*/ 319088 h 438072"/>
                <a:gd name="connsiteX21" fmla="*/ 288688 w 436325"/>
                <a:gd name="connsiteY21" fmla="*/ 279083 h 438072"/>
                <a:gd name="connsiteX22" fmla="*/ 315358 w 436325"/>
                <a:gd name="connsiteY22" fmla="*/ 274320 h 438072"/>
                <a:gd name="connsiteX23" fmla="*/ 319168 w 436325"/>
                <a:gd name="connsiteY23" fmla="*/ 300990 h 438072"/>
                <a:gd name="connsiteX24" fmla="*/ 321073 w 436325"/>
                <a:gd name="connsiteY24" fmla="*/ 173355 h 438072"/>
                <a:gd name="connsiteX25" fmla="*/ 319168 w 436325"/>
                <a:gd name="connsiteY25" fmla="*/ 173355 h 438072"/>
                <a:gd name="connsiteX26" fmla="*/ 266780 w 436325"/>
                <a:gd name="connsiteY26" fmla="*/ 168593 h 438072"/>
                <a:gd name="connsiteX27" fmla="*/ 249635 w 436325"/>
                <a:gd name="connsiteY27" fmla="*/ 147638 h 438072"/>
                <a:gd name="connsiteX28" fmla="*/ 270590 w 436325"/>
                <a:gd name="connsiteY28" fmla="*/ 130493 h 438072"/>
                <a:gd name="connsiteX29" fmla="*/ 322978 w 436325"/>
                <a:gd name="connsiteY29" fmla="*/ 135255 h 438072"/>
                <a:gd name="connsiteX30" fmla="*/ 340123 w 436325"/>
                <a:gd name="connsiteY30" fmla="*/ 156210 h 438072"/>
                <a:gd name="connsiteX31" fmla="*/ 321073 w 436325"/>
                <a:gd name="connsiteY31" fmla="*/ 173355 h 43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36325" h="438072">
                  <a:moveTo>
                    <a:pt x="20083" y="0"/>
                  </a:moveTo>
                  <a:lnTo>
                    <a:pt x="1033" y="208598"/>
                  </a:lnTo>
                  <a:cubicBezTo>
                    <a:pt x="-10397" y="323850"/>
                    <a:pt x="74375" y="426720"/>
                    <a:pt x="189628" y="437198"/>
                  </a:cubicBezTo>
                  <a:cubicBezTo>
                    <a:pt x="304880" y="447675"/>
                    <a:pt x="406798" y="362903"/>
                    <a:pt x="417275" y="247650"/>
                  </a:cubicBezTo>
                  <a:lnTo>
                    <a:pt x="436325" y="39053"/>
                  </a:lnTo>
                  <a:lnTo>
                    <a:pt x="20083" y="0"/>
                  </a:lnTo>
                  <a:close/>
                  <a:moveTo>
                    <a:pt x="114380" y="116205"/>
                  </a:moveTo>
                  <a:lnTo>
                    <a:pt x="166768" y="120968"/>
                  </a:lnTo>
                  <a:cubicBezTo>
                    <a:pt x="177245" y="121920"/>
                    <a:pt x="184865" y="131445"/>
                    <a:pt x="183913" y="141923"/>
                  </a:cubicBezTo>
                  <a:cubicBezTo>
                    <a:pt x="182960" y="151448"/>
                    <a:pt x="174388" y="159068"/>
                    <a:pt x="164863" y="159068"/>
                  </a:cubicBezTo>
                  <a:cubicBezTo>
                    <a:pt x="163910" y="159068"/>
                    <a:pt x="163910" y="159068"/>
                    <a:pt x="162958" y="159068"/>
                  </a:cubicBezTo>
                  <a:lnTo>
                    <a:pt x="110570" y="154305"/>
                  </a:lnTo>
                  <a:cubicBezTo>
                    <a:pt x="100093" y="153353"/>
                    <a:pt x="92473" y="143828"/>
                    <a:pt x="93425" y="133350"/>
                  </a:cubicBezTo>
                  <a:cubicBezTo>
                    <a:pt x="94378" y="122873"/>
                    <a:pt x="103903" y="115253"/>
                    <a:pt x="114380" y="116205"/>
                  </a:cubicBezTo>
                  <a:moveTo>
                    <a:pt x="319168" y="300990"/>
                  </a:moveTo>
                  <a:cubicBezTo>
                    <a:pt x="293450" y="336233"/>
                    <a:pt x="252493" y="358140"/>
                    <a:pt x="209630" y="358140"/>
                  </a:cubicBezTo>
                  <a:cubicBezTo>
                    <a:pt x="205820" y="358140"/>
                    <a:pt x="201058" y="358140"/>
                    <a:pt x="197248" y="357188"/>
                  </a:cubicBezTo>
                  <a:cubicBezTo>
                    <a:pt x="149623" y="352425"/>
                    <a:pt x="107713" y="322898"/>
                    <a:pt x="87710" y="280035"/>
                  </a:cubicBezTo>
                  <a:cubicBezTo>
                    <a:pt x="82948" y="270510"/>
                    <a:pt x="87710" y="259080"/>
                    <a:pt x="97235" y="254318"/>
                  </a:cubicBezTo>
                  <a:cubicBezTo>
                    <a:pt x="106760" y="249555"/>
                    <a:pt x="118190" y="254318"/>
                    <a:pt x="122953" y="263843"/>
                  </a:cubicBezTo>
                  <a:cubicBezTo>
                    <a:pt x="137240" y="295275"/>
                    <a:pt x="167720" y="316230"/>
                    <a:pt x="201058" y="319088"/>
                  </a:cubicBezTo>
                  <a:cubicBezTo>
                    <a:pt x="235348" y="321945"/>
                    <a:pt x="268685" y="306705"/>
                    <a:pt x="288688" y="279083"/>
                  </a:cubicBezTo>
                  <a:cubicBezTo>
                    <a:pt x="294403" y="270510"/>
                    <a:pt x="306785" y="268605"/>
                    <a:pt x="315358" y="274320"/>
                  </a:cubicBezTo>
                  <a:cubicBezTo>
                    <a:pt x="322978" y="280035"/>
                    <a:pt x="324883" y="292418"/>
                    <a:pt x="319168" y="300990"/>
                  </a:cubicBezTo>
                  <a:moveTo>
                    <a:pt x="321073" y="173355"/>
                  </a:moveTo>
                  <a:cubicBezTo>
                    <a:pt x="320120" y="173355"/>
                    <a:pt x="320120" y="173355"/>
                    <a:pt x="319168" y="173355"/>
                  </a:cubicBezTo>
                  <a:lnTo>
                    <a:pt x="266780" y="168593"/>
                  </a:lnTo>
                  <a:cubicBezTo>
                    <a:pt x="256303" y="167640"/>
                    <a:pt x="248683" y="158115"/>
                    <a:pt x="249635" y="147638"/>
                  </a:cubicBezTo>
                  <a:cubicBezTo>
                    <a:pt x="250588" y="137160"/>
                    <a:pt x="260113" y="129540"/>
                    <a:pt x="270590" y="130493"/>
                  </a:cubicBezTo>
                  <a:lnTo>
                    <a:pt x="322978" y="135255"/>
                  </a:lnTo>
                  <a:cubicBezTo>
                    <a:pt x="333455" y="136208"/>
                    <a:pt x="341075" y="145733"/>
                    <a:pt x="340123" y="156210"/>
                  </a:cubicBezTo>
                  <a:cubicBezTo>
                    <a:pt x="339170" y="165735"/>
                    <a:pt x="330598" y="173355"/>
                    <a:pt x="321073" y="17335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057A6C5-23A4-DAEC-8F60-C3C19B527FB2}"/>
              </a:ext>
            </a:extLst>
          </p:cNvPr>
          <p:cNvGrpSpPr/>
          <p:nvPr/>
        </p:nvGrpSpPr>
        <p:grpSpPr>
          <a:xfrm>
            <a:off x="7013535" y="2275532"/>
            <a:ext cx="687391" cy="777181"/>
            <a:chOff x="7018781" y="2312905"/>
            <a:chExt cx="687391" cy="777181"/>
          </a:xfrm>
          <a:solidFill>
            <a:schemeClr val="bg1"/>
          </a:soli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1936B69-F4DC-563C-4437-6BE96622131B}"/>
                </a:ext>
              </a:extLst>
            </p:cNvPr>
            <p:cNvSpPr/>
            <p:nvPr/>
          </p:nvSpPr>
          <p:spPr>
            <a:xfrm>
              <a:off x="7018781" y="2511798"/>
              <a:ext cx="350526" cy="515423"/>
            </a:xfrm>
            <a:custGeom>
              <a:avLst/>
              <a:gdLst>
                <a:gd name="connsiteX0" fmla="*/ 350526 w 350526"/>
                <a:gd name="connsiteY0" fmla="*/ 330638 h 515423"/>
                <a:gd name="connsiteX1" fmla="*/ 290519 w 350526"/>
                <a:gd name="connsiteY1" fmla="*/ 50603 h 515423"/>
                <a:gd name="connsiteX2" fmla="*/ 292424 w 350526"/>
                <a:gd name="connsiteY2" fmla="*/ 43936 h 515423"/>
                <a:gd name="connsiteX3" fmla="*/ 137166 w 350526"/>
                <a:gd name="connsiteY3" fmla="*/ 4883 h 515423"/>
                <a:gd name="connsiteX4" fmla="*/ 6674 w 350526"/>
                <a:gd name="connsiteY4" fmla="*/ 243008 h 515423"/>
                <a:gd name="connsiteX5" fmla="*/ 217176 w 350526"/>
                <a:gd name="connsiteY5" fmla="*/ 452558 h 515423"/>
                <a:gd name="connsiteX6" fmla="*/ 218129 w 350526"/>
                <a:gd name="connsiteY6" fmla="*/ 455416 h 515423"/>
                <a:gd name="connsiteX7" fmla="*/ 212414 w 350526"/>
                <a:gd name="connsiteY7" fmla="*/ 515423 h 515423"/>
                <a:gd name="connsiteX8" fmla="*/ 286709 w 350526"/>
                <a:gd name="connsiteY8" fmla="*/ 498278 h 515423"/>
                <a:gd name="connsiteX9" fmla="*/ 255276 w 350526"/>
                <a:gd name="connsiteY9" fmla="*/ 446843 h 515423"/>
                <a:gd name="connsiteX10" fmla="*/ 255276 w 350526"/>
                <a:gd name="connsiteY10" fmla="*/ 445891 h 515423"/>
                <a:gd name="connsiteX11" fmla="*/ 350526 w 350526"/>
                <a:gd name="connsiteY11" fmla="*/ 330638 h 515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526" h="515423">
                  <a:moveTo>
                    <a:pt x="350526" y="330638"/>
                  </a:moveTo>
                  <a:cubicBezTo>
                    <a:pt x="296234" y="268726"/>
                    <a:pt x="263849" y="162998"/>
                    <a:pt x="290519" y="50603"/>
                  </a:cubicBezTo>
                  <a:cubicBezTo>
                    <a:pt x="291471" y="48698"/>
                    <a:pt x="291471" y="45841"/>
                    <a:pt x="292424" y="43936"/>
                  </a:cubicBezTo>
                  <a:cubicBezTo>
                    <a:pt x="249561" y="5836"/>
                    <a:pt x="193364" y="-8452"/>
                    <a:pt x="137166" y="4883"/>
                  </a:cubicBezTo>
                  <a:cubicBezTo>
                    <a:pt x="40011" y="27743"/>
                    <a:pt x="-20949" y="124898"/>
                    <a:pt x="6674" y="243008"/>
                  </a:cubicBezTo>
                  <a:cubicBezTo>
                    <a:pt x="32391" y="351593"/>
                    <a:pt x="126689" y="455416"/>
                    <a:pt x="217176" y="452558"/>
                  </a:cubicBezTo>
                  <a:lnTo>
                    <a:pt x="218129" y="455416"/>
                  </a:lnTo>
                  <a:lnTo>
                    <a:pt x="212414" y="515423"/>
                  </a:lnTo>
                  <a:lnTo>
                    <a:pt x="286709" y="498278"/>
                  </a:lnTo>
                  <a:lnTo>
                    <a:pt x="255276" y="446843"/>
                  </a:lnTo>
                  <a:lnTo>
                    <a:pt x="255276" y="445891"/>
                  </a:lnTo>
                  <a:cubicBezTo>
                    <a:pt x="300044" y="428746"/>
                    <a:pt x="332429" y="384931"/>
                    <a:pt x="350526" y="3306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5475A7F-D177-982C-DE60-55B811C3BA37}"/>
                </a:ext>
              </a:extLst>
            </p:cNvPr>
            <p:cNvSpPr/>
            <p:nvPr/>
          </p:nvSpPr>
          <p:spPr>
            <a:xfrm>
              <a:off x="7105465" y="2312905"/>
              <a:ext cx="326707" cy="204729"/>
            </a:xfrm>
            <a:custGeom>
              <a:avLst/>
              <a:gdLst>
                <a:gd name="connsiteX0" fmla="*/ 326708 w 326707"/>
                <a:gd name="connsiteY0" fmla="*/ 83762 h 204729"/>
                <a:gd name="connsiteX1" fmla="*/ 136208 w 326707"/>
                <a:gd name="connsiteY1" fmla="*/ 4704 h 204729"/>
                <a:gd name="connsiteX2" fmla="*/ 0 w 326707"/>
                <a:gd name="connsiteY2" fmla="*/ 180917 h 204729"/>
                <a:gd name="connsiteX3" fmla="*/ 42863 w 326707"/>
                <a:gd name="connsiteY3" fmla="*/ 166629 h 204729"/>
                <a:gd name="connsiteX4" fmla="*/ 92393 w 326707"/>
                <a:gd name="connsiteY4" fmla="*/ 160914 h 204729"/>
                <a:gd name="connsiteX5" fmla="*/ 220027 w 326707"/>
                <a:gd name="connsiteY5" fmla="*/ 204729 h 204729"/>
                <a:gd name="connsiteX6" fmla="*/ 326708 w 326707"/>
                <a:gd name="connsiteY6" fmla="*/ 83762 h 204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6707" h="204729">
                  <a:moveTo>
                    <a:pt x="326708" y="83762"/>
                  </a:moveTo>
                  <a:cubicBezTo>
                    <a:pt x="282893" y="18039"/>
                    <a:pt x="209550" y="-12441"/>
                    <a:pt x="136208" y="4704"/>
                  </a:cubicBezTo>
                  <a:cubicBezTo>
                    <a:pt x="57150" y="23754"/>
                    <a:pt x="1905" y="92334"/>
                    <a:pt x="0" y="180917"/>
                  </a:cubicBezTo>
                  <a:cubicBezTo>
                    <a:pt x="13335" y="174249"/>
                    <a:pt x="27622" y="169487"/>
                    <a:pt x="42863" y="166629"/>
                  </a:cubicBezTo>
                  <a:cubicBezTo>
                    <a:pt x="59055" y="162819"/>
                    <a:pt x="75248" y="160914"/>
                    <a:pt x="92393" y="160914"/>
                  </a:cubicBezTo>
                  <a:cubicBezTo>
                    <a:pt x="140018" y="160914"/>
                    <a:pt x="183833" y="177107"/>
                    <a:pt x="220027" y="204729"/>
                  </a:cubicBezTo>
                  <a:cubicBezTo>
                    <a:pt x="241935" y="150437"/>
                    <a:pt x="279083" y="108527"/>
                    <a:pt x="326708" y="837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1C45B04-994B-3863-EE52-0D8DF3C5691F}"/>
                </a:ext>
              </a:extLst>
            </p:cNvPr>
            <p:cNvSpPr/>
            <p:nvPr/>
          </p:nvSpPr>
          <p:spPr>
            <a:xfrm>
              <a:off x="7339543" y="2410922"/>
              <a:ext cx="366629" cy="515334"/>
            </a:xfrm>
            <a:custGeom>
              <a:avLst/>
              <a:gdLst>
                <a:gd name="connsiteX0" fmla="*/ 229789 w 366629"/>
                <a:gd name="connsiteY0" fmla="*/ 4794 h 515334"/>
                <a:gd name="connsiteX1" fmla="*/ 7857 w 366629"/>
                <a:gd name="connsiteY1" fmla="*/ 161004 h 515334"/>
                <a:gd name="connsiteX2" fmla="*/ 111679 w 366629"/>
                <a:gd name="connsiteY2" fmla="*/ 445802 h 515334"/>
                <a:gd name="connsiteX3" fmla="*/ 111679 w 366629"/>
                <a:gd name="connsiteY3" fmla="*/ 446754 h 515334"/>
                <a:gd name="connsiteX4" fmla="*/ 80246 w 366629"/>
                <a:gd name="connsiteY4" fmla="*/ 498189 h 515334"/>
                <a:gd name="connsiteX5" fmla="*/ 154541 w 366629"/>
                <a:gd name="connsiteY5" fmla="*/ 515334 h 515334"/>
                <a:gd name="connsiteX6" fmla="*/ 148827 w 366629"/>
                <a:gd name="connsiteY6" fmla="*/ 455327 h 515334"/>
                <a:gd name="connsiteX7" fmla="*/ 149779 w 366629"/>
                <a:gd name="connsiteY7" fmla="*/ 452469 h 515334"/>
                <a:gd name="connsiteX8" fmla="*/ 360282 w 366629"/>
                <a:gd name="connsiteY8" fmla="*/ 242919 h 515334"/>
                <a:gd name="connsiteX9" fmla="*/ 229789 w 366629"/>
                <a:gd name="connsiteY9" fmla="*/ 4794 h 51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6629" h="515334">
                  <a:moveTo>
                    <a:pt x="229789" y="4794"/>
                  </a:moveTo>
                  <a:cubicBezTo>
                    <a:pt x="132634" y="-18066"/>
                    <a:pt x="35479" y="41942"/>
                    <a:pt x="7857" y="161004"/>
                  </a:cubicBezTo>
                  <a:cubicBezTo>
                    <a:pt x="-18814" y="273399"/>
                    <a:pt x="24049" y="412464"/>
                    <a:pt x="111679" y="445802"/>
                  </a:cubicBezTo>
                  <a:lnTo>
                    <a:pt x="111679" y="446754"/>
                  </a:lnTo>
                  <a:lnTo>
                    <a:pt x="80246" y="498189"/>
                  </a:lnTo>
                  <a:lnTo>
                    <a:pt x="154541" y="515334"/>
                  </a:lnTo>
                  <a:lnTo>
                    <a:pt x="148827" y="455327"/>
                  </a:lnTo>
                  <a:lnTo>
                    <a:pt x="149779" y="452469"/>
                  </a:lnTo>
                  <a:cubicBezTo>
                    <a:pt x="240267" y="454374"/>
                    <a:pt x="335517" y="351504"/>
                    <a:pt x="360282" y="242919"/>
                  </a:cubicBezTo>
                  <a:cubicBezTo>
                    <a:pt x="386951" y="124809"/>
                    <a:pt x="326944" y="27654"/>
                    <a:pt x="229789" y="47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631E004-3B38-374A-4321-1B971B6E72E8}"/>
                </a:ext>
              </a:extLst>
            </p:cNvPr>
            <p:cNvSpPr/>
            <p:nvPr/>
          </p:nvSpPr>
          <p:spPr>
            <a:xfrm>
              <a:off x="7390262" y="2946919"/>
              <a:ext cx="77242" cy="143167"/>
            </a:xfrm>
            <a:custGeom>
              <a:avLst/>
              <a:gdLst>
                <a:gd name="connsiteX0" fmla="*/ 41910 w 77242"/>
                <a:gd name="connsiteY0" fmla="*/ 142215 h 143167"/>
                <a:gd name="connsiteX1" fmla="*/ 77152 w 77242"/>
                <a:gd name="connsiteY1" fmla="*/ 21248 h 143167"/>
                <a:gd name="connsiteX2" fmla="*/ 60960 w 77242"/>
                <a:gd name="connsiteY2" fmla="*/ 293 h 143167"/>
                <a:gd name="connsiteX3" fmla="*/ 40005 w 77242"/>
                <a:gd name="connsiteY3" fmla="*/ 16485 h 143167"/>
                <a:gd name="connsiteX4" fmla="*/ 0 w 77242"/>
                <a:gd name="connsiteY4" fmla="*/ 143168 h 143167"/>
                <a:gd name="connsiteX5" fmla="*/ 41910 w 77242"/>
                <a:gd name="connsiteY5" fmla="*/ 142215 h 14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42" h="143167">
                  <a:moveTo>
                    <a:pt x="41910" y="142215"/>
                  </a:moveTo>
                  <a:cubicBezTo>
                    <a:pt x="54292" y="116498"/>
                    <a:pt x="70485" y="74588"/>
                    <a:pt x="77152" y="21248"/>
                  </a:cubicBezTo>
                  <a:cubicBezTo>
                    <a:pt x="78105" y="10770"/>
                    <a:pt x="71438" y="1245"/>
                    <a:pt x="60960" y="293"/>
                  </a:cubicBezTo>
                  <a:cubicBezTo>
                    <a:pt x="50482" y="-1612"/>
                    <a:pt x="40957" y="6008"/>
                    <a:pt x="40005" y="16485"/>
                  </a:cubicBezTo>
                  <a:cubicBezTo>
                    <a:pt x="31432" y="79350"/>
                    <a:pt x="9525" y="126023"/>
                    <a:pt x="0" y="143168"/>
                  </a:cubicBezTo>
                  <a:lnTo>
                    <a:pt x="41910" y="1422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E0ABFD2-0BA9-3047-E927-C3DE5A3C3E9A}"/>
                </a:ext>
              </a:extLst>
            </p:cNvPr>
            <p:cNvSpPr/>
            <p:nvPr/>
          </p:nvSpPr>
          <p:spPr>
            <a:xfrm>
              <a:off x="7267678" y="3041798"/>
              <a:ext cx="48288" cy="47336"/>
            </a:xfrm>
            <a:custGeom>
              <a:avLst/>
              <a:gdLst>
                <a:gd name="connsiteX0" fmla="*/ 7331 w 48288"/>
                <a:gd name="connsiteY0" fmla="*/ 47336 h 47336"/>
                <a:gd name="connsiteX1" fmla="*/ 48289 w 48288"/>
                <a:gd name="connsiteY1" fmla="*/ 47336 h 47336"/>
                <a:gd name="connsiteX2" fmla="*/ 37811 w 48288"/>
                <a:gd name="connsiteY2" fmla="*/ 14951 h 47336"/>
                <a:gd name="connsiteX3" fmla="*/ 14951 w 48288"/>
                <a:gd name="connsiteY3" fmla="*/ 664 h 47336"/>
                <a:gd name="connsiteX4" fmla="*/ 664 w 48288"/>
                <a:gd name="connsiteY4" fmla="*/ 23524 h 47336"/>
                <a:gd name="connsiteX5" fmla="*/ 7331 w 48288"/>
                <a:gd name="connsiteY5" fmla="*/ 47336 h 4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288" h="47336">
                  <a:moveTo>
                    <a:pt x="7331" y="47336"/>
                  </a:moveTo>
                  <a:lnTo>
                    <a:pt x="48289" y="47336"/>
                  </a:lnTo>
                  <a:cubicBezTo>
                    <a:pt x="40669" y="27334"/>
                    <a:pt x="37811" y="14951"/>
                    <a:pt x="37811" y="14951"/>
                  </a:cubicBezTo>
                  <a:cubicBezTo>
                    <a:pt x="35906" y="4474"/>
                    <a:pt x="25429" y="-2194"/>
                    <a:pt x="14951" y="664"/>
                  </a:cubicBezTo>
                  <a:cubicBezTo>
                    <a:pt x="4474" y="2569"/>
                    <a:pt x="-2194" y="13046"/>
                    <a:pt x="664" y="23524"/>
                  </a:cubicBezTo>
                  <a:cubicBezTo>
                    <a:pt x="664" y="24476"/>
                    <a:pt x="2569" y="33049"/>
                    <a:pt x="7331" y="473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" name="图形 55" descr="实心填充的天使表情 纯色填充">
            <a:extLst>
              <a:ext uri="{FF2B5EF4-FFF2-40B4-BE49-F238E27FC236}">
                <a16:creationId xmlns:a16="http://schemas.microsoft.com/office/drawing/2014/main" id="{96BADCE2-F9DE-0978-E7FB-5B8FFB966C87}"/>
              </a:ext>
            </a:extLst>
          </p:cNvPr>
          <p:cNvGrpSpPr/>
          <p:nvPr/>
        </p:nvGrpSpPr>
        <p:grpSpPr>
          <a:xfrm>
            <a:off x="9397506" y="2345927"/>
            <a:ext cx="629602" cy="695876"/>
            <a:chOff x="9302256" y="2111197"/>
            <a:chExt cx="723900" cy="800100"/>
          </a:xfrm>
          <a:solidFill>
            <a:schemeClr val="bg1"/>
          </a:soli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A2121D6-2446-3023-3EC0-2E2C9C17C986}"/>
                </a:ext>
              </a:extLst>
            </p:cNvPr>
            <p:cNvSpPr/>
            <p:nvPr/>
          </p:nvSpPr>
          <p:spPr>
            <a:xfrm>
              <a:off x="9302256" y="2187397"/>
              <a:ext cx="723900" cy="723900"/>
            </a:xfrm>
            <a:custGeom>
              <a:avLst/>
              <a:gdLst>
                <a:gd name="connsiteX0" fmla="*/ 361950 w 723900"/>
                <a:gd name="connsiteY0" fmla="*/ 0 h 723900"/>
                <a:gd name="connsiteX1" fmla="*/ 0 w 723900"/>
                <a:gd name="connsiteY1" fmla="*/ 361950 h 723900"/>
                <a:gd name="connsiteX2" fmla="*/ 361950 w 723900"/>
                <a:gd name="connsiteY2" fmla="*/ 723900 h 723900"/>
                <a:gd name="connsiteX3" fmla="*/ 723900 w 723900"/>
                <a:gd name="connsiteY3" fmla="*/ 361950 h 723900"/>
                <a:gd name="connsiteX4" fmla="*/ 361950 w 723900"/>
                <a:gd name="connsiteY4" fmla="*/ 0 h 723900"/>
                <a:gd name="connsiteX5" fmla="*/ 145352 w 723900"/>
                <a:gd name="connsiteY5" fmla="*/ 345662 h 723900"/>
                <a:gd name="connsiteX6" fmla="*/ 130683 w 723900"/>
                <a:gd name="connsiteY6" fmla="*/ 323088 h 723900"/>
                <a:gd name="connsiteX7" fmla="*/ 243707 w 723900"/>
                <a:gd name="connsiteY7" fmla="*/ 249804 h 723900"/>
                <a:gd name="connsiteX8" fmla="*/ 316992 w 723900"/>
                <a:gd name="connsiteY8" fmla="*/ 323088 h 723900"/>
                <a:gd name="connsiteX9" fmla="*/ 301467 w 723900"/>
                <a:gd name="connsiteY9" fmla="*/ 345106 h 723900"/>
                <a:gd name="connsiteX10" fmla="*/ 279749 w 723900"/>
                <a:gd name="connsiteY10" fmla="*/ 330994 h 723900"/>
                <a:gd name="connsiteX11" fmla="*/ 212006 w 723900"/>
                <a:gd name="connsiteY11" fmla="*/ 286914 h 723900"/>
                <a:gd name="connsiteX12" fmla="*/ 167926 w 723900"/>
                <a:gd name="connsiteY12" fmla="*/ 330994 h 723900"/>
                <a:gd name="connsiteX13" fmla="*/ 145352 w 723900"/>
                <a:gd name="connsiteY13" fmla="*/ 345662 h 723900"/>
                <a:gd name="connsiteX14" fmla="*/ 550831 w 723900"/>
                <a:gd name="connsiteY14" fmla="*/ 516446 h 723900"/>
                <a:gd name="connsiteX15" fmla="*/ 216941 w 723900"/>
                <a:gd name="connsiteY15" fmla="*/ 560318 h 723900"/>
                <a:gd name="connsiteX16" fmla="*/ 173069 w 723900"/>
                <a:gd name="connsiteY16" fmla="*/ 516446 h 723900"/>
                <a:gd name="connsiteX17" fmla="*/ 176546 w 723900"/>
                <a:gd name="connsiteY17" fmla="*/ 489728 h 723900"/>
                <a:gd name="connsiteX18" fmla="*/ 203264 w 723900"/>
                <a:gd name="connsiteY18" fmla="*/ 493205 h 723900"/>
                <a:gd name="connsiteX19" fmla="*/ 483722 w 723900"/>
                <a:gd name="connsiteY19" fmla="*/ 530119 h 723900"/>
                <a:gd name="connsiteX20" fmla="*/ 520637 w 723900"/>
                <a:gd name="connsiteY20" fmla="*/ 493205 h 723900"/>
                <a:gd name="connsiteX21" fmla="*/ 547354 w 723900"/>
                <a:gd name="connsiteY21" fmla="*/ 489728 h 723900"/>
                <a:gd name="connsiteX22" fmla="*/ 550831 w 723900"/>
                <a:gd name="connsiteY22" fmla="*/ 516446 h 723900"/>
                <a:gd name="connsiteX23" fmla="*/ 578549 w 723900"/>
                <a:gd name="connsiteY23" fmla="*/ 345662 h 723900"/>
                <a:gd name="connsiteX24" fmla="*/ 555974 w 723900"/>
                <a:gd name="connsiteY24" fmla="*/ 330994 h 723900"/>
                <a:gd name="connsiteX25" fmla="*/ 488231 w 723900"/>
                <a:gd name="connsiteY25" fmla="*/ 286914 h 723900"/>
                <a:gd name="connsiteX26" fmla="*/ 444151 w 723900"/>
                <a:gd name="connsiteY26" fmla="*/ 330994 h 723900"/>
                <a:gd name="connsiteX27" fmla="*/ 421020 w 723900"/>
                <a:gd name="connsiteY27" fmla="*/ 344806 h 723900"/>
                <a:gd name="connsiteX28" fmla="*/ 406908 w 723900"/>
                <a:gd name="connsiteY28" fmla="*/ 323088 h 723900"/>
                <a:gd name="connsiteX29" fmla="*/ 519932 w 723900"/>
                <a:gd name="connsiteY29" fmla="*/ 249803 h 723900"/>
                <a:gd name="connsiteX30" fmla="*/ 593217 w 723900"/>
                <a:gd name="connsiteY30" fmla="*/ 323088 h 723900"/>
                <a:gd name="connsiteX31" fmla="*/ 578549 w 723900"/>
                <a:gd name="connsiteY31" fmla="*/ 345662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23900" h="723900">
                  <a:moveTo>
                    <a:pt x="361950" y="0"/>
                  </a:moveTo>
                  <a:cubicBezTo>
                    <a:pt x="162051" y="0"/>
                    <a:pt x="0" y="162051"/>
                    <a:pt x="0" y="361950"/>
                  </a:cubicBezTo>
                  <a:cubicBezTo>
                    <a:pt x="0" y="561849"/>
                    <a:pt x="162051" y="723900"/>
                    <a:pt x="361950" y="723900"/>
                  </a:cubicBezTo>
                  <a:cubicBezTo>
                    <a:pt x="561849" y="723900"/>
                    <a:pt x="723900" y="561849"/>
                    <a:pt x="723900" y="361950"/>
                  </a:cubicBezTo>
                  <a:cubicBezTo>
                    <a:pt x="723900" y="162051"/>
                    <a:pt x="561849" y="0"/>
                    <a:pt x="361950" y="0"/>
                  </a:cubicBezTo>
                  <a:close/>
                  <a:moveTo>
                    <a:pt x="145352" y="345662"/>
                  </a:moveTo>
                  <a:cubicBezTo>
                    <a:pt x="135072" y="343472"/>
                    <a:pt x="128507" y="333371"/>
                    <a:pt x="130683" y="323088"/>
                  </a:cubicBezTo>
                  <a:cubicBezTo>
                    <a:pt x="141657" y="271641"/>
                    <a:pt x="192259" y="238830"/>
                    <a:pt x="243707" y="249804"/>
                  </a:cubicBezTo>
                  <a:cubicBezTo>
                    <a:pt x="280450" y="257641"/>
                    <a:pt x="309155" y="286344"/>
                    <a:pt x="316992" y="323088"/>
                  </a:cubicBezTo>
                  <a:cubicBezTo>
                    <a:pt x="318785" y="333455"/>
                    <a:pt x="311834" y="343312"/>
                    <a:pt x="301467" y="345106"/>
                  </a:cubicBezTo>
                  <a:cubicBezTo>
                    <a:pt x="291652" y="346803"/>
                    <a:pt x="282186" y="340652"/>
                    <a:pt x="279749" y="330994"/>
                  </a:cubicBezTo>
                  <a:cubicBezTo>
                    <a:pt x="273214" y="300115"/>
                    <a:pt x="242885" y="280380"/>
                    <a:pt x="212006" y="286914"/>
                  </a:cubicBezTo>
                  <a:cubicBezTo>
                    <a:pt x="189887" y="291595"/>
                    <a:pt x="172606" y="308875"/>
                    <a:pt x="167926" y="330994"/>
                  </a:cubicBezTo>
                  <a:cubicBezTo>
                    <a:pt x="165736" y="341273"/>
                    <a:pt x="155635" y="347838"/>
                    <a:pt x="145352" y="345662"/>
                  </a:cubicBezTo>
                  <a:close/>
                  <a:moveTo>
                    <a:pt x="550831" y="516446"/>
                  </a:moveTo>
                  <a:cubicBezTo>
                    <a:pt x="470745" y="620761"/>
                    <a:pt x="321257" y="640404"/>
                    <a:pt x="216941" y="560318"/>
                  </a:cubicBezTo>
                  <a:cubicBezTo>
                    <a:pt x="200466" y="547669"/>
                    <a:pt x="185718" y="532920"/>
                    <a:pt x="173069" y="516446"/>
                  </a:cubicBezTo>
                  <a:cubicBezTo>
                    <a:pt x="166651" y="508107"/>
                    <a:pt x="168208" y="496146"/>
                    <a:pt x="176546" y="489728"/>
                  </a:cubicBezTo>
                  <a:cubicBezTo>
                    <a:pt x="184884" y="483310"/>
                    <a:pt x="196846" y="484866"/>
                    <a:pt x="203264" y="493205"/>
                  </a:cubicBezTo>
                  <a:cubicBezTo>
                    <a:pt x="270517" y="580845"/>
                    <a:pt x="396083" y="597372"/>
                    <a:pt x="483722" y="530119"/>
                  </a:cubicBezTo>
                  <a:cubicBezTo>
                    <a:pt x="497587" y="519479"/>
                    <a:pt x="509997" y="507069"/>
                    <a:pt x="520637" y="493205"/>
                  </a:cubicBezTo>
                  <a:cubicBezTo>
                    <a:pt x="527054" y="484866"/>
                    <a:pt x="539016" y="483310"/>
                    <a:pt x="547354" y="489728"/>
                  </a:cubicBezTo>
                  <a:cubicBezTo>
                    <a:pt x="555692" y="496146"/>
                    <a:pt x="557249" y="508107"/>
                    <a:pt x="550831" y="516446"/>
                  </a:cubicBezTo>
                  <a:close/>
                  <a:moveTo>
                    <a:pt x="578549" y="345662"/>
                  </a:moveTo>
                  <a:cubicBezTo>
                    <a:pt x="568265" y="347838"/>
                    <a:pt x="558164" y="341273"/>
                    <a:pt x="555974" y="330994"/>
                  </a:cubicBezTo>
                  <a:cubicBezTo>
                    <a:pt x="549439" y="300115"/>
                    <a:pt x="519110" y="280380"/>
                    <a:pt x="488231" y="286914"/>
                  </a:cubicBezTo>
                  <a:cubicBezTo>
                    <a:pt x="466112" y="291595"/>
                    <a:pt x="448831" y="308875"/>
                    <a:pt x="444151" y="330994"/>
                  </a:cubicBezTo>
                  <a:cubicBezTo>
                    <a:pt x="441577" y="341195"/>
                    <a:pt x="431222" y="347379"/>
                    <a:pt x="421020" y="344806"/>
                  </a:cubicBezTo>
                  <a:cubicBezTo>
                    <a:pt x="411361" y="342369"/>
                    <a:pt x="405211" y="332904"/>
                    <a:pt x="406908" y="323088"/>
                  </a:cubicBezTo>
                  <a:cubicBezTo>
                    <a:pt x="417882" y="271641"/>
                    <a:pt x="468484" y="238830"/>
                    <a:pt x="519932" y="249803"/>
                  </a:cubicBezTo>
                  <a:cubicBezTo>
                    <a:pt x="556675" y="257641"/>
                    <a:pt x="585380" y="286344"/>
                    <a:pt x="593217" y="323088"/>
                  </a:cubicBezTo>
                  <a:cubicBezTo>
                    <a:pt x="595393" y="333371"/>
                    <a:pt x="588828" y="343472"/>
                    <a:pt x="578549" y="3456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F896A21-0AE2-A25B-D36D-60A38595F714}"/>
                </a:ext>
              </a:extLst>
            </p:cNvPr>
            <p:cNvSpPr/>
            <p:nvPr/>
          </p:nvSpPr>
          <p:spPr>
            <a:xfrm>
              <a:off x="9340356" y="2111197"/>
              <a:ext cx="647700" cy="146399"/>
            </a:xfrm>
            <a:custGeom>
              <a:avLst/>
              <a:gdLst>
                <a:gd name="connsiteX0" fmla="*/ 50673 w 647700"/>
                <a:gd name="connsiteY0" fmla="*/ 146399 h 146399"/>
                <a:gd name="connsiteX1" fmla="*/ 83439 w 647700"/>
                <a:gd name="connsiteY1" fmla="*/ 118682 h 146399"/>
                <a:gd name="connsiteX2" fmla="*/ 39719 w 647700"/>
                <a:gd name="connsiteY2" fmla="*/ 95250 h 146399"/>
                <a:gd name="connsiteX3" fmla="*/ 323850 w 647700"/>
                <a:gd name="connsiteY3" fmla="*/ 38100 h 146399"/>
                <a:gd name="connsiteX4" fmla="*/ 607981 w 647700"/>
                <a:gd name="connsiteY4" fmla="*/ 95250 h 146399"/>
                <a:gd name="connsiteX5" fmla="*/ 564261 w 647700"/>
                <a:gd name="connsiteY5" fmla="*/ 118682 h 146399"/>
                <a:gd name="connsiteX6" fmla="*/ 597027 w 647700"/>
                <a:gd name="connsiteY6" fmla="*/ 146399 h 146399"/>
                <a:gd name="connsiteX7" fmla="*/ 647700 w 647700"/>
                <a:gd name="connsiteY7" fmla="*/ 95250 h 146399"/>
                <a:gd name="connsiteX8" fmla="*/ 323850 w 647700"/>
                <a:gd name="connsiteY8" fmla="*/ 0 h 146399"/>
                <a:gd name="connsiteX9" fmla="*/ 0 w 647700"/>
                <a:gd name="connsiteY9" fmla="*/ 95250 h 146399"/>
                <a:gd name="connsiteX10" fmla="*/ 50673 w 647700"/>
                <a:gd name="connsiteY10" fmla="*/ 146399 h 14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7700" h="146399">
                  <a:moveTo>
                    <a:pt x="50673" y="146399"/>
                  </a:moveTo>
                  <a:cubicBezTo>
                    <a:pt x="61087" y="136575"/>
                    <a:pt x="72024" y="127323"/>
                    <a:pt x="83439" y="118682"/>
                  </a:cubicBezTo>
                  <a:cubicBezTo>
                    <a:pt x="67414" y="113949"/>
                    <a:pt x="52533" y="105974"/>
                    <a:pt x="39719" y="95250"/>
                  </a:cubicBezTo>
                  <a:cubicBezTo>
                    <a:pt x="57150" y="76200"/>
                    <a:pt x="151448" y="38100"/>
                    <a:pt x="323850" y="38100"/>
                  </a:cubicBezTo>
                  <a:cubicBezTo>
                    <a:pt x="496253" y="38100"/>
                    <a:pt x="590550" y="76200"/>
                    <a:pt x="607981" y="95250"/>
                  </a:cubicBezTo>
                  <a:cubicBezTo>
                    <a:pt x="595167" y="105974"/>
                    <a:pt x="580286" y="113949"/>
                    <a:pt x="564261" y="118682"/>
                  </a:cubicBezTo>
                  <a:cubicBezTo>
                    <a:pt x="575676" y="127323"/>
                    <a:pt x="586613" y="136575"/>
                    <a:pt x="597027" y="146399"/>
                  </a:cubicBezTo>
                  <a:cubicBezTo>
                    <a:pt x="628650" y="131636"/>
                    <a:pt x="647700" y="114300"/>
                    <a:pt x="647700" y="95250"/>
                  </a:cubicBezTo>
                  <a:cubicBezTo>
                    <a:pt x="647700" y="42672"/>
                    <a:pt x="502730" y="0"/>
                    <a:pt x="323850" y="0"/>
                  </a:cubicBezTo>
                  <a:cubicBezTo>
                    <a:pt x="144971" y="0"/>
                    <a:pt x="0" y="42672"/>
                    <a:pt x="0" y="95250"/>
                  </a:cubicBezTo>
                  <a:cubicBezTo>
                    <a:pt x="0" y="114300"/>
                    <a:pt x="19050" y="131636"/>
                    <a:pt x="50673" y="1463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6329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3ABB7D-3C82-7ECD-B17A-2C52FCD9B6B7}"/>
              </a:ext>
            </a:extLst>
          </p:cNvPr>
          <p:cNvGrpSpPr/>
          <p:nvPr/>
        </p:nvGrpSpPr>
        <p:grpSpPr>
          <a:xfrm>
            <a:off x="3020647" y="1831312"/>
            <a:ext cx="6015990" cy="4181665"/>
            <a:chOff x="3256004" y="1369693"/>
            <a:chExt cx="6345816" cy="4409087"/>
          </a:xfrm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2C82283F-19E3-F6F2-125B-71BA88D66038}"/>
                </a:ext>
              </a:extLst>
            </p:cNvPr>
            <p:cNvSpPr/>
            <p:nvPr/>
          </p:nvSpPr>
          <p:spPr bwMode="auto">
            <a:xfrm rot="20191043">
              <a:off x="6992735" y="4326205"/>
              <a:ext cx="2609085" cy="1452575"/>
            </a:xfrm>
            <a:custGeom>
              <a:avLst/>
              <a:gdLst/>
              <a:ahLst/>
              <a:cxnLst>
                <a:cxn ang="0">
                  <a:pos x="18666" y="3700"/>
                </a:cxn>
                <a:cxn ang="0">
                  <a:pos x="18297" y="3933"/>
                </a:cxn>
                <a:cxn ang="0">
                  <a:pos x="17898" y="4115"/>
                </a:cxn>
                <a:cxn ang="0">
                  <a:pos x="17482" y="4252"/>
                </a:cxn>
                <a:cxn ang="0">
                  <a:pos x="17005" y="4363"/>
                </a:cxn>
                <a:cxn ang="0">
                  <a:pos x="16235" y="4463"/>
                </a:cxn>
                <a:cxn ang="0">
                  <a:pos x="15583" y="4488"/>
                </a:cxn>
                <a:cxn ang="0">
                  <a:pos x="5281" y="4488"/>
                </a:cxn>
                <a:cxn ang="0">
                  <a:pos x="4629" y="4463"/>
                </a:cxn>
                <a:cxn ang="0">
                  <a:pos x="3858" y="4363"/>
                </a:cxn>
                <a:cxn ang="0">
                  <a:pos x="3382" y="4252"/>
                </a:cxn>
                <a:cxn ang="0">
                  <a:pos x="2966" y="4115"/>
                </a:cxn>
                <a:cxn ang="0">
                  <a:pos x="2566" y="3933"/>
                </a:cxn>
                <a:cxn ang="0">
                  <a:pos x="2198" y="3700"/>
                </a:cxn>
                <a:cxn ang="0">
                  <a:pos x="1903" y="3442"/>
                </a:cxn>
                <a:cxn ang="0">
                  <a:pos x="866" y="2394"/>
                </a:cxn>
                <a:cxn ang="0">
                  <a:pos x="491" y="1968"/>
                </a:cxn>
                <a:cxn ang="0">
                  <a:pos x="368" y="1752"/>
                </a:cxn>
                <a:cxn ang="0">
                  <a:pos x="246" y="1454"/>
                </a:cxn>
                <a:cxn ang="0">
                  <a:pos x="141" y="1049"/>
                </a:cxn>
                <a:cxn ang="0">
                  <a:pos x="48" y="450"/>
                </a:cxn>
                <a:cxn ang="0">
                  <a:pos x="1" y="161"/>
                </a:cxn>
                <a:cxn ang="0">
                  <a:pos x="47" y="882"/>
                </a:cxn>
                <a:cxn ang="0">
                  <a:pos x="155" y="1455"/>
                </a:cxn>
                <a:cxn ang="0">
                  <a:pos x="310" y="1897"/>
                </a:cxn>
                <a:cxn ang="0">
                  <a:pos x="498" y="2224"/>
                </a:cxn>
                <a:cxn ang="0">
                  <a:pos x="808" y="2567"/>
                </a:cxn>
                <a:cxn ang="0">
                  <a:pos x="3856" y="5626"/>
                </a:cxn>
                <a:cxn ang="0">
                  <a:pos x="6923" y="8648"/>
                </a:cxn>
                <a:cxn ang="0">
                  <a:pos x="7811" y="9490"/>
                </a:cxn>
                <a:cxn ang="0">
                  <a:pos x="8163" y="9753"/>
                </a:cxn>
                <a:cxn ang="0">
                  <a:pos x="8534" y="9956"/>
                </a:cxn>
                <a:cxn ang="0">
                  <a:pos x="8906" y="10107"/>
                </a:cxn>
                <a:cxn ang="0">
                  <a:pos x="9269" y="10214"/>
                </a:cxn>
                <a:cxn ang="0">
                  <a:pos x="9865" y="10319"/>
                </a:cxn>
                <a:cxn ang="0">
                  <a:pos x="10311" y="10347"/>
                </a:cxn>
                <a:cxn ang="0">
                  <a:pos x="10653" y="10344"/>
                </a:cxn>
                <a:cxn ang="0">
                  <a:pos x="11168" y="10297"/>
                </a:cxn>
                <a:cxn ang="0">
                  <a:pos x="11697" y="10187"/>
                </a:cxn>
                <a:cxn ang="0">
                  <a:pos x="12063" y="10069"/>
                </a:cxn>
                <a:cxn ang="0">
                  <a:pos x="12437" y="9903"/>
                </a:cxn>
                <a:cxn ang="0">
                  <a:pos x="12803" y="9684"/>
                </a:cxn>
                <a:cxn ang="0">
                  <a:pos x="13101" y="9447"/>
                </a:cxn>
                <a:cxn ang="0">
                  <a:pos x="14412" y="8189"/>
                </a:cxn>
                <a:cxn ang="0">
                  <a:pos x="18175" y="4462"/>
                </a:cxn>
                <a:cxn ang="0">
                  <a:pos x="20232" y="2383"/>
                </a:cxn>
                <a:cxn ang="0">
                  <a:pos x="20422" y="2141"/>
                </a:cxn>
                <a:cxn ang="0">
                  <a:pos x="20603" y="1782"/>
                </a:cxn>
                <a:cxn ang="0">
                  <a:pos x="20746" y="1305"/>
                </a:cxn>
                <a:cxn ang="0">
                  <a:pos x="20838" y="691"/>
                </a:cxn>
                <a:cxn ang="0">
                  <a:pos x="20859" y="0"/>
                </a:cxn>
                <a:cxn ang="0">
                  <a:pos x="20791" y="644"/>
                </a:cxn>
                <a:cxn ang="0">
                  <a:pos x="20694" y="1182"/>
                </a:cxn>
                <a:cxn ang="0">
                  <a:pos x="20586" y="1543"/>
                </a:cxn>
                <a:cxn ang="0">
                  <a:pos x="20439" y="1860"/>
                </a:cxn>
                <a:cxn ang="0">
                  <a:pos x="20307" y="2051"/>
                </a:cxn>
                <a:cxn ang="0">
                  <a:pos x="19738" y="2665"/>
                </a:cxn>
                <a:cxn ang="0">
                  <a:pos x="18901" y="3501"/>
                </a:cxn>
              </a:cxnLst>
              <a:rect l="0" t="0" r="r" b="b"/>
              <a:pathLst>
                <a:path w="20864" h="10347">
                  <a:moveTo>
                    <a:pt x="18901" y="3501"/>
                  </a:moveTo>
                  <a:lnTo>
                    <a:pt x="18901" y="3501"/>
                  </a:lnTo>
                  <a:lnTo>
                    <a:pt x="18856" y="3543"/>
                  </a:lnTo>
                  <a:lnTo>
                    <a:pt x="18810" y="3584"/>
                  </a:lnTo>
                  <a:lnTo>
                    <a:pt x="18763" y="3624"/>
                  </a:lnTo>
                  <a:lnTo>
                    <a:pt x="18714" y="3663"/>
                  </a:lnTo>
                  <a:lnTo>
                    <a:pt x="18666" y="3700"/>
                  </a:lnTo>
                  <a:lnTo>
                    <a:pt x="18615" y="3737"/>
                  </a:lnTo>
                  <a:lnTo>
                    <a:pt x="18564" y="3772"/>
                  </a:lnTo>
                  <a:lnTo>
                    <a:pt x="18512" y="3807"/>
                  </a:lnTo>
                  <a:lnTo>
                    <a:pt x="18460" y="3840"/>
                  </a:lnTo>
                  <a:lnTo>
                    <a:pt x="18406" y="3872"/>
                  </a:lnTo>
                  <a:lnTo>
                    <a:pt x="18352" y="3903"/>
                  </a:lnTo>
                  <a:lnTo>
                    <a:pt x="18297" y="3933"/>
                  </a:lnTo>
                  <a:lnTo>
                    <a:pt x="18242" y="3962"/>
                  </a:lnTo>
                  <a:lnTo>
                    <a:pt x="18185" y="3990"/>
                  </a:lnTo>
                  <a:lnTo>
                    <a:pt x="18129" y="4016"/>
                  </a:lnTo>
                  <a:lnTo>
                    <a:pt x="18071" y="4042"/>
                  </a:lnTo>
                  <a:lnTo>
                    <a:pt x="18014" y="4068"/>
                  </a:lnTo>
                  <a:lnTo>
                    <a:pt x="17956" y="4092"/>
                  </a:lnTo>
                  <a:lnTo>
                    <a:pt x="17898" y="4115"/>
                  </a:lnTo>
                  <a:lnTo>
                    <a:pt x="17839" y="4137"/>
                  </a:lnTo>
                  <a:lnTo>
                    <a:pt x="17779" y="4159"/>
                  </a:lnTo>
                  <a:lnTo>
                    <a:pt x="17721" y="4179"/>
                  </a:lnTo>
                  <a:lnTo>
                    <a:pt x="17661" y="4198"/>
                  </a:lnTo>
                  <a:lnTo>
                    <a:pt x="17602" y="4217"/>
                  </a:lnTo>
                  <a:lnTo>
                    <a:pt x="17541" y="4235"/>
                  </a:lnTo>
                  <a:lnTo>
                    <a:pt x="17482" y="4252"/>
                  </a:lnTo>
                  <a:lnTo>
                    <a:pt x="17422" y="4268"/>
                  </a:lnTo>
                  <a:lnTo>
                    <a:pt x="17363" y="4284"/>
                  </a:lnTo>
                  <a:lnTo>
                    <a:pt x="17302" y="4299"/>
                  </a:lnTo>
                  <a:lnTo>
                    <a:pt x="17242" y="4313"/>
                  </a:lnTo>
                  <a:lnTo>
                    <a:pt x="17183" y="4326"/>
                  </a:lnTo>
                  <a:lnTo>
                    <a:pt x="17123" y="4340"/>
                  </a:lnTo>
                  <a:lnTo>
                    <a:pt x="17005" y="4363"/>
                  </a:lnTo>
                  <a:lnTo>
                    <a:pt x="16889" y="4384"/>
                  </a:lnTo>
                  <a:lnTo>
                    <a:pt x="16774" y="4402"/>
                  </a:lnTo>
                  <a:lnTo>
                    <a:pt x="16661" y="4418"/>
                  </a:lnTo>
                  <a:lnTo>
                    <a:pt x="16550" y="4432"/>
                  </a:lnTo>
                  <a:lnTo>
                    <a:pt x="16442" y="4444"/>
                  </a:lnTo>
                  <a:lnTo>
                    <a:pt x="16337" y="4454"/>
                  </a:lnTo>
                  <a:lnTo>
                    <a:pt x="16235" y="4463"/>
                  </a:lnTo>
                  <a:lnTo>
                    <a:pt x="16137" y="4470"/>
                  </a:lnTo>
                  <a:lnTo>
                    <a:pt x="16043" y="4475"/>
                  </a:lnTo>
                  <a:lnTo>
                    <a:pt x="15954" y="4480"/>
                  </a:lnTo>
                  <a:lnTo>
                    <a:pt x="15869" y="4483"/>
                  </a:lnTo>
                  <a:lnTo>
                    <a:pt x="15789" y="4485"/>
                  </a:lnTo>
                  <a:lnTo>
                    <a:pt x="15714" y="4487"/>
                  </a:lnTo>
                  <a:lnTo>
                    <a:pt x="15583" y="4488"/>
                  </a:lnTo>
                  <a:lnTo>
                    <a:pt x="15583" y="4488"/>
                  </a:lnTo>
                  <a:lnTo>
                    <a:pt x="10448" y="4488"/>
                  </a:lnTo>
                  <a:lnTo>
                    <a:pt x="10448" y="4488"/>
                  </a:lnTo>
                  <a:lnTo>
                    <a:pt x="10415" y="4488"/>
                  </a:lnTo>
                  <a:lnTo>
                    <a:pt x="10415" y="4488"/>
                  </a:lnTo>
                  <a:lnTo>
                    <a:pt x="5281" y="4488"/>
                  </a:lnTo>
                  <a:lnTo>
                    <a:pt x="5281" y="4488"/>
                  </a:lnTo>
                  <a:lnTo>
                    <a:pt x="5149" y="4487"/>
                  </a:lnTo>
                  <a:lnTo>
                    <a:pt x="5076" y="4485"/>
                  </a:lnTo>
                  <a:lnTo>
                    <a:pt x="4995" y="4483"/>
                  </a:lnTo>
                  <a:lnTo>
                    <a:pt x="4910" y="4480"/>
                  </a:lnTo>
                  <a:lnTo>
                    <a:pt x="4821" y="4475"/>
                  </a:lnTo>
                  <a:lnTo>
                    <a:pt x="4726" y="4470"/>
                  </a:lnTo>
                  <a:lnTo>
                    <a:pt x="4629" y="4463"/>
                  </a:lnTo>
                  <a:lnTo>
                    <a:pt x="4527" y="4454"/>
                  </a:lnTo>
                  <a:lnTo>
                    <a:pt x="4422" y="4444"/>
                  </a:lnTo>
                  <a:lnTo>
                    <a:pt x="4314" y="4432"/>
                  </a:lnTo>
                  <a:lnTo>
                    <a:pt x="4203" y="4418"/>
                  </a:lnTo>
                  <a:lnTo>
                    <a:pt x="4090" y="4402"/>
                  </a:lnTo>
                  <a:lnTo>
                    <a:pt x="3975" y="4384"/>
                  </a:lnTo>
                  <a:lnTo>
                    <a:pt x="3858" y="4363"/>
                  </a:lnTo>
                  <a:lnTo>
                    <a:pt x="3740" y="4340"/>
                  </a:lnTo>
                  <a:lnTo>
                    <a:pt x="3681" y="4326"/>
                  </a:lnTo>
                  <a:lnTo>
                    <a:pt x="3621" y="4313"/>
                  </a:lnTo>
                  <a:lnTo>
                    <a:pt x="3562" y="4299"/>
                  </a:lnTo>
                  <a:lnTo>
                    <a:pt x="3502" y="4284"/>
                  </a:lnTo>
                  <a:lnTo>
                    <a:pt x="3442" y="4268"/>
                  </a:lnTo>
                  <a:lnTo>
                    <a:pt x="3382" y="4252"/>
                  </a:lnTo>
                  <a:lnTo>
                    <a:pt x="3322" y="4235"/>
                  </a:lnTo>
                  <a:lnTo>
                    <a:pt x="3263" y="4217"/>
                  </a:lnTo>
                  <a:lnTo>
                    <a:pt x="3202" y="4198"/>
                  </a:lnTo>
                  <a:lnTo>
                    <a:pt x="3144" y="4179"/>
                  </a:lnTo>
                  <a:lnTo>
                    <a:pt x="3084" y="4159"/>
                  </a:lnTo>
                  <a:lnTo>
                    <a:pt x="3025" y="4137"/>
                  </a:lnTo>
                  <a:lnTo>
                    <a:pt x="2966" y="4115"/>
                  </a:lnTo>
                  <a:lnTo>
                    <a:pt x="2908" y="4092"/>
                  </a:lnTo>
                  <a:lnTo>
                    <a:pt x="2850" y="4068"/>
                  </a:lnTo>
                  <a:lnTo>
                    <a:pt x="2793" y="4042"/>
                  </a:lnTo>
                  <a:lnTo>
                    <a:pt x="2735" y="4016"/>
                  </a:lnTo>
                  <a:lnTo>
                    <a:pt x="2679" y="3990"/>
                  </a:lnTo>
                  <a:lnTo>
                    <a:pt x="2622" y="3962"/>
                  </a:lnTo>
                  <a:lnTo>
                    <a:pt x="2566" y="3933"/>
                  </a:lnTo>
                  <a:lnTo>
                    <a:pt x="2512" y="3903"/>
                  </a:lnTo>
                  <a:lnTo>
                    <a:pt x="2457" y="3872"/>
                  </a:lnTo>
                  <a:lnTo>
                    <a:pt x="2404" y="3840"/>
                  </a:lnTo>
                  <a:lnTo>
                    <a:pt x="2351" y="3807"/>
                  </a:lnTo>
                  <a:lnTo>
                    <a:pt x="2300" y="3772"/>
                  </a:lnTo>
                  <a:lnTo>
                    <a:pt x="2249" y="3737"/>
                  </a:lnTo>
                  <a:lnTo>
                    <a:pt x="2198" y="3700"/>
                  </a:lnTo>
                  <a:lnTo>
                    <a:pt x="2150" y="3663"/>
                  </a:lnTo>
                  <a:lnTo>
                    <a:pt x="2101" y="3624"/>
                  </a:lnTo>
                  <a:lnTo>
                    <a:pt x="2054" y="3584"/>
                  </a:lnTo>
                  <a:lnTo>
                    <a:pt x="2008" y="3543"/>
                  </a:lnTo>
                  <a:lnTo>
                    <a:pt x="1963" y="3501"/>
                  </a:lnTo>
                  <a:lnTo>
                    <a:pt x="1963" y="3501"/>
                  </a:lnTo>
                  <a:lnTo>
                    <a:pt x="1903" y="3442"/>
                  </a:lnTo>
                  <a:lnTo>
                    <a:pt x="1747" y="3289"/>
                  </a:lnTo>
                  <a:lnTo>
                    <a:pt x="1523" y="3066"/>
                  </a:lnTo>
                  <a:lnTo>
                    <a:pt x="1395" y="2937"/>
                  </a:lnTo>
                  <a:lnTo>
                    <a:pt x="1261" y="2803"/>
                  </a:lnTo>
                  <a:lnTo>
                    <a:pt x="1126" y="2665"/>
                  </a:lnTo>
                  <a:lnTo>
                    <a:pt x="993" y="2527"/>
                  </a:lnTo>
                  <a:lnTo>
                    <a:pt x="866" y="2394"/>
                  </a:lnTo>
                  <a:lnTo>
                    <a:pt x="748" y="2267"/>
                  </a:lnTo>
                  <a:lnTo>
                    <a:pt x="694" y="2208"/>
                  </a:lnTo>
                  <a:lnTo>
                    <a:pt x="644" y="2152"/>
                  </a:lnTo>
                  <a:lnTo>
                    <a:pt x="598" y="2100"/>
                  </a:lnTo>
                  <a:lnTo>
                    <a:pt x="557" y="2051"/>
                  </a:lnTo>
                  <a:lnTo>
                    <a:pt x="522" y="2007"/>
                  </a:lnTo>
                  <a:lnTo>
                    <a:pt x="491" y="1968"/>
                  </a:lnTo>
                  <a:lnTo>
                    <a:pt x="468" y="1935"/>
                  </a:lnTo>
                  <a:lnTo>
                    <a:pt x="458" y="1920"/>
                  </a:lnTo>
                  <a:lnTo>
                    <a:pt x="451" y="1907"/>
                  </a:lnTo>
                  <a:lnTo>
                    <a:pt x="451" y="1907"/>
                  </a:lnTo>
                  <a:lnTo>
                    <a:pt x="425" y="1860"/>
                  </a:lnTo>
                  <a:lnTo>
                    <a:pt x="396" y="1808"/>
                  </a:lnTo>
                  <a:lnTo>
                    <a:pt x="368" y="1752"/>
                  </a:lnTo>
                  <a:lnTo>
                    <a:pt x="338" y="1690"/>
                  </a:lnTo>
                  <a:lnTo>
                    <a:pt x="323" y="1657"/>
                  </a:lnTo>
                  <a:lnTo>
                    <a:pt x="308" y="1621"/>
                  </a:lnTo>
                  <a:lnTo>
                    <a:pt x="292" y="1583"/>
                  </a:lnTo>
                  <a:lnTo>
                    <a:pt x="277" y="1543"/>
                  </a:lnTo>
                  <a:lnTo>
                    <a:pt x="262" y="1500"/>
                  </a:lnTo>
                  <a:lnTo>
                    <a:pt x="246" y="1454"/>
                  </a:lnTo>
                  <a:lnTo>
                    <a:pt x="231" y="1406"/>
                  </a:lnTo>
                  <a:lnTo>
                    <a:pt x="216" y="1355"/>
                  </a:lnTo>
                  <a:lnTo>
                    <a:pt x="201" y="1301"/>
                  </a:lnTo>
                  <a:lnTo>
                    <a:pt x="185" y="1243"/>
                  </a:lnTo>
                  <a:lnTo>
                    <a:pt x="170" y="1182"/>
                  </a:lnTo>
                  <a:lnTo>
                    <a:pt x="155" y="1118"/>
                  </a:lnTo>
                  <a:lnTo>
                    <a:pt x="141" y="1049"/>
                  </a:lnTo>
                  <a:lnTo>
                    <a:pt x="126" y="976"/>
                  </a:lnTo>
                  <a:lnTo>
                    <a:pt x="113" y="900"/>
                  </a:lnTo>
                  <a:lnTo>
                    <a:pt x="99" y="819"/>
                  </a:lnTo>
                  <a:lnTo>
                    <a:pt x="85" y="734"/>
                  </a:lnTo>
                  <a:lnTo>
                    <a:pt x="72" y="644"/>
                  </a:lnTo>
                  <a:lnTo>
                    <a:pt x="60" y="550"/>
                  </a:lnTo>
                  <a:lnTo>
                    <a:pt x="48" y="450"/>
                  </a:lnTo>
                  <a:lnTo>
                    <a:pt x="36" y="345"/>
                  </a:lnTo>
                  <a:lnTo>
                    <a:pt x="25" y="236"/>
                  </a:lnTo>
                  <a:lnTo>
                    <a:pt x="15" y="120"/>
                  </a:lnTo>
                  <a:lnTo>
                    <a:pt x="5" y="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161"/>
                  </a:lnTo>
                  <a:lnTo>
                    <a:pt x="3" y="273"/>
                  </a:lnTo>
                  <a:lnTo>
                    <a:pt x="7" y="382"/>
                  </a:lnTo>
                  <a:lnTo>
                    <a:pt x="12" y="489"/>
                  </a:lnTo>
                  <a:lnTo>
                    <a:pt x="19" y="592"/>
                  </a:lnTo>
                  <a:lnTo>
                    <a:pt x="27" y="691"/>
                  </a:lnTo>
                  <a:lnTo>
                    <a:pt x="36" y="788"/>
                  </a:lnTo>
                  <a:lnTo>
                    <a:pt x="47" y="882"/>
                  </a:lnTo>
                  <a:lnTo>
                    <a:pt x="58" y="972"/>
                  </a:lnTo>
                  <a:lnTo>
                    <a:pt x="72" y="1060"/>
                  </a:lnTo>
                  <a:lnTo>
                    <a:pt x="86" y="1144"/>
                  </a:lnTo>
                  <a:lnTo>
                    <a:pt x="102" y="1226"/>
                  </a:lnTo>
                  <a:lnTo>
                    <a:pt x="119" y="1305"/>
                  </a:lnTo>
                  <a:lnTo>
                    <a:pt x="136" y="1381"/>
                  </a:lnTo>
                  <a:lnTo>
                    <a:pt x="155" y="1455"/>
                  </a:lnTo>
                  <a:lnTo>
                    <a:pt x="174" y="1525"/>
                  </a:lnTo>
                  <a:lnTo>
                    <a:pt x="194" y="1594"/>
                  </a:lnTo>
                  <a:lnTo>
                    <a:pt x="217" y="1659"/>
                  </a:lnTo>
                  <a:lnTo>
                    <a:pt x="239" y="1722"/>
                  </a:lnTo>
                  <a:lnTo>
                    <a:pt x="262" y="1782"/>
                  </a:lnTo>
                  <a:lnTo>
                    <a:pt x="285" y="1841"/>
                  </a:lnTo>
                  <a:lnTo>
                    <a:pt x="310" y="1897"/>
                  </a:lnTo>
                  <a:lnTo>
                    <a:pt x="335" y="1950"/>
                  </a:lnTo>
                  <a:lnTo>
                    <a:pt x="361" y="2001"/>
                  </a:lnTo>
                  <a:lnTo>
                    <a:pt x="387" y="2049"/>
                  </a:lnTo>
                  <a:lnTo>
                    <a:pt x="415" y="2096"/>
                  </a:lnTo>
                  <a:lnTo>
                    <a:pt x="442" y="2141"/>
                  </a:lnTo>
                  <a:lnTo>
                    <a:pt x="470" y="2184"/>
                  </a:lnTo>
                  <a:lnTo>
                    <a:pt x="498" y="2224"/>
                  </a:lnTo>
                  <a:lnTo>
                    <a:pt x="528" y="2262"/>
                  </a:lnTo>
                  <a:lnTo>
                    <a:pt x="557" y="2299"/>
                  </a:lnTo>
                  <a:lnTo>
                    <a:pt x="586" y="2333"/>
                  </a:lnTo>
                  <a:lnTo>
                    <a:pt x="586" y="2333"/>
                  </a:lnTo>
                  <a:lnTo>
                    <a:pt x="631" y="2383"/>
                  </a:lnTo>
                  <a:lnTo>
                    <a:pt x="706" y="2461"/>
                  </a:lnTo>
                  <a:lnTo>
                    <a:pt x="808" y="2567"/>
                  </a:lnTo>
                  <a:lnTo>
                    <a:pt x="937" y="2699"/>
                  </a:lnTo>
                  <a:lnTo>
                    <a:pt x="1265" y="3032"/>
                  </a:lnTo>
                  <a:lnTo>
                    <a:pt x="1677" y="3447"/>
                  </a:lnTo>
                  <a:lnTo>
                    <a:pt x="2156" y="3928"/>
                  </a:lnTo>
                  <a:lnTo>
                    <a:pt x="2689" y="4462"/>
                  </a:lnTo>
                  <a:lnTo>
                    <a:pt x="3260" y="5033"/>
                  </a:lnTo>
                  <a:lnTo>
                    <a:pt x="3856" y="5626"/>
                  </a:lnTo>
                  <a:lnTo>
                    <a:pt x="4462" y="6228"/>
                  </a:lnTo>
                  <a:lnTo>
                    <a:pt x="5064" y="6824"/>
                  </a:lnTo>
                  <a:lnTo>
                    <a:pt x="5646" y="7398"/>
                  </a:lnTo>
                  <a:lnTo>
                    <a:pt x="6194" y="7937"/>
                  </a:lnTo>
                  <a:lnTo>
                    <a:pt x="6451" y="8189"/>
                  </a:lnTo>
                  <a:lnTo>
                    <a:pt x="6695" y="8427"/>
                  </a:lnTo>
                  <a:lnTo>
                    <a:pt x="6923" y="8648"/>
                  </a:lnTo>
                  <a:lnTo>
                    <a:pt x="7133" y="8851"/>
                  </a:lnTo>
                  <a:lnTo>
                    <a:pt x="7324" y="9034"/>
                  </a:lnTo>
                  <a:lnTo>
                    <a:pt x="7494" y="9196"/>
                  </a:lnTo>
                  <a:lnTo>
                    <a:pt x="7640" y="9334"/>
                  </a:lnTo>
                  <a:lnTo>
                    <a:pt x="7763" y="9447"/>
                  </a:lnTo>
                  <a:lnTo>
                    <a:pt x="7763" y="9447"/>
                  </a:lnTo>
                  <a:lnTo>
                    <a:pt x="7811" y="9490"/>
                  </a:lnTo>
                  <a:lnTo>
                    <a:pt x="7860" y="9531"/>
                  </a:lnTo>
                  <a:lnTo>
                    <a:pt x="7909" y="9571"/>
                  </a:lnTo>
                  <a:lnTo>
                    <a:pt x="7959" y="9610"/>
                  </a:lnTo>
                  <a:lnTo>
                    <a:pt x="8010" y="9647"/>
                  </a:lnTo>
                  <a:lnTo>
                    <a:pt x="8060" y="9684"/>
                  </a:lnTo>
                  <a:lnTo>
                    <a:pt x="8112" y="9719"/>
                  </a:lnTo>
                  <a:lnTo>
                    <a:pt x="8163" y="9753"/>
                  </a:lnTo>
                  <a:lnTo>
                    <a:pt x="8216" y="9785"/>
                  </a:lnTo>
                  <a:lnTo>
                    <a:pt x="8268" y="9816"/>
                  </a:lnTo>
                  <a:lnTo>
                    <a:pt x="8321" y="9847"/>
                  </a:lnTo>
                  <a:lnTo>
                    <a:pt x="8374" y="9875"/>
                  </a:lnTo>
                  <a:lnTo>
                    <a:pt x="8427" y="9903"/>
                  </a:lnTo>
                  <a:lnTo>
                    <a:pt x="8480" y="9931"/>
                  </a:lnTo>
                  <a:lnTo>
                    <a:pt x="8534" y="9956"/>
                  </a:lnTo>
                  <a:lnTo>
                    <a:pt x="8587" y="9981"/>
                  </a:lnTo>
                  <a:lnTo>
                    <a:pt x="8641" y="10004"/>
                  </a:lnTo>
                  <a:lnTo>
                    <a:pt x="8693" y="10027"/>
                  </a:lnTo>
                  <a:lnTo>
                    <a:pt x="8747" y="10048"/>
                  </a:lnTo>
                  <a:lnTo>
                    <a:pt x="8800" y="10069"/>
                  </a:lnTo>
                  <a:lnTo>
                    <a:pt x="8854" y="10088"/>
                  </a:lnTo>
                  <a:lnTo>
                    <a:pt x="8906" y="10107"/>
                  </a:lnTo>
                  <a:lnTo>
                    <a:pt x="8959" y="10124"/>
                  </a:lnTo>
                  <a:lnTo>
                    <a:pt x="9011" y="10141"/>
                  </a:lnTo>
                  <a:lnTo>
                    <a:pt x="9064" y="10157"/>
                  </a:lnTo>
                  <a:lnTo>
                    <a:pt x="9115" y="10172"/>
                  </a:lnTo>
                  <a:lnTo>
                    <a:pt x="9167" y="10187"/>
                  </a:lnTo>
                  <a:lnTo>
                    <a:pt x="9218" y="10200"/>
                  </a:lnTo>
                  <a:lnTo>
                    <a:pt x="9269" y="10214"/>
                  </a:lnTo>
                  <a:lnTo>
                    <a:pt x="9319" y="10226"/>
                  </a:lnTo>
                  <a:lnTo>
                    <a:pt x="9417" y="10247"/>
                  </a:lnTo>
                  <a:lnTo>
                    <a:pt x="9513" y="10267"/>
                  </a:lnTo>
                  <a:lnTo>
                    <a:pt x="9607" y="10283"/>
                  </a:lnTo>
                  <a:lnTo>
                    <a:pt x="9697" y="10297"/>
                  </a:lnTo>
                  <a:lnTo>
                    <a:pt x="9782" y="10309"/>
                  </a:lnTo>
                  <a:lnTo>
                    <a:pt x="9865" y="10319"/>
                  </a:lnTo>
                  <a:lnTo>
                    <a:pt x="9944" y="10327"/>
                  </a:lnTo>
                  <a:lnTo>
                    <a:pt x="10019" y="10333"/>
                  </a:lnTo>
                  <a:lnTo>
                    <a:pt x="10087" y="10338"/>
                  </a:lnTo>
                  <a:lnTo>
                    <a:pt x="10152" y="10342"/>
                  </a:lnTo>
                  <a:lnTo>
                    <a:pt x="10210" y="10344"/>
                  </a:lnTo>
                  <a:lnTo>
                    <a:pt x="10264" y="10346"/>
                  </a:lnTo>
                  <a:lnTo>
                    <a:pt x="10311" y="10347"/>
                  </a:lnTo>
                  <a:lnTo>
                    <a:pt x="10386" y="10346"/>
                  </a:lnTo>
                  <a:lnTo>
                    <a:pt x="10432" y="10345"/>
                  </a:lnTo>
                  <a:lnTo>
                    <a:pt x="10432" y="10345"/>
                  </a:lnTo>
                  <a:lnTo>
                    <a:pt x="10479" y="10346"/>
                  </a:lnTo>
                  <a:lnTo>
                    <a:pt x="10553" y="10347"/>
                  </a:lnTo>
                  <a:lnTo>
                    <a:pt x="10600" y="10346"/>
                  </a:lnTo>
                  <a:lnTo>
                    <a:pt x="10653" y="10344"/>
                  </a:lnTo>
                  <a:lnTo>
                    <a:pt x="10712" y="10342"/>
                  </a:lnTo>
                  <a:lnTo>
                    <a:pt x="10777" y="10338"/>
                  </a:lnTo>
                  <a:lnTo>
                    <a:pt x="10846" y="10333"/>
                  </a:lnTo>
                  <a:lnTo>
                    <a:pt x="10920" y="10327"/>
                  </a:lnTo>
                  <a:lnTo>
                    <a:pt x="10999" y="10319"/>
                  </a:lnTo>
                  <a:lnTo>
                    <a:pt x="11081" y="10309"/>
                  </a:lnTo>
                  <a:lnTo>
                    <a:pt x="11168" y="10297"/>
                  </a:lnTo>
                  <a:lnTo>
                    <a:pt x="11258" y="10283"/>
                  </a:lnTo>
                  <a:lnTo>
                    <a:pt x="11351" y="10267"/>
                  </a:lnTo>
                  <a:lnTo>
                    <a:pt x="11447" y="10247"/>
                  </a:lnTo>
                  <a:lnTo>
                    <a:pt x="11546" y="10226"/>
                  </a:lnTo>
                  <a:lnTo>
                    <a:pt x="11595" y="10214"/>
                  </a:lnTo>
                  <a:lnTo>
                    <a:pt x="11646" y="10200"/>
                  </a:lnTo>
                  <a:lnTo>
                    <a:pt x="11697" y="10187"/>
                  </a:lnTo>
                  <a:lnTo>
                    <a:pt x="11749" y="10172"/>
                  </a:lnTo>
                  <a:lnTo>
                    <a:pt x="11800" y="10157"/>
                  </a:lnTo>
                  <a:lnTo>
                    <a:pt x="11853" y="10141"/>
                  </a:lnTo>
                  <a:lnTo>
                    <a:pt x="11905" y="10124"/>
                  </a:lnTo>
                  <a:lnTo>
                    <a:pt x="11957" y="10107"/>
                  </a:lnTo>
                  <a:lnTo>
                    <a:pt x="12010" y="10088"/>
                  </a:lnTo>
                  <a:lnTo>
                    <a:pt x="12063" y="10069"/>
                  </a:lnTo>
                  <a:lnTo>
                    <a:pt x="12117" y="10048"/>
                  </a:lnTo>
                  <a:lnTo>
                    <a:pt x="12170" y="10027"/>
                  </a:lnTo>
                  <a:lnTo>
                    <a:pt x="12224" y="10004"/>
                  </a:lnTo>
                  <a:lnTo>
                    <a:pt x="12276" y="9981"/>
                  </a:lnTo>
                  <a:lnTo>
                    <a:pt x="12330" y="9956"/>
                  </a:lnTo>
                  <a:lnTo>
                    <a:pt x="12383" y="9931"/>
                  </a:lnTo>
                  <a:lnTo>
                    <a:pt x="12437" y="9903"/>
                  </a:lnTo>
                  <a:lnTo>
                    <a:pt x="12490" y="9875"/>
                  </a:lnTo>
                  <a:lnTo>
                    <a:pt x="12543" y="9847"/>
                  </a:lnTo>
                  <a:lnTo>
                    <a:pt x="12595" y="9816"/>
                  </a:lnTo>
                  <a:lnTo>
                    <a:pt x="12648" y="9785"/>
                  </a:lnTo>
                  <a:lnTo>
                    <a:pt x="12700" y="9753"/>
                  </a:lnTo>
                  <a:lnTo>
                    <a:pt x="12752" y="9719"/>
                  </a:lnTo>
                  <a:lnTo>
                    <a:pt x="12803" y="9684"/>
                  </a:lnTo>
                  <a:lnTo>
                    <a:pt x="12854" y="9647"/>
                  </a:lnTo>
                  <a:lnTo>
                    <a:pt x="12904" y="9610"/>
                  </a:lnTo>
                  <a:lnTo>
                    <a:pt x="12955" y="9571"/>
                  </a:lnTo>
                  <a:lnTo>
                    <a:pt x="13004" y="9531"/>
                  </a:lnTo>
                  <a:lnTo>
                    <a:pt x="13053" y="9490"/>
                  </a:lnTo>
                  <a:lnTo>
                    <a:pt x="13101" y="9447"/>
                  </a:lnTo>
                  <a:lnTo>
                    <a:pt x="13101" y="9447"/>
                  </a:lnTo>
                  <a:lnTo>
                    <a:pt x="13223" y="9334"/>
                  </a:lnTo>
                  <a:lnTo>
                    <a:pt x="13370" y="9196"/>
                  </a:lnTo>
                  <a:lnTo>
                    <a:pt x="13540" y="9034"/>
                  </a:lnTo>
                  <a:lnTo>
                    <a:pt x="13731" y="8851"/>
                  </a:lnTo>
                  <a:lnTo>
                    <a:pt x="13941" y="8648"/>
                  </a:lnTo>
                  <a:lnTo>
                    <a:pt x="14169" y="8427"/>
                  </a:lnTo>
                  <a:lnTo>
                    <a:pt x="14412" y="8189"/>
                  </a:lnTo>
                  <a:lnTo>
                    <a:pt x="14670" y="7937"/>
                  </a:lnTo>
                  <a:lnTo>
                    <a:pt x="15218" y="7398"/>
                  </a:lnTo>
                  <a:lnTo>
                    <a:pt x="15800" y="6824"/>
                  </a:lnTo>
                  <a:lnTo>
                    <a:pt x="16402" y="6228"/>
                  </a:lnTo>
                  <a:lnTo>
                    <a:pt x="17007" y="5626"/>
                  </a:lnTo>
                  <a:lnTo>
                    <a:pt x="17604" y="5033"/>
                  </a:lnTo>
                  <a:lnTo>
                    <a:pt x="18175" y="4462"/>
                  </a:lnTo>
                  <a:lnTo>
                    <a:pt x="18708" y="3928"/>
                  </a:lnTo>
                  <a:lnTo>
                    <a:pt x="19186" y="3447"/>
                  </a:lnTo>
                  <a:lnTo>
                    <a:pt x="19598" y="3032"/>
                  </a:lnTo>
                  <a:lnTo>
                    <a:pt x="19926" y="2699"/>
                  </a:lnTo>
                  <a:lnTo>
                    <a:pt x="20056" y="2567"/>
                  </a:lnTo>
                  <a:lnTo>
                    <a:pt x="20157" y="2461"/>
                  </a:lnTo>
                  <a:lnTo>
                    <a:pt x="20232" y="2383"/>
                  </a:lnTo>
                  <a:lnTo>
                    <a:pt x="20278" y="2333"/>
                  </a:lnTo>
                  <a:lnTo>
                    <a:pt x="20278" y="2333"/>
                  </a:lnTo>
                  <a:lnTo>
                    <a:pt x="20307" y="2299"/>
                  </a:lnTo>
                  <a:lnTo>
                    <a:pt x="20336" y="2262"/>
                  </a:lnTo>
                  <a:lnTo>
                    <a:pt x="20365" y="2224"/>
                  </a:lnTo>
                  <a:lnTo>
                    <a:pt x="20394" y="2184"/>
                  </a:lnTo>
                  <a:lnTo>
                    <a:pt x="20422" y="2141"/>
                  </a:lnTo>
                  <a:lnTo>
                    <a:pt x="20449" y="2096"/>
                  </a:lnTo>
                  <a:lnTo>
                    <a:pt x="20476" y="2049"/>
                  </a:lnTo>
                  <a:lnTo>
                    <a:pt x="20503" y="2001"/>
                  </a:lnTo>
                  <a:lnTo>
                    <a:pt x="20529" y="1950"/>
                  </a:lnTo>
                  <a:lnTo>
                    <a:pt x="20554" y="1897"/>
                  </a:lnTo>
                  <a:lnTo>
                    <a:pt x="20578" y="1841"/>
                  </a:lnTo>
                  <a:lnTo>
                    <a:pt x="20603" y="1782"/>
                  </a:lnTo>
                  <a:lnTo>
                    <a:pt x="20625" y="1722"/>
                  </a:lnTo>
                  <a:lnTo>
                    <a:pt x="20647" y="1659"/>
                  </a:lnTo>
                  <a:lnTo>
                    <a:pt x="20669" y="1594"/>
                  </a:lnTo>
                  <a:lnTo>
                    <a:pt x="20689" y="1525"/>
                  </a:lnTo>
                  <a:lnTo>
                    <a:pt x="20710" y="1455"/>
                  </a:lnTo>
                  <a:lnTo>
                    <a:pt x="20728" y="1381"/>
                  </a:lnTo>
                  <a:lnTo>
                    <a:pt x="20746" y="1305"/>
                  </a:lnTo>
                  <a:lnTo>
                    <a:pt x="20762" y="1226"/>
                  </a:lnTo>
                  <a:lnTo>
                    <a:pt x="20777" y="1144"/>
                  </a:lnTo>
                  <a:lnTo>
                    <a:pt x="20792" y="1060"/>
                  </a:lnTo>
                  <a:lnTo>
                    <a:pt x="20805" y="972"/>
                  </a:lnTo>
                  <a:lnTo>
                    <a:pt x="20818" y="882"/>
                  </a:lnTo>
                  <a:lnTo>
                    <a:pt x="20828" y="788"/>
                  </a:lnTo>
                  <a:lnTo>
                    <a:pt x="20838" y="691"/>
                  </a:lnTo>
                  <a:lnTo>
                    <a:pt x="20846" y="592"/>
                  </a:lnTo>
                  <a:lnTo>
                    <a:pt x="20852" y="489"/>
                  </a:lnTo>
                  <a:lnTo>
                    <a:pt x="20858" y="382"/>
                  </a:lnTo>
                  <a:lnTo>
                    <a:pt x="20861" y="273"/>
                  </a:lnTo>
                  <a:lnTo>
                    <a:pt x="20864" y="161"/>
                  </a:lnTo>
                  <a:lnTo>
                    <a:pt x="20864" y="44"/>
                  </a:lnTo>
                  <a:lnTo>
                    <a:pt x="20859" y="0"/>
                  </a:lnTo>
                  <a:lnTo>
                    <a:pt x="20859" y="0"/>
                  </a:lnTo>
                  <a:lnTo>
                    <a:pt x="20849" y="120"/>
                  </a:lnTo>
                  <a:lnTo>
                    <a:pt x="20839" y="236"/>
                  </a:lnTo>
                  <a:lnTo>
                    <a:pt x="20828" y="345"/>
                  </a:lnTo>
                  <a:lnTo>
                    <a:pt x="20816" y="450"/>
                  </a:lnTo>
                  <a:lnTo>
                    <a:pt x="20804" y="550"/>
                  </a:lnTo>
                  <a:lnTo>
                    <a:pt x="20791" y="644"/>
                  </a:lnTo>
                  <a:lnTo>
                    <a:pt x="20778" y="734"/>
                  </a:lnTo>
                  <a:lnTo>
                    <a:pt x="20765" y="819"/>
                  </a:lnTo>
                  <a:lnTo>
                    <a:pt x="20752" y="900"/>
                  </a:lnTo>
                  <a:lnTo>
                    <a:pt x="20738" y="976"/>
                  </a:lnTo>
                  <a:lnTo>
                    <a:pt x="20724" y="1049"/>
                  </a:lnTo>
                  <a:lnTo>
                    <a:pt x="20709" y="1118"/>
                  </a:lnTo>
                  <a:lnTo>
                    <a:pt x="20694" y="1182"/>
                  </a:lnTo>
                  <a:lnTo>
                    <a:pt x="20679" y="1243"/>
                  </a:lnTo>
                  <a:lnTo>
                    <a:pt x="20664" y="1301"/>
                  </a:lnTo>
                  <a:lnTo>
                    <a:pt x="20649" y="1355"/>
                  </a:lnTo>
                  <a:lnTo>
                    <a:pt x="20633" y="1406"/>
                  </a:lnTo>
                  <a:lnTo>
                    <a:pt x="20618" y="1454"/>
                  </a:lnTo>
                  <a:lnTo>
                    <a:pt x="20603" y="1500"/>
                  </a:lnTo>
                  <a:lnTo>
                    <a:pt x="20586" y="1543"/>
                  </a:lnTo>
                  <a:lnTo>
                    <a:pt x="20571" y="1583"/>
                  </a:lnTo>
                  <a:lnTo>
                    <a:pt x="20556" y="1621"/>
                  </a:lnTo>
                  <a:lnTo>
                    <a:pt x="20541" y="1657"/>
                  </a:lnTo>
                  <a:lnTo>
                    <a:pt x="20526" y="1690"/>
                  </a:lnTo>
                  <a:lnTo>
                    <a:pt x="20496" y="1752"/>
                  </a:lnTo>
                  <a:lnTo>
                    <a:pt x="20467" y="1808"/>
                  </a:lnTo>
                  <a:lnTo>
                    <a:pt x="20439" y="1860"/>
                  </a:lnTo>
                  <a:lnTo>
                    <a:pt x="20413" y="1907"/>
                  </a:lnTo>
                  <a:lnTo>
                    <a:pt x="20413" y="1907"/>
                  </a:lnTo>
                  <a:lnTo>
                    <a:pt x="20406" y="1920"/>
                  </a:lnTo>
                  <a:lnTo>
                    <a:pt x="20396" y="1935"/>
                  </a:lnTo>
                  <a:lnTo>
                    <a:pt x="20372" y="1968"/>
                  </a:lnTo>
                  <a:lnTo>
                    <a:pt x="20342" y="2007"/>
                  </a:lnTo>
                  <a:lnTo>
                    <a:pt x="20307" y="2051"/>
                  </a:lnTo>
                  <a:lnTo>
                    <a:pt x="20265" y="2100"/>
                  </a:lnTo>
                  <a:lnTo>
                    <a:pt x="20220" y="2152"/>
                  </a:lnTo>
                  <a:lnTo>
                    <a:pt x="20170" y="2208"/>
                  </a:lnTo>
                  <a:lnTo>
                    <a:pt x="20115" y="2267"/>
                  </a:lnTo>
                  <a:lnTo>
                    <a:pt x="19998" y="2394"/>
                  </a:lnTo>
                  <a:lnTo>
                    <a:pt x="19871" y="2527"/>
                  </a:lnTo>
                  <a:lnTo>
                    <a:pt x="19738" y="2665"/>
                  </a:lnTo>
                  <a:lnTo>
                    <a:pt x="19602" y="2803"/>
                  </a:lnTo>
                  <a:lnTo>
                    <a:pt x="19469" y="2937"/>
                  </a:lnTo>
                  <a:lnTo>
                    <a:pt x="19341" y="3066"/>
                  </a:lnTo>
                  <a:lnTo>
                    <a:pt x="19117" y="3289"/>
                  </a:lnTo>
                  <a:lnTo>
                    <a:pt x="18960" y="3442"/>
                  </a:lnTo>
                  <a:lnTo>
                    <a:pt x="18901" y="3501"/>
                  </a:lnTo>
                  <a:lnTo>
                    <a:pt x="18901" y="350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marL="0" marR="0" lvl="0" indent="0" defTabSz="86423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fr-FR" sz="1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C4CD4DB2-C93B-FE21-7A06-B2A9B03C402E}"/>
                </a:ext>
              </a:extLst>
            </p:cNvPr>
            <p:cNvSpPr/>
            <p:nvPr/>
          </p:nvSpPr>
          <p:spPr bwMode="auto">
            <a:xfrm rot="20191043">
              <a:off x="3256004" y="1369693"/>
              <a:ext cx="2609084" cy="1447951"/>
            </a:xfrm>
            <a:custGeom>
              <a:avLst/>
              <a:gdLst/>
              <a:ahLst/>
              <a:cxnLst>
                <a:cxn ang="0">
                  <a:pos x="2199" y="6646"/>
                </a:cxn>
                <a:cxn ang="0">
                  <a:pos x="2567" y="6413"/>
                </a:cxn>
                <a:cxn ang="0">
                  <a:pos x="2967" y="6231"/>
                </a:cxn>
                <a:cxn ang="0">
                  <a:pos x="3382" y="6094"/>
                </a:cxn>
                <a:cxn ang="0">
                  <a:pos x="3859" y="5983"/>
                </a:cxn>
                <a:cxn ang="0">
                  <a:pos x="4629" y="5883"/>
                </a:cxn>
                <a:cxn ang="0">
                  <a:pos x="5281" y="5859"/>
                </a:cxn>
                <a:cxn ang="0">
                  <a:pos x="15583" y="5859"/>
                </a:cxn>
                <a:cxn ang="0">
                  <a:pos x="16236" y="5883"/>
                </a:cxn>
                <a:cxn ang="0">
                  <a:pos x="17007" y="5983"/>
                </a:cxn>
                <a:cxn ang="0">
                  <a:pos x="17482" y="6094"/>
                </a:cxn>
                <a:cxn ang="0">
                  <a:pos x="17898" y="6231"/>
                </a:cxn>
                <a:cxn ang="0">
                  <a:pos x="18298" y="6413"/>
                </a:cxn>
                <a:cxn ang="0">
                  <a:pos x="18666" y="6646"/>
                </a:cxn>
                <a:cxn ang="0">
                  <a:pos x="18961" y="6903"/>
                </a:cxn>
                <a:cxn ang="0">
                  <a:pos x="19998" y="7952"/>
                </a:cxn>
                <a:cxn ang="0">
                  <a:pos x="20373" y="8378"/>
                </a:cxn>
                <a:cxn ang="0">
                  <a:pos x="20496" y="8593"/>
                </a:cxn>
                <a:cxn ang="0">
                  <a:pos x="20618" y="8892"/>
                </a:cxn>
                <a:cxn ang="0">
                  <a:pos x="20724" y="9297"/>
                </a:cxn>
                <a:cxn ang="0">
                  <a:pos x="20816" y="9896"/>
                </a:cxn>
                <a:cxn ang="0">
                  <a:pos x="20864" y="10185"/>
                </a:cxn>
                <a:cxn ang="0">
                  <a:pos x="20818" y="9465"/>
                </a:cxn>
                <a:cxn ang="0">
                  <a:pos x="20710" y="8892"/>
                </a:cxn>
                <a:cxn ang="0">
                  <a:pos x="20555" y="8450"/>
                </a:cxn>
                <a:cxn ang="0">
                  <a:pos x="20366" y="8122"/>
                </a:cxn>
                <a:cxn ang="0">
                  <a:pos x="20056" y="7780"/>
                </a:cxn>
                <a:cxn ang="0">
                  <a:pos x="17008" y="4720"/>
                </a:cxn>
                <a:cxn ang="0">
                  <a:pos x="13941" y="1698"/>
                </a:cxn>
                <a:cxn ang="0">
                  <a:pos x="13053" y="857"/>
                </a:cxn>
                <a:cxn ang="0">
                  <a:pos x="12701" y="593"/>
                </a:cxn>
                <a:cxn ang="0">
                  <a:pos x="12330" y="390"/>
                </a:cxn>
                <a:cxn ang="0">
                  <a:pos x="11958" y="240"/>
                </a:cxn>
                <a:cxn ang="0">
                  <a:pos x="11596" y="133"/>
                </a:cxn>
                <a:cxn ang="0">
                  <a:pos x="10999" y="27"/>
                </a:cxn>
                <a:cxn ang="0">
                  <a:pos x="10554" y="0"/>
                </a:cxn>
                <a:cxn ang="0">
                  <a:pos x="10211" y="2"/>
                </a:cxn>
                <a:cxn ang="0">
                  <a:pos x="9697" y="49"/>
                </a:cxn>
                <a:cxn ang="0">
                  <a:pos x="9167" y="159"/>
                </a:cxn>
                <a:cxn ang="0">
                  <a:pos x="8801" y="278"/>
                </a:cxn>
                <a:cxn ang="0">
                  <a:pos x="8427" y="442"/>
                </a:cxn>
                <a:cxn ang="0">
                  <a:pos x="8062" y="662"/>
                </a:cxn>
                <a:cxn ang="0">
                  <a:pos x="7764" y="899"/>
                </a:cxn>
                <a:cxn ang="0">
                  <a:pos x="6453" y="2156"/>
                </a:cxn>
                <a:cxn ang="0">
                  <a:pos x="2689" y="5884"/>
                </a:cxn>
                <a:cxn ang="0">
                  <a:pos x="632" y="7963"/>
                </a:cxn>
                <a:cxn ang="0">
                  <a:pos x="443" y="8205"/>
                </a:cxn>
                <a:cxn ang="0">
                  <a:pos x="263" y="8563"/>
                </a:cxn>
                <a:cxn ang="0">
                  <a:pos x="119" y="9041"/>
                </a:cxn>
                <a:cxn ang="0">
                  <a:pos x="27" y="9654"/>
                </a:cxn>
                <a:cxn ang="0">
                  <a:pos x="5" y="10347"/>
                </a:cxn>
                <a:cxn ang="0">
                  <a:pos x="73" y="9702"/>
                </a:cxn>
                <a:cxn ang="0">
                  <a:pos x="171" y="9164"/>
                </a:cxn>
                <a:cxn ang="0">
                  <a:pos x="278" y="8803"/>
                </a:cxn>
                <a:cxn ang="0">
                  <a:pos x="425" y="8487"/>
                </a:cxn>
                <a:cxn ang="0">
                  <a:pos x="558" y="8294"/>
                </a:cxn>
                <a:cxn ang="0">
                  <a:pos x="1127" y="7681"/>
                </a:cxn>
                <a:cxn ang="0">
                  <a:pos x="1963" y="6846"/>
                </a:cxn>
              </a:cxnLst>
              <a:rect l="0" t="0" r="r" b="b"/>
              <a:pathLst>
                <a:path w="20864" h="10347">
                  <a:moveTo>
                    <a:pt x="1963" y="6846"/>
                  </a:moveTo>
                  <a:lnTo>
                    <a:pt x="1963" y="6846"/>
                  </a:lnTo>
                  <a:lnTo>
                    <a:pt x="2009" y="6803"/>
                  </a:lnTo>
                  <a:lnTo>
                    <a:pt x="2054" y="6762"/>
                  </a:lnTo>
                  <a:lnTo>
                    <a:pt x="2102" y="6722"/>
                  </a:lnTo>
                  <a:lnTo>
                    <a:pt x="2150" y="6683"/>
                  </a:lnTo>
                  <a:lnTo>
                    <a:pt x="2199" y="6646"/>
                  </a:lnTo>
                  <a:lnTo>
                    <a:pt x="2249" y="6609"/>
                  </a:lnTo>
                  <a:lnTo>
                    <a:pt x="2300" y="6573"/>
                  </a:lnTo>
                  <a:lnTo>
                    <a:pt x="2352" y="6539"/>
                  </a:lnTo>
                  <a:lnTo>
                    <a:pt x="2404" y="6506"/>
                  </a:lnTo>
                  <a:lnTo>
                    <a:pt x="2458" y="6474"/>
                  </a:lnTo>
                  <a:lnTo>
                    <a:pt x="2512" y="6443"/>
                  </a:lnTo>
                  <a:lnTo>
                    <a:pt x="2567" y="6413"/>
                  </a:lnTo>
                  <a:lnTo>
                    <a:pt x="2622" y="6384"/>
                  </a:lnTo>
                  <a:lnTo>
                    <a:pt x="2679" y="6356"/>
                  </a:lnTo>
                  <a:lnTo>
                    <a:pt x="2735" y="6329"/>
                  </a:lnTo>
                  <a:lnTo>
                    <a:pt x="2793" y="6303"/>
                  </a:lnTo>
                  <a:lnTo>
                    <a:pt x="2851" y="6278"/>
                  </a:lnTo>
                  <a:lnTo>
                    <a:pt x="2908" y="6254"/>
                  </a:lnTo>
                  <a:lnTo>
                    <a:pt x="2967" y="6231"/>
                  </a:lnTo>
                  <a:lnTo>
                    <a:pt x="3025" y="6209"/>
                  </a:lnTo>
                  <a:lnTo>
                    <a:pt x="3085" y="6188"/>
                  </a:lnTo>
                  <a:lnTo>
                    <a:pt x="3144" y="6167"/>
                  </a:lnTo>
                  <a:lnTo>
                    <a:pt x="3204" y="6148"/>
                  </a:lnTo>
                  <a:lnTo>
                    <a:pt x="3263" y="6129"/>
                  </a:lnTo>
                  <a:lnTo>
                    <a:pt x="3323" y="6111"/>
                  </a:lnTo>
                  <a:lnTo>
                    <a:pt x="3382" y="6094"/>
                  </a:lnTo>
                  <a:lnTo>
                    <a:pt x="3442" y="6077"/>
                  </a:lnTo>
                  <a:lnTo>
                    <a:pt x="3503" y="6062"/>
                  </a:lnTo>
                  <a:lnTo>
                    <a:pt x="3562" y="6047"/>
                  </a:lnTo>
                  <a:lnTo>
                    <a:pt x="3622" y="6033"/>
                  </a:lnTo>
                  <a:lnTo>
                    <a:pt x="3681" y="6019"/>
                  </a:lnTo>
                  <a:lnTo>
                    <a:pt x="3741" y="6007"/>
                  </a:lnTo>
                  <a:lnTo>
                    <a:pt x="3859" y="5983"/>
                  </a:lnTo>
                  <a:lnTo>
                    <a:pt x="3975" y="5963"/>
                  </a:lnTo>
                  <a:lnTo>
                    <a:pt x="4090" y="5944"/>
                  </a:lnTo>
                  <a:lnTo>
                    <a:pt x="4204" y="5928"/>
                  </a:lnTo>
                  <a:lnTo>
                    <a:pt x="4314" y="5914"/>
                  </a:lnTo>
                  <a:lnTo>
                    <a:pt x="4422" y="5902"/>
                  </a:lnTo>
                  <a:lnTo>
                    <a:pt x="4528" y="5892"/>
                  </a:lnTo>
                  <a:lnTo>
                    <a:pt x="4629" y="5883"/>
                  </a:lnTo>
                  <a:lnTo>
                    <a:pt x="4728" y="5876"/>
                  </a:lnTo>
                  <a:lnTo>
                    <a:pt x="4822" y="5871"/>
                  </a:lnTo>
                  <a:lnTo>
                    <a:pt x="4912" y="5867"/>
                  </a:lnTo>
                  <a:lnTo>
                    <a:pt x="4996" y="5863"/>
                  </a:lnTo>
                  <a:lnTo>
                    <a:pt x="5076" y="5861"/>
                  </a:lnTo>
                  <a:lnTo>
                    <a:pt x="5150" y="5860"/>
                  </a:lnTo>
                  <a:lnTo>
                    <a:pt x="5281" y="5859"/>
                  </a:lnTo>
                  <a:lnTo>
                    <a:pt x="5281" y="5859"/>
                  </a:lnTo>
                  <a:lnTo>
                    <a:pt x="10416" y="5859"/>
                  </a:lnTo>
                  <a:lnTo>
                    <a:pt x="10416" y="5859"/>
                  </a:lnTo>
                  <a:lnTo>
                    <a:pt x="10449" y="5859"/>
                  </a:lnTo>
                  <a:lnTo>
                    <a:pt x="10449" y="5859"/>
                  </a:lnTo>
                  <a:lnTo>
                    <a:pt x="15583" y="5859"/>
                  </a:lnTo>
                  <a:lnTo>
                    <a:pt x="15583" y="5859"/>
                  </a:lnTo>
                  <a:lnTo>
                    <a:pt x="15715" y="5860"/>
                  </a:lnTo>
                  <a:lnTo>
                    <a:pt x="15789" y="5861"/>
                  </a:lnTo>
                  <a:lnTo>
                    <a:pt x="15869" y="5863"/>
                  </a:lnTo>
                  <a:lnTo>
                    <a:pt x="15954" y="5867"/>
                  </a:lnTo>
                  <a:lnTo>
                    <a:pt x="16044" y="5871"/>
                  </a:lnTo>
                  <a:lnTo>
                    <a:pt x="16138" y="5876"/>
                  </a:lnTo>
                  <a:lnTo>
                    <a:pt x="16236" y="5883"/>
                  </a:lnTo>
                  <a:lnTo>
                    <a:pt x="16337" y="5892"/>
                  </a:lnTo>
                  <a:lnTo>
                    <a:pt x="16442" y="5902"/>
                  </a:lnTo>
                  <a:lnTo>
                    <a:pt x="16550" y="5914"/>
                  </a:lnTo>
                  <a:lnTo>
                    <a:pt x="16661" y="5928"/>
                  </a:lnTo>
                  <a:lnTo>
                    <a:pt x="16775" y="5944"/>
                  </a:lnTo>
                  <a:lnTo>
                    <a:pt x="16890" y="5963"/>
                  </a:lnTo>
                  <a:lnTo>
                    <a:pt x="17007" y="5983"/>
                  </a:lnTo>
                  <a:lnTo>
                    <a:pt x="17124" y="6007"/>
                  </a:lnTo>
                  <a:lnTo>
                    <a:pt x="17183" y="6019"/>
                  </a:lnTo>
                  <a:lnTo>
                    <a:pt x="17243" y="6033"/>
                  </a:lnTo>
                  <a:lnTo>
                    <a:pt x="17302" y="6047"/>
                  </a:lnTo>
                  <a:lnTo>
                    <a:pt x="17363" y="6062"/>
                  </a:lnTo>
                  <a:lnTo>
                    <a:pt x="17423" y="6077"/>
                  </a:lnTo>
                  <a:lnTo>
                    <a:pt x="17482" y="6094"/>
                  </a:lnTo>
                  <a:lnTo>
                    <a:pt x="17542" y="6111"/>
                  </a:lnTo>
                  <a:lnTo>
                    <a:pt x="17602" y="6129"/>
                  </a:lnTo>
                  <a:lnTo>
                    <a:pt x="17662" y="6148"/>
                  </a:lnTo>
                  <a:lnTo>
                    <a:pt x="17721" y="6167"/>
                  </a:lnTo>
                  <a:lnTo>
                    <a:pt x="17780" y="6188"/>
                  </a:lnTo>
                  <a:lnTo>
                    <a:pt x="17839" y="6209"/>
                  </a:lnTo>
                  <a:lnTo>
                    <a:pt x="17898" y="6231"/>
                  </a:lnTo>
                  <a:lnTo>
                    <a:pt x="17956" y="6254"/>
                  </a:lnTo>
                  <a:lnTo>
                    <a:pt x="18014" y="6278"/>
                  </a:lnTo>
                  <a:lnTo>
                    <a:pt x="18073" y="6303"/>
                  </a:lnTo>
                  <a:lnTo>
                    <a:pt x="18129" y="6329"/>
                  </a:lnTo>
                  <a:lnTo>
                    <a:pt x="18186" y="6356"/>
                  </a:lnTo>
                  <a:lnTo>
                    <a:pt x="18242" y="6384"/>
                  </a:lnTo>
                  <a:lnTo>
                    <a:pt x="18298" y="6413"/>
                  </a:lnTo>
                  <a:lnTo>
                    <a:pt x="18352" y="6443"/>
                  </a:lnTo>
                  <a:lnTo>
                    <a:pt x="18407" y="6474"/>
                  </a:lnTo>
                  <a:lnTo>
                    <a:pt x="18460" y="6506"/>
                  </a:lnTo>
                  <a:lnTo>
                    <a:pt x="18513" y="6539"/>
                  </a:lnTo>
                  <a:lnTo>
                    <a:pt x="18564" y="6573"/>
                  </a:lnTo>
                  <a:lnTo>
                    <a:pt x="18616" y="6609"/>
                  </a:lnTo>
                  <a:lnTo>
                    <a:pt x="18666" y="6646"/>
                  </a:lnTo>
                  <a:lnTo>
                    <a:pt x="18715" y="6683"/>
                  </a:lnTo>
                  <a:lnTo>
                    <a:pt x="18763" y="6722"/>
                  </a:lnTo>
                  <a:lnTo>
                    <a:pt x="18810" y="6762"/>
                  </a:lnTo>
                  <a:lnTo>
                    <a:pt x="18857" y="6803"/>
                  </a:lnTo>
                  <a:lnTo>
                    <a:pt x="18901" y="6846"/>
                  </a:lnTo>
                  <a:lnTo>
                    <a:pt x="18901" y="6846"/>
                  </a:lnTo>
                  <a:lnTo>
                    <a:pt x="18961" y="6903"/>
                  </a:lnTo>
                  <a:lnTo>
                    <a:pt x="19117" y="7058"/>
                  </a:lnTo>
                  <a:lnTo>
                    <a:pt x="19341" y="7281"/>
                  </a:lnTo>
                  <a:lnTo>
                    <a:pt x="19469" y="7408"/>
                  </a:lnTo>
                  <a:lnTo>
                    <a:pt x="19603" y="7544"/>
                  </a:lnTo>
                  <a:lnTo>
                    <a:pt x="19738" y="7681"/>
                  </a:lnTo>
                  <a:lnTo>
                    <a:pt x="19871" y="7819"/>
                  </a:lnTo>
                  <a:lnTo>
                    <a:pt x="19998" y="7952"/>
                  </a:lnTo>
                  <a:lnTo>
                    <a:pt x="20116" y="8079"/>
                  </a:lnTo>
                  <a:lnTo>
                    <a:pt x="20170" y="8138"/>
                  </a:lnTo>
                  <a:lnTo>
                    <a:pt x="20220" y="8194"/>
                  </a:lnTo>
                  <a:lnTo>
                    <a:pt x="20266" y="8246"/>
                  </a:lnTo>
                  <a:lnTo>
                    <a:pt x="20307" y="8294"/>
                  </a:lnTo>
                  <a:lnTo>
                    <a:pt x="20343" y="8339"/>
                  </a:lnTo>
                  <a:lnTo>
                    <a:pt x="20373" y="8378"/>
                  </a:lnTo>
                  <a:lnTo>
                    <a:pt x="20396" y="8411"/>
                  </a:lnTo>
                  <a:lnTo>
                    <a:pt x="20406" y="8426"/>
                  </a:lnTo>
                  <a:lnTo>
                    <a:pt x="20413" y="8439"/>
                  </a:lnTo>
                  <a:lnTo>
                    <a:pt x="20413" y="8439"/>
                  </a:lnTo>
                  <a:lnTo>
                    <a:pt x="20439" y="8487"/>
                  </a:lnTo>
                  <a:lnTo>
                    <a:pt x="20468" y="8538"/>
                  </a:lnTo>
                  <a:lnTo>
                    <a:pt x="20496" y="8593"/>
                  </a:lnTo>
                  <a:lnTo>
                    <a:pt x="20526" y="8656"/>
                  </a:lnTo>
                  <a:lnTo>
                    <a:pt x="20541" y="8690"/>
                  </a:lnTo>
                  <a:lnTo>
                    <a:pt x="20557" y="8725"/>
                  </a:lnTo>
                  <a:lnTo>
                    <a:pt x="20572" y="8763"/>
                  </a:lnTo>
                  <a:lnTo>
                    <a:pt x="20587" y="8803"/>
                  </a:lnTo>
                  <a:lnTo>
                    <a:pt x="20603" y="8846"/>
                  </a:lnTo>
                  <a:lnTo>
                    <a:pt x="20618" y="8892"/>
                  </a:lnTo>
                  <a:lnTo>
                    <a:pt x="20633" y="8940"/>
                  </a:lnTo>
                  <a:lnTo>
                    <a:pt x="20649" y="8991"/>
                  </a:lnTo>
                  <a:lnTo>
                    <a:pt x="20665" y="9045"/>
                  </a:lnTo>
                  <a:lnTo>
                    <a:pt x="20680" y="9103"/>
                  </a:lnTo>
                  <a:lnTo>
                    <a:pt x="20694" y="9164"/>
                  </a:lnTo>
                  <a:lnTo>
                    <a:pt x="20709" y="9229"/>
                  </a:lnTo>
                  <a:lnTo>
                    <a:pt x="20724" y="9297"/>
                  </a:lnTo>
                  <a:lnTo>
                    <a:pt x="20738" y="9369"/>
                  </a:lnTo>
                  <a:lnTo>
                    <a:pt x="20752" y="9447"/>
                  </a:lnTo>
                  <a:lnTo>
                    <a:pt x="20766" y="9527"/>
                  </a:lnTo>
                  <a:lnTo>
                    <a:pt x="20779" y="9612"/>
                  </a:lnTo>
                  <a:lnTo>
                    <a:pt x="20792" y="9702"/>
                  </a:lnTo>
                  <a:lnTo>
                    <a:pt x="20804" y="9797"/>
                  </a:lnTo>
                  <a:lnTo>
                    <a:pt x="20816" y="9896"/>
                  </a:lnTo>
                  <a:lnTo>
                    <a:pt x="20828" y="10001"/>
                  </a:lnTo>
                  <a:lnTo>
                    <a:pt x="20839" y="10111"/>
                  </a:lnTo>
                  <a:lnTo>
                    <a:pt x="20849" y="10225"/>
                  </a:lnTo>
                  <a:lnTo>
                    <a:pt x="20859" y="10347"/>
                  </a:lnTo>
                  <a:lnTo>
                    <a:pt x="20864" y="10302"/>
                  </a:lnTo>
                  <a:lnTo>
                    <a:pt x="20864" y="10302"/>
                  </a:lnTo>
                  <a:lnTo>
                    <a:pt x="20864" y="10185"/>
                  </a:lnTo>
                  <a:lnTo>
                    <a:pt x="20861" y="10073"/>
                  </a:lnTo>
                  <a:lnTo>
                    <a:pt x="20858" y="9963"/>
                  </a:lnTo>
                  <a:lnTo>
                    <a:pt x="20852" y="9857"/>
                  </a:lnTo>
                  <a:lnTo>
                    <a:pt x="20846" y="9755"/>
                  </a:lnTo>
                  <a:lnTo>
                    <a:pt x="20838" y="9654"/>
                  </a:lnTo>
                  <a:lnTo>
                    <a:pt x="20828" y="9558"/>
                  </a:lnTo>
                  <a:lnTo>
                    <a:pt x="20818" y="9465"/>
                  </a:lnTo>
                  <a:lnTo>
                    <a:pt x="20806" y="9374"/>
                  </a:lnTo>
                  <a:lnTo>
                    <a:pt x="20793" y="9286"/>
                  </a:lnTo>
                  <a:lnTo>
                    <a:pt x="20778" y="9202"/>
                  </a:lnTo>
                  <a:lnTo>
                    <a:pt x="20762" y="9120"/>
                  </a:lnTo>
                  <a:lnTo>
                    <a:pt x="20746" y="9041"/>
                  </a:lnTo>
                  <a:lnTo>
                    <a:pt x="20728" y="8965"/>
                  </a:lnTo>
                  <a:lnTo>
                    <a:pt x="20710" y="8892"/>
                  </a:lnTo>
                  <a:lnTo>
                    <a:pt x="20690" y="8820"/>
                  </a:lnTo>
                  <a:lnTo>
                    <a:pt x="20670" y="8752"/>
                  </a:lnTo>
                  <a:lnTo>
                    <a:pt x="20648" y="8687"/>
                  </a:lnTo>
                  <a:lnTo>
                    <a:pt x="20626" y="8624"/>
                  </a:lnTo>
                  <a:lnTo>
                    <a:pt x="20603" y="8563"/>
                  </a:lnTo>
                  <a:lnTo>
                    <a:pt x="20579" y="8505"/>
                  </a:lnTo>
                  <a:lnTo>
                    <a:pt x="20555" y="8450"/>
                  </a:lnTo>
                  <a:lnTo>
                    <a:pt x="20529" y="8396"/>
                  </a:lnTo>
                  <a:lnTo>
                    <a:pt x="20503" y="8346"/>
                  </a:lnTo>
                  <a:lnTo>
                    <a:pt x="20477" y="8296"/>
                  </a:lnTo>
                  <a:lnTo>
                    <a:pt x="20450" y="8249"/>
                  </a:lnTo>
                  <a:lnTo>
                    <a:pt x="20422" y="8205"/>
                  </a:lnTo>
                  <a:lnTo>
                    <a:pt x="20394" y="8163"/>
                  </a:lnTo>
                  <a:lnTo>
                    <a:pt x="20366" y="8122"/>
                  </a:lnTo>
                  <a:lnTo>
                    <a:pt x="20337" y="8084"/>
                  </a:lnTo>
                  <a:lnTo>
                    <a:pt x="20308" y="8048"/>
                  </a:lnTo>
                  <a:lnTo>
                    <a:pt x="20278" y="8012"/>
                  </a:lnTo>
                  <a:lnTo>
                    <a:pt x="20278" y="8012"/>
                  </a:lnTo>
                  <a:lnTo>
                    <a:pt x="20234" y="7963"/>
                  </a:lnTo>
                  <a:lnTo>
                    <a:pt x="20159" y="7885"/>
                  </a:lnTo>
                  <a:lnTo>
                    <a:pt x="20056" y="7780"/>
                  </a:lnTo>
                  <a:lnTo>
                    <a:pt x="19927" y="7647"/>
                  </a:lnTo>
                  <a:lnTo>
                    <a:pt x="19599" y="7314"/>
                  </a:lnTo>
                  <a:lnTo>
                    <a:pt x="19187" y="6899"/>
                  </a:lnTo>
                  <a:lnTo>
                    <a:pt x="18708" y="6418"/>
                  </a:lnTo>
                  <a:lnTo>
                    <a:pt x="18176" y="5884"/>
                  </a:lnTo>
                  <a:lnTo>
                    <a:pt x="17604" y="5314"/>
                  </a:lnTo>
                  <a:lnTo>
                    <a:pt x="17008" y="4720"/>
                  </a:lnTo>
                  <a:lnTo>
                    <a:pt x="16402" y="4117"/>
                  </a:lnTo>
                  <a:lnTo>
                    <a:pt x="15801" y="3522"/>
                  </a:lnTo>
                  <a:lnTo>
                    <a:pt x="15218" y="2947"/>
                  </a:lnTo>
                  <a:lnTo>
                    <a:pt x="14670" y="2408"/>
                  </a:lnTo>
                  <a:lnTo>
                    <a:pt x="14413" y="2156"/>
                  </a:lnTo>
                  <a:lnTo>
                    <a:pt x="14169" y="1920"/>
                  </a:lnTo>
                  <a:lnTo>
                    <a:pt x="13941" y="1698"/>
                  </a:lnTo>
                  <a:lnTo>
                    <a:pt x="13731" y="1495"/>
                  </a:lnTo>
                  <a:lnTo>
                    <a:pt x="13541" y="1311"/>
                  </a:lnTo>
                  <a:lnTo>
                    <a:pt x="13370" y="1150"/>
                  </a:lnTo>
                  <a:lnTo>
                    <a:pt x="13224" y="1012"/>
                  </a:lnTo>
                  <a:lnTo>
                    <a:pt x="13101" y="899"/>
                  </a:lnTo>
                  <a:lnTo>
                    <a:pt x="13101" y="899"/>
                  </a:lnTo>
                  <a:lnTo>
                    <a:pt x="13053" y="857"/>
                  </a:lnTo>
                  <a:lnTo>
                    <a:pt x="13005" y="815"/>
                  </a:lnTo>
                  <a:lnTo>
                    <a:pt x="12955" y="775"/>
                  </a:lnTo>
                  <a:lnTo>
                    <a:pt x="12905" y="735"/>
                  </a:lnTo>
                  <a:lnTo>
                    <a:pt x="12854" y="698"/>
                  </a:lnTo>
                  <a:lnTo>
                    <a:pt x="12804" y="662"/>
                  </a:lnTo>
                  <a:lnTo>
                    <a:pt x="12752" y="627"/>
                  </a:lnTo>
                  <a:lnTo>
                    <a:pt x="12701" y="593"/>
                  </a:lnTo>
                  <a:lnTo>
                    <a:pt x="12648" y="561"/>
                  </a:lnTo>
                  <a:lnTo>
                    <a:pt x="12596" y="530"/>
                  </a:lnTo>
                  <a:lnTo>
                    <a:pt x="12543" y="500"/>
                  </a:lnTo>
                  <a:lnTo>
                    <a:pt x="12491" y="470"/>
                  </a:lnTo>
                  <a:lnTo>
                    <a:pt x="12437" y="442"/>
                  </a:lnTo>
                  <a:lnTo>
                    <a:pt x="12384" y="416"/>
                  </a:lnTo>
                  <a:lnTo>
                    <a:pt x="12330" y="390"/>
                  </a:lnTo>
                  <a:lnTo>
                    <a:pt x="12278" y="366"/>
                  </a:lnTo>
                  <a:lnTo>
                    <a:pt x="12224" y="342"/>
                  </a:lnTo>
                  <a:lnTo>
                    <a:pt x="12171" y="320"/>
                  </a:lnTo>
                  <a:lnTo>
                    <a:pt x="12117" y="298"/>
                  </a:lnTo>
                  <a:lnTo>
                    <a:pt x="12064" y="278"/>
                  </a:lnTo>
                  <a:lnTo>
                    <a:pt x="12010" y="258"/>
                  </a:lnTo>
                  <a:lnTo>
                    <a:pt x="11958" y="240"/>
                  </a:lnTo>
                  <a:lnTo>
                    <a:pt x="11905" y="222"/>
                  </a:lnTo>
                  <a:lnTo>
                    <a:pt x="11853" y="204"/>
                  </a:lnTo>
                  <a:lnTo>
                    <a:pt x="11800" y="188"/>
                  </a:lnTo>
                  <a:lnTo>
                    <a:pt x="11749" y="173"/>
                  </a:lnTo>
                  <a:lnTo>
                    <a:pt x="11697" y="159"/>
                  </a:lnTo>
                  <a:lnTo>
                    <a:pt x="11646" y="145"/>
                  </a:lnTo>
                  <a:lnTo>
                    <a:pt x="11596" y="133"/>
                  </a:lnTo>
                  <a:lnTo>
                    <a:pt x="11546" y="121"/>
                  </a:lnTo>
                  <a:lnTo>
                    <a:pt x="11447" y="99"/>
                  </a:lnTo>
                  <a:lnTo>
                    <a:pt x="11351" y="80"/>
                  </a:lnTo>
                  <a:lnTo>
                    <a:pt x="11258" y="63"/>
                  </a:lnTo>
                  <a:lnTo>
                    <a:pt x="11169" y="49"/>
                  </a:lnTo>
                  <a:lnTo>
                    <a:pt x="11082" y="37"/>
                  </a:lnTo>
                  <a:lnTo>
                    <a:pt x="10999" y="27"/>
                  </a:lnTo>
                  <a:lnTo>
                    <a:pt x="10920" y="19"/>
                  </a:lnTo>
                  <a:lnTo>
                    <a:pt x="10847" y="13"/>
                  </a:lnTo>
                  <a:lnTo>
                    <a:pt x="10777" y="8"/>
                  </a:lnTo>
                  <a:lnTo>
                    <a:pt x="10712" y="5"/>
                  </a:lnTo>
                  <a:lnTo>
                    <a:pt x="10654" y="2"/>
                  </a:lnTo>
                  <a:lnTo>
                    <a:pt x="10600" y="1"/>
                  </a:lnTo>
                  <a:lnTo>
                    <a:pt x="10554" y="0"/>
                  </a:lnTo>
                  <a:lnTo>
                    <a:pt x="10479" y="0"/>
                  </a:lnTo>
                  <a:lnTo>
                    <a:pt x="10433" y="1"/>
                  </a:lnTo>
                  <a:lnTo>
                    <a:pt x="10433" y="1"/>
                  </a:lnTo>
                  <a:lnTo>
                    <a:pt x="10385" y="0"/>
                  </a:lnTo>
                  <a:lnTo>
                    <a:pt x="10312" y="0"/>
                  </a:lnTo>
                  <a:lnTo>
                    <a:pt x="10264" y="1"/>
                  </a:lnTo>
                  <a:lnTo>
                    <a:pt x="10211" y="2"/>
                  </a:lnTo>
                  <a:lnTo>
                    <a:pt x="10152" y="5"/>
                  </a:lnTo>
                  <a:lnTo>
                    <a:pt x="10088" y="8"/>
                  </a:lnTo>
                  <a:lnTo>
                    <a:pt x="10018" y="13"/>
                  </a:lnTo>
                  <a:lnTo>
                    <a:pt x="9944" y="19"/>
                  </a:lnTo>
                  <a:lnTo>
                    <a:pt x="9866" y="27"/>
                  </a:lnTo>
                  <a:lnTo>
                    <a:pt x="9783" y="37"/>
                  </a:lnTo>
                  <a:lnTo>
                    <a:pt x="9697" y="49"/>
                  </a:lnTo>
                  <a:lnTo>
                    <a:pt x="9606" y="63"/>
                  </a:lnTo>
                  <a:lnTo>
                    <a:pt x="9513" y="80"/>
                  </a:lnTo>
                  <a:lnTo>
                    <a:pt x="9417" y="99"/>
                  </a:lnTo>
                  <a:lnTo>
                    <a:pt x="9319" y="121"/>
                  </a:lnTo>
                  <a:lnTo>
                    <a:pt x="9269" y="133"/>
                  </a:lnTo>
                  <a:lnTo>
                    <a:pt x="9219" y="145"/>
                  </a:lnTo>
                  <a:lnTo>
                    <a:pt x="9167" y="159"/>
                  </a:lnTo>
                  <a:lnTo>
                    <a:pt x="9116" y="173"/>
                  </a:lnTo>
                  <a:lnTo>
                    <a:pt x="9064" y="188"/>
                  </a:lnTo>
                  <a:lnTo>
                    <a:pt x="9012" y="204"/>
                  </a:lnTo>
                  <a:lnTo>
                    <a:pt x="8959" y="222"/>
                  </a:lnTo>
                  <a:lnTo>
                    <a:pt x="8907" y="240"/>
                  </a:lnTo>
                  <a:lnTo>
                    <a:pt x="8854" y="258"/>
                  </a:lnTo>
                  <a:lnTo>
                    <a:pt x="8801" y="278"/>
                  </a:lnTo>
                  <a:lnTo>
                    <a:pt x="8747" y="298"/>
                  </a:lnTo>
                  <a:lnTo>
                    <a:pt x="8695" y="320"/>
                  </a:lnTo>
                  <a:lnTo>
                    <a:pt x="8641" y="342"/>
                  </a:lnTo>
                  <a:lnTo>
                    <a:pt x="8588" y="366"/>
                  </a:lnTo>
                  <a:lnTo>
                    <a:pt x="8534" y="390"/>
                  </a:lnTo>
                  <a:lnTo>
                    <a:pt x="8481" y="416"/>
                  </a:lnTo>
                  <a:lnTo>
                    <a:pt x="8427" y="442"/>
                  </a:lnTo>
                  <a:lnTo>
                    <a:pt x="8375" y="470"/>
                  </a:lnTo>
                  <a:lnTo>
                    <a:pt x="8321" y="500"/>
                  </a:lnTo>
                  <a:lnTo>
                    <a:pt x="8269" y="530"/>
                  </a:lnTo>
                  <a:lnTo>
                    <a:pt x="8216" y="561"/>
                  </a:lnTo>
                  <a:lnTo>
                    <a:pt x="8165" y="593"/>
                  </a:lnTo>
                  <a:lnTo>
                    <a:pt x="8112" y="627"/>
                  </a:lnTo>
                  <a:lnTo>
                    <a:pt x="8062" y="662"/>
                  </a:lnTo>
                  <a:lnTo>
                    <a:pt x="8010" y="698"/>
                  </a:lnTo>
                  <a:lnTo>
                    <a:pt x="7960" y="735"/>
                  </a:lnTo>
                  <a:lnTo>
                    <a:pt x="7910" y="775"/>
                  </a:lnTo>
                  <a:lnTo>
                    <a:pt x="7861" y="815"/>
                  </a:lnTo>
                  <a:lnTo>
                    <a:pt x="7811" y="857"/>
                  </a:lnTo>
                  <a:lnTo>
                    <a:pt x="7764" y="899"/>
                  </a:lnTo>
                  <a:lnTo>
                    <a:pt x="7764" y="899"/>
                  </a:lnTo>
                  <a:lnTo>
                    <a:pt x="7642" y="1012"/>
                  </a:lnTo>
                  <a:lnTo>
                    <a:pt x="7495" y="1150"/>
                  </a:lnTo>
                  <a:lnTo>
                    <a:pt x="7325" y="1311"/>
                  </a:lnTo>
                  <a:lnTo>
                    <a:pt x="7134" y="1495"/>
                  </a:lnTo>
                  <a:lnTo>
                    <a:pt x="6923" y="1698"/>
                  </a:lnTo>
                  <a:lnTo>
                    <a:pt x="6696" y="1920"/>
                  </a:lnTo>
                  <a:lnTo>
                    <a:pt x="6453" y="2156"/>
                  </a:lnTo>
                  <a:lnTo>
                    <a:pt x="6196" y="2408"/>
                  </a:lnTo>
                  <a:lnTo>
                    <a:pt x="5646" y="2947"/>
                  </a:lnTo>
                  <a:lnTo>
                    <a:pt x="5064" y="3522"/>
                  </a:lnTo>
                  <a:lnTo>
                    <a:pt x="4462" y="4117"/>
                  </a:lnTo>
                  <a:lnTo>
                    <a:pt x="3857" y="4720"/>
                  </a:lnTo>
                  <a:lnTo>
                    <a:pt x="3260" y="5314"/>
                  </a:lnTo>
                  <a:lnTo>
                    <a:pt x="2689" y="5884"/>
                  </a:lnTo>
                  <a:lnTo>
                    <a:pt x="2157" y="6418"/>
                  </a:lnTo>
                  <a:lnTo>
                    <a:pt x="1678" y="6899"/>
                  </a:lnTo>
                  <a:lnTo>
                    <a:pt x="1267" y="7314"/>
                  </a:lnTo>
                  <a:lnTo>
                    <a:pt x="938" y="7647"/>
                  </a:lnTo>
                  <a:lnTo>
                    <a:pt x="810" y="7780"/>
                  </a:lnTo>
                  <a:lnTo>
                    <a:pt x="707" y="7885"/>
                  </a:lnTo>
                  <a:lnTo>
                    <a:pt x="632" y="7963"/>
                  </a:lnTo>
                  <a:lnTo>
                    <a:pt x="587" y="8012"/>
                  </a:lnTo>
                  <a:lnTo>
                    <a:pt x="587" y="8012"/>
                  </a:lnTo>
                  <a:lnTo>
                    <a:pt x="557" y="8048"/>
                  </a:lnTo>
                  <a:lnTo>
                    <a:pt x="528" y="8084"/>
                  </a:lnTo>
                  <a:lnTo>
                    <a:pt x="500" y="8122"/>
                  </a:lnTo>
                  <a:lnTo>
                    <a:pt x="470" y="8163"/>
                  </a:lnTo>
                  <a:lnTo>
                    <a:pt x="443" y="8205"/>
                  </a:lnTo>
                  <a:lnTo>
                    <a:pt x="415" y="8249"/>
                  </a:lnTo>
                  <a:lnTo>
                    <a:pt x="389" y="8296"/>
                  </a:lnTo>
                  <a:lnTo>
                    <a:pt x="361" y="8346"/>
                  </a:lnTo>
                  <a:lnTo>
                    <a:pt x="336" y="8396"/>
                  </a:lnTo>
                  <a:lnTo>
                    <a:pt x="311" y="8450"/>
                  </a:lnTo>
                  <a:lnTo>
                    <a:pt x="286" y="8505"/>
                  </a:lnTo>
                  <a:lnTo>
                    <a:pt x="263" y="8563"/>
                  </a:lnTo>
                  <a:lnTo>
                    <a:pt x="239" y="8624"/>
                  </a:lnTo>
                  <a:lnTo>
                    <a:pt x="217" y="8687"/>
                  </a:lnTo>
                  <a:lnTo>
                    <a:pt x="195" y="8752"/>
                  </a:lnTo>
                  <a:lnTo>
                    <a:pt x="175" y="8820"/>
                  </a:lnTo>
                  <a:lnTo>
                    <a:pt x="156" y="8892"/>
                  </a:lnTo>
                  <a:lnTo>
                    <a:pt x="136" y="8965"/>
                  </a:lnTo>
                  <a:lnTo>
                    <a:pt x="119" y="9041"/>
                  </a:lnTo>
                  <a:lnTo>
                    <a:pt x="102" y="9120"/>
                  </a:lnTo>
                  <a:lnTo>
                    <a:pt x="87" y="9202"/>
                  </a:lnTo>
                  <a:lnTo>
                    <a:pt x="73" y="9286"/>
                  </a:lnTo>
                  <a:lnTo>
                    <a:pt x="59" y="9374"/>
                  </a:lnTo>
                  <a:lnTo>
                    <a:pt x="48" y="9465"/>
                  </a:lnTo>
                  <a:lnTo>
                    <a:pt x="36" y="9558"/>
                  </a:lnTo>
                  <a:lnTo>
                    <a:pt x="27" y="9654"/>
                  </a:lnTo>
                  <a:lnTo>
                    <a:pt x="19" y="9755"/>
                  </a:lnTo>
                  <a:lnTo>
                    <a:pt x="12" y="9857"/>
                  </a:lnTo>
                  <a:lnTo>
                    <a:pt x="7" y="9963"/>
                  </a:lnTo>
                  <a:lnTo>
                    <a:pt x="3" y="10073"/>
                  </a:lnTo>
                  <a:lnTo>
                    <a:pt x="1" y="10185"/>
                  </a:lnTo>
                  <a:lnTo>
                    <a:pt x="0" y="10302"/>
                  </a:lnTo>
                  <a:lnTo>
                    <a:pt x="5" y="10347"/>
                  </a:lnTo>
                  <a:lnTo>
                    <a:pt x="5" y="10347"/>
                  </a:lnTo>
                  <a:lnTo>
                    <a:pt x="15" y="10225"/>
                  </a:lnTo>
                  <a:lnTo>
                    <a:pt x="25" y="10111"/>
                  </a:lnTo>
                  <a:lnTo>
                    <a:pt x="36" y="10001"/>
                  </a:lnTo>
                  <a:lnTo>
                    <a:pt x="49" y="9896"/>
                  </a:lnTo>
                  <a:lnTo>
                    <a:pt x="61" y="9797"/>
                  </a:lnTo>
                  <a:lnTo>
                    <a:pt x="73" y="9702"/>
                  </a:lnTo>
                  <a:lnTo>
                    <a:pt x="86" y="9612"/>
                  </a:lnTo>
                  <a:lnTo>
                    <a:pt x="99" y="9527"/>
                  </a:lnTo>
                  <a:lnTo>
                    <a:pt x="113" y="9447"/>
                  </a:lnTo>
                  <a:lnTo>
                    <a:pt x="126" y="9369"/>
                  </a:lnTo>
                  <a:lnTo>
                    <a:pt x="141" y="9297"/>
                  </a:lnTo>
                  <a:lnTo>
                    <a:pt x="156" y="9229"/>
                  </a:lnTo>
                  <a:lnTo>
                    <a:pt x="171" y="9164"/>
                  </a:lnTo>
                  <a:lnTo>
                    <a:pt x="186" y="9103"/>
                  </a:lnTo>
                  <a:lnTo>
                    <a:pt x="201" y="9045"/>
                  </a:lnTo>
                  <a:lnTo>
                    <a:pt x="216" y="8991"/>
                  </a:lnTo>
                  <a:lnTo>
                    <a:pt x="231" y="8940"/>
                  </a:lnTo>
                  <a:lnTo>
                    <a:pt x="246" y="8892"/>
                  </a:lnTo>
                  <a:lnTo>
                    <a:pt x="263" y="8846"/>
                  </a:lnTo>
                  <a:lnTo>
                    <a:pt x="278" y="8803"/>
                  </a:lnTo>
                  <a:lnTo>
                    <a:pt x="293" y="8763"/>
                  </a:lnTo>
                  <a:lnTo>
                    <a:pt x="308" y="8725"/>
                  </a:lnTo>
                  <a:lnTo>
                    <a:pt x="323" y="8690"/>
                  </a:lnTo>
                  <a:lnTo>
                    <a:pt x="338" y="8656"/>
                  </a:lnTo>
                  <a:lnTo>
                    <a:pt x="369" y="8593"/>
                  </a:lnTo>
                  <a:lnTo>
                    <a:pt x="397" y="8538"/>
                  </a:lnTo>
                  <a:lnTo>
                    <a:pt x="425" y="8487"/>
                  </a:lnTo>
                  <a:lnTo>
                    <a:pt x="451" y="8439"/>
                  </a:lnTo>
                  <a:lnTo>
                    <a:pt x="451" y="8439"/>
                  </a:lnTo>
                  <a:lnTo>
                    <a:pt x="458" y="8426"/>
                  </a:lnTo>
                  <a:lnTo>
                    <a:pt x="468" y="8411"/>
                  </a:lnTo>
                  <a:lnTo>
                    <a:pt x="492" y="8378"/>
                  </a:lnTo>
                  <a:lnTo>
                    <a:pt x="522" y="8339"/>
                  </a:lnTo>
                  <a:lnTo>
                    <a:pt x="558" y="8294"/>
                  </a:lnTo>
                  <a:lnTo>
                    <a:pt x="599" y="8246"/>
                  </a:lnTo>
                  <a:lnTo>
                    <a:pt x="645" y="8194"/>
                  </a:lnTo>
                  <a:lnTo>
                    <a:pt x="695" y="8138"/>
                  </a:lnTo>
                  <a:lnTo>
                    <a:pt x="749" y="8079"/>
                  </a:lnTo>
                  <a:lnTo>
                    <a:pt x="866" y="7952"/>
                  </a:lnTo>
                  <a:lnTo>
                    <a:pt x="993" y="7819"/>
                  </a:lnTo>
                  <a:lnTo>
                    <a:pt x="1127" y="7681"/>
                  </a:lnTo>
                  <a:lnTo>
                    <a:pt x="1262" y="7544"/>
                  </a:lnTo>
                  <a:lnTo>
                    <a:pt x="1395" y="7408"/>
                  </a:lnTo>
                  <a:lnTo>
                    <a:pt x="1523" y="7281"/>
                  </a:lnTo>
                  <a:lnTo>
                    <a:pt x="1747" y="7058"/>
                  </a:lnTo>
                  <a:lnTo>
                    <a:pt x="1905" y="6903"/>
                  </a:lnTo>
                  <a:lnTo>
                    <a:pt x="1963" y="6846"/>
                  </a:lnTo>
                  <a:lnTo>
                    <a:pt x="1963" y="684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marL="0" marR="0" lvl="0" indent="0" defTabSz="86423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fr-FR" sz="1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86E90A48-0C3D-A195-F4D8-4998819CC042}"/>
                </a:ext>
              </a:extLst>
            </p:cNvPr>
            <p:cNvSpPr/>
            <p:nvPr/>
          </p:nvSpPr>
          <p:spPr bwMode="auto">
            <a:xfrm rot="20191043">
              <a:off x="5789903" y="2480608"/>
              <a:ext cx="3122576" cy="2077091"/>
            </a:xfrm>
            <a:custGeom>
              <a:avLst/>
              <a:gdLst/>
              <a:ahLst/>
              <a:cxnLst>
                <a:cxn ang="0">
                  <a:pos x="4996" y="4484"/>
                </a:cxn>
                <a:cxn ang="0">
                  <a:pos x="4315" y="4432"/>
                </a:cxn>
                <a:cxn ang="0">
                  <a:pos x="3622" y="4314"/>
                </a:cxn>
                <a:cxn ang="0">
                  <a:pos x="3204" y="4198"/>
                </a:cxn>
                <a:cxn ang="0">
                  <a:pos x="2793" y="4043"/>
                </a:cxn>
                <a:cxn ang="0">
                  <a:pos x="2405" y="3840"/>
                </a:cxn>
                <a:cxn ang="0">
                  <a:pos x="2055" y="3584"/>
                </a:cxn>
                <a:cxn ang="0">
                  <a:pos x="1395" y="2938"/>
                </a:cxn>
                <a:cxn ang="0">
                  <a:pos x="646" y="2153"/>
                </a:cxn>
                <a:cxn ang="0">
                  <a:pos x="452" y="1907"/>
                </a:cxn>
                <a:cxn ang="0">
                  <a:pos x="308" y="1621"/>
                </a:cxn>
                <a:cxn ang="0">
                  <a:pos x="200" y="1301"/>
                </a:cxn>
                <a:cxn ang="0">
                  <a:pos x="99" y="819"/>
                </a:cxn>
                <a:cxn ang="0">
                  <a:pos x="16" y="121"/>
                </a:cxn>
                <a:cxn ang="0">
                  <a:pos x="13" y="489"/>
                </a:cxn>
                <a:cxn ang="0">
                  <a:pos x="86" y="1146"/>
                </a:cxn>
                <a:cxn ang="0">
                  <a:pos x="217" y="1659"/>
                </a:cxn>
                <a:cxn ang="0">
                  <a:pos x="388" y="2051"/>
                </a:cxn>
                <a:cxn ang="0">
                  <a:pos x="587" y="2334"/>
                </a:cxn>
                <a:cxn ang="0">
                  <a:pos x="1678" y="3448"/>
                </a:cxn>
                <a:cxn ang="0">
                  <a:pos x="5647" y="7399"/>
                </a:cxn>
                <a:cxn ang="0">
                  <a:pos x="7495" y="9196"/>
                </a:cxn>
                <a:cxn ang="0">
                  <a:pos x="7972" y="9620"/>
                </a:cxn>
                <a:cxn ang="0">
                  <a:pos x="8358" y="9867"/>
                </a:cxn>
                <a:cxn ang="0">
                  <a:pos x="8754" y="10050"/>
                </a:cxn>
                <a:cxn ang="0">
                  <a:pos x="9144" y="10181"/>
                </a:cxn>
                <a:cxn ang="0">
                  <a:pos x="9612" y="10284"/>
                </a:cxn>
                <a:cxn ang="0">
                  <a:pos x="10182" y="10343"/>
                </a:cxn>
                <a:cxn ang="0">
                  <a:pos x="14532" y="10340"/>
                </a:cxn>
                <a:cxn ang="0">
                  <a:pos x="20159" y="10354"/>
                </a:cxn>
                <a:cxn ang="0">
                  <a:pos x="20891" y="10427"/>
                </a:cxn>
                <a:cxn ang="0">
                  <a:pos x="21479" y="10544"/>
                </a:cxn>
                <a:cxn ang="0">
                  <a:pos x="21896" y="10671"/>
                </a:cxn>
                <a:cxn ang="0">
                  <a:pos x="22302" y="10838"/>
                </a:cxn>
                <a:cxn ang="0">
                  <a:pos x="22681" y="11056"/>
                </a:cxn>
                <a:cxn ang="0">
                  <a:pos x="23018" y="11328"/>
                </a:cxn>
                <a:cxn ang="0">
                  <a:pos x="23855" y="12164"/>
                </a:cxn>
                <a:cxn ang="0">
                  <a:pos x="24423" y="12777"/>
                </a:cxn>
                <a:cxn ang="0">
                  <a:pos x="24556" y="12969"/>
                </a:cxn>
                <a:cxn ang="0">
                  <a:pos x="24703" y="13286"/>
                </a:cxn>
                <a:cxn ang="0">
                  <a:pos x="24810" y="13646"/>
                </a:cxn>
                <a:cxn ang="0">
                  <a:pos x="24908" y="14184"/>
                </a:cxn>
                <a:cxn ang="0">
                  <a:pos x="24981" y="14784"/>
                </a:cxn>
                <a:cxn ang="0">
                  <a:pos x="24955" y="14137"/>
                </a:cxn>
                <a:cxn ang="0">
                  <a:pos x="24863" y="13523"/>
                </a:cxn>
                <a:cxn ang="0">
                  <a:pos x="24720" y="13046"/>
                </a:cxn>
                <a:cxn ang="0">
                  <a:pos x="24539" y="12688"/>
                </a:cxn>
                <a:cxn ang="0">
                  <a:pos x="24349" y="12446"/>
                </a:cxn>
                <a:cxn ang="0">
                  <a:pos x="22292" y="10367"/>
                </a:cxn>
                <a:cxn ang="0">
                  <a:pos x="18528" y="6639"/>
                </a:cxn>
                <a:cxn ang="0">
                  <a:pos x="17217" y="5382"/>
                </a:cxn>
                <a:cxn ang="0">
                  <a:pos x="16901" y="5132"/>
                </a:cxn>
                <a:cxn ang="0">
                  <a:pos x="16511" y="4904"/>
                </a:cxn>
                <a:cxn ang="0">
                  <a:pos x="16115" y="4736"/>
                </a:cxn>
                <a:cxn ang="0">
                  <a:pos x="15728" y="4619"/>
                </a:cxn>
                <a:cxn ang="0">
                  <a:pos x="15183" y="4518"/>
                </a:cxn>
                <a:cxn ang="0">
                  <a:pos x="14687" y="4483"/>
                </a:cxn>
              </a:cxnLst>
              <a:rect l="0" t="0" r="r" b="b"/>
              <a:pathLst>
                <a:path w="24981" h="14829">
                  <a:moveTo>
                    <a:pt x="10449" y="4489"/>
                  </a:moveTo>
                  <a:lnTo>
                    <a:pt x="10449" y="4489"/>
                  </a:lnTo>
                  <a:lnTo>
                    <a:pt x="5281" y="4489"/>
                  </a:lnTo>
                  <a:lnTo>
                    <a:pt x="5281" y="4489"/>
                  </a:lnTo>
                  <a:lnTo>
                    <a:pt x="5150" y="4488"/>
                  </a:lnTo>
                  <a:lnTo>
                    <a:pt x="5076" y="4486"/>
                  </a:lnTo>
                  <a:lnTo>
                    <a:pt x="4996" y="4484"/>
                  </a:lnTo>
                  <a:lnTo>
                    <a:pt x="4911" y="4480"/>
                  </a:lnTo>
                  <a:lnTo>
                    <a:pt x="4821" y="4475"/>
                  </a:lnTo>
                  <a:lnTo>
                    <a:pt x="4727" y="4470"/>
                  </a:lnTo>
                  <a:lnTo>
                    <a:pt x="4629" y="4463"/>
                  </a:lnTo>
                  <a:lnTo>
                    <a:pt x="4527" y="4454"/>
                  </a:lnTo>
                  <a:lnTo>
                    <a:pt x="4423" y="4444"/>
                  </a:lnTo>
                  <a:lnTo>
                    <a:pt x="4315" y="4432"/>
                  </a:lnTo>
                  <a:lnTo>
                    <a:pt x="4203" y="4418"/>
                  </a:lnTo>
                  <a:lnTo>
                    <a:pt x="4090" y="4402"/>
                  </a:lnTo>
                  <a:lnTo>
                    <a:pt x="3975" y="4384"/>
                  </a:lnTo>
                  <a:lnTo>
                    <a:pt x="3859" y="4363"/>
                  </a:lnTo>
                  <a:lnTo>
                    <a:pt x="3741" y="4340"/>
                  </a:lnTo>
                  <a:lnTo>
                    <a:pt x="3682" y="4327"/>
                  </a:lnTo>
                  <a:lnTo>
                    <a:pt x="3622" y="4314"/>
                  </a:lnTo>
                  <a:lnTo>
                    <a:pt x="3563" y="4300"/>
                  </a:lnTo>
                  <a:lnTo>
                    <a:pt x="3503" y="4285"/>
                  </a:lnTo>
                  <a:lnTo>
                    <a:pt x="3442" y="4269"/>
                  </a:lnTo>
                  <a:lnTo>
                    <a:pt x="3383" y="4253"/>
                  </a:lnTo>
                  <a:lnTo>
                    <a:pt x="3323" y="4236"/>
                  </a:lnTo>
                  <a:lnTo>
                    <a:pt x="3264" y="4218"/>
                  </a:lnTo>
                  <a:lnTo>
                    <a:pt x="3204" y="4198"/>
                  </a:lnTo>
                  <a:lnTo>
                    <a:pt x="3145" y="4179"/>
                  </a:lnTo>
                  <a:lnTo>
                    <a:pt x="3085" y="4159"/>
                  </a:lnTo>
                  <a:lnTo>
                    <a:pt x="3026" y="4137"/>
                  </a:lnTo>
                  <a:lnTo>
                    <a:pt x="2967" y="4115"/>
                  </a:lnTo>
                  <a:lnTo>
                    <a:pt x="2908" y="4092"/>
                  </a:lnTo>
                  <a:lnTo>
                    <a:pt x="2851" y="4068"/>
                  </a:lnTo>
                  <a:lnTo>
                    <a:pt x="2793" y="4043"/>
                  </a:lnTo>
                  <a:lnTo>
                    <a:pt x="2736" y="4018"/>
                  </a:lnTo>
                  <a:lnTo>
                    <a:pt x="2679" y="3991"/>
                  </a:lnTo>
                  <a:lnTo>
                    <a:pt x="2623" y="3963"/>
                  </a:lnTo>
                  <a:lnTo>
                    <a:pt x="2567" y="3934"/>
                  </a:lnTo>
                  <a:lnTo>
                    <a:pt x="2513" y="3903"/>
                  </a:lnTo>
                  <a:lnTo>
                    <a:pt x="2458" y="3872"/>
                  </a:lnTo>
                  <a:lnTo>
                    <a:pt x="2405" y="3840"/>
                  </a:lnTo>
                  <a:lnTo>
                    <a:pt x="2352" y="3807"/>
                  </a:lnTo>
                  <a:lnTo>
                    <a:pt x="2301" y="3773"/>
                  </a:lnTo>
                  <a:lnTo>
                    <a:pt x="2249" y="3738"/>
                  </a:lnTo>
                  <a:lnTo>
                    <a:pt x="2200" y="3702"/>
                  </a:lnTo>
                  <a:lnTo>
                    <a:pt x="2150" y="3664"/>
                  </a:lnTo>
                  <a:lnTo>
                    <a:pt x="2102" y="3624"/>
                  </a:lnTo>
                  <a:lnTo>
                    <a:pt x="2055" y="3584"/>
                  </a:lnTo>
                  <a:lnTo>
                    <a:pt x="2009" y="3543"/>
                  </a:lnTo>
                  <a:lnTo>
                    <a:pt x="1964" y="3501"/>
                  </a:lnTo>
                  <a:lnTo>
                    <a:pt x="1964" y="3501"/>
                  </a:lnTo>
                  <a:lnTo>
                    <a:pt x="1905" y="3444"/>
                  </a:lnTo>
                  <a:lnTo>
                    <a:pt x="1748" y="3289"/>
                  </a:lnTo>
                  <a:lnTo>
                    <a:pt x="1524" y="3066"/>
                  </a:lnTo>
                  <a:lnTo>
                    <a:pt x="1395" y="2938"/>
                  </a:lnTo>
                  <a:lnTo>
                    <a:pt x="1262" y="2803"/>
                  </a:lnTo>
                  <a:lnTo>
                    <a:pt x="1127" y="2665"/>
                  </a:lnTo>
                  <a:lnTo>
                    <a:pt x="994" y="2528"/>
                  </a:lnTo>
                  <a:lnTo>
                    <a:pt x="867" y="2394"/>
                  </a:lnTo>
                  <a:lnTo>
                    <a:pt x="749" y="2268"/>
                  </a:lnTo>
                  <a:lnTo>
                    <a:pt x="695" y="2208"/>
                  </a:lnTo>
                  <a:lnTo>
                    <a:pt x="646" y="2153"/>
                  </a:lnTo>
                  <a:lnTo>
                    <a:pt x="599" y="2100"/>
                  </a:lnTo>
                  <a:lnTo>
                    <a:pt x="559" y="2052"/>
                  </a:lnTo>
                  <a:lnTo>
                    <a:pt x="522" y="2008"/>
                  </a:lnTo>
                  <a:lnTo>
                    <a:pt x="492" y="1969"/>
                  </a:lnTo>
                  <a:lnTo>
                    <a:pt x="469" y="1935"/>
                  </a:lnTo>
                  <a:lnTo>
                    <a:pt x="460" y="1920"/>
                  </a:lnTo>
                  <a:lnTo>
                    <a:pt x="452" y="1907"/>
                  </a:lnTo>
                  <a:lnTo>
                    <a:pt x="452" y="1907"/>
                  </a:lnTo>
                  <a:lnTo>
                    <a:pt x="425" y="1860"/>
                  </a:lnTo>
                  <a:lnTo>
                    <a:pt x="398" y="1809"/>
                  </a:lnTo>
                  <a:lnTo>
                    <a:pt x="369" y="1753"/>
                  </a:lnTo>
                  <a:lnTo>
                    <a:pt x="340" y="1691"/>
                  </a:lnTo>
                  <a:lnTo>
                    <a:pt x="325" y="1657"/>
                  </a:lnTo>
                  <a:lnTo>
                    <a:pt x="308" y="1621"/>
                  </a:lnTo>
                  <a:lnTo>
                    <a:pt x="293" y="1583"/>
                  </a:lnTo>
                  <a:lnTo>
                    <a:pt x="278" y="1543"/>
                  </a:lnTo>
                  <a:lnTo>
                    <a:pt x="263" y="1501"/>
                  </a:lnTo>
                  <a:lnTo>
                    <a:pt x="247" y="1455"/>
                  </a:lnTo>
                  <a:lnTo>
                    <a:pt x="232" y="1407"/>
                  </a:lnTo>
                  <a:lnTo>
                    <a:pt x="217" y="1355"/>
                  </a:lnTo>
                  <a:lnTo>
                    <a:pt x="200" y="1301"/>
                  </a:lnTo>
                  <a:lnTo>
                    <a:pt x="185" y="1244"/>
                  </a:lnTo>
                  <a:lnTo>
                    <a:pt x="171" y="1183"/>
                  </a:lnTo>
                  <a:lnTo>
                    <a:pt x="156" y="1118"/>
                  </a:lnTo>
                  <a:lnTo>
                    <a:pt x="142" y="1049"/>
                  </a:lnTo>
                  <a:lnTo>
                    <a:pt x="127" y="977"/>
                  </a:lnTo>
                  <a:lnTo>
                    <a:pt x="114" y="901"/>
                  </a:lnTo>
                  <a:lnTo>
                    <a:pt x="99" y="819"/>
                  </a:lnTo>
                  <a:lnTo>
                    <a:pt x="86" y="734"/>
                  </a:lnTo>
                  <a:lnTo>
                    <a:pt x="73" y="645"/>
                  </a:lnTo>
                  <a:lnTo>
                    <a:pt x="61" y="550"/>
                  </a:lnTo>
                  <a:lnTo>
                    <a:pt x="49" y="451"/>
                  </a:lnTo>
                  <a:lnTo>
                    <a:pt x="37" y="346"/>
                  </a:lnTo>
                  <a:lnTo>
                    <a:pt x="27" y="236"/>
                  </a:lnTo>
                  <a:lnTo>
                    <a:pt x="16" y="121"/>
                  </a:lnTo>
                  <a:lnTo>
                    <a:pt x="6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" y="161"/>
                  </a:lnTo>
                  <a:lnTo>
                    <a:pt x="4" y="274"/>
                  </a:lnTo>
                  <a:lnTo>
                    <a:pt x="7" y="384"/>
                  </a:lnTo>
                  <a:lnTo>
                    <a:pt x="13" y="489"/>
                  </a:lnTo>
                  <a:lnTo>
                    <a:pt x="19" y="593"/>
                  </a:lnTo>
                  <a:lnTo>
                    <a:pt x="27" y="692"/>
                  </a:lnTo>
                  <a:lnTo>
                    <a:pt x="37" y="789"/>
                  </a:lnTo>
                  <a:lnTo>
                    <a:pt x="47" y="883"/>
                  </a:lnTo>
                  <a:lnTo>
                    <a:pt x="59" y="973"/>
                  </a:lnTo>
                  <a:lnTo>
                    <a:pt x="72" y="1060"/>
                  </a:lnTo>
                  <a:lnTo>
                    <a:pt x="86" y="1146"/>
                  </a:lnTo>
                  <a:lnTo>
                    <a:pt x="102" y="1227"/>
                  </a:lnTo>
                  <a:lnTo>
                    <a:pt x="119" y="1306"/>
                  </a:lnTo>
                  <a:lnTo>
                    <a:pt x="137" y="1382"/>
                  </a:lnTo>
                  <a:lnTo>
                    <a:pt x="155" y="1456"/>
                  </a:lnTo>
                  <a:lnTo>
                    <a:pt x="175" y="1526"/>
                  </a:lnTo>
                  <a:lnTo>
                    <a:pt x="195" y="1594"/>
                  </a:lnTo>
                  <a:lnTo>
                    <a:pt x="217" y="1659"/>
                  </a:lnTo>
                  <a:lnTo>
                    <a:pt x="239" y="1723"/>
                  </a:lnTo>
                  <a:lnTo>
                    <a:pt x="262" y="1783"/>
                  </a:lnTo>
                  <a:lnTo>
                    <a:pt x="286" y="1841"/>
                  </a:lnTo>
                  <a:lnTo>
                    <a:pt x="310" y="1897"/>
                  </a:lnTo>
                  <a:lnTo>
                    <a:pt x="336" y="1950"/>
                  </a:lnTo>
                  <a:lnTo>
                    <a:pt x="362" y="2002"/>
                  </a:lnTo>
                  <a:lnTo>
                    <a:pt x="388" y="2051"/>
                  </a:lnTo>
                  <a:lnTo>
                    <a:pt x="415" y="2097"/>
                  </a:lnTo>
                  <a:lnTo>
                    <a:pt x="443" y="2141"/>
                  </a:lnTo>
                  <a:lnTo>
                    <a:pt x="471" y="2184"/>
                  </a:lnTo>
                  <a:lnTo>
                    <a:pt x="499" y="2224"/>
                  </a:lnTo>
                  <a:lnTo>
                    <a:pt x="528" y="2263"/>
                  </a:lnTo>
                  <a:lnTo>
                    <a:pt x="558" y="2300"/>
                  </a:lnTo>
                  <a:lnTo>
                    <a:pt x="587" y="2334"/>
                  </a:lnTo>
                  <a:lnTo>
                    <a:pt x="587" y="2334"/>
                  </a:lnTo>
                  <a:lnTo>
                    <a:pt x="632" y="2383"/>
                  </a:lnTo>
                  <a:lnTo>
                    <a:pt x="707" y="2461"/>
                  </a:lnTo>
                  <a:lnTo>
                    <a:pt x="809" y="2568"/>
                  </a:lnTo>
                  <a:lnTo>
                    <a:pt x="938" y="2699"/>
                  </a:lnTo>
                  <a:lnTo>
                    <a:pt x="1267" y="3032"/>
                  </a:lnTo>
                  <a:lnTo>
                    <a:pt x="1678" y="3448"/>
                  </a:lnTo>
                  <a:lnTo>
                    <a:pt x="2158" y="3930"/>
                  </a:lnTo>
                  <a:lnTo>
                    <a:pt x="2689" y="4462"/>
                  </a:lnTo>
                  <a:lnTo>
                    <a:pt x="3261" y="5033"/>
                  </a:lnTo>
                  <a:lnTo>
                    <a:pt x="3857" y="5628"/>
                  </a:lnTo>
                  <a:lnTo>
                    <a:pt x="4463" y="6229"/>
                  </a:lnTo>
                  <a:lnTo>
                    <a:pt x="5064" y="6825"/>
                  </a:lnTo>
                  <a:lnTo>
                    <a:pt x="5647" y="7399"/>
                  </a:lnTo>
                  <a:lnTo>
                    <a:pt x="6196" y="7939"/>
                  </a:lnTo>
                  <a:lnTo>
                    <a:pt x="6452" y="8190"/>
                  </a:lnTo>
                  <a:lnTo>
                    <a:pt x="6697" y="8428"/>
                  </a:lnTo>
                  <a:lnTo>
                    <a:pt x="6924" y="8648"/>
                  </a:lnTo>
                  <a:lnTo>
                    <a:pt x="7134" y="8851"/>
                  </a:lnTo>
                  <a:lnTo>
                    <a:pt x="7325" y="9035"/>
                  </a:lnTo>
                  <a:lnTo>
                    <a:pt x="7495" y="9196"/>
                  </a:lnTo>
                  <a:lnTo>
                    <a:pt x="7641" y="9335"/>
                  </a:lnTo>
                  <a:lnTo>
                    <a:pt x="7763" y="9447"/>
                  </a:lnTo>
                  <a:lnTo>
                    <a:pt x="7763" y="9447"/>
                  </a:lnTo>
                  <a:lnTo>
                    <a:pt x="7815" y="9492"/>
                  </a:lnTo>
                  <a:lnTo>
                    <a:pt x="7867" y="9537"/>
                  </a:lnTo>
                  <a:lnTo>
                    <a:pt x="7920" y="9580"/>
                  </a:lnTo>
                  <a:lnTo>
                    <a:pt x="7972" y="9620"/>
                  </a:lnTo>
                  <a:lnTo>
                    <a:pt x="8026" y="9660"/>
                  </a:lnTo>
                  <a:lnTo>
                    <a:pt x="8080" y="9698"/>
                  </a:lnTo>
                  <a:lnTo>
                    <a:pt x="8135" y="9734"/>
                  </a:lnTo>
                  <a:lnTo>
                    <a:pt x="8190" y="9769"/>
                  </a:lnTo>
                  <a:lnTo>
                    <a:pt x="8246" y="9804"/>
                  </a:lnTo>
                  <a:lnTo>
                    <a:pt x="8301" y="9836"/>
                  </a:lnTo>
                  <a:lnTo>
                    <a:pt x="8358" y="9867"/>
                  </a:lnTo>
                  <a:lnTo>
                    <a:pt x="8415" y="9897"/>
                  </a:lnTo>
                  <a:lnTo>
                    <a:pt x="8471" y="9926"/>
                  </a:lnTo>
                  <a:lnTo>
                    <a:pt x="8528" y="9953"/>
                  </a:lnTo>
                  <a:lnTo>
                    <a:pt x="8584" y="9979"/>
                  </a:lnTo>
                  <a:lnTo>
                    <a:pt x="8641" y="10004"/>
                  </a:lnTo>
                  <a:lnTo>
                    <a:pt x="8697" y="10028"/>
                  </a:lnTo>
                  <a:lnTo>
                    <a:pt x="8754" y="10050"/>
                  </a:lnTo>
                  <a:lnTo>
                    <a:pt x="8810" y="10072"/>
                  </a:lnTo>
                  <a:lnTo>
                    <a:pt x="8867" y="10094"/>
                  </a:lnTo>
                  <a:lnTo>
                    <a:pt x="8923" y="10113"/>
                  </a:lnTo>
                  <a:lnTo>
                    <a:pt x="8979" y="10132"/>
                  </a:lnTo>
                  <a:lnTo>
                    <a:pt x="9034" y="10149"/>
                  </a:lnTo>
                  <a:lnTo>
                    <a:pt x="9090" y="10166"/>
                  </a:lnTo>
                  <a:lnTo>
                    <a:pt x="9144" y="10181"/>
                  </a:lnTo>
                  <a:lnTo>
                    <a:pt x="9199" y="10196"/>
                  </a:lnTo>
                  <a:lnTo>
                    <a:pt x="9253" y="10210"/>
                  </a:lnTo>
                  <a:lnTo>
                    <a:pt x="9306" y="10223"/>
                  </a:lnTo>
                  <a:lnTo>
                    <a:pt x="9359" y="10235"/>
                  </a:lnTo>
                  <a:lnTo>
                    <a:pt x="9411" y="10246"/>
                  </a:lnTo>
                  <a:lnTo>
                    <a:pt x="9513" y="10266"/>
                  </a:lnTo>
                  <a:lnTo>
                    <a:pt x="9612" y="10284"/>
                  </a:lnTo>
                  <a:lnTo>
                    <a:pt x="9707" y="10299"/>
                  </a:lnTo>
                  <a:lnTo>
                    <a:pt x="9798" y="10311"/>
                  </a:lnTo>
                  <a:lnTo>
                    <a:pt x="9885" y="10321"/>
                  </a:lnTo>
                  <a:lnTo>
                    <a:pt x="9968" y="10329"/>
                  </a:lnTo>
                  <a:lnTo>
                    <a:pt x="10045" y="10335"/>
                  </a:lnTo>
                  <a:lnTo>
                    <a:pt x="10116" y="10340"/>
                  </a:lnTo>
                  <a:lnTo>
                    <a:pt x="10182" y="10343"/>
                  </a:lnTo>
                  <a:lnTo>
                    <a:pt x="10241" y="10345"/>
                  </a:lnTo>
                  <a:lnTo>
                    <a:pt x="10294" y="10346"/>
                  </a:lnTo>
                  <a:lnTo>
                    <a:pt x="10379" y="10347"/>
                  </a:lnTo>
                  <a:lnTo>
                    <a:pt x="10431" y="10345"/>
                  </a:lnTo>
                  <a:lnTo>
                    <a:pt x="10449" y="10345"/>
                  </a:lnTo>
                  <a:lnTo>
                    <a:pt x="14532" y="10340"/>
                  </a:lnTo>
                  <a:lnTo>
                    <a:pt x="14532" y="10340"/>
                  </a:lnTo>
                  <a:lnTo>
                    <a:pt x="19700" y="10340"/>
                  </a:lnTo>
                  <a:lnTo>
                    <a:pt x="19700" y="10340"/>
                  </a:lnTo>
                  <a:lnTo>
                    <a:pt x="19831" y="10341"/>
                  </a:lnTo>
                  <a:lnTo>
                    <a:pt x="19905" y="10343"/>
                  </a:lnTo>
                  <a:lnTo>
                    <a:pt x="19986" y="10345"/>
                  </a:lnTo>
                  <a:lnTo>
                    <a:pt x="20071" y="10348"/>
                  </a:lnTo>
                  <a:lnTo>
                    <a:pt x="20159" y="10354"/>
                  </a:lnTo>
                  <a:lnTo>
                    <a:pt x="20254" y="10359"/>
                  </a:lnTo>
                  <a:lnTo>
                    <a:pt x="20352" y="10366"/>
                  </a:lnTo>
                  <a:lnTo>
                    <a:pt x="20453" y="10375"/>
                  </a:lnTo>
                  <a:lnTo>
                    <a:pt x="20559" y="10385"/>
                  </a:lnTo>
                  <a:lnTo>
                    <a:pt x="20667" y="10397"/>
                  </a:lnTo>
                  <a:lnTo>
                    <a:pt x="20778" y="10411"/>
                  </a:lnTo>
                  <a:lnTo>
                    <a:pt x="20891" y="10427"/>
                  </a:lnTo>
                  <a:lnTo>
                    <a:pt x="21006" y="10445"/>
                  </a:lnTo>
                  <a:lnTo>
                    <a:pt x="21122" y="10466"/>
                  </a:lnTo>
                  <a:lnTo>
                    <a:pt x="21240" y="10489"/>
                  </a:lnTo>
                  <a:lnTo>
                    <a:pt x="21300" y="10502"/>
                  </a:lnTo>
                  <a:lnTo>
                    <a:pt x="21359" y="10515"/>
                  </a:lnTo>
                  <a:lnTo>
                    <a:pt x="21419" y="10530"/>
                  </a:lnTo>
                  <a:lnTo>
                    <a:pt x="21479" y="10544"/>
                  </a:lnTo>
                  <a:lnTo>
                    <a:pt x="21538" y="10560"/>
                  </a:lnTo>
                  <a:lnTo>
                    <a:pt x="21599" y="10576"/>
                  </a:lnTo>
                  <a:lnTo>
                    <a:pt x="21658" y="10593"/>
                  </a:lnTo>
                  <a:lnTo>
                    <a:pt x="21718" y="10611"/>
                  </a:lnTo>
                  <a:lnTo>
                    <a:pt x="21777" y="10630"/>
                  </a:lnTo>
                  <a:lnTo>
                    <a:pt x="21837" y="10650"/>
                  </a:lnTo>
                  <a:lnTo>
                    <a:pt x="21896" y="10671"/>
                  </a:lnTo>
                  <a:lnTo>
                    <a:pt x="21955" y="10692"/>
                  </a:lnTo>
                  <a:lnTo>
                    <a:pt x="22015" y="10714"/>
                  </a:lnTo>
                  <a:lnTo>
                    <a:pt x="22072" y="10737"/>
                  </a:lnTo>
                  <a:lnTo>
                    <a:pt x="22131" y="10761"/>
                  </a:lnTo>
                  <a:lnTo>
                    <a:pt x="22188" y="10786"/>
                  </a:lnTo>
                  <a:lnTo>
                    <a:pt x="22246" y="10812"/>
                  </a:lnTo>
                  <a:lnTo>
                    <a:pt x="22302" y="10838"/>
                  </a:lnTo>
                  <a:lnTo>
                    <a:pt x="22358" y="10866"/>
                  </a:lnTo>
                  <a:lnTo>
                    <a:pt x="22413" y="10895"/>
                  </a:lnTo>
                  <a:lnTo>
                    <a:pt x="22469" y="10926"/>
                  </a:lnTo>
                  <a:lnTo>
                    <a:pt x="22522" y="10957"/>
                  </a:lnTo>
                  <a:lnTo>
                    <a:pt x="22576" y="10989"/>
                  </a:lnTo>
                  <a:lnTo>
                    <a:pt x="22629" y="11022"/>
                  </a:lnTo>
                  <a:lnTo>
                    <a:pt x="22681" y="11056"/>
                  </a:lnTo>
                  <a:lnTo>
                    <a:pt x="22732" y="11091"/>
                  </a:lnTo>
                  <a:lnTo>
                    <a:pt x="22782" y="11127"/>
                  </a:lnTo>
                  <a:lnTo>
                    <a:pt x="22831" y="11165"/>
                  </a:lnTo>
                  <a:lnTo>
                    <a:pt x="22880" y="11205"/>
                  </a:lnTo>
                  <a:lnTo>
                    <a:pt x="22926" y="11245"/>
                  </a:lnTo>
                  <a:lnTo>
                    <a:pt x="22972" y="11286"/>
                  </a:lnTo>
                  <a:lnTo>
                    <a:pt x="23018" y="11328"/>
                  </a:lnTo>
                  <a:lnTo>
                    <a:pt x="23018" y="11328"/>
                  </a:lnTo>
                  <a:lnTo>
                    <a:pt x="23076" y="11386"/>
                  </a:lnTo>
                  <a:lnTo>
                    <a:pt x="23234" y="11540"/>
                  </a:lnTo>
                  <a:lnTo>
                    <a:pt x="23458" y="11763"/>
                  </a:lnTo>
                  <a:lnTo>
                    <a:pt x="23586" y="11891"/>
                  </a:lnTo>
                  <a:lnTo>
                    <a:pt x="23719" y="12025"/>
                  </a:lnTo>
                  <a:lnTo>
                    <a:pt x="23855" y="12164"/>
                  </a:lnTo>
                  <a:lnTo>
                    <a:pt x="23988" y="12301"/>
                  </a:lnTo>
                  <a:lnTo>
                    <a:pt x="24115" y="12435"/>
                  </a:lnTo>
                  <a:lnTo>
                    <a:pt x="24232" y="12561"/>
                  </a:lnTo>
                  <a:lnTo>
                    <a:pt x="24287" y="12621"/>
                  </a:lnTo>
                  <a:lnTo>
                    <a:pt x="24336" y="12677"/>
                  </a:lnTo>
                  <a:lnTo>
                    <a:pt x="24382" y="12729"/>
                  </a:lnTo>
                  <a:lnTo>
                    <a:pt x="24423" y="12777"/>
                  </a:lnTo>
                  <a:lnTo>
                    <a:pt x="24459" y="12821"/>
                  </a:lnTo>
                  <a:lnTo>
                    <a:pt x="24488" y="12860"/>
                  </a:lnTo>
                  <a:lnTo>
                    <a:pt x="24513" y="12894"/>
                  </a:lnTo>
                  <a:lnTo>
                    <a:pt x="24522" y="12909"/>
                  </a:lnTo>
                  <a:lnTo>
                    <a:pt x="24530" y="12922"/>
                  </a:lnTo>
                  <a:lnTo>
                    <a:pt x="24530" y="12922"/>
                  </a:lnTo>
                  <a:lnTo>
                    <a:pt x="24556" y="12969"/>
                  </a:lnTo>
                  <a:lnTo>
                    <a:pt x="24583" y="13020"/>
                  </a:lnTo>
                  <a:lnTo>
                    <a:pt x="24613" y="13076"/>
                  </a:lnTo>
                  <a:lnTo>
                    <a:pt x="24642" y="13138"/>
                  </a:lnTo>
                  <a:lnTo>
                    <a:pt x="24657" y="13172"/>
                  </a:lnTo>
                  <a:lnTo>
                    <a:pt x="24672" y="13208"/>
                  </a:lnTo>
                  <a:lnTo>
                    <a:pt x="24688" y="13246"/>
                  </a:lnTo>
                  <a:lnTo>
                    <a:pt x="24703" y="13286"/>
                  </a:lnTo>
                  <a:lnTo>
                    <a:pt x="24719" y="13328"/>
                  </a:lnTo>
                  <a:lnTo>
                    <a:pt x="24735" y="13374"/>
                  </a:lnTo>
                  <a:lnTo>
                    <a:pt x="24750" y="13422"/>
                  </a:lnTo>
                  <a:lnTo>
                    <a:pt x="24765" y="13474"/>
                  </a:lnTo>
                  <a:lnTo>
                    <a:pt x="24780" y="13528"/>
                  </a:lnTo>
                  <a:lnTo>
                    <a:pt x="24795" y="13585"/>
                  </a:lnTo>
                  <a:lnTo>
                    <a:pt x="24810" y="13646"/>
                  </a:lnTo>
                  <a:lnTo>
                    <a:pt x="24826" y="13712"/>
                  </a:lnTo>
                  <a:lnTo>
                    <a:pt x="24840" y="13780"/>
                  </a:lnTo>
                  <a:lnTo>
                    <a:pt x="24854" y="13852"/>
                  </a:lnTo>
                  <a:lnTo>
                    <a:pt x="24868" y="13928"/>
                  </a:lnTo>
                  <a:lnTo>
                    <a:pt x="24882" y="14010"/>
                  </a:lnTo>
                  <a:lnTo>
                    <a:pt x="24895" y="14095"/>
                  </a:lnTo>
                  <a:lnTo>
                    <a:pt x="24908" y="14184"/>
                  </a:lnTo>
                  <a:lnTo>
                    <a:pt x="24920" y="14279"/>
                  </a:lnTo>
                  <a:lnTo>
                    <a:pt x="24933" y="14379"/>
                  </a:lnTo>
                  <a:lnTo>
                    <a:pt x="24944" y="14483"/>
                  </a:lnTo>
                  <a:lnTo>
                    <a:pt x="24955" y="14593"/>
                  </a:lnTo>
                  <a:lnTo>
                    <a:pt x="24966" y="14708"/>
                  </a:lnTo>
                  <a:lnTo>
                    <a:pt x="24975" y="14829"/>
                  </a:lnTo>
                  <a:lnTo>
                    <a:pt x="24981" y="14784"/>
                  </a:lnTo>
                  <a:lnTo>
                    <a:pt x="24981" y="14784"/>
                  </a:lnTo>
                  <a:lnTo>
                    <a:pt x="24981" y="14668"/>
                  </a:lnTo>
                  <a:lnTo>
                    <a:pt x="24978" y="14556"/>
                  </a:lnTo>
                  <a:lnTo>
                    <a:pt x="24975" y="14446"/>
                  </a:lnTo>
                  <a:lnTo>
                    <a:pt x="24969" y="14340"/>
                  </a:lnTo>
                  <a:lnTo>
                    <a:pt x="24963" y="14236"/>
                  </a:lnTo>
                  <a:lnTo>
                    <a:pt x="24955" y="14137"/>
                  </a:lnTo>
                  <a:lnTo>
                    <a:pt x="24945" y="14040"/>
                  </a:lnTo>
                  <a:lnTo>
                    <a:pt x="24935" y="13946"/>
                  </a:lnTo>
                  <a:lnTo>
                    <a:pt x="24922" y="13856"/>
                  </a:lnTo>
                  <a:lnTo>
                    <a:pt x="24909" y="13769"/>
                  </a:lnTo>
                  <a:lnTo>
                    <a:pt x="24894" y="13683"/>
                  </a:lnTo>
                  <a:lnTo>
                    <a:pt x="24879" y="13602"/>
                  </a:lnTo>
                  <a:lnTo>
                    <a:pt x="24863" y="13523"/>
                  </a:lnTo>
                  <a:lnTo>
                    <a:pt x="24845" y="13448"/>
                  </a:lnTo>
                  <a:lnTo>
                    <a:pt x="24827" y="13373"/>
                  </a:lnTo>
                  <a:lnTo>
                    <a:pt x="24806" y="13303"/>
                  </a:lnTo>
                  <a:lnTo>
                    <a:pt x="24786" y="13235"/>
                  </a:lnTo>
                  <a:lnTo>
                    <a:pt x="24764" y="13170"/>
                  </a:lnTo>
                  <a:lnTo>
                    <a:pt x="24742" y="13106"/>
                  </a:lnTo>
                  <a:lnTo>
                    <a:pt x="24720" y="13046"/>
                  </a:lnTo>
                  <a:lnTo>
                    <a:pt x="24695" y="12988"/>
                  </a:lnTo>
                  <a:lnTo>
                    <a:pt x="24671" y="12932"/>
                  </a:lnTo>
                  <a:lnTo>
                    <a:pt x="24646" y="12879"/>
                  </a:lnTo>
                  <a:lnTo>
                    <a:pt x="24620" y="12827"/>
                  </a:lnTo>
                  <a:lnTo>
                    <a:pt x="24593" y="12778"/>
                  </a:lnTo>
                  <a:lnTo>
                    <a:pt x="24566" y="12732"/>
                  </a:lnTo>
                  <a:lnTo>
                    <a:pt x="24539" y="12688"/>
                  </a:lnTo>
                  <a:lnTo>
                    <a:pt x="24511" y="12645"/>
                  </a:lnTo>
                  <a:lnTo>
                    <a:pt x="24482" y="12605"/>
                  </a:lnTo>
                  <a:lnTo>
                    <a:pt x="24453" y="12566"/>
                  </a:lnTo>
                  <a:lnTo>
                    <a:pt x="24424" y="12529"/>
                  </a:lnTo>
                  <a:lnTo>
                    <a:pt x="24395" y="12495"/>
                  </a:lnTo>
                  <a:lnTo>
                    <a:pt x="24395" y="12495"/>
                  </a:lnTo>
                  <a:lnTo>
                    <a:pt x="24349" y="12446"/>
                  </a:lnTo>
                  <a:lnTo>
                    <a:pt x="24274" y="12368"/>
                  </a:lnTo>
                  <a:lnTo>
                    <a:pt x="24171" y="12261"/>
                  </a:lnTo>
                  <a:lnTo>
                    <a:pt x="24043" y="12130"/>
                  </a:lnTo>
                  <a:lnTo>
                    <a:pt x="23714" y="11797"/>
                  </a:lnTo>
                  <a:lnTo>
                    <a:pt x="23303" y="11381"/>
                  </a:lnTo>
                  <a:lnTo>
                    <a:pt x="22824" y="10900"/>
                  </a:lnTo>
                  <a:lnTo>
                    <a:pt x="22292" y="10367"/>
                  </a:lnTo>
                  <a:lnTo>
                    <a:pt x="21720" y="9796"/>
                  </a:lnTo>
                  <a:lnTo>
                    <a:pt x="21124" y="9202"/>
                  </a:lnTo>
                  <a:lnTo>
                    <a:pt x="20519" y="8600"/>
                  </a:lnTo>
                  <a:lnTo>
                    <a:pt x="19917" y="8004"/>
                  </a:lnTo>
                  <a:lnTo>
                    <a:pt x="19335" y="7430"/>
                  </a:lnTo>
                  <a:lnTo>
                    <a:pt x="18786" y="6891"/>
                  </a:lnTo>
                  <a:lnTo>
                    <a:pt x="18528" y="6639"/>
                  </a:lnTo>
                  <a:lnTo>
                    <a:pt x="18285" y="6401"/>
                  </a:lnTo>
                  <a:lnTo>
                    <a:pt x="18058" y="6181"/>
                  </a:lnTo>
                  <a:lnTo>
                    <a:pt x="17847" y="5978"/>
                  </a:lnTo>
                  <a:lnTo>
                    <a:pt x="17656" y="5794"/>
                  </a:lnTo>
                  <a:lnTo>
                    <a:pt x="17487" y="5633"/>
                  </a:lnTo>
                  <a:lnTo>
                    <a:pt x="17339" y="5494"/>
                  </a:lnTo>
                  <a:lnTo>
                    <a:pt x="17217" y="5382"/>
                  </a:lnTo>
                  <a:lnTo>
                    <a:pt x="17217" y="5382"/>
                  </a:lnTo>
                  <a:lnTo>
                    <a:pt x="17167" y="5337"/>
                  </a:lnTo>
                  <a:lnTo>
                    <a:pt x="17114" y="5292"/>
                  </a:lnTo>
                  <a:lnTo>
                    <a:pt x="17062" y="5250"/>
                  </a:lnTo>
                  <a:lnTo>
                    <a:pt x="17009" y="5209"/>
                  </a:lnTo>
                  <a:lnTo>
                    <a:pt x="16955" y="5169"/>
                  </a:lnTo>
                  <a:lnTo>
                    <a:pt x="16901" y="5132"/>
                  </a:lnTo>
                  <a:lnTo>
                    <a:pt x="16846" y="5095"/>
                  </a:lnTo>
                  <a:lnTo>
                    <a:pt x="16791" y="5060"/>
                  </a:lnTo>
                  <a:lnTo>
                    <a:pt x="16736" y="5025"/>
                  </a:lnTo>
                  <a:lnTo>
                    <a:pt x="16680" y="4993"/>
                  </a:lnTo>
                  <a:lnTo>
                    <a:pt x="16624" y="4962"/>
                  </a:lnTo>
                  <a:lnTo>
                    <a:pt x="16567" y="4932"/>
                  </a:lnTo>
                  <a:lnTo>
                    <a:pt x="16511" y="4904"/>
                  </a:lnTo>
                  <a:lnTo>
                    <a:pt x="16454" y="4876"/>
                  </a:lnTo>
                  <a:lnTo>
                    <a:pt x="16397" y="4850"/>
                  </a:lnTo>
                  <a:lnTo>
                    <a:pt x="16341" y="4825"/>
                  </a:lnTo>
                  <a:lnTo>
                    <a:pt x="16284" y="4801"/>
                  </a:lnTo>
                  <a:lnTo>
                    <a:pt x="16228" y="4779"/>
                  </a:lnTo>
                  <a:lnTo>
                    <a:pt x="16170" y="4756"/>
                  </a:lnTo>
                  <a:lnTo>
                    <a:pt x="16115" y="4736"/>
                  </a:lnTo>
                  <a:lnTo>
                    <a:pt x="16058" y="4716"/>
                  </a:lnTo>
                  <a:lnTo>
                    <a:pt x="16003" y="4698"/>
                  </a:lnTo>
                  <a:lnTo>
                    <a:pt x="15947" y="4680"/>
                  </a:lnTo>
                  <a:lnTo>
                    <a:pt x="15892" y="4664"/>
                  </a:lnTo>
                  <a:lnTo>
                    <a:pt x="15837" y="4648"/>
                  </a:lnTo>
                  <a:lnTo>
                    <a:pt x="15783" y="4633"/>
                  </a:lnTo>
                  <a:lnTo>
                    <a:pt x="15728" y="4619"/>
                  </a:lnTo>
                  <a:lnTo>
                    <a:pt x="15675" y="4607"/>
                  </a:lnTo>
                  <a:lnTo>
                    <a:pt x="15622" y="4594"/>
                  </a:lnTo>
                  <a:lnTo>
                    <a:pt x="15571" y="4583"/>
                  </a:lnTo>
                  <a:lnTo>
                    <a:pt x="15469" y="4563"/>
                  </a:lnTo>
                  <a:lnTo>
                    <a:pt x="15370" y="4545"/>
                  </a:lnTo>
                  <a:lnTo>
                    <a:pt x="15274" y="4531"/>
                  </a:lnTo>
                  <a:lnTo>
                    <a:pt x="15183" y="4518"/>
                  </a:lnTo>
                  <a:lnTo>
                    <a:pt x="15096" y="4508"/>
                  </a:lnTo>
                  <a:lnTo>
                    <a:pt x="15014" y="4500"/>
                  </a:lnTo>
                  <a:lnTo>
                    <a:pt x="14937" y="4494"/>
                  </a:lnTo>
                  <a:lnTo>
                    <a:pt x="14865" y="4489"/>
                  </a:lnTo>
                  <a:lnTo>
                    <a:pt x="14800" y="4486"/>
                  </a:lnTo>
                  <a:lnTo>
                    <a:pt x="14740" y="4484"/>
                  </a:lnTo>
                  <a:lnTo>
                    <a:pt x="14687" y="4483"/>
                  </a:lnTo>
                  <a:lnTo>
                    <a:pt x="14603" y="4483"/>
                  </a:lnTo>
                  <a:lnTo>
                    <a:pt x="14550" y="4484"/>
                  </a:lnTo>
                  <a:lnTo>
                    <a:pt x="14532" y="4485"/>
                  </a:lnTo>
                  <a:lnTo>
                    <a:pt x="10449" y="448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marL="0" marR="0" lvl="0" indent="0" defTabSz="86423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fr-FR" sz="1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6D97CC18-CD4E-9C7C-7B98-4A8AD8B29BCB}"/>
                </a:ext>
              </a:extLst>
            </p:cNvPr>
            <p:cNvSpPr/>
            <p:nvPr/>
          </p:nvSpPr>
          <p:spPr bwMode="auto">
            <a:xfrm rot="20191043">
              <a:off x="6646827" y="3485354"/>
              <a:ext cx="902079" cy="1896674"/>
            </a:xfrm>
            <a:custGeom>
              <a:avLst/>
              <a:gdLst/>
              <a:ahLst/>
              <a:cxnLst>
                <a:cxn ang="0">
                  <a:pos x="6304" y="4449"/>
                </a:cxn>
                <a:cxn ang="0">
                  <a:pos x="6114" y="4449"/>
                </a:cxn>
                <a:cxn ang="0">
                  <a:pos x="5918" y="4439"/>
                </a:cxn>
                <a:cxn ang="0">
                  <a:pos x="5671" y="4415"/>
                </a:cxn>
                <a:cxn ang="0">
                  <a:pos x="5386" y="4370"/>
                </a:cxn>
                <a:cxn ang="0">
                  <a:pos x="5179" y="4327"/>
                </a:cxn>
                <a:cxn ang="0">
                  <a:pos x="5017" y="4285"/>
                </a:cxn>
                <a:cxn ang="0">
                  <a:pos x="4852" y="4236"/>
                </a:cxn>
                <a:cxn ang="0">
                  <a:pos x="4683" y="4176"/>
                </a:cxn>
                <a:cxn ang="0">
                  <a:pos x="4514" y="4108"/>
                </a:cxn>
                <a:cxn ang="0">
                  <a:pos x="4344" y="4030"/>
                </a:cxn>
                <a:cxn ang="0">
                  <a:pos x="4174" y="3940"/>
                </a:cxn>
                <a:cxn ang="0">
                  <a:pos x="4008" y="3838"/>
                </a:cxn>
                <a:cxn ang="0">
                  <a:pos x="3845" y="3724"/>
                </a:cxn>
                <a:cxn ang="0">
                  <a:pos x="3688" y="3596"/>
                </a:cxn>
                <a:cxn ang="0">
                  <a:pos x="3522" y="3446"/>
                </a:cxn>
                <a:cxn ang="0">
                  <a:pos x="3051" y="2998"/>
                </a:cxn>
                <a:cxn ang="0">
                  <a:pos x="2185" y="2156"/>
                </a:cxn>
                <a:cxn ang="0">
                  <a:pos x="572" y="568"/>
                </a:cxn>
                <a:cxn ang="0">
                  <a:pos x="0" y="9117"/>
                </a:cxn>
                <a:cxn ang="0">
                  <a:pos x="10" y="9249"/>
                </a:cxn>
                <a:cxn ang="0">
                  <a:pos x="43" y="9565"/>
                </a:cxn>
                <a:cxn ang="0">
                  <a:pos x="81" y="9838"/>
                </a:cxn>
                <a:cxn ang="0">
                  <a:pos x="122" y="10072"/>
                </a:cxn>
                <a:cxn ang="0">
                  <a:pos x="164" y="10270"/>
                </a:cxn>
                <a:cxn ang="0">
                  <a:pos x="210" y="10437"/>
                </a:cxn>
                <a:cxn ang="0">
                  <a:pos x="255" y="10577"/>
                </a:cxn>
                <a:cxn ang="0">
                  <a:pos x="301" y="10695"/>
                </a:cxn>
                <a:cxn ang="0">
                  <a:pos x="359" y="10823"/>
                </a:cxn>
                <a:cxn ang="0">
                  <a:pos x="441" y="10975"/>
                </a:cxn>
                <a:cxn ang="0">
                  <a:pos x="458" y="11003"/>
                </a:cxn>
                <a:cxn ang="0">
                  <a:pos x="547" y="11119"/>
                </a:cxn>
                <a:cxn ang="0">
                  <a:pos x="684" y="11276"/>
                </a:cxn>
                <a:cxn ang="0">
                  <a:pos x="983" y="11595"/>
                </a:cxn>
                <a:cxn ang="0">
                  <a:pos x="1385" y="12005"/>
                </a:cxn>
                <a:cxn ang="0">
                  <a:pos x="1893" y="12510"/>
                </a:cxn>
                <a:cxn ang="0">
                  <a:pos x="1998" y="12611"/>
                </a:cxn>
                <a:cxn ang="0">
                  <a:pos x="2140" y="12731"/>
                </a:cxn>
                <a:cxn ang="0">
                  <a:pos x="2290" y="12840"/>
                </a:cxn>
                <a:cxn ang="0">
                  <a:pos x="2447" y="12940"/>
                </a:cxn>
                <a:cxn ang="0">
                  <a:pos x="2612" y="13030"/>
                </a:cxn>
                <a:cxn ang="0">
                  <a:pos x="2783" y="13110"/>
                </a:cxn>
                <a:cxn ang="0">
                  <a:pos x="2956" y="13183"/>
                </a:cxn>
                <a:cxn ang="0">
                  <a:pos x="3134" y="13247"/>
                </a:cxn>
                <a:cxn ang="0">
                  <a:pos x="3312" y="13303"/>
                </a:cxn>
                <a:cxn ang="0">
                  <a:pos x="3492" y="13352"/>
                </a:cxn>
                <a:cxn ang="0">
                  <a:pos x="3671" y="13394"/>
                </a:cxn>
                <a:cxn ang="0">
                  <a:pos x="3965" y="13452"/>
                </a:cxn>
                <a:cxn ang="0">
                  <a:pos x="4304" y="13500"/>
                </a:cxn>
                <a:cxn ang="0">
                  <a:pos x="4619" y="13531"/>
                </a:cxn>
                <a:cxn ang="0">
                  <a:pos x="4900" y="13548"/>
                </a:cxn>
                <a:cxn ang="0">
                  <a:pos x="5139" y="13555"/>
                </a:cxn>
                <a:cxn ang="0">
                  <a:pos x="7183" y="13556"/>
                </a:cxn>
              </a:cxnLst>
              <a:rect l="0" t="0" r="r" b="b"/>
              <a:pathLst>
                <a:path w="7183" h="13556">
                  <a:moveTo>
                    <a:pt x="6322" y="4449"/>
                  </a:moveTo>
                  <a:lnTo>
                    <a:pt x="6322" y="4449"/>
                  </a:lnTo>
                  <a:lnTo>
                    <a:pt x="6304" y="4449"/>
                  </a:lnTo>
                  <a:lnTo>
                    <a:pt x="6252" y="4451"/>
                  </a:lnTo>
                  <a:lnTo>
                    <a:pt x="6167" y="4450"/>
                  </a:lnTo>
                  <a:lnTo>
                    <a:pt x="6114" y="4449"/>
                  </a:lnTo>
                  <a:lnTo>
                    <a:pt x="6055" y="4447"/>
                  </a:lnTo>
                  <a:lnTo>
                    <a:pt x="5989" y="4444"/>
                  </a:lnTo>
                  <a:lnTo>
                    <a:pt x="5918" y="4439"/>
                  </a:lnTo>
                  <a:lnTo>
                    <a:pt x="5841" y="4433"/>
                  </a:lnTo>
                  <a:lnTo>
                    <a:pt x="5758" y="4425"/>
                  </a:lnTo>
                  <a:lnTo>
                    <a:pt x="5671" y="4415"/>
                  </a:lnTo>
                  <a:lnTo>
                    <a:pt x="5580" y="4403"/>
                  </a:lnTo>
                  <a:lnTo>
                    <a:pt x="5485" y="4388"/>
                  </a:lnTo>
                  <a:lnTo>
                    <a:pt x="5386" y="4370"/>
                  </a:lnTo>
                  <a:lnTo>
                    <a:pt x="5284" y="4350"/>
                  </a:lnTo>
                  <a:lnTo>
                    <a:pt x="5232" y="4339"/>
                  </a:lnTo>
                  <a:lnTo>
                    <a:pt x="5179" y="4327"/>
                  </a:lnTo>
                  <a:lnTo>
                    <a:pt x="5126" y="4314"/>
                  </a:lnTo>
                  <a:lnTo>
                    <a:pt x="5072" y="4300"/>
                  </a:lnTo>
                  <a:lnTo>
                    <a:pt x="5017" y="4285"/>
                  </a:lnTo>
                  <a:lnTo>
                    <a:pt x="4963" y="4270"/>
                  </a:lnTo>
                  <a:lnTo>
                    <a:pt x="4907" y="4253"/>
                  </a:lnTo>
                  <a:lnTo>
                    <a:pt x="4852" y="4236"/>
                  </a:lnTo>
                  <a:lnTo>
                    <a:pt x="4796" y="4217"/>
                  </a:lnTo>
                  <a:lnTo>
                    <a:pt x="4740" y="4198"/>
                  </a:lnTo>
                  <a:lnTo>
                    <a:pt x="4683" y="4176"/>
                  </a:lnTo>
                  <a:lnTo>
                    <a:pt x="4627" y="4154"/>
                  </a:lnTo>
                  <a:lnTo>
                    <a:pt x="4570" y="4132"/>
                  </a:lnTo>
                  <a:lnTo>
                    <a:pt x="4514" y="4108"/>
                  </a:lnTo>
                  <a:lnTo>
                    <a:pt x="4457" y="4083"/>
                  </a:lnTo>
                  <a:lnTo>
                    <a:pt x="4401" y="4057"/>
                  </a:lnTo>
                  <a:lnTo>
                    <a:pt x="4344" y="4030"/>
                  </a:lnTo>
                  <a:lnTo>
                    <a:pt x="4288" y="4001"/>
                  </a:lnTo>
                  <a:lnTo>
                    <a:pt x="4231" y="3971"/>
                  </a:lnTo>
                  <a:lnTo>
                    <a:pt x="4174" y="3940"/>
                  </a:lnTo>
                  <a:lnTo>
                    <a:pt x="4119" y="3908"/>
                  </a:lnTo>
                  <a:lnTo>
                    <a:pt x="4063" y="3873"/>
                  </a:lnTo>
                  <a:lnTo>
                    <a:pt x="4008" y="3838"/>
                  </a:lnTo>
                  <a:lnTo>
                    <a:pt x="3953" y="3802"/>
                  </a:lnTo>
                  <a:lnTo>
                    <a:pt x="3899" y="3764"/>
                  </a:lnTo>
                  <a:lnTo>
                    <a:pt x="3845" y="3724"/>
                  </a:lnTo>
                  <a:lnTo>
                    <a:pt x="3793" y="3684"/>
                  </a:lnTo>
                  <a:lnTo>
                    <a:pt x="3740" y="3641"/>
                  </a:lnTo>
                  <a:lnTo>
                    <a:pt x="3688" y="3596"/>
                  </a:lnTo>
                  <a:lnTo>
                    <a:pt x="3636" y="3551"/>
                  </a:lnTo>
                  <a:lnTo>
                    <a:pt x="3636" y="3551"/>
                  </a:lnTo>
                  <a:lnTo>
                    <a:pt x="3522" y="3446"/>
                  </a:lnTo>
                  <a:lnTo>
                    <a:pt x="3385" y="3317"/>
                  </a:lnTo>
                  <a:lnTo>
                    <a:pt x="3228" y="3168"/>
                  </a:lnTo>
                  <a:lnTo>
                    <a:pt x="3051" y="2998"/>
                  </a:lnTo>
                  <a:lnTo>
                    <a:pt x="2857" y="2811"/>
                  </a:lnTo>
                  <a:lnTo>
                    <a:pt x="2647" y="2607"/>
                  </a:lnTo>
                  <a:lnTo>
                    <a:pt x="2185" y="2156"/>
                  </a:lnTo>
                  <a:lnTo>
                    <a:pt x="1677" y="1657"/>
                  </a:lnTo>
                  <a:lnTo>
                    <a:pt x="1135" y="1124"/>
                  </a:lnTo>
                  <a:lnTo>
                    <a:pt x="572" y="568"/>
                  </a:lnTo>
                  <a:lnTo>
                    <a:pt x="0" y="0"/>
                  </a:lnTo>
                  <a:lnTo>
                    <a:pt x="0" y="9117"/>
                  </a:lnTo>
                  <a:lnTo>
                    <a:pt x="0" y="9117"/>
                  </a:lnTo>
                  <a:lnTo>
                    <a:pt x="0" y="9132"/>
                  </a:lnTo>
                  <a:lnTo>
                    <a:pt x="0" y="9132"/>
                  </a:lnTo>
                  <a:lnTo>
                    <a:pt x="10" y="9249"/>
                  </a:lnTo>
                  <a:lnTo>
                    <a:pt x="21" y="9359"/>
                  </a:lnTo>
                  <a:lnTo>
                    <a:pt x="32" y="9464"/>
                  </a:lnTo>
                  <a:lnTo>
                    <a:pt x="43" y="9565"/>
                  </a:lnTo>
                  <a:lnTo>
                    <a:pt x="55" y="9660"/>
                  </a:lnTo>
                  <a:lnTo>
                    <a:pt x="68" y="9751"/>
                  </a:lnTo>
                  <a:lnTo>
                    <a:pt x="81" y="9838"/>
                  </a:lnTo>
                  <a:lnTo>
                    <a:pt x="94" y="9920"/>
                  </a:lnTo>
                  <a:lnTo>
                    <a:pt x="108" y="9997"/>
                  </a:lnTo>
                  <a:lnTo>
                    <a:pt x="122" y="10072"/>
                  </a:lnTo>
                  <a:lnTo>
                    <a:pt x="136" y="10141"/>
                  </a:lnTo>
                  <a:lnTo>
                    <a:pt x="150" y="10207"/>
                  </a:lnTo>
                  <a:lnTo>
                    <a:pt x="164" y="10270"/>
                  </a:lnTo>
                  <a:lnTo>
                    <a:pt x="179" y="10329"/>
                  </a:lnTo>
                  <a:lnTo>
                    <a:pt x="195" y="10385"/>
                  </a:lnTo>
                  <a:lnTo>
                    <a:pt x="210" y="10437"/>
                  </a:lnTo>
                  <a:lnTo>
                    <a:pt x="225" y="10487"/>
                  </a:lnTo>
                  <a:lnTo>
                    <a:pt x="240" y="10533"/>
                  </a:lnTo>
                  <a:lnTo>
                    <a:pt x="255" y="10577"/>
                  </a:lnTo>
                  <a:lnTo>
                    <a:pt x="270" y="10619"/>
                  </a:lnTo>
                  <a:lnTo>
                    <a:pt x="285" y="10658"/>
                  </a:lnTo>
                  <a:lnTo>
                    <a:pt x="301" y="10695"/>
                  </a:lnTo>
                  <a:lnTo>
                    <a:pt x="316" y="10730"/>
                  </a:lnTo>
                  <a:lnTo>
                    <a:pt x="330" y="10763"/>
                  </a:lnTo>
                  <a:lnTo>
                    <a:pt x="359" y="10823"/>
                  </a:lnTo>
                  <a:lnTo>
                    <a:pt x="387" y="10878"/>
                  </a:lnTo>
                  <a:lnTo>
                    <a:pt x="415" y="10929"/>
                  </a:lnTo>
                  <a:lnTo>
                    <a:pt x="441" y="10975"/>
                  </a:lnTo>
                  <a:lnTo>
                    <a:pt x="441" y="10975"/>
                  </a:lnTo>
                  <a:lnTo>
                    <a:pt x="448" y="10988"/>
                  </a:lnTo>
                  <a:lnTo>
                    <a:pt x="458" y="11003"/>
                  </a:lnTo>
                  <a:lnTo>
                    <a:pt x="481" y="11036"/>
                  </a:lnTo>
                  <a:lnTo>
                    <a:pt x="512" y="11075"/>
                  </a:lnTo>
                  <a:lnTo>
                    <a:pt x="547" y="11119"/>
                  </a:lnTo>
                  <a:lnTo>
                    <a:pt x="588" y="11168"/>
                  </a:lnTo>
                  <a:lnTo>
                    <a:pt x="634" y="11220"/>
                  </a:lnTo>
                  <a:lnTo>
                    <a:pt x="684" y="11276"/>
                  </a:lnTo>
                  <a:lnTo>
                    <a:pt x="738" y="11335"/>
                  </a:lnTo>
                  <a:lnTo>
                    <a:pt x="856" y="11462"/>
                  </a:lnTo>
                  <a:lnTo>
                    <a:pt x="983" y="11595"/>
                  </a:lnTo>
                  <a:lnTo>
                    <a:pt x="1116" y="11733"/>
                  </a:lnTo>
                  <a:lnTo>
                    <a:pt x="1251" y="11871"/>
                  </a:lnTo>
                  <a:lnTo>
                    <a:pt x="1385" y="12005"/>
                  </a:lnTo>
                  <a:lnTo>
                    <a:pt x="1513" y="12134"/>
                  </a:lnTo>
                  <a:lnTo>
                    <a:pt x="1737" y="12357"/>
                  </a:lnTo>
                  <a:lnTo>
                    <a:pt x="1893" y="12510"/>
                  </a:lnTo>
                  <a:lnTo>
                    <a:pt x="1953" y="12569"/>
                  </a:lnTo>
                  <a:lnTo>
                    <a:pt x="1953" y="12569"/>
                  </a:lnTo>
                  <a:lnTo>
                    <a:pt x="1998" y="12611"/>
                  </a:lnTo>
                  <a:lnTo>
                    <a:pt x="2044" y="12652"/>
                  </a:lnTo>
                  <a:lnTo>
                    <a:pt x="2091" y="12692"/>
                  </a:lnTo>
                  <a:lnTo>
                    <a:pt x="2140" y="12731"/>
                  </a:lnTo>
                  <a:lnTo>
                    <a:pt x="2188" y="12768"/>
                  </a:lnTo>
                  <a:lnTo>
                    <a:pt x="2239" y="12805"/>
                  </a:lnTo>
                  <a:lnTo>
                    <a:pt x="2290" y="12840"/>
                  </a:lnTo>
                  <a:lnTo>
                    <a:pt x="2341" y="12875"/>
                  </a:lnTo>
                  <a:lnTo>
                    <a:pt x="2394" y="12908"/>
                  </a:lnTo>
                  <a:lnTo>
                    <a:pt x="2447" y="12940"/>
                  </a:lnTo>
                  <a:lnTo>
                    <a:pt x="2502" y="12971"/>
                  </a:lnTo>
                  <a:lnTo>
                    <a:pt x="2556" y="13001"/>
                  </a:lnTo>
                  <a:lnTo>
                    <a:pt x="2612" y="13030"/>
                  </a:lnTo>
                  <a:lnTo>
                    <a:pt x="2669" y="13058"/>
                  </a:lnTo>
                  <a:lnTo>
                    <a:pt x="2725" y="13084"/>
                  </a:lnTo>
                  <a:lnTo>
                    <a:pt x="2783" y="13110"/>
                  </a:lnTo>
                  <a:lnTo>
                    <a:pt x="2840" y="13136"/>
                  </a:lnTo>
                  <a:lnTo>
                    <a:pt x="2898" y="13160"/>
                  </a:lnTo>
                  <a:lnTo>
                    <a:pt x="2956" y="13183"/>
                  </a:lnTo>
                  <a:lnTo>
                    <a:pt x="3015" y="13205"/>
                  </a:lnTo>
                  <a:lnTo>
                    <a:pt x="3074" y="13227"/>
                  </a:lnTo>
                  <a:lnTo>
                    <a:pt x="3134" y="13247"/>
                  </a:lnTo>
                  <a:lnTo>
                    <a:pt x="3192" y="13266"/>
                  </a:lnTo>
                  <a:lnTo>
                    <a:pt x="3253" y="13285"/>
                  </a:lnTo>
                  <a:lnTo>
                    <a:pt x="3312" y="13303"/>
                  </a:lnTo>
                  <a:lnTo>
                    <a:pt x="3372" y="13320"/>
                  </a:lnTo>
                  <a:lnTo>
                    <a:pt x="3432" y="13336"/>
                  </a:lnTo>
                  <a:lnTo>
                    <a:pt x="3492" y="13352"/>
                  </a:lnTo>
                  <a:lnTo>
                    <a:pt x="3552" y="13367"/>
                  </a:lnTo>
                  <a:lnTo>
                    <a:pt x="3611" y="13381"/>
                  </a:lnTo>
                  <a:lnTo>
                    <a:pt x="3671" y="13394"/>
                  </a:lnTo>
                  <a:lnTo>
                    <a:pt x="3730" y="13408"/>
                  </a:lnTo>
                  <a:lnTo>
                    <a:pt x="3848" y="13431"/>
                  </a:lnTo>
                  <a:lnTo>
                    <a:pt x="3965" y="13452"/>
                  </a:lnTo>
                  <a:lnTo>
                    <a:pt x="4080" y="13470"/>
                  </a:lnTo>
                  <a:lnTo>
                    <a:pt x="4193" y="13486"/>
                  </a:lnTo>
                  <a:lnTo>
                    <a:pt x="4304" y="13500"/>
                  </a:lnTo>
                  <a:lnTo>
                    <a:pt x="4412" y="13512"/>
                  </a:lnTo>
                  <a:lnTo>
                    <a:pt x="4517" y="13522"/>
                  </a:lnTo>
                  <a:lnTo>
                    <a:pt x="4619" y="13531"/>
                  </a:lnTo>
                  <a:lnTo>
                    <a:pt x="4716" y="13538"/>
                  </a:lnTo>
                  <a:lnTo>
                    <a:pt x="4811" y="13543"/>
                  </a:lnTo>
                  <a:lnTo>
                    <a:pt x="4900" y="13548"/>
                  </a:lnTo>
                  <a:lnTo>
                    <a:pt x="4985" y="13551"/>
                  </a:lnTo>
                  <a:lnTo>
                    <a:pt x="5066" y="13553"/>
                  </a:lnTo>
                  <a:lnTo>
                    <a:pt x="5139" y="13555"/>
                  </a:lnTo>
                  <a:lnTo>
                    <a:pt x="5271" y="13556"/>
                  </a:lnTo>
                  <a:lnTo>
                    <a:pt x="5271" y="13556"/>
                  </a:lnTo>
                  <a:lnTo>
                    <a:pt x="7183" y="13556"/>
                  </a:lnTo>
                  <a:lnTo>
                    <a:pt x="7183" y="4448"/>
                  </a:lnTo>
                  <a:lnTo>
                    <a:pt x="6322" y="444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fr-FR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2BDF200E-7429-19CB-8B38-581273C9C093}"/>
                </a:ext>
              </a:extLst>
            </p:cNvPr>
            <p:cNvSpPr/>
            <p:nvPr/>
          </p:nvSpPr>
          <p:spPr bwMode="auto">
            <a:xfrm rot="20191043">
              <a:off x="8340400" y="3398460"/>
              <a:ext cx="897451" cy="1276786"/>
            </a:xfrm>
            <a:custGeom>
              <a:avLst/>
              <a:gdLst/>
              <a:ahLst/>
              <a:cxnLst>
                <a:cxn ang="0">
                  <a:pos x="6715" y="2554"/>
                </a:cxn>
                <a:cxn ang="0">
                  <a:pos x="6584" y="2389"/>
                </a:cxn>
                <a:cxn ang="0">
                  <a:pos x="6317" y="2095"/>
                </a:cxn>
                <a:cxn ang="0">
                  <a:pos x="5788" y="1551"/>
                </a:cxn>
                <a:cxn ang="0">
                  <a:pos x="5220" y="988"/>
                </a:cxn>
                <a:cxn ang="0">
                  <a:pos x="5082" y="865"/>
                </a:cxn>
                <a:cxn ang="0">
                  <a:pos x="4883" y="716"/>
                </a:cxn>
                <a:cxn ang="0">
                  <a:pos x="4671" y="586"/>
                </a:cxn>
                <a:cxn ang="0">
                  <a:pos x="4448" y="472"/>
                </a:cxn>
                <a:cxn ang="0">
                  <a:pos x="4217" y="374"/>
                </a:cxn>
                <a:cxn ang="0">
                  <a:pos x="3979" y="290"/>
                </a:cxn>
                <a:cxn ang="0">
                  <a:pos x="3740" y="220"/>
                </a:cxn>
                <a:cxn ang="0">
                  <a:pos x="3502" y="162"/>
                </a:cxn>
                <a:cxn ang="0">
                  <a:pos x="3093" y="87"/>
                </a:cxn>
                <a:cxn ang="0">
                  <a:pos x="2655" y="35"/>
                </a:cxn>
                <a:cxn ang="0">
                  <a:pos x="2273" y="8"/>
                </a:cxn>
                <a:cxn ang="0">
                  <a:pos x="1902" y="0"/>
                </a:cxn>
                <a:cxn ang="0">
                  <a:pos x="0" y="9112"/>
                </a:cxn>
                <a:cxn ang="0">
                  <a:pos x="2108" y="9109"/>
                </a:cxn>
                <a:cxn ang="0">
                  <a:pos x="2456" y="9094"/>
                </a:cxn>
                <a:cxn ang="0">
                  <a:pos x="2869" y="9056"/>
                </a:cxn>
                <a:cxn ang="0">
                  <a:pos x="3324" y="8987"/>
                </a:cxn>
                <a:cxn ang="0">
                  <a:pos x="3621" y="8923"/>
                </a:cxn>
                <a:cxn ang="0">
                  <a:pos x="3860" y="8859"/>
                </a:cxn>
                <a:cxn ang="0">
                  <a:pos x="4098" y="8783"/>
                </a:cxn>
                <a:cxn ang="0">
                  <a:pos x="4333" y="8692"/>
                </a:cxn>
                <a:cxn ang="0">
                  <a:pos x="4561" y="8586"/>
                </a:cxn>
                <a:cxn ang="0">
                  <a:pos x="4779" y="8464"/>
                </a:cxn>
                <a:cxn ang="0">
                  <a:pos x="4985" y="8324"/>
                </a:cxn>
                <a:cxn ang="0">
                  <a:pos x="5175" y="8167"/>
                </a:cxn>
                <a:cxn ang="0">
                  <a:pos x="5436" y="7913"/>
                </a:cxn>
                <a:cxn ang="0">
                  <a:pos x="6057" y="7289"/>
                </a:cxn>
                <a:cxn ang="0">
                  <a:pos x="6489" y="6832"/>
                </a:cxn>
                <a:cxn ang="0">
                  <a:pos x="6661" y="6631"/>
                </a:cxn>
                <a:cxn ang="0">
                  <a:pos x="6732" y="6531"/>
                </a:cxn>
                <a:cxn ang="0">
                  <a:pos x="6815" y="6376"/>
                </a:cxn>
                <a:cxn ang="0">
                  <a:pos x="6890" y="6207"/>
                </a:cxn>
                <a:cxn ang="0">
                  <a:pos x="6952" y="6030"/>
                </a:cxn>
                <a:cxn ang="0">
                  <a:pos x="7013" y="5806"/>
                </a:cxn>
                <a:cxn ang="0">
                  <a:pos x="7071" y="5524"/>
                </a:cxn>
                <a:cxn ang="0">
                  <a:pos x="7123" y="5174"/>
                </a:cxn>
                <a:cxn ang="0">
                  <a:pos x="7168" y="4744"/>
                </a:cxn>
                <a:cxn ang="0">
                  <a:pos x="7182" y="4540"/>
                </a:cxn>
                <a:cxn ang="0">
                  <a:pos x="7168" y="4368"/>
                </a:cxn>
                <a:cxn ang="0">
                  <a:pos x="7122" y="3939"/>
                </a:cxn>
                <a:cxn ang="0">
                  <a:pos x="7070" y="3588"/>
                </a:cxn>
                <a:cxn ang="0">
                  <a:pos x="7012" y="3306"/>
                </a:cxn>
                <a:cxn ang="0">
                  <a:pos x="6952" y="3082"/>
                </a:cxn>
                <a:cxn ang="0">
                  <a:pos x="6890" y="2906"/>
                </a:cxn>
                <a:cxn ang="0">
                  <a:pos x="6815" y="2736"/>
                </a:cxn>
                <a:cxn ang="0">
                  <a:pos x="6732" y="2582"/>
                </a:cxn>
              </a:cxnLst>
              <a:rect l="0" t="0" r="r" b="b"/>
              <a:pathLst>
                <a:path w="7183" h="9112">
                  <a:moveTo>
                    <a:pt x="6732" y="2582"/>
                  </a:moveTo>
                  <a:lnTo>
                    <a:pt x="6732" y="2582"/>
                  </a:lnTo>
                  <a:lnTo>
                    <a:pt x="6724" y="2569"/>
                  </a:lnTo>
                  <a:lnTo>
                    <a:pt x="6715" y="2554"/>
                  </a:lnTo>
                  <a:lnTo>
                    <a:pt x="6690" y="2520"/>
                  </a:lnTo>
                  <a:lnTo>
                    <a:pt x="6661" y="2481"/>
                  </a:lnTo>
                  <a:lnTo>
                    <a:pt x="6625" y="2437"/>
                  </a:lnTo>
                  <a:lnTo>
                    <a:pt x="6584" y="2389"/>
                  </a:lnTo>
                  <a:lnTo>
                    <a:pt x="6538" y="2337"/>
                  </a:lnTo>
                  <a:lnTo>
                    <a:pt x="6489" y="2281"/>
                  </a:lnTo>
                  <a:lnTo>
                    <a:pt x="6434" y="2221"/>
                  </a:lnTo>
                  <a:lnTo>
                    <a:pt x="6317" y="2095"/>
                  </a:lnTo>
                  <a:lnTo>
                    <a:pt x="6190" y="1961"/>
                  </a:lnTo>
                  <a:lnTo>
                    <a:pt x="6057" y="1824"/>
                  </a:lnTo>
                  <a:lnTo>
                    <a:pt x="5921" y="1685"/>
                  </a:lnTo>
                  <a:lnTo>
                    <a:pt x="5788" y="1551"/>
                  </a:lnTo>
                  <a:lnTo>
                    <a:pt x="5660" y="1423"/>
                  </a:lnTo>
                  <a:lnTo>
                    <a:pt x="5436" y="1200"/>
                  </a:lnTo>
                  <a:lnTo>
                    <a:pt x="5278" y="1046"/>
                  </a:lnTo>
                  <a:lnTo>
                    <a:pt x="5220" y="988"/>
                  </a:lnTo>
                  <a:lnTo>
                    <a:pt x="5220" y="988"/>
                  </a:lnTo>
                  <a:lnTo>
                    <a:pt x="5174" y="946"/>
                  </a:lnTo>
                  <a:lnTo>
                    <a:pt x="5128" y="905"/>
                  </a:lnTo>
                  <a:lnTo>
                    <a:pt x="5082" y="865"/>
                  </a:lnTo>
                  <a:lnTo>
                    <a:pt x="5033" y="825"/>
                  </a:lnTo>
                  <a:lnTo>
                    <a:pt x="4984" y="787"/>
                  </a:lnTo>
                  <a:lnTo>
                    <a:pt x="4934" y="751"/>
                  </a:lnTo>
                  <a:lnTo>
                    <a:pt x="4883" y="716"/>
                  </a:lnTo>
                  <a:lnTo>
                    <a:pt x="4831" y="682"/>
                  </a:lnTo>
                  <a:lnTo>
                    <a:pt x="4778" y="649"/>
                  </a:lnTo>
                  <a:lnTo>
                    <a:pt x="4724" y="617"/>
                  </a:lnTo>
                  <a:lnTo>
                    <a:pt x="4671" y="586"/>
                  </a:lnTo>
                  <a:lnTo>
                    <a:pt x="4615" y="555"/>
                  </a:lnTo>
                  <a:lnTo>
                    <a:pt x="4560" y="526"/>
                  </a:lnTo>
                  <a:lnTo>
                    <a:pt x="4504" y="498"/>
                  </a:lnTo>
                  <a:lnTo>
                    <a:pt x="4448" y="472"/>
                  </a:lnTo>
                  <a:lnTo>
                    <a:pt x="4390" y="446"/>
                  </a:lnTo>
                  <a:lnTo>
                    <a:pt x="4333" y="421"/>
                  </a:lnTo>
                  <a:lnTo>
                    <a:pt x="4274" y="397"/>
                  </a:lnTo>
                  <a:lnTo>
                    <a:pt x="4217" y="374"/>
                  </a:lnTo>
                  <a:lnTo>
                    <a:pt x="4157" y="352"/>
                  </a:lnTo>
                  <a:lnTo>
                    <a:pt x="4098" y="331"/>
                  </a:lnTo>
                  <a:lnTo>
                    <a:pt x="4039" y="310"/>
                  </a:lnTo>
                  <a:lnTo>
                    <a:pt x="3979" y="290"/>
                  </a:lnTo>
                  <a:lnTo>
                    <a:pt x="3920" y="271"/>
                  </a:lnTo>
                  <a:lnTo>
                    <a:pt x="3860" y="253"/>
                  </a:lnTo>
                  <a:lnTo>
                    <a:pt x="3801" y="236"/>
                  </a:lnTo>
                  <a:lnTo>
                    <a:pt x="3740" y="220"/>
                  </a:lnTo>
                  <a:lnTo>
                    <a:pt x="3681" y="204"/>
                  </a:lnTo>
                  <a:lnTo>
                    <a:pt x="3621" y="190"/>
                  </a:lnTo>
                  <a:lnTo>
                    <a:pt x="3561" y="175"/>
                  </a:lnTo>
                  <a:lnTo>
                    <a:pt x="3502" y="162"/>
                  </a:lnTo>
                  <a:lnTo>
                    <a:pt x="3442" y="149"/>
                  </a:lnTo>
                  <a:lnTo>
                    <a:pt x="3324" y="126"/>
                  </a:lnTo>
                  <a:lnTo>
                    <a:pt x="3208" y="105"/>
                  </a:lnTo>
                  <a:lnTo>
                    <a:pt x="3093" y="87"/>
                  </a:lnTo>
                  <a:lnTo>
                    <a:pt x="2980" y="71"/>
                  </a:lnTo>
                  <a:lnTo>
                    <a:pt x="2869" y="57"/>
                  </a:lnTo>
                  <a:lnTo>
                    <a:pt x="2761" y="45"/>
                  </a:lnTo>
                  <a:lnTo>
                    <a:pt x="2655" y="35"/>
                  </a:lnTo>
                  <a:lnTo>
                    <a:pt x="2554" y="26"/>
                  </a:lnTo>
                  <a:lnTo>
                    <a:pt x="2456" y="19"/>
                  </a:lnTo>
                  <a:lnTo>
                    <a:pt x="2361" y="14"/>
                  </a:lnTo>
                  <a:lnTo>
                    <a:pt x="2273" y="8"/>
                  </a:lnTo>
                  <a:lnTo>
                    <a:pt x="2188" y="5"/>
                  </a:lnTo>
                  <a:lnTo>
                    <a:pt x="2107" y="3"/>
                  </a:lnTo>
                  <a:lnTo>
                    <a:pt x="2033" y="1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0" y="0"/>
                  </a:lnTo>
                  <a:lnTo>
                    <a:pt x="0" y="9112"/>
                  </a:lnTo>
                  <a:lnTo>
                    <a:pt x="0" y="9112"/>
                  </a:lnTo>
                  <a:lnTo>
                    <a:pt x="1902" y="9112"/>
                  </a:lnTo>
                  <a:lnTo>
                    <a:pt x="1902" y="9112"/>
                  </a:lnTo>
                  <a:lnTo>
                    <a:pt x="2033" y="9111"/>
                  </a:lnTo>
                  <a:lnTo>
                    <a:pt x="2108" y="9109"/>
                  </a:lnTo>
                  <a:lnTo>
                    <a:pt x="2188" y="9107"/>
                  </a:lnTo>
                  <a:lnTo>
                    <a:pt x="2273" y="9104"/>
                  </a:lnTo>
                  <a:lnTo>
                    <a:pt x="2362" y="9099"/>
                  </a:lnTo>
                  <a:lnTo>
                    <a:pt x="2456" y="9094"/>
                  </a:lnTo>
                  <a:lnTo>
                    <a:pt x="2554" y="9087"/>
                  </a:lnTo>
                  <a:lnTo>
                    <a:pt x="2656" y="9078"/>
                  </a:lnTo>
                  <a:lnTo>
                    <a:pt x="2761" y="9068"/>
                  </a:lnTo>
                  <a:lnTo>
                    <a:pt x="2869" y="9056"/>
                  </a:lnTo>
                  <a:lnTo>
                    <a:pt x="2980" y="9042"/>
                  </a:lnTo>
                  <a:lnTo>
                    <a:pt x="3093" y="9026"/>
                  </a:lnTo>
                  <a:lnTo>
                    <a:pt x="3208" y="9008"/>
                  </a:lnTo>
                  <a:lnTo>
                    <a:pt x="3324" y="8987"/>
                  </a:lnTo>
                  <a:lnTo>
                    <a:pt x="3442" y="8964"/>
                  </a:lnTo>
                  <a:lnTo>
                    <a:pt x="3502" y="8950"/>
                  </a:lnTo>
                  <a:lnTo>
                    <a:pt x="3561" y="8937"/>
                  </a:lnTo>
                  <a:lnTo>
                    <a:pt x="3621" y="8923"/>
                  </a:lnTo>
                  <a:lnTo>
                    <a:pt x="3682" y="8908"/>
                  </a:lnTo>
                  <a:lnTo>
                    <a:pt x="3741" y="8892"/>
                  </a:lnTo>
                  <a:lnTo>
                    <a:pt x="3801" y="8876"/>
                  </a:lnTo>
                  <a:lnTo>
                    <a:pt x="3860" y="8859"/>
                  </a:lnTo>
                  <a:lnTo>
                    <a:pt x="3921" y="8841"/>
                  </a:lnTo>
                  <a:lnTo>
                    <a:pt x="3980" y="8822"/>
                  </a:lnTo>
                  <a:lnTo>
                    <a:pt x="4040" y="8803"/>
                  </a:lnTo>
                  <a:lnTo>
                    <a:pt x="4098" y="8783"/>
                  </a:lnTo>
                  <a:lnTo>
                    <a:pt x="4158" y="8761"/>
                  </a:lnTo>
                  <a:lnTo>
                    <a:pt x="4217" y="8739"/>
                  </a:lnTo>
                  <a:lnTo>
                    <a:pt x="4275" y="8716"/>
                  </a:lnTo>
                  <a:lnTo>
                    <a:pt x="4333" y="8692"/>
                  </a:lnTo>
                  <a:lnTo>
                    <a:pt x="4390" y="8666"/>
                  </a:lnTo>
                  <a:lnTo>
                    <a:pt x="4448" y="8640"/>
                  </a:lnTo>
                  <a:lnTo>
                    <a:pt x="4504" y="8614"/>
                  </a:lnTo>
                  <a:lnTo>
                    <a:pt x="4561" y="8586"/>
                  </a:lnTo>
                  <a:lnTo>
                    <a:pt x="4616" y="8557"/>
                  </a:lnTo>
                  <a:lnTo>
                    <a:pt x="4671" y="8527"/>
                  </a:lnTo>
                  <a:lnTo>
                    <a:pt x="4725" y="8496"/>
                  </a:lnTo>
                  <a:lnTo>
                    <a:pt x="4779" y="8464"/>
                  </a:lnTo>
                  <a:lnTo>
                    <a:pt x="4831" y="8431"/>
                  </a:lnTo>
                  <a:lnTo>
                    <a:pt x="4883" y="8396"/>
                  </a:lnTo>
                  <a:lnTo>
                    <a:pt x="4934" y="8361"/>
                  </a:lnTo>
                  <a:lnTo>
                    <a:pt x="4985" y="8324"/>
                  </a:lnTo>
                  <a:lnTo>
                    <a:pt x="5033" y="8287"/>
                  </a:lnTo>
                  <a:lnTo>
                    <a:pt x="5082" y="8248"/>
                  </a:lnTo>
                  <a:lnTo>
                    <a:pt x="5129" y="8208"/>
                  </a:lnTo>
                  <a:lnTo>
                    <a:pt x="5175" y="8167"/>
                  </a:lnTo>
                  <a:lnTo>
                    <a:pt x="5220" y="8125"/>
                  </a:lnTo>
                  <a:lnTo>
                    <a:pt x="5220" y="8125"/>
                  </a:lnTo>
                  <a:lnTo>
                    <a:pt x="5279" y="8066"/>
                  </a:lnTo>
                  <a:lnTo>
                    <a:pt x="5436" y="7913"/>
                  </a:lnTo>
                  <a:lnTo>
                    <a:pt x="5660" y="7690"/>
                  </a:lnTo>
                  <a:lnTo>
                    <a:pt x="5788" y="7561"/>
                  </a:lnTo>
                  <a:lnTo>
                    <a:pt x="5921" y="7427"/>
                  </a:lnTo>
                  <a:lnTo>
                    <a:pt x="6057" y="7289"/>
                  </a:lnTo>
                  <a:lnTo>
                    <a:pt x="6190" y="7151"/>
                  </a:lnTo>
                  <a:lnTo>
                    <a:pt x="6317" y="7018"/>
                  </a:lnTo>
                  <a:lnTo>
                    <a:pt x="6434" y="6891"/>
                  </a:lnTo>
                  <a:lnTo>
                    <a:pt x="6489" y="6832"/>
                  </a:lnTo>
                  <a:lnTo>
                    <a:pt x="6539" y="6776"/>
                  </a:lnTo>
                  <a:lnTo>
                    <a:pt x="6584" y="6724"/>
                  </a:lnTo>
                  <a:lnTo>
                    <a:pt x="6626" y="6675"/>
                  </a:lnTo>
                  <a:lnTo>
                    <a:pt x="6661" y="6631"/>
                  </a:lnTo>
                  <a:lnTo>
                    <a:pt x="6691" y="6592"/>
                  </a:lnTo>
                  <a:lnTo>
                    <a:pt x="6715" y="6559"/>
                  </a:lnTo>
                  <a:lnTo>
                    <a:pt x="6725" y="6544"/>
                  </a:lnTo>
                  <a:lnTo>
                    <a:pt x="6732" y="6531"/>
                  </a:lnTo>
                  <a:lnTo>
                    <a:pt x="6732" y="6531"/>
                  </a:lnTo>
                  <a:lnTo>
                    <a:pt x="6758" y="6484"/>
                  </a:lnTo>
                  <a:lnTo>
                    <a:pt x="6786" y="6432"/>
                  </a:lnTo>
                  <a:lnTo>
                    <a:pt x="6815" y="6376"/>
                  </a:lnTo>
                  <a:lnTo>
                    <a:pt x="6845" y="6314"/>
                  </a:lnTo>
                  <a:lnTo>
                    <a:pt x="6860" y="6281"/>
                  </a:lnTo>
                  <a:lnTo>
                    <a:pt x="6875" y="6245"/>
                  </a:lnTo>
                  <a:lnTo>
                    <a:pt x="6890" y="6207"/>
                  </a:lnTo>
                  <a:lnTo>
                    <a:pt x="6905" y="6167"/>
                  </a:lnTo>
                  <a:lnTo>
                    <a:pt x="6922" y="6124"/>
                  </a:lnTo>
                  <a:lnTo>
                    <a:pt x="6937" y="6078"/>
                  </a:lnTo>
                  <a:lnTo>
                    <a:pt x="6952" y="6030"/>
                  </a:lnTo>
                  <a:lnTo>
                    <a:pt x="6968" y="5979"/>
                  </a:lnTo>
                  <a:lnTo>
                    <a:pt x="6983" y="5925"/>
                  </a:lnTo>
                  <a:lnTo>
                    <a:pt x="6998" y="5867"/>
                  </a:lnTo>
                  <a:lnTo>
                    <a:pt x="7013" y="5806"/>
                  </a:lnTo>
                  <a:lnTo>
                    <a:pt x="7028" y="5742"/>
                  </a:lnTo>
                  <a:lnTo>
                    <a:pt x="7043" y="5673"/>
                  </a:lnTo>
                  <a:lnTo>
                    <a:pt x="7057" y="5600"/>
                  </a:lnTo>
                  <a:lnTo>
                    <a:pt x="7071" y="5524"/>
                  </a:lnTo>
                  <a:lnTo>
                    <a:pt x="7084" y="5443"/>
                  </a:lnTo>
                  <a:lnTo>
                    <a:pt x="7097" y="5358"/>
                  </a:lnTo>
                  <a:lnTo>
                    <a:pt x="7110" y="5268"/>
                  </a:lnTo>
                  <a:lnTo>
                    <a:pt x="7123" y="5174"/>
                  </a:lnTo>
                  <a:lnTo>
                    <a:pt x="7135" y="5074"/>
                  </a:lnTo>
                  <a:lnTo>
                    <a:pt x="7147" y="4969"/>
                  </a:lnTo>
                  <a:lnTo>
                    <a:pt x="7158" y="4860"/>
                  </a:lnTo>
                  <a:lnTo>
                    <a:pt x="7168" y="4744"/>
                  </a:lnTo>
                  <a:lnTo>
                    <a:pt x="7178" y="4624"/>
                  </a:lnTo>
                  <a:lnTo>
                    <a:pt x="7179" y="4636"/>
                  </a:lnTo>
                  <a:lnTo>
                    <a:pt x="7179" y="4636"/>
                  </a:lnTo>
                  <a:lnTo>
                    <a:pt x="7182" y="4540"/>
                  </a:lnTo>
                  <a:lnTo>
                    <a:pt x="7183" y="4444"/>
                  </a:lnTo>
                  <a:lnTo>
                    <a:pt x="7177" y="4489"/>
                  </a:lnTo>
                  <a:lnTo>
                    <a:pt x="7177" y="4489"/>
                  </a:lnTo>
                  <a:lnTo>
                    <a:pt x="7168" y="4368"/>
                  </a:lnTo>
                  <a:lnTo>
                    <a:pt x="7157" y="4253"/>
                  </a:lnTo>
                  <a:lnTo>
                    <a:pt x="7146" y="4143"/>
                  </a:lnTo>
                  <a:lnTo>
                    <a:pt x="7135" y="4039"/>
                  </a:lnTo>
                  <a:lnTo>
                    <a:pt x="7122" y="3939"/>
                  </a:lnTo>
                  <a:lnTo>
                    <a:pt x="7110" y="3844"/>
                  </a:lnTo>
                  <a:lnTo>
                    <a:pt x="7097" y="3755"/>
                  </a:lnTo>
                  <a:lnTo>
                    <a:pt x="7084" y="3670"/>
                  </a:lnTo>
                  <a:lnTo>
                    <a:pt x="7070" y="3588"/>
                  </a:lnTo>
                  <a:lnTo>
                    <a:pt x="7056" y="3512"/>
                  </a:lnTo>
                  <a:lnTo>
                    <a:pt x="7042" y="3440"/>
                  </a:lnTo>
                  <a:lnTo>
                    <a:pt x="7028" y="3372"/>
                  </a:lnTo>
                  <a:lnTo>
                    <a:pt x="7012" y="3306"/>
                  </a:lnTo>
                  <a:lnTo>
                    <a:pt x="6997" y="3245"/>
                  </a:lnTo>
                  <a:lnTo>
                    <a:pt x="6982" y="3188"/>
                  </a:lnTo>
                  <a:lnTo>
                    <a:pt x="6967" y="3134"/>
                  </a:lnTo>
                  <a:lnTo>
                    <a:pt x="6952" y="3082"/>
                  </a:lnTo>
                  <a:lnTo>
                    <a:pt x="6937" y="3034"/>
                  </a:lnTo>
                  <a:lnTo>
                    <a:pt x="6921" y="2988"/>
                  </a:lnTo>
                  <a:lnTo>
                    <a:pt x="6905" y="2946"/>
                  </a:lnTo>
                  <a:lnTo>
                    <a:pt x="6890" y="2906"/>
                  </a:lnTo>
                  <a:lnTo>
                    <a:pt x="6874" y="2868"/>
                  </a:lnTo>
                  <a:lnTo>
                    <a:pt x="6859" y="2832"/>
                  </a:lnTo>
                  <a:lnTo>
                    <a:pt x="6844" y="2798"/>
                  </a:lnTo>
                  <a:lnTo>
                    <a:pt x="6815" y="2736"/>
                  </a:lnTo>
                  <a:lnTo>
                    <a:pt x="6785" y="2680"/>
                  </a:lnTo>
                  <a:lnTo>
                    <a:pt x="6758" y="2629"/>
                  </a:lnTo>
                  <a:lnTo>
                    <a:pt x="6732" y="2582"/>
                  </a:lnTo>
                  <a:lnTo>
                    <a:pt x="6732" y="2582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72DDF294-E9DB-BF2E-1888-016B7275E454}"/>
                </a:ext>
              </a:extLst>
            </p:cNvPr>
            <p:cNvSpPr/>
            <p:nvPr/>
          </p:nvSpPr>
          <p:spPr bwMode="auto">
            <a:xfrm rot="20191043">
              <a:off x="5338294" y="1755717"/>
              <a:ext cx="874322" cy="1915179"/>
            </a:xfrm>
            <a:custGeom>
              <a:avLst/>
              <a:gdLst/>
              <a:ahLst/>
              <a:cxnLst>
                <a:cxn ang="0">
                  <a:pos x="454" y="11093"/>
                </a:cxn>
                <a:cxn ang="0">
                  <a:pos x="584" y="11258"/>
                </a:cxn>
                <a:cxn ang="0">
                  <a:pos x="852" y="11552"/>
                </a:cxn>
                <a:cxn ang="0">
                  <a:pos x="1380" y="12096"/>
                </a:cxn>
                <a:cxn ang="0">
                  <a:pos x="1949" y="12659"/>
                </a:cxn>
                <a:cxn ang="0">
                  <a:pos x="2087" y="12782"/>
                </a:cxn>
                <a:cxn ang="0">
                  <a:pos x="2286" y="12931"/>
                </a:cxn>
                <a:cxn ang="0">
                  <a:pos x="2498" y="13061"/>
                </a:cxn>
                <a:cxn ang="0">
                  <a:pos x="2721" y="13176"/>
                </a:cxn>
                <a:cxn ang="0">
                  <a:pos x="2952" y="13273"/>
                </a:cxn>
                <a:cxn ang="0">
                  <a:pos x="3189" y="13356"/>
                </a:cxn>
                <a:cxn ang="0">
                  <a:pos x="3427" y="13427"/>
                </a:cxn>
                <a:cxn ang="0">
                  <a:pos x="3667" y="13485"/>
                </a:cxn>
                <a:cxn ang="0">
                  <a:pos x="4075" y="13560"/>
                </a:cxn>
                <a:cxn ang="0">
                  <a:pos x="4512" y="13612"/>
                </a:cxn>
                <a:cxn ang="0">
                  <a:pos x="4896" y="13638"/>
                </a:cxn>
                <a:cxn ang="0">
                  <a:pos x="5266" y="13647"/>
                </a:cxn>
                <a:cxn ang="0">
                  <a:pos x="6982" y="4488"/>
                </a:cxn>
                <a:cxn ang="0">
                  <a:pos x="6939" y="4037"/>
                </a:cxn>
                <a:cxn ang="0">
                  <a:pos x="6889" y="3668"/>
                </a:cxn>
                <a:cxn ang="0">
                  <a:pos x="6832" y="3370"/>
                </a:cxn>
                <a:cxn ang="0">
                  <a:pos x="6772" y="3132"/>
                </a:cxn>
                <a:cxn ang="0">
                  <a:pos x="6710" y="2944"/>
                </a:cxn>
                <a:cxn ang="0">
                  <a:pos x="6649" y="2797"/>
                </a:cxn>
                <a:cxn ang="0">
                  <a:pos x="6536" y="2580"/>
                </a:cxn>
                <a:cxn ang="0">
                  <a:pos x="6496" y="2519"/>
                </a:cxn>
                <a:cxn ang="0">
                  <a:pos x="6343" y="2335"/>
                </a:cxn>
                <a:cxn ang="0">
                  <a:pos x="5994" y="1960"/>
                </a:cxn>
                <a:cxn ang="0">
                  <a:pos x="5464" y="1422"/>
                </a:cxn>
                <a:cxn ang="0">
                  <a:pos x="5024" y="987"/>
                </a:cxn>
                <a:cxn ang="0">
                  <a:pos x="4838" y="824"/>
                </a:cxn>
                <a:cxn ang="0">
                  <a:pos x="4636" y="680"/>
                </a:cxn>
                <a:cxn ang="0">
                  <a:pos x="4421" y="554"/>
                </a:cxn>
                <a:cxn ang="0">
                  <a:pos x="4196" y="444"/>
                </a:cxn>
                <a:cxn ang="0">
                  <a:pos x="3962" y="350"/>
                </a:cxn>
                <a:cxn ang="0">
                  <a:pos x="3725" y="270"/>
                </a:cxn>
                <a:cxn ang="0">
                  <a:pos x="3486" y="203"/>
                </a:cxn>
                <a:cxn ang="0">
                  <a:pos x="3247" y="148"/>
                </a:cxn>
                <a:cxn ang="0">
                  <a:pos x="2784" y="69"/>
                </a:cxn>
                <a:cxn ang="0">
                  <a:pos x="2359" y="24"/>
                </a:cxn>
                <a:cxn ang="0">
                  <a:pos x="1992" y="4"/>
                </a:cxn>
                <a:cxn ang="0">
                  <a:pos x="1706" y="0"/>
                </a:cxn>
                <a:cxn ang="0">
                  <a:pos x="10" y="9378"/>
                </a:cxn>
                <a:cxn ang="0">
                  <a:pos x="55" y="9780"/>
                </a:cxn>
                <a:cxn ang="0">
                  <a:pos x="107" y="10108"/>
                </a:cxn>
                <a:cxn ang="0">
                  <a:pos x="163" y="10374"/>
                </a:cxn>
                <a:cxn ang="0">
                  <a:pos x="223" y="10586"/>
                </a:cxn>
                <a:cxn ang="0">
                  <a:pos x="283" y="10753"/>
                </a:cxn>
                <a:cxn ang="0">
                  <a:pos x="356" y="10916"/>
                </a:cxn>
                <a:cxn ang="0">
                  <a:pos x="437" y="11065"/>
                </a:cxn>
              </a:cxnLst>
              <a:rect l="0" t="0" r="r" b="b"/>
              <a:pathLst>
                <a:path w="6982" h="13647">
                  <a:moveTo>
                    <a:pt x="437" y="11065"/>
                  </a:moveTo>
                  <a:lnTo>
                    <a:pt x="437" y="11065"/>
                  </a:lnTo>
                  <a:lnTo>
                    <a:pt x="445" y="11078"/>
                  </a:lnTo>
                  <a:lnTo>
                    <a:pt x="454" y="11093"/>
                  </a:lnTo>
                  <a:lnTo>
                    <a:pt x="477" y="11127"/>
                  </a:lnTo>
                  <a:lnTo>
                    <a:pt x="507" y="11166"/>
                  </a:lnTo>
                  <a:lnTo>
                    <a:pt x="544" y="11210"/>
                  </a:lnTo>
                  <a:lnTo>
                    <a:pt x="584" y="11258"/>
                  </a:lnTo>
                  <a:lnTo>
                    <a:pt x="631" y="11311"/>
                  </a:lnTo>
                  <a:lnTo>
                    <a:pt x="680" y="11366"/>
                  </a:lnTo>
                  <a:lnTo>
                    <a:pt x="734" y="11426"/>
                  </a:lnTo>
                  <a:lnTo>
                    <a:pt x="852" y="11552"/>
                  </a:lnTo>
                  <a:lnTo>
                    <a:pt x="979" y="11686"/>
                  </a:lnTo>
                  <a:lnTo>
                    <a:pt x="1112" y="11823"/>
                  </a:lnTo>
                  <a:lnTo>
                    <a:pt x="1247" y="11961"/>
                  </a:lnTo>
                  <a:lnTo>
                    <a:pt x="1380" y="12096"/>
                  </a:lnTo>
                  <a:lnTo>
                    <a:pt x="1509" y="12224"/>
                  </a:lnTo>
                  <a:lnTo>
                    <a:pt x="1733" y="12447"/>
                  </a:lnTo>
                  <a:lnTo>
                    <a:pt x="1890" y="12602"/>
                  </a:lnTo>
                  <a:lnTo>
                    <a:pt x="1949" y="12659"/>
                  </a:lnTo>
                  <a:lnTo>
                    <a:pt x="1949" y="12659"/>
                  </a:lnTo>
                  <a:lnTo>
                    <a:pt x="1994" y="12701"/>
                  </a:lnTo>
                  <a:lnTo>
                    <a:pt x="2040" y="12742"/>
                  </a:lnTo>
                  <a:lnTo>
                    <a:pt x="2087" y="12782"/>
                  </a:lnTo>
                  <a:lnTo>
                    <a:pt x="2135" y="12822"/>
                  </a:lnTo>
                  <a:lnTo>
                    <a:pt x="2185" y="12860"/>
                  </a:lnTo>
                  <a:lnTo>
                    <a:pt x="2234" y="12896"/>
                  </a:lnTo>
                  <a:lnTo>
                    <a:pt x="2286" y="12931"/>
                  </a:lnTo>
                  <a:lnTo>
                    <a:pt x="2337" y="12965"/>
                  </a:lnTo>
                  <a:lnTo>
                    <a:pt x="2390" y="12998"/>
                  </a:lnTo>
                  <a:lnTo>
                    <a:pt x="2443" y="13030"/>
                  </a:lnTo>
                  <a:lnTo>
                    <a:pt x="2498" y="13061"/>
                  </a:lnTo>
                  <a:lnTo>
                    <a:pt x="2552" y="13092"/>
                  </a:lnTo>
                  <a:lnTo>
                    <a:pt x="2608" y="13121"/>
                  </a:lnTo>
                  <a:lnTo>
                    <a:pt x="2664" y="13149"/>
                  </a:lnTo>
                  <a:lnTo>
                    <a:pt x="2721" y="13176"/>
                  </a:lnTo>
                  <a:lnTo>
                    <a:pt x="2778" y="13201"/>
                  </a:lnTo>
                  <a:lnTo>
                    <a:pt x="2836" y="13226"/>
                  </a:lnTo>
                  <a:lnTo>
                    <a:pt x="2893" y="13250"/>
                  </a:lnTo>
                  <a:lnTo>
                    <a:pt x="2952" y="13273"/>
                  </a:lnTo>
                  <a:lnTo>
                    <a:pt x="3011" y="13295"/>
                  </a:lnTo>
                  <a:lnTo>
                    <a:pt x="3070" y="13317"/>
                  </a:lnTo>
                  <a:lnTo>
                    <a:pt x="3130" y="13337"/>
                  </a:lnTo>
                  <a:lnTo>
                    <a:pt x="3189" y="13356"/>
                  </a:lnTo>
                  <a:lnTo>
                    <a:pt x="3249" y="13376"/>
                  </a:lnTo>
                  <a:lnTo>
                    <a:pt x="3308" y="13394"/>
                  </a:lnTo>
                  <a:lnTo>
                    <a:pt x="3368" y="13411"/>
                  </a:lnTo>
                  <a:lnTo>
                    <a:pt x="3427" y="13427"/>
                  </a:lnTo>
                  <a:lnTo>
                    <a:pt x="3488" y="13443"/>
                  </a:lnTo>
                  <a:lnTo>
                    <a:pt x="3548" y="13458"/>
                  </a:lnTo>
                  <a:lnTo>
                    <a:pt x="3607" y="13472"/>
                  </a:lnTo>
                  <a:lnTo>
                    <a:pt x="3667" y="13485"/>
                  </a:lnTo>
                  <a:lnTo>
                    <a:pt x="3726" y="13498"/>
                  </a:lnTo>
                  <a:lnTo>
                    <a:pt x="3844" y="13521"/>
                  </a:lnTo>
                  <a:lnTo>
                    <a:pt x="3960" y="13542"/>
                  </a:lnTo>
                  <a:lnTo>
                    <a:pt x="4075" y="13560"/>
                  </a:lnTo>
                  <a:lnTo>
                    <a:pt x="4188" y="13576"/>
                  </a:lnTo>
                  <a:lnTo>
                    <a:pt x="4300" y="13590"/>
                  </a:lnTo>
                  <a:lnTo>
                    <a:pt x="4408" y="13602"/>
                  </a:lnTo>
                  <a:lnTo>
                    <a:pt x="4512" y="13612"/>
                  </a:lnTo>
                  <a:lnTo>
                    <a:pt x="4614" y="13621"/>
                  </a:lnTo>
                  <a:lnTo>
                    <a:pt x="4712" y="13628"/>
                  </a:lnTo>
                  <a:lnTo>
                    <a:pt x="4806" y="13633"/>
                  </a:lnTo>
                  <a:lnTo>
                    <a:pt x="4896" y="13638"/>
                  </a:lnTo>
                  <a:lnTo>
                    <a:pt x="4981" y="13642"/>
                  </a:lnTo>
                  <a:lnTo>
                    <a:pt x="5061" y="13644"/>
                  </a:lnTo>
                  <a:lnTo>
                    <a:pt x="5135" y="13646"/>
                  </a:lnTo>
                  <a:lnTo>
                    <a:pt x="5266" y="13647"/>
                  </a:lnTo>
                  <a:lnTo>
                    <a:pt x="5266" y="13647"/>
                  </a:lnTo>
                  <a:lnTo>
                    <a:pt x="6982" y="13647"/>
                  </a:lnTo>
                  <a:lnTo>
                    <a:pt x="6982" y="4488"/>
                  </a:lnTo>
                  <a:lnTo>
                    <a:pt x="6982" y="4488"/>
                  </a:lnTo>
                  <a:lnTo>
                    <a:pt x="6972" y="4366"/>
                  </a:lnTo>
                  <a:lnTo>
                    <a:pt x="6962" y="4252"/>
                  </a:lnTo>
                  <a:lnTo>
                    <a:pt x="6951" y="4142"/>
                  </a:lnTo>
                  <a:lnTo>
                    <a:pt x="6939" y="4037"/>
                  </a:lnTo>
                  <a:lnTo>
                    <a:pt x="6927" y="3938"/>
                  </a:lnTo>
                  <a:lnTo>
                    <a:pt x="6915" y="3843"/>
                  </a:lnTo>
                  <a:lnTo>
                    <a:pt x="6902" y="3753"/>
                  </a:lnTo>
                  <a:lnTo>
                    <a:pt x="6889" y="3668"/>
                  </a:lnTo>
                  <a:lnTo>
                    <a:pt x="6875" y="3588"/>
                  </a:lnTo>
                  <a:lnTo>
                    <a:pt x="6861" y="3510"/>
                  </a:lnTo>
                  <a:lnTo>
                    <a:pt x="6847" y="3438"/>
                  </a:lnTo>
                  <a:lnTo>
                    <a:pt x="6832" y="3370"/>
                  </a:lnTo>
                  <a:lnTo>
                    <a:pt x="6817" y="3305"/>
                  </a:lnTo>
                  <a:lnTo>
                    <a:pt x="6803" y="3244"/>
                  </a:lnTo>
                  <a:lnTo>
                    <a:pt x="6788" y="3186"/>
                  </a:lnTo>
                  <a:lnTo>
                    <a:pt x="6772" y="3132"/>
                  </a:lnTo>
                  <a:lnTo>
                    <a:pt x="6756" y="3081"/>
                  </a:lnTo>
                  <a:lnTo>
                    <a:pt x="6741" y="3033"/>
                  </a:lnTo>
                  <a:lnTo>
                    <a:pt x="6726" y="2987"/>
                  </a:lnTo>
                  <a:lnTo>
                    <a:pt x="6710" y="2944"/>
                  </a:lnTo>
                  <a:lnTo>
                    <a:pt x="6695" y="2904"/>
                  </a:lnTo>
                  <a:lnTo>
                    <a:pt x="6680" y="2866"/>
                  </a:lnTo>
                  <a:lnTo>
                    <a:pt x="6664" y="2831"/>
                  </a:lnTo>
                  <a:lnTo>
                    <a:pt x="6649" y="2797"/>
                  </a:lnTo>
                  <a:lnTo>
                    <a:pt x="6619" y="2734"/>
                  </a:lnTo>
                  <a:lnTo>
                    <a:pt x="6591" y="2679"/>
                  </a:lnTo>
                  <a:lnTo>
                    <a:pt x="6562" y="2628"/>
                  </a:lnTo>
                  <a:lnTo>
                    <a:pt x="6536" y="2580"/>
                  </a:lnTo>
                  <a:lnTo>
                    <a:pt x="6536" y="2580"/>
                  </a:lnTo>
                  <a:lnTo>
                    <a:pt x="6529" y="2567"/>
                  </a:lnTo>
                  <a:lnTo>
                    <a:pt x="6519" y="2552"/>
                  </a:lnTo>
                  <a:lnTo>
                    <a:pt x="6496" y="2519"/>
                  </a:lnTo>
                  <a:lnTo>
                    <a:pt x="6466" y="2480"/>
                  </a:lnTo>
                  <a:lnTo>
                    <a:pt x="6430" y="2435"/>
                  </a:lnTo>
                  <a:lnTo>
                    <a:pt x="6389" y="2387"/>
                  </a:lnTo>
                  <a:lnTo>
                    <a:pt x="6343" y="2335"/>
                  </a:lnTo>
                  <a:lnTo>
                    <a:pt x="6293" y="2279"/>
                  </a:lnTo>
                  <a:lnTo>
                    <a:pt x="6239" y="2220"/>
                  </a:lnTo>
                  <a:lnTo>
                    <a:pt x="6121" y="2093"/>
                  </a:lnTo>
                  <a:lnTo>
                    <a:pt x="5994" y="1960"/>
                  </a:lnTo>
                  <a:lnTo>
                    <a:pt x="5861" y="1822"/>
                  </a:lnTo>
                  <a:lnTo>
                    <a:pt x="5726" y="1685"/>
                  </a:lnTo>
                  <a:lnTo>
                    <a:pt x="5592" y="1549"/>
                  </a:lnTo>
                  <a:lnTo>
                    <a:pt x="5464" y="1422"/>
                  </a:lnTo>
                  <a:lnTo>
                    <a:pt x="5240" y="1199"/>
                  </a:lnTo>
                  <a:lnTo>
                    <a:pt x="5084" y="1044"/>
                  </a:lnTo>
                  <a:lnTo>
                    <a:pt x="5024" y="987"/>
                  </a:lnTo>
                  <a:lnTo>
                    <a:pt x="5024" y="987"/>
                  </a:lnTo>
                  <a:lnTo>
                    <a:pt x="4980" y="944"/>
                  </a:lnTo>
                  <a:lnTo>
                    <a:pt x="4933" y="903"/>
                  </a:lnTo>
                  <a:lnTo>
                    <a:pt x="4886" y="863"/>
                  </a:lnTo>
                  <a:lnTo>
                    <a:pt x="4838" y="824"/>
                  </a:lnTo>
                  <a:lnTo>
                    <a:pt x="4789" y="787"/>
                  </a:lnTo>
                  <a:lnTo>
                    <a:pt x="4739" y="750"/>
                  </a:lnTo>
                  <a:lnTo>
                    <a:pt x="4687" y="714"/>
                  </a:lnTo>
                  <a:lnTo>
                    <a:pt x="4636" y="680"/>
                  </a:lnTo>
                  <a:lnTo>
                    <a:pt x="4583" y="647"/>
                  </a:lnTo>
                  <a:lnTo>
                    <a:pt x="4530" y="615"/>
                  </a:lnTo>
                  <a:lnTo>
                    <a:pt x="4475" y="584"/>
                  </a:lnTo>
                  <a:lnTo>
                    <a:pt x="4421" y="554"/>
                  </a:lnTo>
                  <a:lnTo>
                    <a:pt x="4365" y="525"/>
                  </a:lnTo>
                  <a:lnTo>
                    <a:pt x="4309" y="497"/>
                  </a:lnTo>
                  <a:lnTo>
                    <a:pt x="4252" y="470"/>
                  </a:lnTo>
                  <a:lnTo>
                    <a:pt x="4196" y="444"/>
                  </a:lnTo>
                  <a:lnTo>
                    <a:pt x="4137" y="419"/>
                  </a:lnTo>
                  <a:lnTo>
                    <a:pt x="4079" y="395"/>
                  </a:lnTo>
                  <a:lnTo>
                    <a:pt x="4021" y="372"/>
                  </a:lnTo>
                  <a:lnTo>
                    <a:pt x="3962" y="350"/>
                  </a:lnTo>
                  <a:lnTo>
                    <a:pt x="3903" y="329"/>
                  </a:lnTo>
                  <a:lnTo>
                    <a:pt x="3844" y="308"/>
                  </a:lnTo>
                  <a:lnTo>
                    <a:pt x="3785" y="289"/>
                  </a:lnTo>
                  <a:lnTo>
                    <a:pt x="3725" y="270"/>
                  </a:lnTo>
                  <a:lnTo>
                    <a:pt x="3665" y="252"/>
                  </a:lnTo>
                  <a:lnTo>
                    <a:pt x="3605" y="235"/>
                  </a:lnTo>
                  <a:lnTo>
                    <a:pt x="3546" y="218"/>
                  </a:lnTo>
                  <a:lnTo>
                    <a:pt x="3486" y="203"/>
                  </a:lnTo>
                  <a:lnTo>
                    <a:pt x="3425" y="188"/>
                  </a:lnTo>
                  <a:lnTo>
                    <a:pt x="3366" y="174"/>
                  </a:lnTo>
                  <a:lnTo>
                    <a:pt x="3306" y="160"/>
                  </a:lnTo>
                  <a:lnTo>
                    <a:pt x="3247" y="148"/>
                  </a:lnTo>
                  <a:lnTo>
                    <a:pt x="3130" y="124"/>
                  </a:lnTo>
                  <a:lnTo>
                    <a:pt x="3013" y="104"/>
                  </a:lnTo>
                  <a:lnTo>
                    <a:pt x="2898" y="85"/>
                  </a:lnTo>
                  <a:lnTo>
                    <a:pt x="2784" y="69"/>
                  </a:lnTo>
                  <a:lnTo>
                    <a:pt x="2673" y="55"/>
                  </a:lnTo>
                  <a:lnTo>
                    <a:pt x="2565" y="43"/>
                  </a:lnTo>
                  <a:lnTo>
                    <a:pt x="2460" y="33"/>
                  </a:lnTo>
                  <a:lnTo>
                    <a:pt x="2359" y="24"/>
                  </a:lnTo>
                  <a:lnTo>
                    <a:pt x="2261" y="17"/>
                  </a:lnTo>
                  <a:lnTo>
                    <a:pt x="2167" y="12"/>
                  </a:lnTo>
                  <a:lnTo>
                    <a:pt x="2077" y="8"/>
                  </a:lnTo>
                  <a:lnTo>
                    <a:pt x="1992" y="4"/>
                  </a:lnTo>
                  <a:lnTo>
                    <a:pt x="1912" y="2"/>
                  </a:lnTo>
                  <a:lnTo>
                    <a:pt x="1838" y="1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0" y="0"/>
                  </a:lnTo>
                  <a:lnTo>
                    <a:pt x="0" y="9266"/>
                  </a:lnTo>
                  <a:lnTo>
                    <a:pt x="0" y="9266"/>
                  </a:lnTo>
                  <a:lnTo>
                    <a:pt x="10" y="9378"/>
                  </a:lnTo>
                  <a:lnTo>
                    <a:pt x="21" y="9486"/>
                  </a:lnTo>
                  <a:lnTo>
                    <a:pt x="32" y="9589"/>
                  </a:lnTo>
                  <a:lnTo>
                    <a:pt x="43" y="9686"/>
                  </a:lnTo>
                  <a:lnTo>
                    <a:pt x="55" y="9780"/>
                  </a:lnTo>
                  <a:lnTo>
                    <a:pt x="67" y="9868"/>
                  </a:lnTo>
                  <a:lnTo>
                    <a:pt x="80" y="9952"/>
                  </a:lnTo>
                  <a:lnTo>
                    <a:pt x="94" y="10032"/>
                  </a:lnTo>
                  <a:lnTo>
                    <a:pt x="107" y="10108"/>
                  </a:lnTo>
                  <a:lnTo>
                    <a:pt x="121" y="10180"/>
                  </a:lnTo>
                  <a:lnTo>
                    <a:pt x="135" y="10248"/>
                  </a:lnTo>
                  <a:lnTo>
                    <a:pt x="149" y="10313"/>
                  </a:lnTo>
                  <a:lnTo>
                    <a:pt x="163" y="10374"/>
                  </a:lnTo>
                  <a:lnTo>
                    <a:pt x="178" y="10431"/>
                  </a:lnTo>
                  <a:lnTo>
                    <a:pt x="193" y="10485"/>
                  </a:lnTo>
                  <a:lnTo>
                    <a:pt x="208" y="10536"/>
                  </a:lnTo>
                  <a:lnTo>
                    <a:pt x="223" y="10586"/>
                  </a:lnTo>
                  <a:lnTo>
                    <a:pt x="238" y="10631"/>
                  </a:lnTo>
                  <a:lnTo>
                    <a:pt x="253" y="10674"/>
                  </a:lnTo>
                  <a:lnTo>
                    <a:pt x="268" y="10715"/>
                  </a:lnTo>
                  <a:lnTo>
                    <a:pt x="283" y="10753"/>
                  </a:lnTo>
                  <a:lnTo>
                    <a:pt x="298" y="10789"/>
                  </a:lnTo>
                  <a:lnTo>
                    <a:pt x="313" y="10823"/>
                  </a:lnTo>
                  <a:lnTo>
                    <a:pt x="328" y="10856"/>
                  </a:lnTo>
                  <a:lnTo>
                    <a:pt x="356" y="10916"/>
                  </a:lnTo>
                  <a:lnTo>
                    <a:pt x="384" y="10970"/>
                  </a:lnTo>
                  <a:lnTo>
                    <a:pt x="411" y="11019"/>
                  </a:lnTo>
                  <a:lnTo>
                    <a:pt x="437" y="11065"/>
                  </a:lnTo>
                  <a:lnTo>
                    <a:pt x="437" y="11065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E6FBE29-4B42-5244-FAC1-389DD71D549E}"/>
                </a:ext>
              </a:extLst>
            </p:cNvPr>
            <p:cNvSpPr/>
            <p:nvPr/>
          </p:nvSpPr>
          <p:spPr bwMode="auto">
            <a:xfrm rot="20191043">
              <a:off x="3857512" y="2792673"/>
              <a:ext cx="2239001" cy="1447951"/>
            </a:xfrm>
            <a:custGeom>
              <a:avLst/>
              <a:gdLst/>
              <a:ahLst/>
              <a:cxnLst>
                <a:cxn ang="0">
                  <a:pos x="707" y="2461"/>
                </a:cxn>
                <a:cxn ang="0">
                  <a:pos x="1678" y="3448"/>
                </a:cxn>
                <a:cxn ang="0">
                  <a:pos x="3857" y="5627"/>
                </a:cxn>
                <a:cxn ang="0">
                  <a:pos x="6196" y="7939"/>
                </a:cxn>
                <a:cxn ang="0">
                  <a:pos x="7134" y="8852"/>
                </a:cxn>
                <a:cxn ang="0">
                  <a:pos x="7764" y="9447"/>
                </a:cxn>
                <a:cxn ang="0">
                  <a:pos x="7919" y="9580"/>
                </a:cxn>
                <a:cxn ang="0">
                  <a:pos x="8135" y="9734"/>
                </a:cxn>
                <a:cxn ang="0">
                  <a:pos x="8358" y="9868"/>
                </a:cxn>
                <a:cxn ang="0">
                  <a:pos x="8584" y="9979"/>
                </a:cxn>
                <a:cxn ang="0">
                  <a:pos x="8811" y="10072"/>
                </a:cxn>
                <a:cxn ang="0">
                  <a:pos x="9035" y="10149"/>
                </a:cxn>
                <a:cxn ang="0">
                  <a:pos x="9253" y="10210"/>
                </a:cxn>
                <a:cxn ang="0">
                  <a:pos x="9513" y="10267"/>
                </a:cxn>
                <a:cxn ang="0">
                  <a:pos x="9886" y="10321"/>
                </a:cxn>
                <a:cxn ang="0">
                  <a:pos x="10182" y="10343"/>
                </a:cxn>
                <a:cxn ang="0">
                  <a:pos x="10431" y="10346"/>
                </a:cxn>
                <a:cxn ang="0">
                  <a:pos x="17898" y="10341"/>
                </a:cxn>
                <a:cxn ang="0">
                  <a:pos x="16113" y="8560"/>
                </a:cxn>
                <a:cxn ang="0">
                  <a:pos x="14684" y="7117"/>
                </a:cxn>
                <a:cxn ang="0">
                  <a:pos x="14449" y="6870"/>
                </a:cxn>
                <a:cxn ang="0">
                  <a:pos x="14333" y="6720"/>
                </a:cxn>
                <a:cxn ang="0">
                  <a:pos x="14224" y="6538"/>
                </a:cxn>
                <a:cxn ang="0">
                  <a:pos x="14124" y="6319"/>
                </a:cxn>
                <a:cxn ang="0">
                  <a:pos x="14037" y="6062"/>
                </a:cxn>
                <a:cxn ang="0">
                  <a:pos x="13964" y="5763"/>
                </a:cxn>
                <a:cxn ang="0">
                  <a:pos x="13909" y="5419"/>
                </a:cxn>
                <a:cxn ang="0">
                  <a:pos x="13875" y="5025"/>
                </a:cxn>
                <a:cxn ang="0">
                  <a:pos x="13862" y="4582"/>
                </a:cxn>
                <a:cxn ang="0">
                  <a:pos x="13877" y="4484"/>
                </a:cxn>
                <a:cxn ang="0">
                  <a:pos x="5281" y="4488"/>
                </a:cxn>
                <a:cxn ang="0">
                  <a:pos x="4912" y="4480"/>
                </a:cxn>
                <a:cxn ang="0">
                  <a:pos x="4528" y="4455"/>
                </a:cxn>
                <a:cxn ang="0">
                  <a:pos x="4091" y="4402"/>
                </a:cxn>
                <a:cxn ang="0">
                  <a:pos x="3681" y="4327"/>
                </a:cxn>
                <a:cxn ang="0">
                  <a:pos x="3443" y="4270"/>
                </a:cxn>
                <a:cxn ang="0">
                  <a:pos x="3204" y="4199"/>
                </a:cxn>
                <a:cxn ang="0">
                  <a:pos x="2968" y="4116"/>
                </a:cxn>
                <a:cxn ang="0">
                  <a:pos x="2736" y="4018"/>
                </a:cxn>
                <a:cxn ang="0">
                  <a:pos x="2512" y="3904"/>
                </a:cxn>
                <a:cxn ang="0">
                  <a:pos x="2300" y="3774"/>
                </a:cxn>
                <a:cxn ang="0">
                  <a:pos x="2102" y="3625"/>
                </a:cxn>
                <a:cxn ang="0">
                  <a:pos x="1963" y="3501"/>
                </a:cxn>
                <a:cxn ang="0">
                  <a:pos x="1395" y="2939"/>
                </a:cxn>
                <a:cxn ang="0">
                  <a:pos x="866" y="2394"/>
                </a:cxn>
                <a:cxn ang="0">
                  <a:pos x="600" y="2101"/>
                </a:cxn>
                <a:cxn ang="0">
                  <a:pos x="468" y="1935"/>
                </a:cxn>
                <a:cxn ang="0">
                  <a:pos x="425" y="1860"/>
                </a:cxn>
                <a:cxn ang="0">
                  <a:pos x="324" y="1657"/>
                </a:cxn>
                <a:cxn ang="0">
                  <a:pos x="263" y="1501"/>
                </a:cxn>
                <a:cxn ang="0">
                  <a:pos x="201" y="1302"/>
                </a:cxn>
                <a:cxn ang="0">
                  <a:pos x="141" y="1050"/>
                </a:cxn>
                <a:cxn ang="0">
                  <a:pos x="86" y="735"/>
                </a:cxn>
                <a:cxn ang="0">
                  <a:pos x="37" y="346"/>
                </a:cxn>
                <a:cxn ang="0">
                  <a:pos x="0" y="45"/>
                </a:cxn>
                <a:cxn ang="0">
                  <a:pos x="7" y="384"/>
                </a:cxn>
                <a:cxn ang="0">
                  <a:pos x="36" y="789"/>
                </a:cxn>
                <a:cxn ang="0">
                  <a:pos x="87" y="1145"/>
                </a:cxn>
                <a:cxn ang="0">
                  <a:pos x="156" y="1455"/>
                </a:cxn>
                <a:cxn ang="0">
                  <a:pos x="239" y="1722"/>
                </a:cxn>
                <a:cxn ang="0">
                  <a:pos x="336" y="1950"/>
                </a:cxn>
                <a:cxn ang="0">
                  <a:pos x="443" y="2142"/>
                </a:cxn>
                <a:cxn ang="0">
                  <a:pos x="557" y="2299"/>
                </a:cxn>
              </a:cxnLst>
              <a:rect l="0" t="0" r="r" b="b"/>
              <a:pathLst>
                <a:path w="17898" h="10347">
                  <a:moveTo>
                    <a:pt x="587" y="2334"/>
                  </a:moveTo>
                  <a:lnTo>
                    <a:pt x="587" y="2334"/>
                  </a:lnTo>
                  <a:lnTo>
                    <a:pt x="632" y="2383"/>
                  </a:lnTo>
                  <a:lnTo>
                    <a:pt x="707" y="2461"/>
                  </a:lnTo>
                  <a:lnTo>
                    <a:pt x="810" y="2567"/>
                  </a:lnTo>
                  <a:lnTo>
                    <a:pt x="938" y="2699"/>
                  </a:lnTo>
                  <a:lnTo>
                    <a:pt x="1267" y="3033"/>
                  </a:lnTo>
                  <a:lnTo>
                    <a:pt x="1678" y="3448"/>
                  </a:lnTo>
                  <a:lnTo>
                    <a:pt x="2157" y="3929"/>
                  </a:lnTo>
                  <a:lnTo>
                    <a:pt x="2690" y="4462"/>
                  </a:lnTo>
                  <a:lnTo>
                    <a:pt x="3261" y="5033"/>
                  </a:lnTo>
                  <a:lnTo>
                    <a:pt x="3857" y="5627"/>
                  </a:lnTo>
                  <a:lnTo>
                    <a:pt x="4463" y="6230"/>
                  </a:lnTo>
                  <a:lnTo>
                    <a:pt x="5064" y="6825"/>
                  </a:lnTo>
                  <a:lnTo>
                    <a:pt x="5646" y="7400"/>
                  </a:lnTo>
                  <a:lnTo>
                    <a:pt x="6196" y="7939"/>
                  </a:lnTo>
                  <a:lnTo>
                    <a:pt x="6453" y="8191"/>
                  </a:lnTo>
                  <a:lnTo>
                    <a:pt x="6696" y="8427"/>
                  </a:lnTo>
                  <a:lnTo>
                    <a:pt x="6923" y="8648"/>
                  </a:lnTo>
                  <a:lnTo>
                    <a:pt x="7134" y="8852"/>
                  </a:lnTo>
                  <a:lnTo>
                    <a:pt x="7325" y="9035"/>
                  </a:lnTo>
                  <a:lnTo>
                    <a:pt x="7495" y="9196"/>
                  </a:lnTo>
                  <a:lnTo>
                    <a:pt x="7642" y="9335"/>
                  </a:lnTo>
                  <a:lnTo>
                    <a:pt x="7764" y="9447"/>
                  </a:lnTo>
                  <a:lnTo>
                    <a:pt x="7764" y="9447"/>
                  </a:lnTo>
                  <a:lnTo>
                    <a:pt x="7815" y="9493"/>
                  </a:lnTo>
                  <a:lnTo>
                    <a:pt x="7867" y="9537"/>
                  </a:lnTo>
                  <a:lnTo>
                    <a:pt x="7919" y="9580"/>
                  </a:lnTo>
                  <a:lnTo>
                    <a:pt x="7973" y="9621"/>
                  </a:lnTo>
                  <a:lnTo>
                    <a:pt x="8026" y="9660"/>
                  </a:lnTo>
                  <a:lnTo>
                    <a:pt x="8081" y="9698"/>
                  </a:lnTo>
                  <a:lnTo>
                    <a:pt x="8135" y="9734"/>
                  </a:lnTo>
                  <a:lnTo>
                    <a:pt x="8190" y="9769"/>
                  </a:lnTo>
                  <a:lnTo>
                    <a:pt x="8246" y="9803"/>
                  </a:lnTo>
                  <a:lnTo>
                    <a:pt x="8302" y="9835"/>
                  </a:lnTo>
                  <a:lnTo>
                    <a:pt x="8358" y="9868"/>
                  </a:lnTo>
                  <a:lnTo>
                    <a:pt x="8414" y="9897"/>
                  </a:lnTo>
                  <a:lnTo>
                    <a:pt x="8471" y="9926"/>
                  </a:lnTo>
                  <a:lnTo>
                    <a:pt x="8527" y="9953"/>
                  </a:lnTo>
                  <a:lnTo>
                    <a:pt x="8584" y="9979"/>
                  </a:lnTo>
                  <a:lnTo>
                    <a:pt x="8640" y="10004"/>
                  </a:lnTo>
                  <a:lnTo>
                    <a:pt x="8698" y="10028"/>
                  </a:lnTo>
                  <a:lnTo>
                    <a:pt x="8754" y="10051"/>
                  </a:lnTo>
                  <a:lnTo>
                    <a:pt x="8811" y="10072"/>
                  </a:lnTo>
                  <a:lnTo>
                    <a:pt x="8867" y="10093"/>
                  </a:lnTo>
                  <a:lnTo>
                    <a:pt x="8923" y="10112"/>
                  </a:lnTo>
                  <a:lnTo>
                    <a:pt x="8979" y="10131"/>
                  </a:lnTo>
                  <a:lnTo>
                    <a:pt x="9035" y="10149"/>
                  </a:lnTo>
                  <a:lnTo>
                    <a:pt x="9089" y="10166"/>
                  </a:lnTo>
                  <a:lnTo>
                    <a:pt x="9145" y="10181"/>
                  </a:lnTo>
                  <a:lnTo>
                    <a:pt x="9199" y="10196"/>
                  </a:lnTo>
                  <a:lnTo>
                    <a:pt x="9253" y="10210"/>
                  </a:lnTo>
                  <a:lnTo>
                    <a:pt x="9306" y="10223"/>
                  </a:lnTo>
                  <a:lnTo>
                    <a:pt x="9359" y="10235"/>
                  </a:lnTo>
                  <a:lnTo>
                    <a:pt x="9411" y="10246"/>
                  </a:lnTo>
                  <a:lnTo>
                    <a:pt x="9513" y="10267"/>
                  </a:lnTo>
                  <a:lnTo>
                    <a:pt x="9612" y="10284"/>
                  </a:lnTo>
                  <a:lnTo>
                    <a:pt x="9707" y="10299"/>
                  </a:lnTo>
                  <a:lnTo>
                    <a:pt x="9798" y="10311"/>
                  </a:lnTo>
                  <a:lnTo>
                    <a:pt x="9886" y="10321"/>
                  </a:lnTo>
                  <a:lnTo>
                    <a:pt x="9967" y="10329"/>
                  </a:lnTo>
                  <a:lnTo>
                    <a:pt x="10044" y="10336"/>
                  </a:lnTo>
                  <a:lnTo>
                    <a:pt x="10116" y="10340"/>
                  </a:lnTo>
                  <a:lnTo>
                    <a:pt x="10182" y="10343"/>
                  </a:lnTo>
                  <a:lnTo>
                    <a:pt x="10242" y="10346"/>
                  </a:lnTo>
                  <a:lnTo>
                    <a:pt x="10294" y="10347"/>
                  </a:lnTo>
                  <a:lnTo>
                    <a:pt x="10378" y="10347"/>
                  </a:lnTo>
                  <a:lnTo>
                    <a:pt x="10431" y="10346"/>
                  </a:lnTo>
                  <a:lnTo>
                    <a:pt x="10449" y="10345"/>
                  </a:lnTo>
                  <a:lnTo>
                    <a:pt x="14532" y="10341"/>
                  </a:lnTo>
                  <a:lnTo>
                    <a:pt x="14532" y="10341"/>
                  </a:lnTo>
                  <a:lnTo>
                    <a:pt x="17898" y="10341"/>
                  </a:lnTo>
                  <a:lnTo>
                    <a:pt x="17898" y="10341"/>
                  </a:lnTo>
                  <a:lnTo>
                    <a:pt x="17275" y="9721"/>
                  </a:lnTo>
                  <a:lnTo>
                    <a:pt x="16676" y="9122"/>
                  </a:lnTo>
                  <a:lnTo>
                    <a:pt x="16113" y="8560"/>
                  </a:lnTo>
                  <a:lnTo>
                    <a:pt x="15607" y="8051"/>
                  </a:lnTo>
                  <a:lnTo>
                    <a:pt x="15171" y="7611"/>
                  </a:lnTo>
                  <a:lnTo>
                    <a:pt x="14821" y="7257"/>
                  </a:lnTo>
                  <a:lnTo>
                    <a:pt x="14684" y="7117"/>
                  </a:lnTo>
                  <a:lnTo>
                    <a:pt x="14575" y="7004"/>
                  </a:lnTo>
                  <a:lnTo>
                    <a:pt x="14496" y="6921"/>
                  </a:lnTo>
                  <a:lnTo>
                    <a:pt x="14449" y="6870"/>
                  </a:lnTo>
                  <a:lnTo>
                    <a:pt x="14449" y="6870"/>
                  </a:lnTo>
                  <a:lnTo>
                    <a:pt x="14420" y="6836"/>
                  </a:lnTo>
                  <a:lnTo>
                    <a:pt x="14390" y="6799"/>
                  </a:lnTo>
                  <a:lnTo>
                    <a:pt x="14361" y="6760"/>
                  </a:lnTo>
                  <a:lnTo>
                    <a:pt x="14333" y="6720"/>
                  </a:lnTo>
                  <a:lnTo>
                    <a:pt x="14305" y="6677"/>
                  </a:lnTo>
                  <a:lnTo>
                    <a:pt x="14277" y="6633"/>
                  </a:lnTo>
                  <a:lnTo>
                    <a:pt x="14250" y="6587"/>
                  </a:lnTo>
                  <a:lnTo>
                    <a:pt x="14224" y="6538"/>
                  </a:lnTo>
                  <a:lnTo>
                    <a:pt x="14198" y="6486"/>
                  </a:lnTo>
                  <a:lnTo>
                    <a:pt x="14172" y="6433"/>
                  </a:lnTo>
                  <a:lnTo>
                    <a:pt x="14148" y="6377"/>
                  </a:lnTo>
                  <a:lnTo>
                    <a:pt x="14124" y="6319"/>
                  </a:lnTo>
                  <a:lnTo>
                    <a:pt x="14101" y="6259"/>
                  </a:lnTo>
                  <a:lnTo>
                    <a:pt x="14079" y="6195"/>
                  </a:lnTo>
                  <a:lnTo>
                    <a:pt x="14057" y="6130"/>
                  </a:lnTo>
                  <a:lnTo>
                    <a:pt x="14037" y="6062"/>
                  </a:lnTo>
                  <a:lnTo>
                    <a:pt x="14017" y="5992"/>
                  </a:lnTo>
                  <a:lnTo>
                    <a:pt x="13999" y="5918"/>
                  </a:lnTo>
                  <a:lnTo>
                    <a:pt x="13981" y="5842"/>
                  </a:lnTo>
                  <a:lnTo>
                    <a:pt x="13964" y="5763"/>
                  </a:lnTo>
                  <a:lnTo>
                    <a:pt x="13948" y="5682"/>
                  </a:lnTo>
                  <a:lnTo>
                    <a:pt x="13934" y="5596"/>
                  </a:lnTo>
                  <a:lnTo>
                    <a:pt x="13921" y="5509"/>
                  </a:lnTo>
                  <a:lnTo>
                    <a:pt x="13909" y="5419"/>
                  </a:lnTo>
                  <a:lnTo>
                    <a:pt x="13899" y="5325"/>
                  </a:lnTo>
                  <a:lnTo>
                    <a:pt x="13889" y="5228"/>
                  </a:lnTo>
                  <a:lnTo>
                    <a:pt x="13881" y="5129"/>
                  </a:lnTo>
                  <a:lnTo>
                    <a:pt x="13875" y="5025"/>
                  </a:lnTo>
                  <a:lnTo>
                    <a:pt x="13869" y="4920"/>
                  </a:lnTo>
                  <a:lnTo>
                    <a:pt x="13866" y="4810"/>
                  </a:lnTo>
                  <a:lnTo>
                    <a:pt x="13863" y="4697"/>
                  </a:lnTo>
                  <a:lnTo>
                    <a:pt x="13862" y="4582"/>
                  </a:lnTo>
                  <a:lnTo>
                    <a:pt x="13868" y="4536"/>
                  </a:lnTo>
                  <a:lnTo>
                    <a:pt x="13868" y="4536"/>
                  </a:lnTo>
                  <a:lnTo>
                    <a:pt x="13877" y="4644"/>
                  </a:lnTo>
                  <a:lnTo>
                    <a:pt x="13877" y="4484"/>
                  </a:lnTo>
                  <a:lnTo>
                    <a:pt x="10449" y="4488"/>
                  </a:lnTo>
                  <a:lnTo>
                    <a:pt x="10449" y="4488"/>
                  </a:lnTo>
                  <a:lnTo>
                    <a:pt x="5281" y="4488"/>
                  </a:lnTo>
                  <a:lnTo>
                    <a:pt x="5281" y="4488"/>
                  </a:lnTo>
                  <a:lnTo>
                    <a:pt x="5150" y="4487"/>
                  </a:lnTo>
                  <a:lnTo>
                    <a:pt x="5076" y="4486"/>
                  </a:lnTo>
                  <a:lnTo>
                    <a:pt x="4996" y="4483"/>
                  </a:lnTo>
                  <a:lnTo>
                    <a:pt x="4912" y="4480"/>
                  </a:lnTo>
                  <a:lnTo>
                    <a:pt x="4822" y="4476"/>
                  </a:lnTo>
                  <a:lnTo>
                    <a:pt x="4728" y="4470"/>
                  </a:lnTo>
                  <a:lnTo>
                    <a:pt x="4630" y="4463"/>
                  </a:lnTo>
                  <a:lnTo>
                    <a:pt x="4528" y="4455"/>
                  </a:lnTo>
                  <a:lnTo>
                    <a:pt x="4423" y="4444"/>
                  </a:lnTo>
                  <a:lnTo>
                    <a:pt x="4314" y="4432"/>
                  </a:lnTo>
                  <a:lnTo>
                    <a:pt x="4204" y="4418"/>
                  </a:lnTo>
                  <a:lnTo>
                    <a:pt x="4091" y="4402"/>
                  </a:lnTo>
                  <a:lnTo>
                    <a:pt x="3976" y="4384"/>
                  </a:lnTo>
                  <a:lnTo>
                    <a:pt x="3859" y="4363"/>
                  </a:lnTo>
                  <a:lnTo>
                    <a:pt x="3741" y="4340"/>
                  </a:lnTo>
                  <a:lnTo>
                    <a:pt x="3681" y="4327"/>
                  </a:lnTo>
                  <a:lnTo>
                    <a:pt x="3622" y="4314"/>
                  </a:lnTo>
                  <a:lnTo>
                    <a:pt x="3562" y="4300"/>
                  </a:lnTo>
                  <a:lnTo>
                    <a:pt x="3503" y="4285"/>
                  </a:lnTo>
                  <a:lnTo>
                    <a:pt x="3443" y="4270"/>
                  </a:lnTo>
                  <a:lnTo>
                    <a:pt x="3382" y="4252"/>
                  </a:lnTo>
                  <a:lnTo>
                    <a:pt x="3323" y="4235"/>
                  </a:lnTo>
                  <a:lnTo>
                    <a:pt x="3263" y="4217"/>
                  </a:lnTo>
                  <a:lnTo>
                    <a:pt x="3204" y="4199"/>
                  </a:lnTo>
                  <a:lnTo>
                    <a:pt x="3144" y="4179"/>
                  </a:lnTo>
                  <a:lnTo>
                    <a:pt x="3085" y="4159"/>
                  </a:lnTo>
                  <a:lnTo>
                    <a:pt x="3026" y="4138"/>
                  </a:lnTo>
                  <a:lnTo>
                    <a:pt x="2968" y="4116"/>
                  </a:lnTo>
                  <a:lnTo>
                    <a:pt x="2909" y="4093"/>
                  </a:lnTo>
                  <a:lnTo>
                    <a:pt x="2851" y="4069"/>
                  </a:lnTo>
                  <a:lnTo>
                    <a:pt x="2793" y="4044"/>
                  </a:lnTo>
                  <a:lnTo>
                    <a:pt x="2736" y="4018"/>
                  </a:lnTo>
                  <a:lnTo>
                    <a:pt x="2679" y="3991"/>
                  </a:lnTo>
                  <a:lnTo>
                    <a:pt x="2623" y="3962"/>
                  </a:lnTo>
                  <a:lnTo>
                    <a:pt x="2568" y="3933"/>
                  </a:lnTo>
                  <a:lnTo>
                    <a:pt x="2512" y="3904"/>
                  </a:lnTo>
                  <a:lnTo>
                    <a:pt x="2459" y="3873"/>
                  </a:lnTo>
                  <a:lnTo>
                    <a:pt x="2405" y="3841"/>
                  </a:lnTo>
                  <a:lnTo>
                    <a:pt x="2353" y="3808"/>
                  </a:lnTo>
                  <a:lnTo>
                    <a:pt x="2300" y="3774"/>
                  </a:lnTo>
                  <a:lnTo>
                    <a:pt x="2250" y="3738"/>
                  </a:lnTo>
                  <a:lnTo>
                    <a:pt x="2199" y="3701"/>
                  </a:lnTo>
                  <a:lnTo>
                    <a:pt x="2150" y="3663"/>
                  </a:lnTo>
                  <a:lnTo>
                    <a:pt x="2102" y="3625"/>
                  </a:lnTo>
                  <a:lnTo>
                    <a:pt x="2055" y="3585"/>
                  </a:lnTo>
                  <a:lnTo>
                    <a:pt x="2009" y="3544"/>
                  </a:lnTo>
                  <a:lnTo>
                    <a:pt x="1963" y="3501"/>
                  </a:lnTo>
                  <a:lnTo>
                    <a:pt x="1963" y="3501"/>
                  </a:lnTo>
                  <a:lnTo>
                    <a:pt x="1905" y="3444"/>
                  </a:lnTo>
                  <a:lnTo>
                    <a:pt x="1748" y="3289"/>
                  </a:lnTo>
                  <a:lnTo>
                    <a:pt x="1523" y="3066"/>
                  </a:lnTo>
                  <a:lnTo>
                    <a:pt x="1395" y="2939"/>
                  </a:lnTo>
                  <a:lnTo>
                    <a:pt x="1262" y="2803"/>
                  </a:lnTo>
                  <a:lnTo>
                    <a:pt x="1127" y="2666"/>
                  </a:lnTo>
                  <a:lnTo>
                    <a:pt x="993" y="2528"/>
                  </a:lnTo>
                  <a:lnTo>
                    <a:pt x="866" y="2394"/>
                  </a:lnTo>
                  <a:lnTo>
                    <a:pt x="749" y="2268"/>
                  </a:lnTo>
                  <a:lnTo>
                    <a:pt x="696" y="2209"/>
                  </a:lnTo>
                  <a:lnTo>
                    <a:pt x="645" y="2153"/>
                  </a:lnTo>
                  <a:lnTo>
                    <a:pt x="600" y="2101"/>
                  </a:lnTo>
                  <a:lnTo>
                    <a:pt x="558" y="2052"/>
                  </a:lnTo>
                  <a:lnTo>
                    <a:pt x="522" y="2008"/>
                  </a:lnTo>
                  <a:lnTo>
                    <a:pt x="493" y="1969"/>
                  </a:lnTo>
                  <a:lnTo>
                    <a:pt x="468" y="1935"/>
                  </a:lnTo>
                  <a:lnTo>
                    <a:pt x="459" y="1921"/>
                  </a:lnTo>
                  <a:lnTo>
                    <a:pt x="451" y="1907"/>
                  </a:lnTo>
                  <a:lnTo>
                    <a:pt x="451" y="1907"/>
                  </a:lnTo>
                  <a:lnTo>
                    <a:pt x="425" y="1860"/>
                  </a:lnTo>
                  <a:lnTo>
                    <a:pt x="398" y="1809"/>
                  </a:lnTo>
                  <a:lnTo>
                    <a:pt x="369" y="1753"/>
                  </a:lnTo>
                  <a:lnTo>
                    <a:pt x="339" y="1691"/>
                  </a:lnTo>
                  <a:lnTo>
                    <a:pt x="324" y="1657"/>
                  </a:lnTo>
                  <a:lnTo>
                    <a:pt x="309" y="1621"/>
                  </a:lnTo>
                  <a:lnTo>
                    <a:pt x="293" y="1584"/>
                  </a:lnTo>
                  <a:lnTo>
                    <a:pt x="278" y="1544"/>
                  </a:lnTo>
                  <a:lnTo>
                    <a:pt x="263" y="1501"/>
                  </a:lnTo>
                  <a:lnTo>
                    <a:pt x="247" y="1455"/>
                  </a:lnTo>
                  <a:lnTo>
                    <a:pt x="231" y="1407"/>
                  </a:lnTo>
                  <a:lnTo>
                    <a:pt x="216" y="1356"/>
                  </a:lnTo>
                  <a:lnTo>
                    <a:pt x="201" y="1302"/>
                  </a:lnTo>
                  <a:lnTo>
                    <a:pt x="186" y="1244"/>
                  </a:lnTo>
                  <a:lnTo>
                    <a:pt x="171" y="1182"/>
                  </a:lnTo>
                  <a:lnTo>
                    <a:pt x="156" y="1118"/>
                  </a:lnTo>
                  <a:lnTo>
                    <a:pt x="141" y="1050"/>
                  </a:lnTo>
                  <a:lnTo>
                    <a:pt x="127" y="977"/>
                  </a:lnTo>
                  <a:lnTo>
                    <a:pt x="113" y="900"/>
                  </a:lnTo>
                  <a:lnTo>
                    <a:pt x="99" y="820"/>
                  </a:lnTo>
                  <a:lnTo>
                    <a:pt x="86" y="735"/>
                  </a:lnTo>
                  <a:lnTo>
                    <a:pt x="73" y="645"/>
                  </a:lnTo>
                  <a:lnTo>
                    <a:pt x="61" y="550"/>
                  </a:lnTo>
                  <a:lnTo>
                    <a:pt x="49" y="451"/>
                  </a:lnTo>
                  <a:lnTo>
                    <a:pt x="37" y="346"/>
                  </a:lnTo>
                  <a:lnTo>
                    <a:pt x="26" y="236"/>
                  </a:lnTo>
                  <a:lnTo>
                    <a:pt x="16" y="121"/>
                  </a:lnTo>
                  <a:lnTo>
                    <a:pt x="6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161"/>
                  </a:lnTo>
                  <a:lnTo>
                    <a:pt x="3" y="274"/>
                  </a:lnTo>
                  <a:lnTo>
                    <a:pt x="7" y="384"/>
                  </a:lnTo>
                  <a:lnTo>
                    <a:pt x="12" y="490"/>
                  </a:lnTo>
                  <a:lnTo>
                    <a:pt x="19" y="592"/>
                  </a:lnTo>
                  <a:lnTo>
                    <a:pt x="27" y="693"/>
                  </a:lnTo>
                  <a:lnTo>
                    <a:pt x="36" y="789"/>
                  </a:lnTo>
                  <a:lnTo>
                    <a:pt x="48" y="882"/>
                  </a:lnTo>
                  <a:lnTo>
                    <a:pt x="59" y="973"/>
                  </a:lnTo>
                  <a:lnTo>
                    <a:pt x="73" y="1061"/>
                  </a:lnTo>
                  <a:lnTo>
                    <a:pt x="87" y="1145"/>
                  </a:lnTo>
                  <a:lnTo>
                    <a:pt x="102" y="1227"/>
                  </a:lnTo>
                  <a:lnTo>
                    <a:pt x="119" y="1306"/>
                  </a:lnTo>
                  <a:lnTo>
                    <a:pt x="136" y="1382"/>
                  </a:lnTo>
                  <a:lnTo>
                    <a:pt x="156" y="1455"/>
                  </a:lnTo>
                  <a:lnTo>
                    <a:pt x="175" y="1527"/>
                  </a:lnTo>
                  <a:lnTo>
                    <a:pt x="195" y="1594"/>
                  </a:lnTo>
                  <a:lnTo>
                    <a:pt x="217" y="1660"/>
                  </a:lnTo>
                  <a:lnTo>
                    <a:pt x="239" y="1722"/>
                  </a:lnTo>
                  <a:lnTo>
                    <a:pt x="263" y="1784"/>
                  </a:lnTo>
                  <a:lnTo>
                    <a:pt x="286" y="1842"/>
                  </a:lnTo>
                  <a:lnTo>
                    <a:pt x="311" y="1897"/>
                  </a:lnTo>
                  <a:lnTo>
                    <a:pt x="336" y="1950"/>
                  </a:lnTo>
                  <a:lnTo>
                    <a:pt x="361" y="2001"/>
                  </a:lnTo>
                  <a:lnTo>
                    <a:pt x="389" y="2051"/>
                  </a:lnTo>
                  <a:lnTo>
                    <a:pt x="415" y="2097"/>
                  </a:lnTo>
                  <a:lnTo>
                    <a:pt x="443" y="2142"/>
                  </a:lnTo>
                  <a:lnTo>
                    <a:pt x="470" y="2184"/>
                  </a:lnTo>
                  <a:lnTo>
                    <a:pt x="500" y="2224"/>
                  </a:lnTo>
                  <a:lnTo>
                    <a:pt x="528" y="2263"/>
                  </a:lnTo>
                  <a:lnTo>
                    <a:pt x="557" y="2299"/>
                  </a:lnTo>
                  <a:lnTo>
                    <a:pt x="587" y="2334"/>
                  </a:lnTo>
                  <a:lnTo>
                    <a:pt x="587" y="2334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marL="0" marR="0" lvl="0" indent="0" defTabSz="86423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fr-FR" sz="17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1F61092A-618F-139C-46EF-E76591DA5905}"/>
                </a:ext>
              </a:extLst>
            </p:cNvPr>
            <p:cNvSpPr/>
            <p:nvPr/>
          </p:nvSpPr>
          <p:spPr bwMode="auto">
            <a:xfrm rot="20191043">
              <a:off x="3619974" y="2468604"/>
              <a:ext cx="897451" cy="1281413"/>
            </a:xfrm>
            <a:custGeom>
              <a:avLst/>
              <a:gdLst/>
              <a:ahLst/>
              <a:cxnLst>
                <a:cxn ang="0">
                  <a:pos x="5070" y="2"/>
                </a:cxn>
                <a:cxn ang="0">
                  <a:pos x="4722" y="17"/>
                </a:cxn>
                <a:cxn ang="0">
                  <a:pos x="4308" y="55"/>
                </a:cxn>
                <a:cxn ang="0">
                  <a:pos x="3853" y="124"/>
                </a:cxn>
                <a:cxn ang="0">
                  <a:pos x="3556" y="188"/>
                </a:cxn>
                <a:cxn ang="0">
                  <a:pos x="3317" y="252"/>
                </a:cxn>
                <a:cxn ang="0">
                  <a:pos x="3079" y="329"/>
                </a:cxn>
                <a:cxn ang="0">
                  <a:pos x="2845" y="419"/>
                </a:cxn>
                <a:cxn ang="0">
                  <a:pos x="2616" y="525"/>
                </a:cxn>
                <a:cxn ang="0">
                  <a:pos x="2398" y="647"/>
                </a:cxn>
                <a:cxn ang="0">
                  <a:pos x="2193" y="787"/>
                </a:cxn>
                <a:cxn ang="0">
                  <a:pos x="2003" y="944"/>
                </a:cxn>
                <a:cxn ang="0">
                  <a:pos x="1741" y="1199"/>
                </a:cxn>
                <a:cxn ang="0">
                  <a:pos x="1121" y="1822"/>
                </a:cxn>
                <a:cxn ang="0">
                  <a:pos x="689" y="2279"/>
                </a:cxn>
                <a:cxn ang="0">
                  <a:pos x="516" y="2480"/>
                </a:cxn>
                <a:cxn ang="0">
                  <a:pos x="445" y="2580"/>
                </a:cxn>
                <a:cxn ang="0">
                  <a:pos x="366" y="2728"/>
                </a:cxn>
                <a:cxn ang="0">
                  <a:pos x="293" y="2890"/>
                </a:cxn>
                <a:cxn ang="0">
                  <a:pos x="233" y="3056"/>
                </a:cxn>
                <a:cxn ang="0">
                  <a:pos x="174" y="3265"/>
                </a:cxn>
                <a:cxn ang="0">
                  <a:pos x="117" y="3527"/>
                </a:cxn>
                <a:cxn ang="0">
                  <a:pos x="66" y="3851"/>
                </a:cxn>
                <a:cxn ang="0">
                  <a:pos x="20" y="4247"/>
                </a:cxn>
                <a:cxn ang="0">
                  <a:pos x="4" y="4493"/>
                </a:cxn>
                <a:cxn ang="0">
                  <a:pos x="10" y="4749"/>
                </a:cxn>
                <a:cxn ang="0">
                  <a:pos x="56" y="5176"/>
                </a:cxn>
                <a:cxn ang="0">
                  <a:pos x="107" y="5525"/>
                </a:cxn>
                <a:cxn ang="0">
                  <a:pos x="165" y="5806"/>
                </a:cxn>
                <a:cxn ang="0">
                  <a:pos x="226" y="6030"/>
                </a:cxn>
                <a:cxn ang="0">
                  <a:pos x="288" y="6206"/>
                </a:cxn>
                <a:cxn ang="0">
                  <a:pos x="363" y="6376"/>
                </a:cxn>
                <a:cxn ang="0">
                  <a:pos x="445" y="6529"/>
                </a:cxn>
                <a:cxn ang="0">
                  <a:pos x="516" y="6630"/>
                </a:cxn>
                <a:cxn ang="0">
                  <a:pos x="690" y="6831"/>
                </a:cxn>
                <a:cxn ang="0">
                  <a:pos x="1121" y="7288"/>
                </a:cxn>
                <a:cxn ang="0">
                  <a:pos x="1742" y="7911"/>
                </a:cxn>
                <a:cxn ang="0">
                  <a:pos x="2003" y="8166"/>
                </a:cxn>
                <a:cxn ang="0">
                  <a:pos x="2193" y="8323"/>
                </a:cxn>
                <a:cxn ang="0">
                  <a:pos x="2399" y="8463"/>
                </a:cxn>
                <a:cxn ang="0">
                  <a:pos x="2617" y="8584"/>
                </a:cxn>
                <a:cxn ang="0">
                  <a:pos x="2845" y="8691"/>
                </a:cxn>
                <a:cxn ang="0">
                  <a:pos x="3079" y="8781"/>
                </a:cxn>
                <a:cxn ang="0">
                  <a:pos x="3317" y="8857"/>
                </a:cxn>
                <a:cxn ang="0">
                  <a:pos x="3556" y="8922"/>
                </a:cxn>
                <a:cxn ang="0">
                  <a:pos x="3853" y="8985"/>
                </a:cxn>
                <a:cxn ang="0">
                  <a:pos x="4308" y="9054"/>
                </a:cxn>
                <a:cxn ang="0">
                  <a:pos x="4722" y="9092"/>
                </a:cxn>
                <a:cxn ang="0">
                  <a:pos x="5070" y="9108"/>
                </a:cxn>
                <a:cxn ang="0">
                  <a:pos x="7183" y="9110"/>
                </a:cxn>
                <a:cxn ang="0">
                  <a:pos x="5275" y="0"/>
                </a:cxn>
              </a:cxnLst>
              <a:rect l="0" t="0" r="r" b="b"/>
              <a:pathLst>
                <a:path w="7183" h="9110">
                  <a:moveTo>
                    <a:pt x="5275" y="0"/>
                  </a:moveTo>
                  <a:lnTo>
                    <a:pt x="5275" y="0"/>
                  </a:lnTo>
                  <a:lnTo>
                    <a:pt x="5144" y="1"/>
                  </a:lnTo>
                  <a:lnTo>
                    <a:pt x="5070" y="2"/>
                  </a:lnTo>
                  <a:lnTo>
                    <a:pt x="4990" y="4"/>
                  </a:lnTo>
                  <a:lnTo>
                    <a:pt x="4906" y="8"/>
                  </a:lnTo>
                  <a:lnTo>
                    <a:pt x="4816" y="12"/>
                  </a:lnTo>
                  <a:lnTo>
                    <a:pt x="4722" y="17"/>
                  </a:lnTo>
                  <a:lnTo>
                    <a:pt x="4623" y="24"/>
                  </a:lnTo>
                  <a:lnTo>
                    <a:pt x="4522" y="33"/>
                  </a:lnTo>
                  <a:lnTo>
                    <a:pt x="4416" y="43"/>
                  </a:lnTo>
                  <a:lnTo>
                    <a:pt x="4308" y="55"/>
                  </a:lnTo>
                  <a:lnTo>
                    <a:pt x="4198" y="69"/>
                  </a:lnTo>
                  <a:lnTo>
                    <a:pt x="4084" y="85"/>
                  </a:lnTo>
                  <a:lnTo>
                    <a:pt x="3969" y="104"/>
                  </a:lnTo>
                  <a:lnTo>
                    <a:pt x="3853" y="124"/>
                  </a:lnTo>
                  <a:lnTo>
                    <a:pt x="3735" y="148"/>
                  </a:lnTo>
                  <a:lnTo>
                    <a:pt x="3675" y="160"/>
                  </a:lnTo>
                  <a:lnTo>
                    <a:pt x="3616" y="174"/>
                  </a:lnTo>
                  <a:lnTo>
                    <a:pt x="3556" y="188"/>
                  </a:lnTo>
                  <a:lnTo>
                    <a:pt x="3497" y="203"/>
                  </a:lnTo>
                  <a:lnTo>
                    <a:pt x="3436" y="218"/>
                  </a:lnTo>
                  <a:lnTo>
                    <a:pt x="3376" y="235"/>
                  </a:lnTo>
                  <a:lnTo>
                    <a:pt x="3317" y="252"/>
                  </a:lnTo>
                  <a:lnTo>
                    <a:pt x="3257" y="270"/>
                  </a:lnTo>
                  <a:lnTo>
                    <a:pt x="3198" y="289"/>
                  </a:lnTo>
                  <a:lnTo>
                    <a:pt x="3138" y="308"/>
                  </a:lnTo>
                  <a:lnTo>
                    <a:pt x="3079" y="329"/>
                  </a:lnTo>
                  <a:lnTo>
                    <a:pt x="3019" y="350"/>
                  </a:lnTo>
                  <a:lnTo>
                    <a:pt x="2961" y="372"/>
                  </a:lnTo>
                  <a:lnTo>
                    <a:pt x="2902" y="395"/>
                  </a:lnTo>
                  <a:lnTo>
                    <a:pt x="2845" y="419"/>
                  </a:lnTo>
                  <a:lnTo>
                    <a:pt x="2787" y="444"/>
                  </a:lnTo>
                  <a:lnTo>
                    <a:pt x="2729" y="470"/>
                  </a:lnTo>
                  <a:lnTo>
                    <a:pt x="2673" y="497"/>
                  </a:lnTo>
                  <a:lnTo>
                    <a:pt x="2616" y="525"/>
                  </a:lnTo>
                  <a:lnTo>
                    <a:pt x="2561" y="554"/>
                  </a:lnTo>
                  <a:lnTo>
                    <a:pt x="2506" y="584"/>
                  </a:lnTo>
                  <a:lnTo>
                    <a:pt x="2452" y="615"/>
                  </a:lnTo>
                  <a:lnTo>
                    <a:pt x="2398" y="647"/>
                  </a:lnTo>
                  <a:lnTo>
                    <a:pt x="2346" y="680"/>
                  </a:lnTo>
                  <a:lnTo>
                    <a:pt x="2294" y="714"/>
                  </a:lnTo>
                  <a:lnTo>
                    <a:pt x="2243" y="750"/>
                  </a:lnTo>
                  <a:lnTo>
                    <a:pt x="2193" y="787"/>
                  </a:lnTo>
                  <a:lnTo>
                    <a:pt x="2144" y="824"/>
                  </a:lnTo>
                  <a:lnTo>
                    <a:pt x="2096" y="863"/>
                  </a:lnTo>
                  <a:lnTo>
                    <a:pt x="2048" y="903"/>
                  </a:lnTo>
                  <a:lnTo>
                    <a:pt x="2003" y="944"/>
                  </a:lnTo>
                  <a:lnTo>
                    <a:pt x="1957" y="987"/>
                  </a:lnTo>
                  <a:lnTo>
                    <a:pt x="1957" y="987"/>
                  </a:lnTo>
                  <a:lnTo>
                    <a:pt x="1899" y="1044"/>
                  </a:lnTo>
                  <a:lnTo>
                    <a:pt x="1741" y="1199"/>
                  </a:lnTo>
                  <a:lnTo>
                    <a:pt x="1517" y="1422"/>
                  </a:lnTo>
                  <a:lnTo>
                    <a:pt x="1389" y="1549"/>
                  </a:lnTo>
                  <a:lnTo>
                    <a:pt x="1256" y="1685"/>
                  </a:lnTo>
                  <a:lnTo>
                    <a:pt x="1121" y="1822"/>
                  </a:lnTo>
                  <a:lnTo>
                    <a:pt x="987" y="1960"/>
                  </a:lnTo>
                  <a:lnTo>
                    <a:pt x="860" y="2093"/>
                  </a:lnTo>
                  <a:lnTo>
                    <a:pt x="743" y="2220"/>
                  </a:lnTo>
                  <a:lnTo>
                    <a:pt x="689" y="2279"/>
                  </a:lnTo>
                  <a:lnTo>
                    <a:pt x="639" y="2335"/>
                  </a:lnTo>
                  <a:lnTo>
                    <a:pt x="593" y="2387"/>
                  </a:lnTo>
                  <a:lnTo>
                    <a:pt x="552" y="2435"/>
                  </a:lnTo>
                  <a:lnTo>
                    <a:pt x="516" y="2480"/>
                  </a:lnTo>
                  <a:lnTo>
                    <a:pt x="486" y="2519"/>
                  </a:lnTo>
                  <a:lnTo>
                    <a:pt x="462" y="2552"/>
                  </a:lnTo>
                  <a:lnTo>
                    <a:pt x="452" y="2567"/>
                  </a:lnTo>
                  <a:lnTo>
                    <a:pt x="445" y="2580"/>
                  </a:lnTo>
                  <a:lnTo>
                    <a:pt x="445" y="2580"/>
                  </a:lnTo>
                  <a:lnTo>
                    <a:pt x="420" y="2626"/>
                  </a:lnTo>
                  <a:lnTo>
                    <a:pt x="393" y="2675"/>
                  </a:lnTo>
                  <a:lnTo>
                    <a:pt x="366" y="2728"/>
                  </a:lnTo>
                  <a:lnTo>
                    <a:pt x="336" y="2788"/>
                  </a:lnTo>
                  <a:lnTo>
                    <a:pt x="322" y="2820"/>
                  </a:lnTo>
                  <a:lnTo>
                    <a:pt x="307" y="2854"/>
                  </a:lnTo>
                  <a:lnTo>
                    <a:pt x="293" y="2890"/>
                  </a:lnTo>
                  <a:lnTo>
                    <a:pt x="278" y="2928"/>
                  </a:lnTo>
                  <a:lnTo>
                    <a:pt x="263" y="2968"/>
                  </a:lnTo>
                  <a:lnTo>
                    <a:pt x="247" y="3010"/>
                  </a:lnTo>
                  <a:lnTo>
                    <a:pt x="233" y="3056"/>
                  </a:lnTo>
                  <a:lnTo>
                    <a:pt x="218" y="3104"/>
                  </a:lnTo>
                  <a:lnTo>
                    <a:pt x="203" y="3155"/>
                  </a:lnTo>
                  <a:lnTo>
                    <a:pt x="189" y="3208"/>
                  </a:lnTo>
                  <a:lnTo>
                    <a:pt x="174" y="3265"/>
                  </a:lnTo>
                  <a:lnTo>
                    <a:pt x="160" y="3326"/>
                  </a:lnTo>
                  <a:lnTo>
                    <a:pt x="146" y="3390"/>
                  </a:lnTo>
                  <a:lnTo>
                    <a:pt x="131" y="3457"/>
                  </a:lnTo>
                  <a:lnTo>
                    <a:pt x="117" y="3527"/>
                  </a:lnTo>
                  <a:lnTo>
                    <a:pt x="104" y="3603"/>
                  </a:lnTo>
                  <a:lnTo>
                    <a:pt x="91" y="3681"/>
                  </a:lnTo>
                  <a:lnTo>
                    <a:pt x="78" y="3764"/>
                  </a:lnTo>
                  <a:lnTo>
                    <a:pt x="66" y="3851"/>
                  </a:lnTo>
                  <a:lnTo>
                    <a:pt x="54" y="3943"/>
                  </a:lnTo>
                  <a:lnTo>
                    <a:pt x="43" y="4040"/>
                  </a:lnTo>
                  <a:lnTo>
                    <a:pt x="30" y="4141"/>
                  </a:lnTo>
                  <a:lnTo>
                    <a:pt x="20" y="4247"/>
                  </a:lnTo>
                  <a:lnTo>
                    <a:pt x="10" y="4358"/>
                  </a:lnTo>
                  <a:lnTo>
                    <a:pt x="10" y="4358"/>
                  </a:lnTo>
                  <a:lnTo>
                    <a:pt x="6" y="4426"/>
                  </a:lnTo>
                  <a:lnTo>
                    <a:pt x="4" y="4493"/>
                  </a:lnTo>
                  <a:lnTo>
                    <a:pt x="2" y="4561"/>
                  </a:lnTo>
                  <a:lnTo>
                    <a:pt x="0" y="4628"/>
                  </a:lnTo>
                  <a:lnTo>
                    <a:pt x="0" y="4628"/>
                  </a:lnTo>
                  <a:lnTo>
                    <a:pt x="10" y="4749"/>
                  </a:lnTo>
                  <a:lnTo>
                    <a:pt x="20" y="4863"/>
                  </a:lnTo>
                  <a:lnTo>
                    <a:pt x="31" y="4973"/>
                  </a:lnTo>
                  <a:lnTo>
                    <a:pt x="44" y="5077"/>
                  </a:lnTo>
                  <a:lnTo>
                    <a:pt x="56" y="5176"/>
                  </a:lnTo>
                  <a:lnTo>
                    <a:pt x="68" y="5271"/>
                  </a:lnTo>
                  <a:lnTo>
                    <a:pt x="81" y="5360"/>
                  </a:lnTo>
                  <a:lnTo>
                    <a:pt x="94" y="5444"/>
                  </a:lnTo>
                  <a:lnTo>
                    <a:pt x="107" y="5525"/>
                  </a:lnTo>
                  <a:lnTo>
                    <a:pt x="121" y="5602"/>
                  </a:lnTo>
                  <a:lnTo>
                    <a:pt x="135" y="5674"/>
                  </a:lnTo>
                  <a:lnTo>
                    <a:pt x="151" y="5742"/>
                  </a:lnTo>
                  <a:lnTo>
                    <a:pt x="165" y="5806"/>
                  </a:lnTo>
                  <a:lnTo>
                    <a:pt x="180" y="5868"/>
                  </a:lnTo>
                  <a:lnTo>
                    <a:pt x="195" y="5925"/>
                  </a:lnTo>
                  <a:lnTo>
                    <a:pt x="210" y="5979"/>
                  </a:lnTo>
                  <a:lnTo>
                    <a:pt x="226" y="6030"/>
                  </a:lnTo>
                  <a:lnTo>
                    <a:pt x="241" y="6078"/>
                  </a:lnTo>
                  <a:lnTo>
                    <a:pt x="257" y="6124"/>
                  </a:lnTo>
                  <a:lnTo>
                    <a:pt x="272" y="6166"/>
                  </a:lnTo>
                  <a:lnTo>
                    <a:pt x="288" y="6206"/>
                  </a:lnTo>
                  <a:lnTo>
                    <a:pt x="303" y="6244"/>
                  </a:lnTo>
                  <a:lnTo>
                    <a:pt x="318" y="6279"/>
                  </a:lnTo>
                  <a:lnTo>
                    <a:pt x="333" y="6313"/>
                  </a:lnTo>
                  <a:lnTo>
                    <a:pt x="363" y="6376"/>
                  </a:lnTo>
                  <a:lnTo>
                    <a:pt x="392" y="6431"/>
                  </a:lnTo>
                  <a:lnTo>
                    <a:pt x="419" y="6482"/>
                  </a:lnTo>
                  <a:lnTo>
                    <a:pt x="445" y="6529"/>
                  </a:lnTo>
                  <a:lnTo>
                    <a:pt x="445" y="6529"/>
                  </a:lnTo>
                  <a:lnTo>
                    <a:pt x="453" y="6543"/>
                  </a:lnTo>
                  <a:lnTo>
                    <a:pt x="462" y="6557"/>
                  </a:lnTo>
                  <a:lnTo>
                    <a:pt x="487" y="6591"/>
                  </a:lnTo>
                  <a:lnTo>
                    <a:pt x="516" y="6630"/>
                  </a:lnTo>
                  <a:lnTo>
                    <a:pt x="552" y="6674"/>
                  </a:lnTo>
                  <a:lnTo>
                    <a:pt x="594" y="6723"/>
                  </a:lnTo>
                  <a:lnTo>
                    <a:pt x="639" y="6775"/>
                  </a:lnTo>
                  <a:lnTo>
                    <a:pt x="690" y="6831"/>
                  </a:lnTo>
                  <a:lnTo>
                    <a:pt x="743" y="6890"/>
                  </a:lnTo>
                  <a:lnTo>
                    <a:pt x="860" y="7016"/>
                  </a:lnTo>
                  <a:lnTo>
                    <a:pt x="987" y="7150"/>
                  </a:lnTo>
                  <a:lnTo>
                    <a:pt x="1121" y="7288"/>
                  </a:lnTo>
                  <a:lnTo>
                    <a:pt x="1256" y="7425"/>
                  </a:lnTo>
                  <a:lnTo>
                    <a:pt x="1389" y="7561"/>
                  </a:lnTo>
                  <a:lnTo>
                    <a:pt x="1517" y="7688"/>
                  </a:lnTo>
                  <a:lnTo>
                    <a:pt x="1742" y="7911"/>
                  </a:lnTo>
                  <a:lnTo>
                    <a:pt x="1899" y="8066"/>
                  </a:lnTo>
                  <a:lnTo>
                    <a:pt x="1957" y="8123"/>
                  </a:lnTo>
                  <a:lnTo>
                    <a:pt x="1957" y="8123"/>
                  </a:lnTo>
                  <a:lnTo>
                    <a:pt x="2003" y="8166"/>
                  </a:lnTo>
                  <a:lnTo>
                    <a:pt x="2049" y="8207"/>
                  </a:lnTo>
                  <a:lnTo>
                    <a:pt x="2096" y="8247"/>
                  </a:lnTo>
                  <a:lnTo>
                    <a:pt x="2144" y="8285"/>
                  </a:lnTo>
                  <a:lnTo>
                    <a:pt x="2193" y="8323"/>
                  </a:lnTo>
                  <a:lnTo>
                    <a:pt x="2244" y="8360"/>
                  </a:lnTo>
                  <a:lnTo>
                    <a:pt x="2294" y="8396"/>
                  </a:lnTo>
                  <a:lnTo>
                    <a:pt x="2347" y="8430"/>
                  </a:lnTo>
                  <a:lnTo>
                    <a:pt x="2399" y="8463"/>
                  </a:lnTo>
                  <a:lnTo>
                    <a:pt x="2453" y="8495"/>
                  </a:lnTo>
                  <a:lnTo>
                    <a:pt x="2506" y="8526"/>
                  </a:lnTo>
                  <a:lnTo>
                    <a:pt x="2562" y="8555"/>
                  </a:lnTo>
                  <a:lnTo>
                    <a:pt x="2617" y="8584"/>
                  </a:lnTo>
                  <a:lnTo>
                    <a:pt x="2673" y="8613"/>
                  </a:lnTo>
                  <a:lnTo>
                    <a:pt x="2730" y="8640"/>
                  </a:lnTo>
                  <a:lnTo>
                    <a:pt x="2787" y="8666"/>
                  </a:lnTo>
                  <a:lnTo>
                    <a:pt x="2845" y="8691"/>
                  </a:lnTo>
                  <a:lnTo>
                    <a:pt x="2903" y="8715"/>
                  </a:lnTo>
                  <a:lnTo>
                    <a:pt x="2962" y="8738"/>
                  </a:lnTo>
                  <a:lnTo>
                    <a:pt x="3020" y="8760"/>
                  </a:lnTo>
                  <a:lnTo>
                    <a:pt x="3079" y="8781"/>
                  </a:lnTo>
                  <a:lnTo>
                    <a:pt x="3138" y="8801"/>
                  </a:lnTo>
                  <a:lnTo>
                    <a:pt x="3198" y="8821"/>
                  </a:lnTo>
                  <a:lnTo>
                    <a:pt x="3257" y="8839"/>
                  </a:lnTo>
                  <a:lnTo>
                    <a:pt x="3317" y="8857"/>
                  </a:lnTo>
                  <a:lnTo>
                    <a:pt x="3376" y="8874"/>
                  </a:lnTo>
                  <a:lnTo>
                    <a:pt x="3437" y="8892"/>
                  </a:lnTo>
                  <a:lnTo>
                    <a:pt x="3497" y="8907"/>
                  </a:lnTo>
                  <a:lnTo>
                    <a:pt x="3556" y="8922"/>
                  </a:lnTo>
                  <a:lnTo>
                    <a:pt x="3616" y="8936"/>
                  </a:lnTo>
                  <a:lnTo>
                    <a:pt x="3675" y="8949"/>
                  </a:lnTo>
                  <a:lnTo>
                    <a:pt x="3735" y="8962"/>
                  </a:lnTo>
                  <a:lnTo>
                    <a:pt x="3853" y="8985"/>
                  </a:lnTo>
                  <a:lnTo>
                    <a:pt x="3970" y="9006"/>
                  </a:lnTo>
                  <a:lnTo>
                    <a:pt x="4085" y="9024"/>
                  </a:lnTo>
                  <a:lnTo>
                    <a:pt x="4198" y="9040"/>
                  </a:lnTo>
                  <a:lnTo>
                    <a:pt x="4308" y="9054"/>
                  </a:lnTo>
                  <a:lnTo>
                    <a:pt x="4417" y="9066"/>
                  </a:lnTo>
                  <a:lnTo>
                    <a:pt x="4522" y="9077"/>
                  </a:lnTo>
                  <a:lnTo>
                    <a:pt x="4624" y="9085"/>
                  </a:lnTo>
                  <a:lnTo>
                    <a:pt x="4722" y="9092"/>
                  </a:lnTo>
                  <a:lnTo>
                    <a:pt x="4816" y="9098"/>
                  </a:lnTo>
                  <a:lnTo>
                    <a:pt x="4906" y="9102"/>
                  </a:lnTo>
                  <a:lnTo>
                    <a:pt x="4990" y="9105"/>
                  </a:lnTo>
                  <a:lnTo>
                    <a:pt x="5070" y="9108"/>
                  </a:lnTo>
                  <a:lnTo>
                    <a:pt x="5144" y="9109"/>
                  </a:lnTo>
                  <a:lnTo>
                    <a:pt x="5275" y="9110"/>
                  </a:lnTo>
                  <a:lnTo>
                    <a:pt x="5275" y="9110"/>
                  </a:lnTo>
                  <a:lnTo>
                    <a:pt x="7183" y="9110"/>
                  </a:lnTo>
                  <a:lnTo>
                    <a:pt x="7183" y="0"/>
                  </a:lnTo>
                  <a:lnTo>
                    <a:pt x="7183" y="0"/>
                  </a:lnTo>
                  <a:lnTo>
                    <a:pt x="5275" y="0"/>
                  </a:lnTo>
                  <a:lnTo>
                    <a:pt x="527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fr-FR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TextBox 15">
            <a:extLst>
              <a:ext uri="{FF2B5EF4-FFF2-40B4-BE49-F238E27FC236}">
                <a16:creationId xmlns:a16="http://schemas.microsoft.com/office/drawing/2014/main" id="{4DC4992E-B842-FC4E-798B-F11843DF3BD4}"/>
              </a:ext>
            </a:extLst>
          </p:cNvPr>
          <p:cNvSpPr txBox="1"/>
          <p:nvPr/>
        </p:nvSpPr>
        <p:spPr>
          <a:xfrm rot="20191043">
            <a:off x="3459538" y="2930331"/>
            <a:ext cx="557709" cy="918287"/>
          </a:xfrm>
          <a:prstGeom prst="rect">
            <a:avLst/>
          </a:prstGeom>
          <a:noFill/>
        </p:spPr>
        <p:txBody>
          <a:bodyPr wrap="none" lIns="86451" tIns="43223" rIns="86451" bIns="43223" rtlCol="0">
            <a:spAutoFit/>
          </a:bodyPr>
          <a:lstStyle/>
          <a:p>
            <a:pPr algn="ctr" defTabSz="86423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54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</a:p>
        </p:txBody>
      </p:sp>
      <p:sp>
        <p:nvSpPr>
          <p:cNvPr id="15" name="TextBox 16">
            <a:extLst>
              <a:ext uri="{FF2B5EF4-FFF2-40B4-BE49-F238E27FC236}">
                <a16:creationId xmlns:a16="http://schemas.microsoft.com/office/drawing/2014/main" id="{1EC4E47C-D44E-9019-1E61-65D526601294}"/>
              </a:ext>
            </a:extLst>
          </p:cNvPr>
          <p:cNvSpPr txBox="1"/>
          <p:nvPr/>
        </p:nvSpPr>
        <p:spPr>
          <a:xfrm rot="20191043">
            <a:off x="5090832" y="2649038"/>
            <a:ext cx="557709" cy="918287"/>
          </a:xfrm>
          <a:prstGeom prst="rect">
            <a:avLst/>
          </a:prstGeom>
          <a:noFill/>
        </p:spPr>
        <p:txBody>
          <a:bodyPr wrap="none" lIns="86451" tIns="43223" rIns="86451" bIns="43223" rtlCol="0">
            <a:spAutoFit/>
          </a:bodyPr>
          <a:lstStyle/>
          <a:p>
            <a:pPr algn="ctr" defTabSz="86423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54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00886F72-7F3D-5865-EE45-60864A877BF8}"/>
              </a:ext>
            </a:extLst>
          </p:cNvPr>
          <p:cNvSpPr txBox="1"/>
          <p:nvPr/>
        </p:nvSpPr>
        <p:spPr>
          <a:xfrm rot="20191043">
            <a:off x="6477868" y="4501021"/>
            <a:ext cx="557709" cy="918287"/>
          </a:xfrm>
          <a:prstGeom prst="rect">
            <a:avLst/>
          </a:prstGeom>
          <a:noFill/>
        </p:spPr>
        <p:txBody>
          <a:bodyPr wrap="none" lIns="86451" tIns="43223" rIns="86451" bIns="43223" rtlCol="0">
            <a:spAutoFit/>
          </a:bodyPr>
          <a:lstStyle/>
          <a:p>
            <a:pPr algn="ctr" defTabSz="86423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54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3</a:t>
            </a: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444AACE7-3BCA-4184-2190-F3E9C7B71B02}"/>
              </a:ext>
            </a:extLst>
          </p:cNvPr>
          <p:cNvSpPr txBox="1"/>
          <p:nvPr/>
        </p:nvSpPr>
        <p:spPr>
          <a:xfrm rot="20191043">
            <a:off x="7919076" y="3874622"/>
            <a:ext cx="557709" cy="918287"/>
          </a:xfrm>
          <a:prstGeom prst="rect">
            <a:avLst/>
          </a:prstGeom>
          <a:noFill/>
        </p:spPr>
        <p:txBody>
          <a:bodyPr wrap="none" lIns="86451" tIns="43223" rIns="86451" bIns="43223" rtlCol="0">
            <a:spAutoFit/>
          </a:bodyPr>
          <a:lstStyle/>
          <a:p>
            <a:pPr algn="ctr" defTabSz="86423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54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8F88E4F-4578-17E7-C462-560E15C2473A}"/>
              </a:ext>
            </a:extLst>
          </p:cNvPr>
          <p:cNvGrpSpPr/>
          <p:nvPr/>
        </p:nvGrpSpPr>
        <p:grpSpPr>
          <a:xfrm>
            <a:off x="5513369" y="1533285"/>
            <a:ext cx="3488642" cy="1207241"/>
            <a:chOff x="1332210" y="1119916"/>
            <a:chExt cx="3488642" cy="120724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49C40CE-A2E1-303B-49D6-6873CA89B170}"/>
                </a:ext>
              </a:extLst>
            </p:cNvPr>
            <p:cNvSpPr txBox="1"/>
            <p:nvPr/>
          </p:nvSpPr>
          <p:spPr>
            <a:xfrm>
              <a:off x="1332210" y="1428257"/>
              <a:ext cx="3488642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模板网，幻灯片演示模板及素材免费下载！</a:t>
              </a:r>
            </a:p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 唯一 访问网址：</a:t>
              </a:r>
              <a:endParaRPr lang="en-US" altLang="zh-CN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www.51pptm oban.com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7D3DE86-AE82-60CD-244D-51175BA307DF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4D1DC43-1B2E-AF93-156A-FEB1DE31DAAB}"/>
              </a:ext>
            </a:extLst>
          </p:cNvPr>
          <p:cNvGrpSpPr/>
          <p:nvPr/>
        </p:nvGrpSpPr>
        <p:grpSpPr>
          <a:xfrm>
            <a:off x="740392" y="3043901"/>
            <a:ext cx="2509644" cy="1207241"/>
            <a:chOff x="2274263" y="1119916"/>
            <a:chExt cx="2509644" cy="120724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EA521CF-6918-DE1C-8D59-67CD0B54AC12}"/>
                </a:ext>
              </a:extLst>
            </p:cNvPr>
            <p:cNvSpPr txBox="1"/>
            <p:nvPr/>
          </p:nvSpPr>
          <p:spPr>
            <a:xfrm>
              <a:off x="2274263" y="1428257"/>
              <a:ext cx="2509643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9CD8326-8797-7EB1-71EA-A6F2E0141B7D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2E76AE5-A5E8-A045-FA7D-EE073F72798B}"/>
              </a:ext>
            </a:extLst>
          </p:cNvPr>
          <p:cNvGrpSpPr/>
          <p:nvPr/>
        </p:nvGrpSpPr>
        <p:grpSpPr>
          <a:xfrm>
            <a:off x="8873273" y="3824310"/>
            <a:ext cx="2444015" cy="1207241"/>
            <a:chOff x="1332210" y="1119916"/>
            <a:chExt cx="2444015" cy="120724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DB8ADB3-DE14-AD8A-5316-C7A500E4E1AC}"/>
                </a:ext>
              </a:extLst>
            </p:cNvPr>
            <p:cNvSpPr txBox="1"/>
            <p:nvPr/>
          </p:nvSpPr>
          <p:spPr>
            <a:xfrm>
              <a:off x="1332210" y="1428257"/>
              <a:ext cx="2444015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F51166F-CBB9-7E58-82B8-FF74933C4871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7AA34D3-824C-8F4D-27BC-3DF3178916D1}"/>
              </a:ext>
            </a:extLst>
          </p:cNvPr>
          <p:cNvGrpSpPr/>
          <p:nvPr/>
        </p:nvGrpSpPr>
        <p:grpSpPr>
          <a:xfrm>
            <a:off x="2311401" y="4778548"/>
            <a:ext cx="3641838" cy="930243"/>
            <a:chOff x="1142069" y="1119916"/>
            <a:chExt cx="3641838" cy="93024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1A21418-D621-853A-3A7A-C008A847E302}"/>
                </a:ext>
              </a:extLst>
            </p:cNvPr>
            <p:cNvSpPr txBox="1"/>
            <p:nvPr/>
          </p:nvSpPr>
          <p:spPr>
            <a:xfrm>
              <a:off x="1142069" y="1428257"/>
              <a:ext cx="364183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C6F1937-5F7E-14B4-52DE-E8F1F593316E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148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84C50B2-03D4-AAD9-5D94-89F9CF52F156}"/>
              </a:ext>
            </a:extLst>
          </p:cNvPr>
          <p:cNvSpPr/>
          <p:nvPr/>
        </p:nvSpPr>
        <p:spPr>
          <a:xfrm>
            <a:off x="3345646" y="1374115"/>
            <a:ext cx="5804216" cy="3958260"/>
          </a:xfrm>
          <a:custGeom>
            <a:avLst/>
            <a:gdLst>
              <a:gd name="connsiteX0" fmla="*/ 3297661 w 3297661"/>
              <a:gd name="connsiteY0" fmla="*/ 964521 h 2248881"/>
              <a:gd name="connsiteX1" fmla="*/ 2787244 w 3297661"/>
              <a:gd name="connsiteY1" fmla="*/ 454771 h 2248881"/>
              <a:gd name="connsiteX2" fmla="*/ 2687673 w 3297661"/>
              <a:gd name="connsiteY2" fmla="*/ 464496 h 2248881"/>
              <a:gd name="connsiteX3" fmla="*/ 1986601 w 3297661"/>
              <a:gd name="connsiteY3" fmla="*/ 0 h 2248881"/>
              <a:gd name="connsiteX4" fmla="*/ 1516403 w 3297661"/>
              <a:gd name="connsiteY4" fmla="*/ 162506 h 2248881"/>
              <a:gd name="connsiteX5" fmla="*/ 1108399 w 3297661"/>
              <a:gd name="connsiteY5" fmla="*/ 0 h 2248881"/>
              <a:gd name="connsiteX6" fmla="*/ 515415 w 3297661"/>
              <a:gd name="connsiteY6" fmla="*/ 592207 h 2248881"/>
              <a:gd name="connsiteX7" fmla="*/ 524800 w 3297661"/>
              <a:gd name="connsiteY7" fmla="*/ 697697 h 2248881"/>
              <a:gd name="connsiteX8" fmla="*/ 0 w 3297661"/>
              <a:gd name="connsiteY8" fmla="*/ 1339329 h 2248881"/>
              <a:gd name="connsiteX9" fmla="*/ 655530 w 3297661"/>
              <a:gd name="connsiteY9" fmla="*/ 1994002 h 2248881"/>
              <a:gd name="connsiteX10" fmla="*/ 849075 w 3297661"/>
              <a:gd name="connsiteY10" fmla="*/ 1964989 h 2248881"/>
              <a:gd name="connsiteX11" fmla="*/ 1236001 w 3297661"/>
              <a:gd name="connsiteY11" fmla="*/ 2248881 h 2248881"/>
              <a:gd name="connsiteX12" fmla="*/ 1585817 w 3297661"/>
              <a:gd name="connsiteY12" fmla="*/ 2048475 h 2248881"/>
              <a:gd name="connsiteX13" fmla="*/ 1833982 w 3297661"/>
              <a:gd name="connsiteY13" fmla="*/ 2128933 h 2248881"/>
              <a:gd name="connsiteX14" fmla="*/ 2084598 w 3297661"/>
              <a:gd name="connsiteY14" fmla="*/ 2046732 h 2248881"/>
              <a:gd name="connsiteX15" fmla="*/ 2469493 w 3297661"/>
              <a:gd name="connsiteY15" fmla="*/ 2183902 h 2248881"/>
              <a:gd name="connsiteX16" fmla="*/ 3077488 w 3297661"/>
              <a:gd name="connsiteY16" fmla="*/ 1576711 h 2248881"/>
              <a:gd name="connsiteX17" fmla="*/ 3051508 w 3297661"/>
              <a:gd name="connsiteY17" fmla="*/ 1400699 h 2248881"/>
              <a:gd name="connsiteX18" fmla="*/ 3297661 w 3297661"/>
              <a:gd name="connsiteY18" fmla="*/ 964521 h 224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661" h="2248881">
                <a:moveTo>
                  <a:pt x="3297661" y="964521"/>
                </a:moveTo>
                <a:cubicBezTo>
                  <a:pt x="3297661" y="682990"/>
                  <a:pt x="3069143" y="454771"/>
                  <a:pt x="2787244" y="454771"/>
                </a:cubicBezTo>
                <a:cubicBezTo>
                  <a:pt x="2753167" y="454771"/>
                  <a:pt x="2719881" y="458143"/>
                  <a:pt x="2687673" y="464496"/>
                </a:cubicBezTo>
                <a:cubicBezTo>
                  <a:pt x="2572336" y="191567"/>
                  <a:pt x="2301872" y="0"/>
                  <a:pt x="1986601" y="0"/>
                </a:cubicBezTo>
                <a:cubicBezTo>
                  <a:pt x="1809108" y="0"/>
                  <a:pt x="1645817" y="60722"/>
                  <a:pt x="1516403" y="162506"/>
                </a:cubicBezTo>
                <a:cubicBezTo>
                  <a:pt x="1410107" y="61789"/>
                  <a:pt x="1266483" y="0"/>
                  <a:pt x="1108399" y="0"/>
                </a:cubicBezTo>
                <a:cubicBezTo>
                  <a:pt x="780901" y="0"/>
                  <a:pt x="515415" y="265138"/>
                  <a:pt x="515415" y="592207"/>
                </a:cubicBezTo>
                <a:cubicBezTo>
                  <a:pt x="515415" y="628212"/>
                  <a:pt x="518639" y="663454"/>
                  <a:pt x="524800" y="697697"/>
                </a:cubicBezTo>
                <a:cubicBezTo>
                  <a:pt x="225399" y="758209"/>
                  <a:pt x="0" y="1022471"/>
                  <a:pt x="0" y="1339329"/>
                </a:cubicBezTo>
                <a:cubicBezTo>
                  <a:pt x="0" y="1700889"/>
                  <a:pt x="293487" y="1994002"/>
                  <a:pt x="655530" y="1994002"/>
                </a:cubicBezTo>
                <a:cubicBezTo>
                  <a:pt x="722903" y="1994002"/>
                  <a:pt x="787901" y="1983838"/>
                  <a:pt x="849075" y="1964989"/>
                </a:cubicBezTo>
                <a:cubicBezTo>
                  <a:pt x="900558" y="2129485"/>
                  <a:pt x="1054321" y="2248881"/>
                  <a:pt x="1236001" y="2248881"/>
                </a:cubicBezTo>
                <a:cubicBezTo>
                  <a:pt x="1385176" y="2248881"/>
                  <a:pt x="1515449" y="2168338"/>
                  <a:pt x="1585817" y="2048475"/>
                </a:cubicBezTo>
                <a:cubicBezTo>
                  <a:pt x="1655526" y="2099034"/>
                  <a:pt x="1741239" y="2128933"/>
                  <a:pt x="1833982" y="2128933"/>
                </a:cubicBezTo>
                <a:cubicBezTo>
                  <a:pt x="1927802" y="2128933"/>
                  <a:pt x="2014450" y="2098367"/>
                  <a:pt x="2084598" y="2046732"/>
                </a:cubicBezTo>
                <a:cubicBezTo>
                  <a:pt x="2189425" y="2132457"/>
                  <a:pt x="2323436" y="2183902"/>
                  <a:pt x="2469493" y="2183902"/>
                </a:cubicBezTo>
                <a:cubicBezTo>
                  <a:pt x="2805279" y="2183902"/>
                  <a:pt x="3077488" y="1912058"/>
                  <a:pt x="3077488" y="1576711"/>
                </a:cubicBezTo>
                <a:cubicBezTo>
                  <a:pt x="3077488" y="1515494"/>
                  <a:pt x="3068380" y="1456420"/>
                  <a:pt x="3051508" y="1400699"/>
                </a:cubicBezTo>
                <a:cubicBezTo>
                  <a:pt x="3199063" y="1311354"/>
                  <a:pt x="3297661" y="1149439"/>
                  <a:pt x="3297661" y="964521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5" name="KSO_Shape">
            <a:extLst>
              <a:ext uri="{FF2B5EF4-FFF2-40B4-BE49-F238E27FC236}">
                <a16:creationId xmlns:a16="http://schemas.microsoft.com/office/drawing/2014/main" id="{0F7AE041-282F-DE71-3455-0AACCE9FA78C}"/>
              </a:ext>
            </a:extLst>
          </p:cNvPr>
          <p:cNvSpPr/>
          <p:nvPr/>
        </p:nvSpPr>
        <p:spPr>
          <a:xfrm>
            <a:off x="982486" y="712122"/>
            <a:ext cx="2174944" cy="113382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>
                  <a:alpha val="34000"/>
                </a:srgb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72CA2A5-9151-9905-6200-BEE8D40EE27E}"/>
              </a:ext>
            </a:extLst>
          </p:cNvPr>
          <p:cNvSpPr txBox="1"/>
          <p:nvPr/>
        </p:nvSpPr>
        <p:spPr>
          <a:xfrm>
            <a:off x="5317000" y="1473232"/>
            <a:ext cx="17331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effectLst>
                  <a:outerShdw dist="63500" dir="2700000" algn="tl">
                    <a:srgbClr val="000000">
                      <a:alpha val="25000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03</a:t>
            </a:r>
            <a:endParaRPr lang="zh-CN" altLang="en-US" sz="9600" b="1" dirty="0">
              <a:solidFill>
                <a:schemeClr val="bg1"/>
              </a:solidFill>
              <a:effectLst>
                <a:outerShdw dist="63500" dir="2700000" algn="tl">
                  <a:srgbClr val="000000">
                    <a:alpha val="25000"/>
                  </a:srgb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63E3A3D-A9CC-289E-C185-97DAD57715C4}"/>
              </a:ext>
            </a:extLst>
          </p:cNvPr>
          <p:cNvGrpSpPr/>
          <p:nvPr/>
        </p:nvGrpSpPr>
        <p:grpSpPr>
          <a:xfrm>
            <a:off x="722003" y="2318799"/>
            <a:ext cx="3627571" cy="4247520"/>
            <a:chOff x="341302" y="1954963"/>
            <a:chExt cx="3939495" cy="4612751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36EDC2D7-89F8-2D38-DB56-F70A9E575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302" y="1954963"/>
              <a:ext cx="3939495" cy="4612751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36DF25B-9110-D511-A5AF-B72211CA5DD8}"/>
                </a:ext>
              </a:extLst>
            </p:cNvPr>
            <p:cNvSpPr txBox="1"/>
            <p:nvPr/>
          </p:nvSpPr>
          <p:spPr>
            <a:xfrm rot="1693005">
              <a:off x="876888" y="2402962"/>
              <a:ext cx="668831" cy="83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A</a:t>
              </a:r>
              <a:endParaRPr lang="zh-CN" altLang="en-US" sz="4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941F0E4-4BC0-E275-871B-1A07A637225A}"/>
                </a:ext>
              </a:extLst>
            </p:cNvPr>
            <p:cNvSpPr txBox="1"/>
            <p:nvPr/>
          </p:nvSpPr>
          <p:spPr>
            <a:xfrm rot="20177157">
              <a:off x="1187447" y="4007350"/>
              <a:ext cx="627051" cy="83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B</a:t>
              </a:r>
              <a:endParaRPr lang="zh-CN" altLang="en-US" sz="4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72D7937-0C31-DC46-4442-718FF2EA1B9E}"/>
                </a:ext>
              </a:extLst>
            </p:cNvPr>
            <p:cNvSpPr txBox="1"/>
            <p:nvPr/>
          </p:nvSpPr>
          <p:spPr>
            <a:xfrm>
              <a:off x="1102529" y="5454026"/>
              <a:ext cx="635755" cy="83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C</a:t>
              </a:r>
              <a:endParaRPr lang="zh-CN" altLang="en-US" sz="4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19" name="图形 73">
            <a:extLst>
              <a:ext uri="{FF2B5EF4-FFF2-40B4-BE49-F238E27FC236}">
                <a16:creationId xmlns:a16="http://schemas.microsoft.com/office/drawing/2014/main" id="{8A6D7AD6-DCD0-2DF9-3826-D02E89FED8CE}"/>
              </a:ext>
            </a:extLst>
          </p:cNvPr>
          <p:cNvGrpSpPr/>
          <p:nvPr/>
        </p:nvGrpSpPr>
        <p:grpSpPr>
          <a:xfrm rot="1820490">
            <a:off x="8049436" y="608795"/>
            <a:ext cx="3473339" cy="1602518"/>
            <a:chOff x="1530088" y="4532371"/>
            <a:chExt cx="1376374" cy="635027"/>
          </a:xfrm>
        </p:grpSpPr>
        <p:grpSp>
          <p:nvGrpSpPr>
            <p:cNvPr id="20" name="图形 73">
              <a:extLst>
                <a:ext uri="{FF2B5EF4-FFF2-40B4-BE49-F238E27FC236}">
                  <a16:creationId xmlns:a16="http://schemas.microsoft.com/office/drawing/2014/main" id="{8CF79BE0-631A-0E9A-11FD-6F58EDAB6B09}"/>
                </a:ext>
              </a:extLst>
            </p:cNvPr>
            <p:cNvGrpSpPr/>
            <p:nvPr/>
          </p:nvGrpSpPr>
          <p:grpSpPr>
            <a:xfrm>
              <a:off x="1637270" y="4532371"/>
              <a:ext cx="1099815" cy="498503"/>
              <a:chOff x="1637270" y="4532371"/>
              <a:chExt cx="1099815" cy="498503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4019AE3-4199-5ADA-60EC-9611BA38793B}"/>
                  </a:ext>
                </a:extLst>
              </p:cNvPr>
              <p:cNvSpPr/>
              <p:nvPr/>
            </p:nvSpPr>
            <p:spPr>
              <a:xfrm>
                <a:off x="1637270" y="4532371"/>
                <a:ext cx="1099815" cy="454009"/>
              </a:xfrm>
              <a:custGeom>
                <a:avLst/>
                <a:gdLst>
                  <a:gd name="connsiteX0" fmla="*/ 1070538 w 1099815"/>
                  <a:gd name="connsiteY0" fmla="*/ 382842 h 454009"/>
                  <a:gd name="connsiteX1" fmla="*/ 1069070 w 1099815"/>
                  <a:gd name="connsiteY1" fmla="*/ 379012 h 454009"/>
                  <a:gd name="connsiteX2" fmla="*/ 1067872 w 1099815"/>
                  <a:gd name="connsiteY2" fmla="*/ 376006 h 454009"/>
                  <a:gd name="connsiteX3" fmla="*/ 1065600 w 1099815"/>
                  <a:gd name="connsiteY3" fmla="*/ 370530 h 454009"/>
                  <a:gd name="connsiteX4" fmla="*/ 1061065 w 1099815"/>
                  <a:gd name="connsiteY4" fmla="*/ 360264 h 454009"/>
                  <a:gd name="connsiteX5" fmla="*/ 1051657 w 1099815"/>
                  <a:gd name="connsiteY5" fmla="*/ 340666 h 454009"/>
                  <a:gd name="connsiteX6" fmla="*/ 1031162 w 1099815"/>
                  <a:gd name="connsiteY6" fmla="*/ 303324 h 454009"/>
                  <a:gd name="connsiteX7" fmla="*/ 983010 w 1099815"/>
                  <a:gd name="connsiteY7" fmla="*/ 233546 h 454009"/>
                  <a:gd name="connsiteX8" fmla="*/ 925116 w 1099815"/>
                  <a:gd name="connsiteY8" fmla="*/ 170421 h 454009"/>
                  <a:gd name="connsiteX9" fmla="*/ 857098 w 1099815"/>
                  <a:gd name="connsiteY9" fmla="*/ 116256 h 454009"/>
                  <a:gd name="connsiteX10" fmla="*/ 838654 w 1099815"/>
                  <a:gd name="connsiteY10" fmla="*/ 104382 h 454009"/>
                  <a:gd name="connsiteX11" fmla="*/ 819663 w 1099815"/>
                  <a:gd name="connsiteY11" fmla="*/ 93272 h 454009"/>
                  <a:gd name="connsiteX12" fmla="*/ 800067 w 1099815"/>
                  <a:gd name="connsiteY12" fmla="*/ 83154 h 454009"/>
                  <a:gd name="connsiteX13" fmla="*/ 780057 w 1099815"/>
                  <a:gd name="connsiteY13" fmla="*/ 73839 h 454009"/>
                  <a:gd name="connsiteX14" fmla="*/ 769926 w 1099815"/>
                  <a:gd name="connsiteY14" fmla="*/ 69432 h 454009"/>
                  <a:gd name="connsiteX15" fmla="*/ 764856 w 1099815"/>
                  <a:gd name="connsiteY15" fmla="*/ 67242 h 454009"/>
                  <a:gd name="connsiteX16" fmla="*/ 759676 w 1099815"/>
                  <a:gd name="connsiteY16" fmla="*/ 65323 h 454009"/>
                  <a:gd name="connsiteX17" fmla="*/ 738913 w 1099815"/>
                  <a:gd name="connsiteY17" fmla="*/ 57763 h 454009"/>
                  <a:gd name="connsiteX18" fmla="*/ 717814 w 1099815"/>
                  <a:gd name="connsiteY18" fmla="*/ 51311 h 454009"/>
                  <a:gd name="connsiteX19" fmla="*/ 696524 w 1099815"/>
                  <a:gd name="connsiteY19" fmla="*/ 45658 h 454009"/>
                  <a:gd name="connsiteX20" fmla="*/ 524287 w 1099815"/>
                  <a:gd name="connsiteY20" fmla="*/ 33288 h 454009"/>
                  <a:gd name="connsiteX21" fmla="*/ 503193 w 1099815"/>
                  <a:gd name="connsiteY21" fmla="*/ 35409 h 454009"/>
                  <a:gd name="connsiteX22" fmla="*/ 492647 w 1099815"/>
                  <a:gd name="connsiteY22" fmla="*/ 36523 h 454009"/>
                  <a:gd name="connsiteX23" fmla="*/ 482047 w 1099815"/>
                  <a:gd name="connsiteY23" fmla="*/ 38205 h 454009"/>
                  <a:gd name="connsiteX24" fmla="*/ 460856 w 1099815"/>
                  <a:gd name="connsiteY24" fmla="*/ 41649 h 454009"/>
                  <a:gd name="connsiteX25" fmla="*/ 439750 w 1099815"/>
                  <a:gd name="connsiteY25" fmla="*/ 46225 h 454009"/>
                  <a:gd name="connsiteX26" fmla="*/ 397855 w 1099815"/>
                  <a:gd name="connsiteY26" fmla="*/ 57429 h 454009"/>
                  <a:gd name="connsiteX27" fmla="*/ 377237 w 1099815"/>
                  <a:gd name="connsiteY27" fmla="*/ 64527 h 454009"/>
                  <a:gd name="connsiteX28" fmla="*/ 366959 w 1099815"/>
                  <a:gd name="connsiteY28" fmla="*/ 68183 h 454009"/>
                  <a:gd name="connsiteX29" fmla="*/ 356844 w 1099815"/>
                  <a:gd name="connsiteY29" fmla="*/ 72343 h 454009"/>
                  <a:gd name="connsiteX30" fmla="*/ 209090 w 1099815"/>
                  <a:gd name="connsiteY30" fmla="*/ 164492 h 454009"/>
                  <a:gd name="connsiteX31" fmla="*/ 99650 w 1099815"/>
                  <a:gd name="connsiteY31" fmla="*/ 295956 h 454009"/>
                  <a:gd name="connsiteX32" fmla="*/ 60252 w 1099815"/>
                  <a:gd name="connsiteY32" fmla="*/ 370686 h 454009"/>
                  <a:gd name="connsiteX33" fmla="*/ 44222 w 1099815"/>
                  <a:gd name="connsiteY33" fmla="*/ 410038 h 454009"/>
                  <a:gd name="connsiteX34" fmla="*/ 37132 w 1099815"/>
                  <a:gd name="connsiteY34" fmla="*/ 430543 h 454009"/>
                  <a:gd name="connsiteX35" fmla="*/ 33806 w 1099815"/>
                  <a:gd name="connsiteY35" fmla="*/ 441260 h 454009"/>
                  <a:gd name="connsiteX36" fmla="*/ 32171 w 1099815"/>
                  <a:gd name="connsiteY36" fmla="*/ 446945 h 454009"/>
                  <a:gd name="connsiteX37" fmla="*/ 31328 w 1099815"/>
                  <a:gd name="connsiteY37" fmla="*/ 450039 h 454009"/>
                  <a:gd name="connsiteX38" fmla="*/ 30307 w 1099815"/>
                  <a:gd name="connsiteY38" fmla="*/ 454010 h 454009"/>
                  <a:gd name="connsiteX39" fmla="*/ 0 w 1099815"/>
                  <a:gd name="connsiteY39" fmla="*/ 446699 h 454009"/>
                  <a:gd name="connsiteX40" fmla="*/ 1196 w 1099815"/>
                  <a:gd name="connsiteY40" fmla="*/ 442040 h 454009"/>
                  <a:gd name="connsiteX41" fmla="*/ 2133 w 1099815"/>
                  <a:gd name="connsiteY41" fmla="*/ 438605 h 454009"/>
                  <a:gd name="connsiteX42" fmla="*/ 3907 w 1099815"/>
                  <a:gd name="connsiteY42" fmla="*/ 432433 h 454009"/>
                  <a:gd name="connsiteX43" fmla="*/ 7459 w 1099815"/>
                  <a:gd name="connsiteY43" fmla="*/ 420980 h 454009"/>
                  <a:gd name="connsiteX44" fmla="*/ 14952 w 1099815"/>
                  <a:gd name="connsiteY44" fmla="*/ 399301 h 454009"/>
                  <a:gd name="connsiteX45" fmla="*/ 31784 w 1099815"/>
                  <a:gd name="connsiteY45" fmla="*/ 357976 h 454009"/>
                  <a:gd name="connsiteX46" fmla="*/ 73082 w 1099815"/>
                  <a:gd name="connsiteY46" fmla="*/ 279647 h 454009"/>
                  <a:gd name="connsiteX47" fmla="*/ 188406 w 1099815"/>
                  <a:gd name="connsiteY47" fmla="*/ 141168 h 454009"/>
                  <a:gd name="connsiteX48" fmla="*/ 345044 w 1099815"/>
                  <a:gd name="connsiteY48" fmla="*/ 43489 h 454009"/>
                  <a:gd name="connsiteX49" fmla="*/ 355769 w 1099815"/>
                  <a:gd name="connsiteY49" fmla="*/ 39085 h 454009"/>
                  <a:gd name="connsiteX50" fmla="*/ 366652 w 1099815"/>
                  <a:gd name="connsiteY50" fmla="*/ 35202 h 454009"/>
                  <a:gd name="connsiteX51" fmla="*/ 388492 w 1099815"/>
                  <a:gd name="connsiteY51" fmla="*/ 27693 h 454009"/>
                  <a:gd name="connsiteX52" fmla="*/ 432781 w 1099815"/>
                  <a:gd name="connsiteY52" fmla="*/ 15835 h 454009"/>
                  <a:gd name="connsiteX53" fmla="*/ 455064 w 1099815"/>
                  <a:gd name="connsiteY53" fmla="*/ 11014 h 454009"/>
                  <a:gd name="connsiteX54" fmla="*/ 477390 w 1099815"/>
                  <a:gd name="connsiteY54" fmla="*/ 7376 h 454009"/>
                  <a:gd name="connsiteX55" fmla="*/ 488562 w 1099815"/>
                  <a:gd name="connsiteY55" fmla="*/ 5613 h 454009"/>
                  <a:gd name="connsiteX56" fmla="*/ 499626 w 1099815"/>
                  <a:gd name="connsiteY56" fmla="*/ 4435 h 454009"/>
                  <a:gd name="connsiteX57" fmla="*/ 521758 w 1099815"/>
                  <a:gd name="connsiteY57" fmla="*/ 2213 h 454009"/>
                  <a:gd name="connsiteX58" fmla="*/ 703815 w 1099815"/>
                  <a:gd name="connsiteY58" fmla="*/ 15346 h 454009"/>
                  <a:gd name="connsiteX59" fmla="*/ 726438 w 1099815"/>
                  <a:gd name="connsiteY59" fmla="*/ 21351 h 454009"/>
                  <a:gd name="connsiteX60" fmla="*/ 748866 w 1099815"/>
                  <a:gd name="connsiteY60" fmla="*/ 28218 h 454009"/>
                  <a:gd name="connsiteX61" fmla="*/ 770949 w 1099815"/>
                  <a:gd name="connsiteY61" fmla="*/ 36254 h 454009"/>
                  <a:gd name="connsiteX62" fmla="*/ 776453 w 1099815"/>
                  <a:gd name="connsiteY62" fmla="*/ 38302 h 454009"/>
                  <a:gd name="connsiteX63" fmla="*/ 781847 w 1099815"/>
                  <a:gd name="connsiteY63" fmla="*/ 40623 h 454009"/>
                  <a:gd name="connsiteX64" fmla="*/ 792620 w 1099815"/>
                  <a:gd name="connsiteY64" fmla="*/ 45306 h 454009"/>
                  <a:gd name="connsiteX65" fmla="*/ 813896 w 1099815"/>
                  <a:gd name="connsiteY65" fmla="*/ 55210 h 454009"/>
                  <a:gd name="connsiteX66" fmla="*/ 834720 w 1099815"/>
                  <a:gd name="connsiteY66" fmla="*/ 65971 h 454009"/>
                  <a:gd name="connsiteX67" fmla="*/ 854892 w 1099815"/>
                  <a:gd name="connsiteY67" fmla="*/ 77766 h 454009"/>
                  <a:gd name="connsiteX68" fmla="*/ 874467 w 1099815"/>
                  <a:gd name="connsiteY68" fmla="*/ 90364 h 454009"/>
                  <a:gd name="connsiteX69" fmla="*/ 946453 w 1099815"/>
                  <a:gd name="connsiteY69" fmla="*/ 147688 h 454009"/>
                  <a:gd name="connsiteX70" fmla="*/ 1007427 w 1099815"/>
                  <a:gd name="connsiteY70" fmla="*/ 214159 h 454009"/>
                  <a:gd name="connsiteX71" fmla="*/ 1057957 w 1099815"/>
                  <a:gd name="connsiteY71" fmla="*/ 287387 h 454009"/>
                  <a:gd name="connsiteX72" fmla="*/ 1079497 w 1099815"/>
                  <a:gd name="connsiteY72" fmla="*/ 326632 h 454009"/>
                  <a:gd name="connsiteX73" fmla="*/ 1089447 w 1099815"/>
                  <a:gd name="connsiteY73" fmla="*/ 347367 h 454009"/>
                  <a:gd name="connsiteX74" fmla="*/ 1094292 w 1099815"/>
                  <a:gd name="connsiteY74" fmla="*/ 358339 h 454009"/>
                  <a:gd name="connsiteX75" fmla="*/ 1096761 w 1099815"/>
                  <a:gd name="connsiteY75" fmla="*/ 364289 h 454009"/>
                  <a:gd name="connsiteX76" fmla="*/ 1098095 w 1099815"/>
                  <a:gd name="connsiteY76" fmla="*/ 367635 h 454009"/>
                  <a:gd name="connsiteX77" fmla="*/ 1099815 w 1099815"/>
                  <a:gd name="connsiteY77" fmla="*/ 372130 h 454009"/>
                  <a:gd name="connsiteX78" fmla="*/ 1070538 w 1099815"/>
                  <a:gd name="connsiteY78" fmla="*/ 382842 h 45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099815" h="454009">
                    <a:moveTo>
                      <a:pt x="1070538" y="382842"/>
                    </a:moveTo>
                    <a:lnTo>
                      <a:pt x="1069070" y="379012"/>
                    </a:lnTo>
                    <a:lnTo>
                      <a:pt x="1067872" y="376006"/>
                    </a:lnTo>
                    <a:lnTo>
                      <a:pt x="1065600" y="370530"/>
                    </a:lnTo>
                    <a:cubicBezTo>
                      <a:pt x="1064097" y="367099"/>
                      <a:pt x="1062599" y="363544"/>
                      <a:pt x="1061065" y="360264"/>
                    </a:cubicBezTo>
                    <a:cubicBezTo>
                      <a:pt x="1058019" y="353543"/>
                      <a:pt x="1054886" y="347074"/>
                      <a:pt x="1051657" y="340666"/>
                    </a:cubicBezTo>
                    <a:cubicBezTo>
                      <a:pt x="1045262" y="327832"/>
                      <a:pt x="1038314" y="315533"/>
                      <a:pt x="1031162" y="303324"/>
                    </a:cubicBezTo>
                    <a:cubicBezTo>
                      <a:pt x="1016672" y="279070"/>
                      <a:pt x="1000667" y="255778"/>
                      <a:pt x="983010" y="233546"/>
                    </a:cubicBezTo>
                    <a:cubicBezTo>
                      <a:pt x="965360" y="211321"/>
                      <a:pt x="946057" y="190178"/>
                      <a:pt x="925116" y="170421"/>
                    </a:cubicBezTo>
                    <a:cubicBezTo>
                      <a:pt x="904189" y="150649"/>
                      <a:pt x="881309" y="132579"/>
                      <a:pt x="857098" y="116256"/>
                    </a:cubicBezTo>
                    <a:cubicBezTo>
                      <a:pt x="850947" y="112299"/>
                      <a:pt x="845050" y="107998"/>
                      <a:pt x="838654" y="104382"/>
                    </a:cubicBezTo>
                    <a:lnTo>
                      <a:pt x="819663" y="93272"/>
                    </a:lnTo>
                    <a:cubicBezTo>
                      <a:pt x="813205" y="89778"/>
                      <a:pt x="806607" y="86510"/>
                      <a:pt x="800067" y="83154"/>
                    </a:cubicBezTo>
                    <a:cubicBezTo>
                      <a:pt x="793579" y="79689"/>
                      <a:pt x="786813" y="76774"/>
                      <a:pt x="780057" y="73839"/>
                    </a:cubicBezTo>
                    <a:lnTo>
                      <a:pt x="769926" y="69432"/>
                    </a:lnTo>
                    <a:lnTo>
                      <a:pt x="764856" y="67242"/>
                    </a:lnTo>
                    <a:lnTo>
                      <a:pt x="759676" y="65323"/>
                    </a:lnTo>
                    <a:lnTo>
                      <a:pt x="738913" y="57763"/>
                    </a:lnTo>
                    <a:cubicBezTo>
                      <a:pt x="731978" y="55290"/>
                      <a:pt x="724849" y="53457"/>
                      <a:pt x="717814" y="51311"/>
                    </a:cubicBezTo>
                    <a:cubicBezTo>
                      <a:pt x="710759" y="49218"/>
                      <a:pt x="703708" y="47123"/>
                      <a:pt x="696524" y="45658"/>
                    </a:cubicBezTo>
                    <a:cubicBezTo>
                      <a:pt x="639403" y="32103"/>
                      <a:pt x="580682" y="28281"/>
                      <a:pt x="524287" y="33288"/>
                    </a:cubicBezTo>
                    <a:lnTo>
                      <a:pt x="503193" y="35409"/>
                    </a:lnTo>
                    <a:lnTo>
                      <a:pt x="492647" y="36523"/>
                    </a:lnTo>
                    <a:lnTo>
                      <a:pt x="482047" y="38205"/>
                    </a:lnTo>
                    <a:lnTo>
                      <a:pt x="460856" y="41649"/>
                    </a:lnTo>
                    <a:cubicBezTo>
                      <a:pt x="453808" y="43003"/>
                      <a:pt x="446782" y="44690"/>
                      <a:pt x="439750" y="46225"/>
                    </a:cubicBezTo>
                    <a:cubicBezTo>
                      <a:pt x="425643" y="49033"/>
                      <a:pt x="411783" y="53510"/>
                      <a:pt x="397855" y="57429"/>
                    </a:cubicBezTo>
                    <a:cubicBezTo>
                      <a:pt x="390930" y="59573"/>
                      <a:pt x="384106" y="62154"/>
                      <a:pt x="377237" y="64527"/>
                    </a:cubicBezTo>
                    <a:lnTo>
                      <a:pt x="366959" y="68183"/>
                    </a:lnTo>
                    <a:cubicBezTo>
                      <a:pt x="363556" y="69474"/>
                      <a:pt x="360216" y="70957"/>
                      <a:pt x="356844" y="72343"/>
                    </a:cubicBezTo>
                    <a:cubicBezTo>
                      <a:pt x="302824" y="94327"/>
                      <a:pt x="252312" y="125900"/>
                      <a:pt x="209090" y="164492"/>
                    </a:cubicBezTo>
                    <a:cubicBezTo>
                      <a:pt x="165554" y="202886"/>
                      <a:pt x="129188" y="247848"/>
                      <a:pt x="99650" y="295956"/>
                    </a:cubicBezTo>
                    <a:cubicBezTo>
                      <a:pt x="84853" y="320040"/>
                      <a:pt x="71698" y="344932"/>
                      <a:pt x="60252" y="370686"/>
                    </a:cubicBezTo>
                    <a:cubicBezTo>
                      <a:pt x="54438" y="383519"/>
                      <a:pt x="49188" y="396644"/>
                      <a:pt x="44222" y="410038"/>
                    </a:cubicBezTo>
                    <a:cubicBezTo>
                      <a:pt x="41745" y="416745"/>
                      <a:pt x="39391" y="423533"/>
                      <a:pt x="37132" y="430543"/>
                    </a:cubicBezTo>
                    <a:cubicBezTo>
                      <a:pt x="35998" y="434007"/>
                      <a:pt x="34891" y="437598"/>
                      <a:pt x="33806" y="441260"/>
                    </a:cubicBezTo>
                    <a:lnTo>
                      <a:pt x="32171" y="446945"/>
                    </a:lnTo>
                    <a:lnTo>
                      <a:pt x="31328" y="450039"/>
                    </a:lnTo>
                    <a:lnTo>
                      <a:pt x="30307" y="454010"/>
                    </a:lnTo>
                    <a:lnTo>
                      <a:pt x="0" y="446699"/>
                    </a:lnTo>
                    <a:lnTo>
                      <a:pt x="1196" y="442040"/>
                    </a:lnTo>
                    <a:lnTo>
                      <a:pt x="2133" y="438605"/>
                    </a:lnTo>
                    <a:lnTo>
                      <a:pt x="3907" y="432433"/>
                    </a:lnTo>
                    <a:cubicBezTo>
                      <a:pt x="5074" y="428495"/>
                      <a:pt x="6259" y="424653"/>
                      <a:pt x="7459" y="420980"/>
                    </a:cubicBezTo>
                    <a:cubicBezTo>
                      <a:pt x="9862" y="413525"/>
                      <a:pt x="12346" y="406365"/>
                      <a:pt x="14952" y="399301"/>
                    </a:cubicBezTo>
                    <a:cubicBezTo>
                      <a:pt x="20180" y="385194"/>
                      <a:pt x="25693" y="371427"/>
                      <a:pt x="31784" y="357976"/>
                    </a:cubicBezTo>
                    <a:cubicBezTo>
                      <a:pt x="43785" y="330984"/>
                      <a:pt x="57556" y="304916"/>
                      <a:pt x="73082" y="279647"/>
                    </a:cubicBezTo>
                    <a:cubicBezTo>
                      <a:pt x="104064" y="229183"/>
                      <a:pt x="142343" y="181805"/>
                      <a:pt x="188406" y="141168"/>
                    </a:cubicBezTo>
                    <a:cubicBezTo>
                      <a:pt x="234127" y="100343"/>
                      <a:pt x="287773" y="66788"/>
                      <a:pt x="345044" y="43489"/>
                    </a:cubicBezTo>
                    <a:cubicBezTo>
                      <a:pt x="348618" y="42020"/>
                      <a:pt x="352165" y="40453"/>
                      <a:pt x="355769" y="39085"/>
                    </a:cubicBezTo>
                    <a:lnTo>
                      <a:pt x="366652" y="35202"/>
                    </a:lnTo>
                    <a:cubicBezTo>
                      <a:pt x="373924" y="32684"/>
                      <a:pt x="381162" y="29963"/>
                      <a:pt x="388492" y="27693"/>
                    </a:cubicBezTo>
                    <a:cubicBezTo>
                      <a:pt x="403212" y="23521"/>
                      <a:pt x="417902" y="18822"/>
                      <a:pt x="432781" y="15835"/>
                    </a:cubicBezTo>
                    <a:cubicBezTo>
                      <a:pt x="440203" y="14212"/>
                      <a:pt x="447631" y="12442"/>
                      <a:pt x="455064" y="11014"/>
                    </a:cubicBezTo>
                    <a:lnTo>
                      <a:pt x="477390" y="7376"/>
                    </a:lnTo>
                    <a:lnTo>
                      <a:pt x="488562" y="5613"/>
                    </a:lnTo>
                    <a:lnTo>
                      <a:pt x="499626" y="4435"/>
                    </a:lnTo>
                    <a:lnTo>
                      <a:pt x="521758" y="2213"/>
                    </a:lnTo>
                    <a:cubicBezTo>
                      <a:pt x="580961" y="-3031"/>
                      <a:pt x="643138" y="927"/>
                      <a:pt x="703815" y="15346"/>
                    </a:cubicBezTo>
                    <a:cubicBezTo>
                      <a:pt x="711437" y="16917"/>
                      <a:pt x="718939" y="19131"/>
                      <a:pt x="726438" y="21351"/>
                    </a:cubicBezTo>
                    <a:cubicBezTo>
                      <a:pt x="733919" y="23625"/>
                      <a:pt x="741488" y="25595"/>
                      <a:pt x="748866" y="28218"/>
                    </a:cubicBezTo>
                    <a:lnTo>
                      <a:pt x="770949" y="36254"/>
                    </a:lnTo>
                    <a:lnTo>
                      <a:pt x="776453" y="38302"/>
                    </a:lnTo>
                    <a:lnTo>
                      <a:pt x="781847" y="40623"/>
                    </a:lnTo>
                    <a:lnTo>
                      <a:pt x="792620" y="45306"/>
                    </a:lnTo>
                    <a:cubicBezTo>
                      <a:pt x="799805" y="48429"/>
                      <a:pt x="806994" y="51541"/>
                      <a:pt x="813896" y="55210"/>
                    </a:cubicBezTo>
                    <a:cubicBezTo>
                      <a:pt x="820851" y="58771"/>
                      <a:pt x="827860" y="62256"/>
                      <a:pt x="834720" y="65971"/>
                    </a:cubicBezTo>
                    <a:lnTo>
                      <a:pt x="854892" y="77766"/>
                    </a:lnTo>
                    <a:cubicBezTo>
                      <a:pt x="861681" y="81621"/>
                      <a:pt x="867943" y="86158"/>
                      <a:pt x="874467" y="90364"/>
                    </a:cubicBezTo>
                    <a:cubicBezTo>
                      <a:pt x="900149" y="107671"/>
                      <a:pt x="924363" y="126822"/>
                      <a:pt x="946453" y="147688"/>
                    </a:cubicBezTo>
                    <a:cubicBezTo>
                      <a:pt x="968561" y="168542"/>
                      <a:pt x="988880" y="190807"/>
                      <a:pt x="1007427" y="214159"/>
                    </a:cubicBezTo>
                    <a:cubicBezTo>
                      <a:pt x="1025979" y="237522"/>
                      <a:pt x="1042758" y="261942"/>
                      <a:pt x="1057957" y="287387"/>
                    </a:cubicBezTo>
                    <a:cubicBezTo>
                      <a:pt x="1065470" y="300201"/>
                      <a:pt x="1072750" y="313102"/>
                      <a:pt x="1079497" y="326632"/>
                    </a:cubicBezTo>
                    <a:cubicBezTo>
                      <a:pt x="1082901" y="333389"/>
                      <a:pt x="1086207" y="340216"/>
                      <a:pt x="1089447" y="347367"/>
                    </a:cubicBezTo>
                    <a:cubicBezTo>
                      <a:pt x="1091070" y="350838"/>
                      <a:pt x="1092689" y="354668"/>
                      <a:pt x="1094292" y="358339"/>
                    </a:cubicBezTo>
                    <a:lnTo>
                      <a:pt x="1096761" y="364289"/>
                    </a:lnTo>
                    <a:lnTo>
                      <a:pt x="1098095" y="367635"/>
                    </a:lnTo>
                    <a:lnTo>
                      <a:pt x="1099815" y="372130"/>
                    </a:lnTo>
                    <a:lnTo>
                      <a:pt x="1070538" y="382842"/>
                    </a:lnTo>
                    <a:close/>
                  </a:path>
                </a:pathLst>
              </a:custGeom>
              <a:solidFill>
                <a:srgbClr val="FE3E33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B1D83B5-A6A3-DFE3-5B77-A3CA0884996F}"/>
                  </a:ext>
                </a:extLst>
              </p:cNvPr>
              <p:cNvSpPr/>
              <p:nvPr/>
            </p:nvSpPr>
            <p:spPr>
              <a:xfrm>
                <a:off x="1667578" y="4563555"/>
                <a:ext cx="1040231" cy="430142"/>
              </a:xfrm>
              <a:custGeom>
                <a:avLst/>
                <a:gdLst>
                  <a:gd name="connsiteX0" fmla="*/ 1010951 w 1040231"/>
                  <a:gd name="connsiteY0" fmla="*/ 362366 h 430142"/>
                  <a:gd name="connsiteX1" fmla="*/ 1006595 w 1040231"/>
                  <a:gd name="connsiteY1" fmla="*/ 351532 h 430142"/>
                  <a:gd name="connsiteX2" fmla="*/ 1002371 w 1040231"/>
                  <a:gd name="connsiteY2" fmla="*/ 341972 h 430142"/>
                  <a:gd name="connsiteX3" fmla="*/ 993508 w 1040231"/>
                  <a:gd name="connsiteY3" fmla="*/ 323512 h 430142"/>
                  <a:gd name="connsiteX4" fmla="*/ 974055 w 1040231"/>
                  <a:gd name="connsiteY4" fmla="*/ 288073 h 430142"/>
                  <a:gd name="connsiteX5" fmla="*/ 928283 w 1040231"/>
                  <a:gd name="connsiteY5" fmla="*/ 221747 h 430142"/>
                  <a:gd name="connsiteX6" fmla="*/ 873468 w 1040231"/>
                  <a:gd name="connsiteY6" fmla="*/ 161966 h 430142"/>
                  <a:gd name="connsiteX7" fmla="*/ 809418 w 1040231"/>
                  <a:gd name="connsiteY7" fmla="*/ 110963 h 430142"/>
                  <a:gd name="connsiteX8" fmla="*/ 792102 w 1040231"/>
                  <a:gd name="connsiteY8" fmla="*/ 99811 h 430142"/>
                  <a:gd name="connsiteX9" fmla="*/ 774291 w 1040231"/>
                  <a:gd name="connsiteY9" fmla="*/ 89387 h 430142"/>
                  <a:gd name="connsiteX10" fmla="*/ 755923 w 1040231"/>
                  <a:gd name="connsiteY10" fmla="*/ 79911 h 430142"/>
                  <a:gd name="connsiteX11" fmla="*/ 737177 w 1040231"/>
                  <a:gd name="connsiteY11" fmla="*/ 71188 h 430142"/>
                  <a:gd name="connsiteX12" fmla="*/ 727691 w 1040231"/>
                  <a:gd name="connsiteY12" fmla="*/ 67057 h 430142"/>
                  <a:gd name="connsiteX13" fmla="*/ 722946 w 1040231"/>
                  <a:gd name="connsiteY13" fmla="*/ 64999 h 430142"/>
                  <a:gd name="connsiteX14" fmla="*/ 718094 w 1040231"/>
                  <a:gd name="connsiteY14" fmla="*/ 63209 h 430142"/>
                  <a:gd name="connsiteX15" fmla="*/ 698649 w 1040231"/>
                  <a:gd name="connsiteY15" fmla="*/ 56128 h 430142"/>
                  <a:gd name="connsiteX16" fmla="*/ 678878 w 1040231"/>
                  <a:gd name="connsiteY16" fmla="*/ 50090 h 430142"/>
                  <a:gd name="connsiteX17" fmla="*/ 658921 w 1040231"/>
                  <a:gd name="connsiteY17" fmla="*/ 44790 h 430142"/>
                  <a:gd name="connsiteX18" fmla="*/ 496503 w 1040231"/>
                  <a:gd name="connsiteY18" fmla="*/ 33182 h 430142"/>
                  <a:gd name="connsiteX19" fmla="*/ 476447 w 1040231"/>
                  <a:gd name="connsiteY19" fmla="*/ 35200 h 430142"/>
                  <a:gd name="connsiteX20" fmla="*/ 466423 w 1040231"/>
                  <a:gd name="connsiteY20" fmla="*/ 36250 h 430142"/>
                  <a:gd name="connsiteX21" fmla="*/ 456392 w 1040231"/>
                  <a:gd name="connsiteY21" fmla="*/ 37852 h 430142"/>
                  <a:gd name="connsiteX22" fmla="*/ 436337 w 1040231"/>
                  <a:gd name="connsiteY22" fmla="*/ 41103 h 430142"/>
                  <a:gd name="connsiteX23" fmla="*/ 416409 w 1040231"/>
                  <a:gd name="connsiteY23" fmla="*/ 45431 h 430142"/>
                  <a:gd name="connsiteX24" fmla="*/ 376909 w 1040231"/>
                  <a:gd name="connsiteY24" fmla="*/ 55986 h 430142"/>
                  <a:gd name="connsiteX25" fmla="*/ 357511 w 1040231"/>
                  <a:gd name="connsiteY25" fmla="*/ 62672 h 430142"/>
                  <a:gd name="connsiteX26" fmla="*/ 347838 w 1040231"/>
                  <a:gd name="connsiteY26" fmla="*/ 66104 h 430142"/>
                  <a:gd name="connsiteX27" fmla="*/ 338336 w 1040231"/>
                  <a:gd name="connsiteY27" fmla="*/ 70023 h 430142"/>
                  <a:gd name="connsiteX28" fmla="*/ 199465 w 1040231"/>
                  <a:gd name="connsiteY28" fmla="*/ 156642 h 430142"/>
                  <a:gd name="connsiteX29" fmla="*/ 95912 w 1040231"/>
                  <a:gd name="connsiteY29" fmla="*/ 281091 h 430142"/>
                  <a:gd name="connsiteX30" fmla="*/ 58411 w 1040231"/>
                  <a:gd name="connsiteY30" fmla="*/ 352219 h 430142"/>
                  <a:gd name="connsiteX31" fmla="*/ 43181 w 1040231"/>
                  <a:gd name="connsiteY31" fmla="*/ 389601 h 430142"/>
                  <a:gd name="connsiteX32" fmla="*/ 36496 w 1040231"/>
                  <a:gd name="connsiteY32" fmla="*/ 408929 h 430142"/>
                  <a:gd name="connsiteX33" fmla="*/ 33399 w 1040231"/>
                  <a:gd name="connsiteY33" fmla="*/ 418910 h 430142"/>
                  <a:gd name="connsiteX34" fmla="*/ 31905 w 1040231"/>
                  <a:gd name="connsiteY34" fmla="*/ 424108 h 430142"/>
                  <a:gd name="connsiteX35" fmla="*/ 30307 w 1040231"/>
                  <a:gd name="connsiteY35" fmla="*/ 430142 h 430142"/>
                  <a:gd name="connsiteX36" fmla="*/ 0 w 1040231"/>
                  <a:gd name="connsiteY36" fmla="*/ 422831 h 430142"/>
                  <a:gd name="connsiteX37" fmla="*/ 1021 w 1040231"/>
                  <a:gd name="connsiteY37" fmla="*/ 418861 h 430142"/>
                  <a:gd name="connsiteX38" fmla="*/ 1865 w 1040231"/>
                  <a:gd name="connsiteY38" fmla="*/ 415767 h 430142"/>
                  <a:gd name="connsiteX39" fmla="*/ 3499 w 1040231"/>
                  <a:gd name="connsiteY39" fmla="*/ 410081 h 430142"/>
                  <a:gd name="connsiteX40" fmla="*/ 6825 w 1040231"/>
                  <a:gd name="connsiteY40" fmla="*/ 399364 h 430142"/>
                  <a:gd name="connsiteX41" fmla="*/ 13915 w 1040231"/>
                  <a:gd name="connsiteY41" fmla="*/ 378860 h 430142"/>
                  <a:gd name="connsiteX42" fmla="*/ 29945 w 1040231"/>
                  <a:gd name="connsiteY42" fmla="*/ 339507 h 430142"/>
                  <a:gd name="connsiteX43" fmla="*/ 69343 w 1040231"/>
                  <a:gd name="connsiteY43" fmla="*/ 264778 h 430142"/>
                  <a:gd name="connsiteX44" fmla="*/ 178783 w 1040231"/>
                  <a:gd name="connsiteY44" fmla="*/ 133314 h 430142"/>
                  <a:gd name="connsiteX45" fmla="*/ 326538 w 1040231"/>
                  <a:gd name="connsiteY45" fmla="*/ 41165 h 430142"/>
                  <a:gd name="connsiteX46" fmla="*/ 336652 w 1040231"/>
                  <a:gd name="connsiteY46" fmla="*/ 37004 h 430142"/>
                  <a:gd name="connsiteX47" fmla="*/ 346931 w 1040231"/>
                  <a:gd name="connsiteY47" fmla="*/ 33348 h 430142"/>
                  <a:gd name="connsiteX48" fmla="*/ 367549 w 1040231"/>
                  <a:gd name="connsiteY48" fmla="*/ 26251 h 430142"/>
                  <a:gd name="connsiteX49" fmla="*/ 409444 w 1040231"/>
                  <a:gd name="connsiteY49" fmla="*/ 15046 h 430142"/>
                  <a:gd name="connsiteX50" fmla="*/ 430549 w 1040231"/>
                  <a:gd name="connsiteY50" fmla="*/ 10471 h 430142"/>
                  <a:gd name="connsiteX51" fmla="*/ 451740 w 1040231"/>
                  <a:gd name="connsiteY51" fmla="*/ 7026 h 430142"/>
                  <a:gd name="connsiteX52" fmla="*/ 462341 w 1040231"/>
                  <a:gd name="connsiteY52" fmla="*/ 5344 h 430142"/>
                  <a:gd name="connsiteX53" fmla="*/ 472886 w 1040231"/>
                  <a:gd name="connsiteY53" fmla="*/ 4230 h 430142"/>
                  <a:gd name="connsiteX54" fmla="*/ 493981 w 1040231"/>
                  <a:gd name="connsiteY54" fmla="*/ 2110 h 430142"/>
                  <a:gd name="connsiteX55" fmla="*/ 666218 w 1040231"/>
                  <a:gd name="connsiteY55" fmla="*/ 14480 h 430142"/>
                  <a:gd name="connsiteX56" fmla="*/ 687508 w 1040231"/>
                  <a:gd name="connsiteY56" fmla="*/ 20132 h 430142"/>
                  <a:gd name="connsiteX57" fmla="*/ 708606 w 1040231"/>
                  <a:gd name="connsiteY57" fmla="*/ 26585 h 430142"/>
                  <a:gd name="connsiteX58" fmla="*/ 729370 w 1040231"/>
                  <a:gd name="connsiteY58" fmla="*/ 34144 h 430142"/>
                  <a:gd name="connsiteX59" fmla="*/ 734549 w 1040231"/>
                  <a:gd name="connsiteY59" fmla="*/ 36064 h 430142"/>
                  <a:gd name="connsiteX60" fmla="*/ 739619 w 1040231"/>
                  <a:gd name="connsiteY60" fmla="*/ 38254 h 430142"/>
                  <a:gd name="connsiteX61" fmla="*/ 749750 w 1040231"/>
                  <a:gd name="connsiteY61" fmla="*/ 42661 h 430142"/>
                  <a:gd name="connsiteX62" fmla="*/ 769760 w 1040231"/>
                  <a:gd name="connsiteY62" fmla="*/ 51975 h 430142"/>
                  <a:gd name="connsiteX63" fmla="*/ 789357 w 1040231"/>
                  <a:gd name="connsiteY63" fmla="*/ 62093 h 430142"/>
                  <a:gd name="connsiteX64" fmla="*/ 808347 w 1040231"/>
                  <a:gd name="connsiteY64" fmla="*/ 73203 h 430142"/>
                  <a:gd name="connsiteX65" fmla="*/ 826792 w 1040231"/>
                  <a:gd name="connsiteY65" fmla="*/ 85078 h 430142"/>
                  <a:gd name="connsiteX66" fmla="*/ 894809 w 1040231"/>
                  <a:gd name="connsiteY66" fmla="*/ 139242 h 430142"/>
                  <a:gd name="connsiteX67" fmla="*/ 952703 w 1040231"/>
                  <a:gd name="connsiteY67" fmla="*/ 202367 h 430142"/>
                  <a:gd name="connsiteX68" fmla="*/ 1000855 w 1040231"/>
                  <a:gd name="connsiteY68" fmla="*/ 272145 h 430142"/>
                  <a:gd name="connsiteX69" fmla="*/ 1021351 w 1040231"/>
                  <a:gd name="connsiteY69" fmla="*/ 309487 h 430142"/>
                  <a:gd name="connsiteX70" fmla="*/ 1030758 w 1040231"/>
                  <a:gd name="connsiteY70" fmla="*/ 329086 h 430142"/>
                  <a:gd name="connsiteX71" fmla="*/ 1035293 w 1040231"/>
                  <a:gd name="connsiteY71" fmla="*/ 339352 h 430142"/>
                  <a:gd name="connsiteX72" fmla="*/ 1037565 w 1040231"/>
                  <a:gd name="connsiteY72" fmla="*/ 344827 h 430142"/>
                  <a:gd name="connsiteX73" fmla="*/ 1038763 w 1040231"/>
                  <a:gd name="connsiteY73" fmla="*/ 347833 h 430142"/>
                  <a:gd name="connsiteX74" fmla="*/ 1040232 w 1040231"/>
                  <a:gd name="connsiteY74" fmla="*/ 351663 h 430142"/>
                  <a:gd name="connsiteX75" fmla="*/ 1010951 w 1040231"/>
                  <a:gd name="connsiteY75" fmla="*/ 362366 h 430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40231" h="430142">
                    <a:moveTo>
                      <a:pt x="1010951" y="362366"/>
                    </a:moveTo>
                    <a:cubicBezTo>
                      <a:pt x="1009215" y="357747"/>
                      <a:pt x="1008040" y="355005"/>
                      <a:pt x="1006595" y="351532"/>
                    </a:cubicBezTo>
                    <a:cubicBezTo>
                      <a:pt x="1005193" y="348339"/>
                      <a:pt x="1003819" y="345063"/>
                      <a:pt x="1002371" y="341972"/>
                    </a:cubicBezTo>
                    <a:cubicBezTo>
                      <a:pt x="999522" y="335683"/>
                      <a:pt x="996562" y="329570"/>
                      <a:pt x="993508" y="323512"/>
                    </a:cubicBezTo>
                    <a:cubicBezTo>
                      <a:pt x="987463" y="311372"/>
                      <a:pt x="980849" y="299676"/>
                      <a:pt x="974055" y="288073"/>
                    </a:cubicBezTo>
                    <a:cubicBezTo>
                      <a:pt x="960273" y="265011"/>
                      <a:pt x="945043" y="242848"/>
                      <a:pt x="928283" y="221747"/>
                    </a:cubicBezTo>
                    <a:cubicBezTo>
                      <a:pt x="911528" y="200649"/>
                      <a:pt x="893240" y="180628"/>
                      <a:pt x="873468" y="161966"/>
                    </a:cubicBezTo>
                    <a:cubicBezTo>
                      <a:pt x="853707" y="143290"/>
                      <a:pt x="832159" y="126297"/>
                      <a:pt x="809418" y="110963"/>
                    </a:cubicBezTo>
                    <a:cubicBezTo>
                      <a:pt x="803639" y="107256"/>
                      <a:pt x="798107" y="103188"/>
                      <a:pt x="792102" y="99811"/>
                    </a:cubicBezTo>
                    <a:lnTo>
                      <a:pt x="774291" y="89387"/>
                    </a:lnTo>
                    <a:cubicBezTo>
                      <a:pt x="768235" y="86115"/>
                      <a:pt x="762049" y="83063"/>
                      <a:pt x="755923" y="79911"/>
                    </a:cubicBezTo>
                    <a:cubicBezTo>
                      <a:pt x="749849" y="76651"/>
                      <a:pt x="743506" y="73935"/>
                      <a:pt x="737177" y="71188"/>
                    </a:cubicBezTo>
                    <a:lnTo>
                      <a:pt x="727691" y="67057"/>
                    </a:lnTo>
                    <a:lnTo>
                      <a:pt x="722946" y="64999"/>
                    </a:lnTo>
                    <a:lnTo>
                      <a:pt x="718094" y="63209"/>
                    </a:lnTo>
                    <a:lnTo>
                      <a:pt x="698649" y="56128"/>
                    </a:lnTo>
                    <a:cubicBezTo>
                      <a:pt x="692156" y="53805"/>
                      <a:pt x="685466" y="52108"/>
                      <a:pt x="678878" y="50090"/>
                    </a:cubicBezTo>
                    <a:cubicBezTo>
                      <a:pt x="672270" y="48127"/>
                      <a:pt x="665666" y="46149"/>
                      <a:pt x="658921" y="44790"/>
                    </a:cubicBezTo>
                    <a:cubicBezTo>
                      <a:pt x="605354" y="32097"/>
                      <a:pt x="550090" y="28409"/>
                      <a:pt x="496503" y="33182"/>
                    </a:cubicBezTo>
                    <a:lnTo>
                      <a:pt x="476447" y="35200"/>
                    </a:lnTo>
                    <a:lnTo>
                      <a:pt x="466423" y="36250"/>
                    </a:lnTo>
                    <a:lnTo>
                      <a:pt x="456392" y="37852"/>
                    </a:lnTo>
                    <a:lnTo>
                      <a:pt x="436337" y="41103"/>
                    </a:lnTo>
                    <a:cubicBezTo>
                      <a:pt x="429674" y="42385"/>
                      <a:pt x="423050" y="43988"/>
                      <a:pt x="416409" y="45431"/>
                    </a:cubicBezTo>
                    <a:cubicBezTo>
                      <a:pt x="403073" y="48065"/>
                      <a:pt x="390044" y="52317"/>
                      <a:pt x="376909" y="55986"/>
                    </a:cubicBezTo>
                    <a:cubicBezTo>
                      <a:pt x="370387" y="58004"/>
                      <a:pt x="363976" y="60444"/>
                      <a:pt x="357511" y="62672"/>
                    </a:cubicBezTo>
                    <a:lnTo>
                      <a:pt x="347838" y="66104"/>
                    </a:lnTo>
                    <a:cubicBezTo>
                      <a:pt x="344639" y="67319"/>
                      <a:pt x="341505" y="68719"/>
                      <a:pt x="338336" y="70023"/>
                    </a:cubicBezTo>
                    <a:cubicBezTo>
                      <a:pt x="287565" y="90692"/>
                      <a:pt x="240187" y="120283"/>
                      <a:pt x="199465" y="156642"/>
                    </a:cubicBezTo>
                    <a:cubicBezTo>
                      <a:pt x="158457" y="192792"/>
                      <a:pt x="124001" y="235337"/>
                      <a:pt x="95912" y="281091"/>
                    </a:cubicBezTo>
                    <a:cubicBezTo>
                      <a:pt x="81841" y="303986"/>
                      <a:pt x="69303" y="327707"/>
                      <a:pt x="58411" y="352219"/>
                    </a:cubicBezTo>
                    <a:cubicBezTo>
                      <a:pt x="52873" y="364433"/>
                      <a:pt x="47887" y="376916"/>
                      <a:pt x="43181" y="389601"/>
                    </a:cubicBezTo>
                    <a:cubicBezTo>
                      <a:pt x="40836" y="395949"/>
                      <a:pt x="38613" y="402365"/>
                      <a:pt x="36496" y="408929"/>
                    </a:cubicBezTo>
                    <a:cubicBezTo>
                      <a:pt x="35430" y="412185"/>
                      <a:pt x="34401" y="415524"/>
                      <a:pt x="33399" y="418910"/>
                    </a:cubicBezTo>
                    <a:lnTo>
                      <a:pt x="31905" y="424108"/>
                    </a:lnTo>
                    <a:lnTo>
                      <a:pt x="30307" y="430142"/>
                    </a:lnTo>
                    <a:lnTo>
                      <a:pt x="0" y="422831"/>
                    </a:lnTo>
                    <a:lnTo>
                      <a:pt x="1021" y="418861"/>
                    </a:lnTo>
                    <a:lnTo>
                      <a:pt x="1865" y="415767"/>
                    </a:lnTo>
                    <a:lnTo>
                      <a:pt x="3499" y="410081"/>
                    </a:lnTo>
                    <a:cubicBezTo>
                      <a:pt x="4584" y="406420"/>
                      <a:pt x="5691" y="402829"/>
                      <a:pt x="6825" y="399364"/>
                    </a:cubicBezTo>
                    <a:cubicBezTo>
                      <a:pt x="9084" y="392355"/>
                      <a:pt x="11439" y="385566"/>
                      <a:pt x="13915" y="378860"/>
                    </a:cubicBezTo>
                    <a:cubicBezTo>
                      <a:pt x="18881" y="365465"/>
                      <a:pt x="24132" y="352339"/>
                      <a:pt x="29945" y="339507"/>
                    </a:cubicBezTo>
                    <a:cubicBezTo>
                      <a:pt x="41391" y="313755"/>
                      <a:pt x="54546" y="288862"/>
                      <a:pt x="69343" y="264778"/>
                    </a:cubicBezTo>
                    <a:cubicBezTo>
                      <a:pt x="98881" y="216669"/>
                      <a:pt x="135248" y="171708"/>
                      <a:pt x="178783" y="133314"/>
                    </a:cubicBezTo>
                    <a:cubicBezTo>
                      <a:pt x="222006" y="94721"/>
                      <a:pt x="272516" y="63149"/>
                      <a:pt x="326538" y="41165"/>
                    </a:cubicBezTo>
                    <a:cubicBezTo>
                      <a:pt x="329909" y="39779"/>
                      <a:pt x="333250" y="38296"/>
                      <a:pt x="336652" y="37004"/>
                    </a:cubicBezTo>
                    <a:lnTo>
                      <a:pt x="346931" y="33348"/>
                    </a:lnTo>
                    <a:cubicBezTo>
                      <a:pt x="353800" y="30974"/>
                      <a:pt x="360623" y="28393"/>
                      <a:pt x="367549" y="26251"/>
                    </a:cubicBezTo>
                    <a:cubicBezTo>
                      <a:pt x="381475" y="22330"/>
                      <a:pt x="395335" y="17855"/>
                      <a:pt x="409444" y="15046"/>
                    </a:cubicBezTo>
                    <a:cubicBezTo>
                      <a:pt x="416475" y="13512"/>
                      <a:pt x="423501" y="11824"/>
                      <a:pt x="430549" y="10471"/>
                    </a:cubicBezTo>
                    <a:lnTo>
                      <a:pt x="451740" y="7026"/>
                    </a:lnTo>
                    <a:lnTo>
                      <a:pt x="462341" y="5344"/>
                    </a:lnTo>
                    <a:lnTo>
                      <a:pt x="472886" y="4230"/>
                    </a:lnTo>
                    <a:lnTo>
                      <a:pt x="493981" y="2110"/>
                    </a:lnTo>
                    <a:cubicBezTo>
                      <a:pt x="550377" y="-2898"/>
                      <a:pt x="609096" y="925"/>
                      <a:pt x="666218" y="14480"/>
                    </a:cubicBezTo>
                    <a:cubicBezTo>
                      <a:pt x="673401" y="15944"/>
                      <a:pt x="680454" y="18039"/>
                      <a:pt x="687508" y="20132"/>
                    </a:cubicBezTo>
                    <a:cubicBezTo>
                      <a:pt x="694543" y="22278"/>
                      <a:pt x="701671" y="24112"/>
                      <a:pt x="708606" y="26585"/>
                    </a:cubicBezTo>
                    <a:lnTo>
                      <a:pt x="729370" y="34144"/>
                    </a:lnTo>
                    <a:lnTo>
                      <a:pt x="734549" y="36064"/>
                    </a:lnTo>
                    <a:lnTo>
                      <a:pt x="739619" y="38254"/>
                    </a:lnTo>
                    <a:lnTo>
                      <a:pt x="749750" y="42661"/>
                    </a:lnTo>
                    <a:cubicBezTo>
                      <a:pt x="756506" y="45596"/>
                      <a:pt x="763273" y="48510"/>
                      <a:pt x="769760" y="51975"/>
                    </a:cubicBezTo>
                    <a:cubicBezTo>
                      <a:pt x="776300" y="55332"/>
                      <a:pt x="782897" y="58599"/>
                      <a:pt x="789357" y="62093"/>
                    </a:cubicBezTo>
                    <a:lnTo>
                      <a:pt x="808347" y="73203"/>
                    </a:lnTo>
                    <a:cubicBezTo>
                      <a:pt x="814743" y="76819"/>
                      <a:pt x="820641" y="81120"/>
                      <a:pt x="826792" y="85078"/>
                    </a:cubicBezTo>
                    <a:cubicBezTo>
                      <a:pt x="851002" y="101400"/>
                      <a:pt x="873885" y="119470"/>
                      <a:pt x="894809" y="139242"/>
                    </a:cubicBezTo>
                    <a:cubicBezTo>
                      <a:pt x="915750" y="159000"/>
                      <a:pt x="935053" y="180142"/>
                      <a:pt x="952703" y="202367"/>
                    </a:cubicBezTo>
                    <a:cubicBezTo>
                      <a:pt x="970359" y="224600"/>
                      <a:pt x="986363" y="247893"/>
                      <a:pt x="1000855" y="272145"/>
                    </a:cubicBezTo>
                    <a:cubicBezTo>
                      <a:pt x="1008009" y="284355"/>
                      <a:pt x="1014955" y="296653"/>
                      <a:pt x="1021351" y="309487"/>
                    </a:cubicBezTo>
                    <a:cubicBezTo>
                      <a:pt x="1024578" y="315896"/>
                      <a:pt x="1027712" y="322365"/>
                      <a:pt x="1030758" y="329086"/>
                    </a:cubicBezTo>
                    <a:cubicBezTo>
                      <a:pt x="1032294" y="332366"/>
                      <a:pt x="1033790" y="335920"/>
                      <a:pt x="1035293" y="339352"/>
                    </a:cubicBezTo>
                    <a:lnTo>
                      <a:pt x="1037565" y="344827"/>
                    </a:lnTo>
                    <a:lnTo>
                      <a:pt x="1038763" y="347833"/>
                    </a:lnTo>
                    <a:lnTo>
                      <a:pt x="1040232" y="351663"/>
                    </a:lnTo>
                    <a:lnTo>
                      <a:pt x="1010951" y="362366"/>
                    </a:lnTo>
                    <a:close/>
                  </a:path>
                </a:pathLst>
              </a:custGeom>
              <a:solidFill>
                <a:srgbClr val="FFA4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EBB923C-B3DF-414C-DE5F-1349C98D90E8}"/>
                  </a:ext>
                </a:extLst>
              </p:cNvPr>
              <p:cNvSpPr/>
              <p:nvPr/>
            </p:nvSpPr>
            <p:spPr>
              <a:xfrm>
                <a:off x="1697883" y="4594726"/>
                <a:ext cx="980644" cy="406278"/>
              </a:xfrm>
              <a:custGeom>
                <a:avLst/>
                <a:gdLst>
                  <a:gd name="connsiteX0" fmla="*/ 951366 w 980644"/>
                  <a:gd name="connsiteY0" fmla="*/ 341903 h 406278"/>
                  <a:gd name="connsiteX1" fmla="*/ 943679 w 980644"/>
                  <a:gd name="connsiteY1" fmla="*/ 323694 h 406278"/>
                  <a:gd name="connsiteX2" fmla="*/ 935362 w 980644"/>
                  <a:gd name="connsiteY2" fmla="*/ 306369 h 406278"/>
                  <a:gd name="connsiteX3" fmla="*/ 916952 w 980644"/>
                  <a:gd name="connsiteY3" fmla="*/ 272833 h 406278"/>
                  <a:gd name="connsiteX4" fmla="*/ 873561 w 980644"/>
                  <a:gd name="connsiteY4" fmla="*/ 209957 h 406278"/>
                  <a:gd name="connsiteX5" fmla="*/ 821824 w 980644"/>
                  <a:gd name="connsiteY5" fmla="*/ 153522 h 406278"/>
                  <a:gd name="connsiteX6" fmla="*/ 761742 w 980644"/>
                  <a:gd name="connsiteY6" fmla="*/ 105677 h 406278"/>
                  <a:gd name="connsiteX7" fmla="*/ 745555 w 980644"/>
                  <a:gd name="connsiteY7" fmla="*/ 95248 h 406278"/>
                  <a:gd name="connsiteX8" fmla="*/ 728924 w 980644"/>
                  <a:gd name="connsiteY8" fmla="*/ 85510 h 406278"/>
                  <a:gd name="connsiteX9" fmla="*/ 711786 w 980644"/>
                  <a:gd name="connsiteY9" fmla="*/ 76678 h 406278"/>
                  <a:gd name="connsiteX10" fmla="*/ 694304 w 980644"/>
                  <a:gd name="connsiteY10" fmla="*/ 68547 h 406278"/>
                  <a:gd name="connsiteX11" fmla="*/ 685462 w 980644"/>
                  <a:gd name="connsiteY11" fmla="*/ 64690 h 406278"/>
                  <a:gd name="connsiteX12" fmla="*/ 681041 w 980644"/>
                  <a:gd name="connsiteY12" fmla="*/ 62765 h 406278"/>
                  <a:gd name="connsiteX13" fmla="*/ 676513 w 980644"/>
                  <a:gd name="connsiteY13" fmla="*/ 61103 h 406278"/>
                  <a:gd name="connsiteX14" fmla="*/ 658386 w 980644"/>
                  <a:gd name="connsiteY14" fmla="*/ 54499 h 406278"/>
                  <a:gd name="connsiteX15" fmla="*/ 639944 w 980644"/>
                  <a:gd name="connsiteY15" fmla="*/ 48875 h 406278"/>
                  <a:gd name="connsiteX16" fmla="*/ 621320 w 980644"/>
                  <a:gd name="connsiteY16" fmla="*/ 43926 h 406278"/>
                  <a:gd name="connsiteX17" fmla="*/ 468720 w 980644"/>
                  <a:gd name="connsiteY17" fmla="*/ 33081 h 406278"/>
                  <a:gd name="connsiteX18" fmla="*/ 449706 w 980644"/>
                  <a:gd name="connsiteY18" fmla="*/ 34997 h 406278"/>
                  <a:gd name="connsiteX19" fmla="*/ 440201 w 980644"/>
                  <a:gd name="connsiteY19" fmla="*/ 35981 h 406278"/>
                  <a:gd name="connsiteX20" fmla="*/ 430741 w 980644"/>
                  <a:gd name="connsiteY20" fmla="*/ 37503 h 406278"/>
                  <a:gd name="connsiteX21" fmla="*/ 411822 w 980644"/>
                  <a:gd name="connsiteY21" fmla="*/ 40562 h 406278"/>
                  <a:gd name="connsiteX22" fmla="*/ 393072 w 980644"/>
                  <a:gd name="connsiteY22" fmla="*/ 44643 h 406278"/>
                  <a:gd name="connsiteX23" fmla="*/ 355966 w 980644"/>
                  <a:gd name="connsiteY23" fmla="*/ 54550 h 406278"/>
                  <a:gd name="connsiteX24" fmla="*/ 337788 w 980644"/>
                  <a:gd name="connsiteY24" fmla="*/ 60823 h 406278"/>
                  <a:gd name="connsiteX25" fmla="*/ 328720 w 980644"/>
                  <a:gd name="connsiteY25" fmla="*/ 64029 h 406278"/>
                  <a:gd name="connsiteX26" fmla="*/ 319829 w 980644"/>
                  <a:gd name="connsiteY26" fmla="*/ 67705 h 406278"/>
                  <a:gd name="connsiteX27" fmla="*/ 189841 w 980644"/>
                  <a:gd name="connsiteY27" fmla="*/ 148796 h 406278"/>
                  <a:gd name="connsiteX28" fmla="*/ 92173 w 980644"/>
                  <a:gd name="connsiteY28" fmla="*/ 266229 h 406278"/>
                  <a:gd name="connsiteX29" fmla="*/ 56572 w 980644"/>
                  <a:gd name="connsiteY29" fmla="*/ 333757 h 406278"/>
                  <a:gd name="connsiteX30" fmla="*/ 42143 w 980644"/>
                  <a:gd name="connsiteY30" fmla="*/ 369165 h 406278"/>
                  <a:gd name="connsiteX31" fmla="*/ 35864 w 980644"/>
                  <a:gd name="connsiteY31" fmla="*/ 387319 h 406278"/>
                  <a:gd name="connsiteX32" fmla="*/ 30307 w 980644"/>
                  <a:gd name="connsiteY32" fmla="*/ 406278 h 406278"/>
                  <a:gd name="connsiteX33" fmla="*/ 0 w 980644"/>
                  <a:gd name="connsiteY33" fmla="*/ 398968 h 406278"/>
                  <a:gd name="connsiteX34" fmla="*/ 1598 w 980644"/>
                  <a:gd name="connsiteY34" fmla="*/ 392933 h 406278"/>
                  <a:gd name="connsiteX35" fmla="*/ 3092 w 980644"/>
                  <a:gd name="connsiteY35" fmla="*/ 387735 h 406278"/>
                  <a:gd name="connsiteX36" fmla="*/ 6190 w 980644"/>
                  <a:gd name="connsiteY36" fmla="*/ 377754 h 406278"/>
                  <a:gd name="connsiteX37" fmla="*/ 12874 w 980644"/>
                  <a:gd name="connsiteY37" fmla="*/ 358426 h 406278"/>
                  <a:gd name="connsiteX38" fmla="*/ 28104 w 980644"/>
                  <a:gd name="connsiteY38" fmla="*/ 321044 h 406278"/>
                  <a:gd name="connsiteX39" fmla="*/ 65605 w 980644"/>
                  <a:gd name="connsiteY39" fmla="*/ 249916 h 406278"/>
                  <a:gd name="connsiteX40" fmla="*/ 169158 w 980644"/>
                  <a:gd name="connsiteY40" fmla="*/ 125468 h 406278"/>
                  <a:gd name="connsiteX41" fmla="*/ 308029 w 980644"/>
                  <a:gd name="connsiteY41" fmla="*/ 38849 h 406278"/>
                  <a:gd name="connsiteX42" fmla="*/ 317532 w 980644"/>
                  <a:gd name="connsiteY42" fmla="*/ 34929 h 406278"/>
                  <a:gd name="connsiteX43" fmla="*/ 327204 w 980644"/>
                  <a:gd name="connsiteY43" fmla="*/ 31497 h 406278"/>
                  <a:gd name="connsiteX44" fmla="*/ 346602 w 980644"/>
                  <a:gd name="connsiteY44" fmla="*/ 24811 h 406278"/>
                  <a:gd name="connsiteX45" fmla="*/ 386103 w 980644"/>
                  <a:gd name="connsiteY45" fmla="*/ 14257 h 406278"/>
                  <a:gd name="connsiteX46" fmla="*/ 406030 w 980644"/>
                  <a:gd name="connsiteY46" fmla="*/ 9928 h 406278"/>
                  <a:gd name="connsiteX47" fmla="*/ 426085 w 980644"/>
                  <a:gd name="connsiteY47" fmla="*/ 6677 h 406278"/>
                  <a:gd name="connsiteX48" fmla="*/ 436116 w 980644"/>
                  <a:gd name="connsiteY48" fmla="*/ 5075 h 406278"/>
                  <a:gd name="connsiteX49" fmla="*/ 446141 w 980644"/>
                  <a:gd name="connsiteY49" fmla="*/ 4025 h 406278"/>
                  <a:gd name="connsiteX50" fmla="*/ 466196 w 980644"/>
                  <a:gd name="connsiteY50" fmla="*/ 2007 h 406278"/>
                  <a:gd name="connsiteX51" fmla="*/ 628615 w 980644"/>
                  <a:gd name="connsiteY51" fmla="*/ 13615 h 406278"/>
                  <a:gd name="connsiteX52" fmla="*/ 648571 w 980644"/>
                  <a:gd name="connsiteY52" fmla="*/ 18916 h 406278"/>
                  <a:gd name="connsiteX53" fmla="*/ 668342 w 980644"/>
                  <a:gd name="connsiteY53" fmla="*/ 24953 h 406278"/>
                  <a:gd name="connsiteX54" fmla="*/ 687787 w 980644"/>
                  <a:gd name="connsiteY54" fmla="*/ 32034 h 406278"/>
                  <a:gd name="connsiteX55" fmla="*/ 692640 w 980644"/>
                  <a:gd name="connsiteY55" fmla="*/ 33824 h 406278"/>
                  <a:gd name="connsiteX56" fmla="*/ 697385 w 980644"/>
                  <a:gd name="connsiteY56" fmla="*/ 35883 h 406278"/>
                  <a:gd name="connsiteX57" fmla="*/ 706871 w 980644"/>
                  <a:gd name="connsiteY57" fmla="*/ 40014 h 406278"/>
                  <a:gd name="connsiteX58" fmla="*/ 725617 w 980644"/>
                  <a:gd name="connsiteY58" fmla="*/ 48736 h 406278"/>
                  <a:gd name="connsiteX59" fmla="*/ 743984 w 980644"/>
                  <a:gd name="connsiteY59" fmla="*/ 58211 h 406278"/>
                  <a:gd name="connsiteX60" fmla="*/ 761795 w 980644"/>
                  <a:gd name="connsiteY60" fmla="*/ 68636 h 406278"/>
                  <a:gd name="connsiteX61" fmla="*/ 779111 w 980644"/>
                  <a:gd name="connsiteY61" fmla="*/ 79789 h 406278"/>
                  <a:gd name="connsiteX62" fmla="*/ 843161 w 980644"/>
                  <a:gd name="connsiteY62" fmla="*/ 130791 h 406278"/>
                  <a:gd name="connsiteX63" fmla="*/ 897976 w 980644"/>
                  <a:gd name="connsiteY63" fmla="*/ 190572 h 406278"/>
                  <a:gd name="connsiteX64" fmla="*/ 943748 w 980644"/>
                  <a:gd name="connsiteY64" fmla="*/ 256898 h 406278"/>
                  <a:gd name="connsiteX65" fmla="*/ 963201 w 980644"/>
                  <a:gd name="connsiteY65" fmla="*/ 292337 h 406278"/>
                  <a:gd name="connsiteX66" fmla="*/ 972064 w 980644"/>
                  <a:gd name="connsiteY66" fmla="*/ 310798 h 406278"/>
                  <a:gd name="connsiteX67" fmla="*/ 976289 w 980644"/>
                  <a:gd name="connsiteY67" fmla="*/ 320357 h 406278"/>
                  <a:gd name="connsiteX68" fmla="*/ 980645 w 980644"/>
                  <a:gd name="connsiteY68" fmla="*/ 331191 h 406278"/>
                  <a:gd name="connsiteX69" fmla="*/ 951366 w 980644"/>
                  <a:gd name="connsiteY69" fmla="*/ 341903 h 4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980644" h="406278">
                    <a:moveTo>
                      <a:pt x="951366" y="341903"/>
                    </a:moveTo>
                    <a:cubicBezTo>
                      <a:pt x="948840" y="335247"/>
                      <a:pt x="946377" y="329641"/>
                      <a:pt x="943679" y="323694"/>
                    </a:cubicBezTo>
                    <a:cubicBezTo>
                      <a:pt x="941025" y="317833"/>
                      <a:pt x="938236" y="312076"/>
                      <a:pt x="935362" y="306369"/>
                    </a:cubicBezTo>
                    <a:cubicBezTo>
                      <a:pt x="929667" y="294923"/>
                      <a:pt x="923388" y="283832"/>
                      <a:pt x="916952" y="272833"/>
                    </a:cubicBezTo>
                    <a:cubicBezTo>
                      <a:pt x="903881" y="250964"/>
                      <a:pt x="889425" y="229930"/>
                      <a:pt x="873561" y="209957"/>
                    </a:cubicBezTo>
                    <a:cubicBezTo>
                      <a:pt x="857701" y="189986"/>
                      <a:pt x="840431" y="171088"/>
                      <a:pt x="821824" y="153522"/>
                    </a:cubicBezTo>
                    <a:cubicBezTo>
                      <a:pt x="803228" y="135940"/>
                      <a:pt x="783012" y="120027"/>
                      <a:pt x="761742" y="105677"/>
                    </a:cubicBezTo>
                    <a:cubicBezTo>
                      <a:pt x="756334" y="102220"/>
                      <a:pt x="751169" y="98386"/>
                      <a:pt x="745555" y="95248"/>
                    </a:cubicBezTo>
                    <a:lnTo>
                      <a:pt x="728924" y="85510"/>
                    </a:lnTo>
                    <a:cubicBezTo>
                      <a:pt x="723270" y="82462"/>
                      <a:pt x="717497" y="79624"/>
                      <a:pt x="711786" y="76678"/>
                    </a:cubicBezTo>
                    <a:cubicBezTo>
                      <a:pt x="706124" y="73622"/>
                      <a:pt x="700205" y="71104"/>
                      <a:pt x="694304" y="68547"/>
                    </a:cubicBezTo>
                    <a:lnTo>
                      <a:pt x="685462" y="64690"/>
                    </a:lnTo>
                    <a:lnTo>
                      <a:pt x="681041" y="62765"/>
                    </a:lnTo>
                    <a:lnTo>
                      <a:pt x="676513" y="61103"/>
                    </a:lnTo>
                    <a:lnTo>
                      <a:pt x="658386" y="54499"/>
                    </a:lnTo>
                    <a:cubicBezTo>
                      <a:pt x="652336" y="52325"/>
                      <a:pt x="646088" y="50766"/>
                      <a:pt x="639944" y="48875"/>
                    </a:cubicBezTo>
                    <a:cubicBezTo>
                      <a:pt x="633781" y="47040"/>
                      <a:pt x="627627" y="45180"/>
                      <a:pt x="621320" y="43926"/>
                    </a:cubicBezTo>
                    <a:cubicBezTo>
                      <a:pt x="571307" y="32095"/>
                      <a:pt x="519500" y="28544"/>
                      <a:pt x="468720" y="33081"/>
                    </a:cubicBezTo>
                    <a:lnTo>
                      <a:pt x="449706" y="34997"/>
                    </a:lnTo>
                    <a:lnTo>
                      <a:pt x="440201" y="35981"/>
                    </a:lnTo>
                    <a:lnTo>
                      <a:pt x="430741" y="37503"/>
                    </a:lnTo>
                    <a:lnTo>
                      <a:pt x="411822" y="40562"/>
                    </a:lnTo>
                    <a:cubicBezTo>
                      <a:pt x="405546" y="41771"/>
                      <a:pt x="399322" y="43288"/>
                      <a:pt x="393072" y="44643"/>
                    </a:cubicBezTo>
                    <a:cubicBezTo>
                      <a:pt x="380507" y="47100"/>
                      <a:pt x="368307" y="51129"/>
                      <a:pt x="355966" y="54550"/>
                    </a:cubicBezTo>
                    <a:cubicBezTo>
                      <a:pt x="349846" y="56440"/>
                      <a:pt x="343850" y="58741"/>
                      <a:pt x="337788" y="60823"/>
                    </a:cubicBezTo>
                    <a:lnTo>
                      <a:pt x="328720" y="64029"/>
                    </a:lnTo>
                    <a:cubicBezTo>
                      <a:pt x="325723" y="65165"/>
                      <a:pt x="322794" y="66483"/>
                      <a:pt x="319829" y="67705"/>
                    </a:cubicBezTo>
                    <a:cubicBezTo>
                      <a:pt x="272306" y="87059"/>
                      <a:pt x="228065" y="114668"/>
                      <a:pt x="189841" y="148796"/>
                    </a:cubicBezTo>
                    <a:cubicBezTo>
                      <a:pt x="151362" y="182702"/>
                      <a:pt x="118816" y="222829"/>
                      <a:pt x="92173" y="266229"/>
                    </a:cubicBezTo>
                    <a:cubicBezTo>
                      <a:pt x="78831" y="287937"/>
                      <a:pt x="66911" y="310484"/>
                      <a:pt x="56572" y="333757"/>
                    </a:cubicBezTo>
                    <a:cubicBezTo>
                      <a:pt x="51310" y="345353"/>
                      <a:pt x="46589" y="357195"/>
                      <a:pt x="42143" y="369165"/>
                    </a:cubicBezTo>
                    <a:cubicBezTo>
                      <a:pt x="39930" y="375155"/>
                      <a:pt x="37837" y="381199"/>
                      <a:pt x="35864" y="387319"/>
                    </a:cubicBezTo>
                    <a:cubicBezTo>
                      <a:pt x="33850" y="393516"/>
                      <a:pt x="32076" y="399404"/>
                      <a:pt x="30307" y="406278"/>
                    </a:cubicBezTo>
                    <a:lnTo>
                      <a:pt x="0" y="398968"/>
                    </a:lnTo>
                    <a:lnTo>
                      <a:pt x="1598" y="392933"/>
                    </a:lnTo>
                    <a:lnTo>
                      <a:pt x="3092" y="387735"/>
                    </a:lnTo>
                    <a:cubicBezTo>
                      <a:pt x="4095" y="384351"/>
                      <a:pt x="5123" y="381011"/>
                      <a:pt x="6190" y="377754"/>
                    </a:cubicBezTo>
                    <a:cubicBezTo>
                      <a:pt x="8306" y="371189"/>
                      <a:pt x="10529" y="364774"/>
                      <a:pt x="12874" y="358426"/>
                    </a:cubicBezTo>
                    <a:cubicBezTo>
                      <a:pt x="17581" y="345744"/>
                      <a:pt x="22565" y="333259"/>
                      <a:pt x="28104" y="321044"/>
                    </a:cubicBezTo>
                    <a:cubicBezTo>
                      <a:pt x="38997" y="296532"/>
                      <a:pt x="51535" y="272811"/>
                      <a:pt x="65605" y="249916"/>
                    </a:cubicBezTo>
                    <a:cubicBezTo>
                      <a:pt x="93694" y="204162"/>
                      <a:pt x="128151" y="161619"/>
                      <a:pt x="169158" y="125468"/>
                    </a:cubicBezTo>
                    <a:cubicBezTo>
                      <a:pt x="209880" y="89108"/>
                      <a:pt x="257258" y="59517"/>
                      <a:pt x="308029" y="38849"/>
                    </a:cubicBezTo>
                    <a:cubicBezTo>
                      <a:pt x="311198" y="37544"/>
                      <a:pt x="314332" y="36143"/>
                      <a:pt x="317532" y="34929"/>
                    </a:cubicBezTo>
                    <a:lnTo>
                      <a:pt x="327204" y="31497"/>
                    </a:lnTo>
                    <a:cubicBezTo>
                      <a:pt x="333670" y="29269"/>
                      <a:pt x="340080" y="26829"/>
                      <a:pt x="346602" y="24811"/>
                    </a:cubicBezTo>
                    <a:cubicBezTo>
                      <a:pt x="359735" y="21140"/>
                      <a:pt x="372767" y="16888"/>
                      <a:pt x="386103" y="14257"/>
                    </a:cubicBezTo>
                    <a:cubicBezTo>
                      <a:pt x="392745" y="12812"/>
                      <a:pt x="399369" y="11210"/>
                      <a:pt x="406030" y="9928"/>
                    </a:cubicBezTo>
                    <a:lnTo>
                      <a:pt x="426085" y="6677"/>
                    </a:lnTo>
                    <a:lnTo>
                      <a:pt x="436116" y="5075"/>
                    </a:lnTo>
                    <a:lnTo>
                      <a:pt x="446141" y="4025"/>
                    </a:lnTo>
                    <a:lnTo>
                      <a:pt x="466196" y="2007"/>
                    </a:lnTo>
                    <a:cubicBezTo>
                      <a:pt x="519783" y="-2765"/>
                      <a:pt x="575047" y="922"/>
                      <a:pt x="628615" y="13615"/>
                    </a:cubicBezTo>
                    <a:cubicBezTo>
                      <a:pt x="635359" y="14974"/>
                      <a:pt x="641964" y="16952"/>
                      <a:pt x="648571" y="18916"/>
                    </a:cubicBezTo>
                    <a:cubicBezTo>
                      <a:pt x="655161" y="20934"/>
                      <a:pt x="661849" y="22630"/>
                      <a:pt x="668342" y="24953"/>
                    </a:cubicBezTo>
                    <a:lnTo>
                      <a:pt x="687787" y="32034"/>
                    </a:lnTo>
                    <a:lnTo>
                      <a:pt x="692640" y="33824"/>
                    </a:lnTo>
                    <a:lnTo>
                      <a:pt x="697385" y="35883"/>
                    </a:lnTo>
                    <a:lnTo>
                      <a:pt x="706871" y="40014"/>
                    </a:lnTo>
                    <a:cubicBezTo>
                      <a:pt x="713199" y="42759"/>
                      <a:pt x="719542" y="45475"/>
                      <a:pt x="725617" y="48736"/>
                    </a:cubicBezTo>
                    <a:cubicBezTo>
                      <a:pt x="731742" y="51889"/>
                      <a:pt x="737928" y="54940"/>
                      <a:pt x="743984" y="58211"/>
                    </a:cubicBezTo>
                    <a:lnTo>
                      <a:pt x="761795" y="68636"/>
                    </a:lnTo>
                    <a:cubicBezTo>
                      <a:pt x="767800" y="72014"/>
                      <a:pt x="773330" y="76083"/>
                      <a:pt x="779111" y="79789"/>
                    </a:cubicBezTo>
                    <a:cubicBezTo>
                      <a:pt x="801851" y="95123"/>
                      <a:pt x="823400" y="112115"/>
                      <a:pt x="843161" y="130791"/>
                    </a:cubicBezTo>
                    <a:cubicBezTo>
                      <a:pt x="862935" y="149453"/>
                      <a:pt x="881221" y="169474"/>
                      <a:pt x="897976" y="190572"/>
                    </a:cubicBezTo>
                    <a:cubicBezTo>
                      <a:pt x="914737" y="211674"/>
                      <a:pt x="929967" y="233837"/>
                      <a:pt x="943748" y="256898"/>
                    </a:cubicBezTo>
                    <a:cubicBezTo>
                      <a:pt x="950543" y="268501"/>
                      <a:pt x="957156" y="280197"/>
                      <a:pt x="963201" y="292337"/>
                    </a:cubicBezTo>
                    <a:cubicBezTo>
                      <a:pt x="966253" y="298395"/>
                      <a:pt x="969213" y="304508"/>
                      <a:pt x="972064" y="310798"/>
                    </a:cubicBezTo>
                    <a:cubicBezTo>
                      <a:pt x="973513" y="313888"/>
                      <a:pt x="974886" y="317165"/>
                      <a:pt x="976289" y="320357"/>
                    </a:cubicBezTo>
                    <a:cubicBezTo>
                      <a:pt x="977733" y="323831"/>
                      <a:pt x="978908" y="326572"/>
                      <a:pt x="980645" y="331191"/>
                    </a:cubicBezTo>
                    <a:lnTo>
                      <a:pt x="951366" y="341903"/>
                    </a:lnTo>
                    <a:close/>
                  </a:path>
                </a:pathLst>
              </a:custGeom>
              <a:solidFill>
                <a:srgbClr val="FFE3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6BBEC95-49DC-326B-1986-43818EA13E8B}"/>
                  </a:ext>
                </a:extLst>
              </p:cNvPr>
              <p:cNvSpPr/>
              <p:nvPr/>
            </p:nvSpPr>
            <p:spPr>
              <a:xfrm>
                <a:off x="1728195" y="4625905"/>
                <a:ext cx="921059" cy="382412"/>
              </a:xfrm>
              <a:custGeom>
                <a:avLst/>
                <a:gdLst>
                  <a:gd name="connsiteX0" fmla="*/ 891774 w 921059"/>
                  <a:gd name="connsiteY0" fmla="*/ 321432 h 382412"/>
                  <a:gd name="connsiteX1" fmla="*/ 884982 w 921059"/>
                  <a:gd name="connsiteY1" fmla="*/ 305406 h 382412"/>
                  <a:gd name="connsiteX2" fmla="*/ 877207 w 921059"/>
                  <a:gd name="connsiteY2" fmla="*/ 289219 h 382412"/>
                  <a:gd name="connsiteX3" fmla="*/ 859842 w 921059"/>
                  <a:gd name="connsiteY3" fmla="*/ 257586 h 382412"/>
                  <a:gd name="connsiteX4" fmla="*/ 818831 w 921059"/>
                  <a:gd name="connsiteY4" fmla="*/ 198162 h 382412"/>
                  <a:gd name="connsiteX5" fmla="*/ 770173 w 921059"/>
                  <a:gd name="connsiteY5" fmla="*/ 145073 h 382412"/>
                  <a:gd name="connsiteX6" fmla="*/ 714059 w 921059"/>
                  <a:gd name="connsiteY6" fmla="*/ 100389 h 382412"/>
                  <a:gd name="connsiteX7" fmla="*/ 699003 w 921059"/>
                  <a:gd name="connsiteY7" fmla="*/ 90682 h 382412"/>
                  <a:gd name="connsiteX8" fmla="*/ 683552 w 921059"/>
                  <a:gd name="connsiteY8" fmla="*/ 81629 h 382412"/>
                  <a:gd name="connsiteX9" fmla="*/ 667642 w 921059"/>
                  <a:gd name="connsiteY9" fmla="*/ 73440 h 382412"/>
                  <a:gd name="connsiteX10" fmla="*/ 651426 w 921059"/>
                  <a:gd name="connsiteY10" fmla="*/ 65900 h 382412"/>
                  <a:gd name="connsiteX11" fmla="*/ 643229 w 921059"/>
                  <a:gd name="connsiteY11" fmla="*/ 62319 h 382412"/>
                  <a:gd name="connsiteX12" fmla="*/ 639133 w 921059"/>
                  <a:gd name="connsiteY12" fmla="*/ 60525 h 382412"/>
                  <a:gd name="connsiteX13" fmla="*/ 634932 w 921059"/>
                  <a:gd name="connsiteY13" fmla="*/ 58991 h 382412"/>
                  <a:gd name="connsiteX14" fmla="*/ 618126 w 921059"/>
                  <a:gd name="connsiteY14" fmla="*/ 52865 h 382412"/>
                  <a:gd name="connsiteX15" fmla="*/ 601013 w 921059"/>
                  <a:gd name="connsiteY15" fmla="*/ 47656 h 382412"/>
                  <a:gd name="connsiteX16" fmla="*/ 583723 w 921059"/>
                  <a:gd name="connsiteY16" fmla="*/ 43060 h 382412"/>
                  <a:gd name="connsiteX17" fmla="*/ 440941 w 921059"/>
                  <a:gd name="connsiteY17" fmla="*/ 32976 h 382412"/>
                  <a:gd name="connsiteX18" fmla="*/ 422966 w 921059"/>
                  <a:gd name="connsiteY18" fmla="*/ 34790 h 382412"/>
                  <a:gd name="connsiteX19" fmla="*/ 413980 w 921059"/>
                  <a:gd name="connsiteY19" fmla="*/ 35710 h 382412"/>
                  <a:gd name="connsiteX20" fmla="*/ 405090 w 921059"/>
                  <a:gd name="connsiteY20" fmla="*/ 37151 h 382412"/>
                  <a:gd name="connsiteX21" fmla="*/ 387306 w 921059"/>
                  <a:gd name="connsiteY21" fmla="*/ 40017 h 382412"/>
                  <a:gd name="connsiteX22" fmla="*/ 369735 w 921059"/>
                  <a:gd name="connsiteY22" fmla="*/ 43852 h 382412"/>
                  <a:gd name="connsiteX23" fmla="*/ 335023 w 921059"/>
                  <a:gd name="connsiteY23" fmla="*/ 53108 h 382412"/>
                  <a:gd name="connsiteX24" fmla="*/ 318065 w 921059"/>
                  <a:gd name="connsiteY24" fmla="*/ 58971 h 382412"/>
                  <a:gd name="connsiteX25" fmla="*/ 309604 w 921059"/>
                  <a:gd name="connsiteY25" fmla="*/ 61952 h 382412"/>
                  <a:gd name="connsiteX26" fmla="*/ 301323 w 921059"/>
                  <a:gd name="connsiteY26" fmla="*/ 65385 h 382412"/>
                  <a:gd name="connsiteX27" fmla="*/ 180218 w 921059"/>
                  <a:gd name="connsiteY27" fmla="*/ 140946 h 382412"/>
                  <a:gd name="connsiteX28" fmla="*/ 88434 w 921059"/>
                  <a:gd name="connsiteY28" fmla="*/ 251364 h 382412"/>
                  <a:gd name="connsiteX29" fmla="*/ 54732 w 921059"/>
                  <a:gd name="connsiteY29" fmla="*/ 315292 h 382412"/>
                  <a:gd name="connsiteX30" fmla="*/ 41106 w 921059"/>
                  <a:gd name="connsiteY30" fmla="*/ 348728 h 382412"/>
                  <a:gd name="connsiteX31" fmla="*/ 35231 w 921059"/>
                  <a:gd name="connsiteY31" fmla="*/ 365707 h 382412"/>
                  <a:gd name="connsiteX32" fmla="*/ 30307 w 921059"/>
                  <a:gd name="connsiteY32" fmla="*/ 382413 h 382412"/>
                  <a:gd name="connsiteX33" fmla="*/ 0 w 921059"/>
                  <a:gd name="connsiteY33" fmla="*/ 375102 h 382412"/>
                  <a:gd name="connsiteX34" fmla="*/ 5558 w 921059"/>
                  <a:gd name="connsiteY34" fmla="*/ 356143 h 382412"/>
                  <a:gd name="connsiteX35" fmla="*/ 11837 w 921059"/>
                  <a:gd name="connsiteY35" fmla="*/ 337988 h 382412"/>
                  <a:gd name="connsiteX36" fmla="*/ 26265 w 921059"/>
                  <a:gd name="connsiteY36" fmla="*/ 302581 h 382412"/>
                  <a:gd name="connsiteX37" fmla="*/ 61866 w 921059"/>
                  <a:gd name="connsiteY37" fmla="*/ 235053 h 382412"/>
                  <a:gd name="connsiteX38" fmla="*/ 159535 w 921059"/>
                  <a:gd name="connsiteY38" fmla="*/ 117619 h 382412"/>
                  <a:gd name="connsiteX39" fmla="*/ 289523 w 921059"/>
                  <a:gd name="connsiteY39" fmla="*/ 36529 h 382412"/>
                  <a:gd name="connsiteX40" fmla="*/ 298413 w 921059"/>
                  <a:gd name="connsiteY40" fmla="*/ 32852 h 382412"/>
                  <a:gd name="connsiteX41" fmla="*/ 307481 w 921059"/>
                  <a:gd name="connsiteY41" fmla="*/ 29647 h 382412"/>
                  <a:gd name="connsiteX42" fmla="*/ 325659 w 921059"/>
                  <a:gd name="connsiteY42" fmla="*/ 23373 h 382412"/>
                  <a:gd name="connsiteX43" fmla="*/ 362765 w 921059"/>
                  <a:gd name="connsiteY43" fmla="*/ 13467 h 382412"/>
                  <a:gd name="connsiteX44" fmla="*/ 381515 w 921059"/>
                  <a:gd name="connsiteY44" fmla="*/ 9385 h 382412"/>
                  <a:gd name="connsiteX45" fmla="*/ 400434 w 921059"/>
                  <a:gd name="connsiteY45" fmla="*/ 6326 h 382412"/>
                  <a:gd name="connsiteX46" fmla="*/ 409895 w 921059"/>
                  <a:gd name="connsiteY46" fmla="*/ 4805 h 382412"/>
                  <a:gd name="connsiteX47" fmla="*/ 419399 w 921059"/>
                  <a:gd name="connsiteY47" fmla="*/ 3820 h 382412"/>
                  <a:gd name="connsiteX48" fmla="*/ 438413 w 921059"/>
                  <a:gd name="connsiteY48" fmla="*/ 1905 h 382412"/>
                  <a:gd name="connsiteX49" fmla="*/ 591013 w 921059"/>
                  <a:gd name="connsiteY49" fmla="*/ 12750 h 382412"/>
                  <a:gd name="connsiteX50" fmla="*/ 609637 w 921059"/>
                  <a:gd name="connsiteY50" fmla="*/ 17699 h 382412"/>
                  <a:gd name="connsiteX51" fmla="*/ 628080 w 921059"/>
                  <a:gd name="connsiteY51" fmla="*/ 23322 h 382412"/>
                  <a:gd name="connsiteX52" fmla="*/ 646206 w 921059"/>
                  <a:gd name="connsiteY52" fmla="*/ 29926 h 382412"/>
                  <a:gd name="connsiteX53" fmla="*/ 650734 w 921059"/>
                  <a:gd name="connsiteY53" fmla="*/ 31588 h 382412"/>
                  <a:gd name="connsiteX54" fmla="*/ 655155 w 921059"/>
                  <a:gd name="connsiteY54" fmla="*/ 33513 h 382412"/>
                  <a:gd name="connsiteX55" fmla="*/ 663997 w 921059"/>
                  <a:gd name="connsiteY55" fmla="*/ 37371 h 382412"/>
                  <a:gd name="connsiteX56" fmla="*/ 681479 w 921059"/>
                  <a:gd name="connsiteY56" fmla="*/ 45501 h 382412"/>
                  <a:gd name="connsiteX57" fmla="*/ 698617 w 921059"/>
                  <a:gd name="connsiteY57" fmla="*/ 54334 h 382412"/>
                  <a:gd name="connsiteX58" fmla="*/ 715248 w 921059"/>
                  <a:gd name="connsiteY58" fmla="*/ 64072 h 382412"/>
                  <a:gd name="connsiteX59" fmla="*/ 731435 w 921059"/>
                  <a:gd name="connsiteY59" fmla="*/ 74500 h 382412"/>
                  <a:gd name="connsiteX60" fmla="*/ 791517 w 921059"/>
                  <a:gd name="connsiteY60" fmla="*/ 122346 h 382412"/>
                  <a:gd name="connsiteX61" fmla="*/ 843255 w 921059"/>
                  <a:gd name="connsiteY61" fmla="*/ 178781 h 382412"/>
                  <a:gd name="connsiteX62" fmla="*/ 886645 w 921059"/>
                  <a:gd name="connsiteY62" fmla="*/ 241657 h 382412"/>
                  <a:gd name="connsiteX63" fmla="*/ 905055 w 921059"/>
                  <a:gd name="connsiteY63" fmla="*/ 275192 h 382412"/>
                  <a:gd name="connsiteX64" fmla="*/ 913372 w 921059"/>
                  <a:gd name="connsiteY64" fmla="*/ 292517 h 382412"/>
                  <a:gd name="connsiteX65" fmla="*/ 921060 w 921059"/>
                  <a:gd name="connsiteY65" fmla="*/ 310726 h 382412"/>
                  <a:gd name="connsiteX66" fmla="*/ 891774 w 921059"/>
                  <a:gd name="connsiteY66" fmla="*/ 321432 h 38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921059" h="382412">
                    <a:moveTo>
                      <a:pt x="891774" y="321432"/>
                    </a:moveTo>
                    <a:cubicBezTo>
                      <a:pt x="889904" y="316500"/>
                      <a:pt x="887416" y="310737"/>
                      <a:pt x="884982" y="305406"/>
                    </a:cubicBezTo>
                    <a:cubicBezTo>
                      <a:pt x="882523" y="299976"/>
                      <a:pt x="879908" y="294577"/>
                      <a:pt x="877207" y="289219"/>
                    </a:cubicBezTo>
                    <a:cubicBezTo>
                      <a:pt x="871863" y="278467"/>
                      <a:pt x="865918" y="267978"/>
                      <a:pt x="859842" y="257586"/>
                    </a:cubicBezTo>
                    <a:cubicBezTo>
                      <a:pt x="847481" y="236908"/>
                      <a:pt x="833798" y="217005"/>
                      <a:pt x="818831" y="198162"/>
                    </a:cubicBezTo>
                    <a:cubicBezTo>
                      <a:pt x="803864" y="179317"/>
                      <a:pt x="787611" y="161542"/>
                      <a:pt x="770173" y="145073"/>
                    </a:cubicBezTo>
                    <a:cubicBezTo>
                      <a:pt x="752742" y="128585"/>
                      <a:pt x="733859" y="113751"/>
                      <a:pt x="714059" y="100389"/>
                    </a:cubicBezTo>
                    <a:cubicBezTo>
                      <a:pt x="709024" y="97181"/>
                      <a:pt x="704224" y="93582"/>
                      <a:pt x="699003" y="90682"/>
                    </a:cubicBezTo>
                    <a:lnTo>
                      <a:pt x="683552" y="81629"/>
                    </a:lnTo>
                    <a:cubicBezTo>
                      <a:pt x="678299" y="78802"/>
                      <a:pt x="672939" y="76181"/>
                      <a:pt x="667642" y="73440"/>
                    </a:cubicBezTo>
                    <a:cubicBezTo>
                      <a:pt x="662395" y="70589"/>
                      <a:pt x="656898" y="68267"/>
                      <a:pt x="651426" y="65900"/>
                    </a:cubicBezTo>
                    <a:lnTo>
                      <a:pt x="643229" y="62319"/>
                    </a:lnTo>
                    <a:lnTo>
                      <a:pt x="639133" y="60525"/>
                    </a:lnTo>
                    <a:lnTo>
                      <a:pt x="634932" y="58991"/>
                    </a:lnTo>
                    <a:lnTo>
                      <a:pt x="618126" y="52865"/>
                    </a:lnTo>
                    <a:cubicBezTo>
                      <a:pt x="612517" y="50840"/>
                      <a:pt x="606709" y="49419"/>
                      <a:pt x="601013" y="47656"/>
                    </a:cubicBezTo>
                    <a:cubicBezTo>
                      <a:pt x="595298" y="45949"/>
                      <a:pt x="589589" y="44208"/>
                      <a:pt x="583723" y="43060"/>
                    </a:cubicBezTo>
                    <a:cubicBezTo>
                      <a:pt x="537264" y="32092"/>
                      <a:pt x="488914" y="28677"/>
                      <a:pt x="440941" y="32976"/>
                    </a:cubicBezTo>
                    <a:lnTo>
                      <a:pt x="422966" y="34790"/>
                    </a:lnTo>
                    <a:lnTo>
                      <a:pt x="413980" y="35710"/>
                    </a:lnTo>
                    <a:lnTo>
                      <a:pt x="405090" y="37151"/>
                    </a:lnTo>
                    <a:lnTo>
                      <a:pt x="387306" y="40017"/>
                    </a:lnTo>
                    <a:cubicBezTo>
                      <a:pt x="381418" y="41153"/>
                      <a:pt x="375596" y="42588"/>
                      <a:pt x="369735" y="43852"/>
                    </a:cubicBezTo>
                    <a:cubicBezTo>
                      <a:pt x="357940" y="46133"/>
                      <a:pt x="346569" y="49938"/>
                      <a:pt x="335023" y="53108"/>
                    </a:cubicBezTo>
                    <a:cubicBezTo>
                      <a:pt x="329306" y="54871"/>
                      <a:pt x="323723" y="57033"/>
                      <a:pt x="318065" y="58971"/>
                    </a:cubicBezTo>
                    <a:lnTo>
                      <a:pt x="309604" y="61952"/>
                    </a:lnTo>
                    <a:cubicBezTo>
                      <a:pt x="306807" y="63009"/>
                      <a:pt x="304086" y="64249"/>
                      <a:pt x="301323" y="65385"/>
                    </a:cubicBezTo>
                    <a:cubicBezTo>
                      <a:pt x="257048" y="83424"/>
                      <a:pt x="215942" y="109052"/>
                      <a:pt x="180218" y="140946"/>
                    </a:cubicBezTo>
                    <a:cubicBezTo>
                      <a:pt x="144266" y="172609"/>
                      <a:pt x="113633" y="210320"/>
                      <a:pt x="88434" y="251364"/>
                    </a:cubicBezTo>
                    <a:cubicBezTo>
                      <a:pt x="75820" y="271885"/>
                      <a:pt x="64516" y="293257"/>
                      <a:pt x="54732" y="315292"/>
                    </a:cubicBezTo>
                    <a:cubicBezTo>
                      <a:pt x="49748" y="326267"/>
                      <a:pt x="45288" y="337468"/>
                      <a:pt x="41106" y="348728"/>
                    </a:cubicBezTo>
                    <a:cubicBezTo>
                      <a:pt x="39024" y="354362"/>
                      <a:pt x="37059" y="360031"/>
                      <a:pt x="35231" y="365707"/>
                    </a:cubicBezTo>
                    <a:cubicBezTo>
                      <a:pt x="33399" y="371290"/>
                      <a:pt x="31633" y="377286"/>
                      <a:pt x="30307" y="382413"/>
                    </a:cubicBezTo>
                    <a:lnTo>
                      <a:pt x="0" y="375102"/>
                    </a:lnTo>
                    <a:cubicBezTo>
                      <a:pt x="1770" y="368229"/>
                      <a:pt x="3543" y="362339"/>
                      <a:pt x="5558" y="356143"/>
                    </a:cubicBezTo>
                    <a:cubicBezTo>
                      <a:pt x="7530" y="350022"/>
                      <a:pt x="9625" y="343979"/>
                      <a:pt x="11837" y="337988"/>
                    </a:cubicBezTo>
                    <a:cubicBezTo>
                      <a:pt x="16282" y="326018"/>
                      <a:pt x="21003" y="314175"/>
                      <a:pt x="26265" y="302581"/>
                    </a:cubicBezTo>
                    <a:cubicBezTo>
                      <a:pt x="36602" y="279307"/>
                      <a:pt x="48525" y="256763"/>
                      <a:pt x="61866" y="235053"/>
                    </a:cubicBezTo>
                    <a:cubicBezTo>
                      <a:pt x="88511" y="191654"/>
                      <a:pt x="121055" y="151526"/>
                      <a:pt x="159535" y="117619"/>
                    </a:cubicBezTo>
                    <a:cubicBezTo>
                      <a:pt x="197759" y="83492"/>
                      <a:pt x="241999" y="55883"/>
                      <a:pt x="289523" y="36529"/>
                    </a:cubicBezTo>
                    <a:cubicBezTo>
                      <a:pt x="292489" y="35308"/>
                      <a:pt x="295416" y="33988"/>
                      <a:pt x="298413" y="32852"/>
                    </a:cubicBezTo>
                    <a:lnTo>
                      <a:pt x="307481" y="29647"/>
                    </a:lnTo>
                    <a:cubicBezTo>
                      <a:pt x="313543" y="27565"/>
                      <a:pt x="319539" y="25263"/>
                      <a:pt x="325659" y="23373"/>
                    </a:cubicBezTo>
                    <a:cubicBezTo>
                      <a:pt x="338000" y="19952"/>
                      <a:pt x="350200" y="15923"/>
                      <a:pt x="362765" y="13467"/>
                    </a:cubicBezTo>
                    <a:cubicBezTo>
                      <a:pt x="369017" y="12112"/>
                      <a:pt x="375241" y="10594"/>
                      <a:pt x="381515" y="9385"/>
                    </a:cubicBezTo>
                    <a:lnTo>
                      <a:pt x="400434" y="6326"/>
                    </a:lnTo>
                    <a:lnTo>
                      <a:pt x="409895" y="4805"/>
                    </a:lnTo>
                    <a:lnTo>
                      <a:pt x="419399" y="3820"/>
                    </a:lnTo>
                    <a:lnTo>
                      <a:pt x="438413" y="1905"/>
                    </a:lnTo>
                    <a:cubicBezTo>
                      <a:pt x="489195" y="-2632"/>
                      <a:pt x="541002" y="918"/>
                      <a:pt x="591013" y="12750"/>
                    </a:cubicBezTo>
                    <a:cubicBezTo>
                      <a:pt x="597320" y="14004"/>
                      <a:pt x="603475" y="15861"/>
                      <a:pt x="609637" y="17699"/>
                    </a:cubicBezTo>
                    <a:cubicBezTo>
                      <a:pt x="615779" y="19589"/>
                      <a:pt x="622029" y="21147"/>
                      <a:pt x="628080" y="23322"/>
                    </a:cubicBezTo>
                    <a:lnTo>
                      <a:pt x="646206" y="29926"/>
                    </a:lnTo>
                    <a:lnTo>
                      <a:pt x="650734" y="31588"/>
                    </a:lnTo>
                    <a:lnTo>
                      <a:pt x="655155" y="33513"/>
                    </a:lnTo>
                    <a:lnTo>
                      <a:pt x="663997" y="37371"/>
                    </a:lnTo>
                    <a:cubicBezTo>
                      <a:pt x="669898" y="39927"/>
                      <a:pt x="675817" y="42446"/>
                      <a:pt x="681479" y="45501"/>
                    </a:cubicBezTo>
                    <a:cubicBezTo>
                      <a:pt x="687190" y="48447"/>
                      <a:pt x="692963" y="51286"/>
                      <a:pt x="698617" y="54334"/>
                    </a:cubicBezTo>
                    <a:lnTo>
                      <a:pt x="715248" y="64072"/>
                    </a:lnTo>
                    <a:cubicBezTo>
                      <a:pt x="720863" y="67210"/>
                      <a:pt x="726028" y="71043"/>
                      <a:pt x="731435" y="74500"/>
                    </a:cubicBezTo>
                    <a:cubicBezTo>
                      <a:pt x="752705" y="88849"/>
                      <a:pt x="772921" y="104762"/>
                      <a:pt x="791517" y="122346"/>
                    </a:cubicBezTo>
                    <a:cubicBezTo>
                      <a:pt x="810124" y="139910"/>
                      <a:pt x="827394" y="158809"/>
                      <a:pt x="843255" y="178781"/>
                    </a:cubicBezTo>
                    <a:cubicBezTo>
                      <a:pt x="859118" y="198754"/>
                      <a:pt x="873576" y="219786"/>
                      <a:pt x="886645" y="241657"/>
                    </a:cubicBezTo>
                    <a:cubicBezTo>
                      <a:pt x="893082" y="252655"/>
                      <a:pt x="899359" y="263747"/>
                      <a:pt x="905055" y="275192"/>
                    </a:cubicBezTo>
                    <a:cubicBezTo>
                      <a:pt x="907932" y="280900"/>
                      <a:pt x="910719" y="286657"/>
                      <a:pt x="913372" y="292517"/>
                    </a:cubicBezTo>
                    <a:cubicBezTo>
                      <a:pt x="916070" y="298464"/>
                      <a:pt x="918534" y="304071"/>
                      <a:pt x="921060" y="310726"/>
                    </a:cubicBezTo>
                    <a:lnTo>
                      <a:pt x="891774" y="321432"/>
                    </a:lnTo>
                    <a:close/>
                  </a:path>
                </a:pathLst>
              </a:custGeom>
              <a:solidFill>
                <a:srgbClr val="66C232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936FAD0-3895-4C2C-2D57-6CD4A668D796}"/>
                  </a:ext>
                </a:extLst>
              </p:cNvPr>
              <p:cNvSpPr/>
              <p:nvPr/>
            </p:nvSpPr>
            <p:spPr>
              <a:xfrm>
                <a:off x="1758498" y="4657075"/>
                <a:ext cx="861467" cy="358548"/>
              </a:xfrm>
              <a:custGeom>
                <a:avLst/>
                <a:gdLst>
                  <a:gd name="connsiteX0" fmla="*/ 832192 w 861467"/>
                  <a:gd name="connsiteY0" fmla="*/ 300970 h 358548"/>
                  <a:gd name="connsiteX1" fmla="*/ 829588 w 861467"/>
                  <a:gd name="connsiteY1" fmla="*/ 294569 h 358548"/>
                  <a:gd name="connsiteX2" fmla="*/ 826293 w 861467"/>
                  <a:gd name="connsiteY2" fmla="*/ 287128 h 358548"/>
                  <a:gd name="connsiteX3" fmla="*/ 819064 w 861467"/>
                  <a:gd name="connsiteY3" fmla="*/ 272077 h 358548"/>
                  <a:gd name="connsiteX4" fmla="*/ 802742 w 861467"/>
                  <a:gd name="connsiteY4" fmla="*/ 242346 h 358548"/>
                  <a:gd name="connsiteX5" fmla="*/ 764111 w 861467"/>
                  <a:gd name="connsiteY5" fmla="*/ 186373 h 358548"/>
                  <a:gd name="connsiteX6" fmla="*/ 718530 w 861467"/>
                  <a:gd name="connsiteY6" fmla="*/ 136629 h 358548"/>
                  <a:gd name="connsiteX7" fmla="*/ 666386 w 861467"/>
                  <a:gd name="connsiteY7" fmla="*/ 95104 h 358548"/>
                  <a:gd name="connsiteX8" fmla="*/ 652458 w 861467"/>
                  <a:gd name="connsiteY8" fmla="*/ 86122 h 358548"/>
                  <a:gd name="connsiteX9" fmla="*/ 638188 w 861467"/>
                  <a:gd name="connsiteY9" fmla="*/ 77754 h 358548"/>
                  <a:gd name="connsiteX10" fmla="*/ 623506 w 861467"/>
                  <a:gd name="connsiteY10" fmla="*/ 70207 h 358548"/>
                  <a:gd name="connsiteX11" fmla="*/ 608554 w 861467"/>
                  <a:gd name="connsiteY11" fmla="*/ 63258 h 358548"/>
                  <a:gd name="connsiteX12" fmla="*/ 601002 w 861467"/>
                  <a:gd name="connsiteY12" fmla="*/ 59952 h 358548"/>
                  <a:gd name="connsiteX13" fmla="*/ 597230 w 861467"/>
                  <a:gd name="connsiteY13" fmla="*/ 58290 h 358548"/>
                  <a:gd name="connsiteX14" fmla="*/ 593355 w 861467"/>
                  <a:gd name="connsiteY14" fmla="*/ 56886 h 358548"/>
                  <a:gd name="connsiteX15" fmla="*/ 577867 w 861467"/>
                  <a:gd name="connsiteY15" fmla="*/ 51237 h 358548"/>
                  <a:gd name="connsiteX16" fmla="*/ 562082 w 861467"/>
                  <a:gd name="connsiteY16" fmla="*/ 46443 h 358548"/>
                  <a:gd name="connsiteX17" fmla="*/ 546125 w 861467"/>
                  <a:gd name="connsiteY17" fmla="*/ 42198 h 358548"/>
                  <a:gd name="connsiteX18" fmla="*/ 413162 w 861467"/>
                  <a:gd name="connsiteY18" fmla="*/ 32878 h 358548"/>
                  <a:gd name="connsiteX19" fmla="*/ 396226 w 861467"/>
                  <a:gd name="connsiteY19" fmla="*/ 34591 h 358548"/>
                  <a:gd name="connsiteX20" fmla="*/ 387761 w 861467"/>
                  <a:gd name="connsiteY20" fmla="*/ 35448 h 358548"/>
                  <a:gd name="connsiteX21" fmla="*/ 379440 w 861467"/>
                  <a:gd name="connsiteY21" fmla="*/ 36809 h 358548"/>
                  <a:gd name="connsiteX22" fmla="*/ 362791 w 861467"/>
                  <a:gd name="connsiteY22" fmla="*/ 39480 h 358548"/>
                  <a:gd name="connsiteX23" fmla="*/ 346397 w 861467"/>
                  <a:gd name="connsiteY23" fmla="*/ 43069 h 358548"/>
                  <a:gd name="connsiteX24" fmla="*/ 314080 w 861467"/>
                  <a:gd name="connsiteY24" fmla="*/ 51673 h 358548"/>
                  <a:gd name="connsiteX25" fmla="*/ 298342 w 861467"/>
                  <a:gd name="connsiteY25" fmla="*/ 57123 h 358548"/>
                  <a:gd name="connsiteX26" fmla="*/ 290485 w 861467"/>
                  <a:gd name="connsiteY26" fmla="*/ 59877 h 358548"/>
                  <a:gd name="connsiteX27" fmla="*/ 282814 w 861467"/>
                  <a:gd name="connsiteY27" fmla="*/ 63068 h 358548"/>
                  <a:gd name="connsiteX28" fmla="*/ 170593 w 861467"/>
                  <a:gd name="connsiteY28" fmla="*/ 133098 h 358548"/>
                  <a:gd name="connsiteX29" fmla="*/ 84696 w 861467"/>
                  <a:gd name="connsiteY29" fmla="*/ 236501 h 358548"/>
                  <a:gd name="connsiteX30" fmla="*/ 52892 w 861467"/>
                  <a:gd name="connsiteY30" fmla="*/ 296828 h 358548"/>
                  <a:gd name="connsiteX31" fmla="*/ 40067 w 861467"/>
                  <a:gd name="connsiteY31" fmla="*/ 328293 h 358548"/>
                  <a:gd name="connsiteX32" fmla="*/ 34597 w 861467"/>
                  <a:gd name="connsiteY32" fmla="*/ 344096 h 358548"/>
                  <a:gd name="connsiteX33" fmla="*/ 32181 w 861467"/>
                  <a:gd name="connsiteY33" fmla="*/ 351867 h 358548"/>
                  <a:gd name="connsiteX34" fmla="*/ 31105 w 861467"/>
                  <a:gd name="connsiteY34" fmla="*/ 355603 h 358548"/>
                  <a:gd name="connsiteX35" fmla="*/ 30307 w 861467"/>
                  <a:gd name="connsiteY35" fmla="*/ 358548 h 358548"/>
                  <a:gd name="connsiteX36" fmla="*/ 0 w 861467"/>
                  <a:gd name="connsiteY36" fmla="*/ 351237 h 358548"/>
                  <a:gd name="connsiteX37" fmla="*/ 4924 w 861467"/>
                  <a:gd name="connsiteY37" fmla="*/ 334532 h 358548"/>
                  <a:gd name="connsiteX38" fmla="*/ 10799 w 861467"/>
                  <a:gd name="connsiteY38" fmla="*/ 317552 h 358548"/>
                  <a:gd name="connsiteX39" fmla="*/ 24426 w 861467"/>
                  <a:gd name="connsiteY39" fmla="*/ 284117 h 358548"/>
                  <a:gd name="connsiteX40" fmla="*/ 58128 w 861467"/>
                  <a:gd name="connsiteY40" fmla="*/ 220188 h 358548"/>
                  <a:gd name="connsiteX41" fmla="*/ 149912 w 861467"/>
                  <a:gd name="connsiteY41" fmla="*/ 109770 h 358548"/>
                  <a:gd name="connsiteX42" fmla="*/ 271016 w 861467"/>
                  <a:gd name="connsiteY42" fmla="*/ 34210 h 358548"/>
                  <a:gd name="connsiteX43" fmla="*/ 279297 w 861467"/>
                  <a:gd name="connsiteY43" fmla="*/ 30776 h 358548"/>
                  <a:gd name="connsiteX44" fmla="*/ 287758 w 861467"/>
                  <a:gd name="connsiteY44" fmla="*/ 27795 h 358548"/>
                  <a:gd name="connsiteX45" fmla="*/ 304716 w 861467"/>
                  <a:gd name="connsiteY45" fmla="*/ 21933 h 358548"/>
                  <a:gd name="connsiteX46" fmla="*/ 339428 w 861467"/>
                  <a:gd name="connsiteY46" fmla="*/ 12677 h 358548"/>
                  <a:gd name="connsiteX47" fmla="*/ 357000 w 861467"/>
                  <a:gd name="connsiteY47" fmla="*/ 8842 h 358548"/>
                  <a:gd name="connsiteX48" fmla="*/ 374783 w 861467"/>
                  <a:gd name="connsiteY48" fmla="*/ 5976 h 358548"/>
                  <a:gd name="connsiteX49" fmla="*/ 383674 w 861467"/>
                  <a:gd name="connsiteY49" fmla="*/ 4535 h 358548"/>
                  <a:gd name="connsiteX50" fmla="*/ 392659 w 861467"/>
                  <a:gd name="connsiteY50" fmla="*/ 3614 h 358548"/>
                  <a:gd name="connsiteX51" fmla="*/ 410634 w 861467"/>
                  <a:gd name="connsiteY51" fmla="*/ 1801 h 358548"/>
                  <a:gd name="connsiteX52" fmla="*/ 553416 w 861467"/>
                  <a:gd name="connsiteY52" fmla="*/ 11884 h 358548"/>
                  <a:gd name="connsiteX53" fmla="*/ 570706 w 861467"/>
                  <a:gd name="connsiteY53" fmla="*/ 16481 h 358548"/>
                  <a:gd name="connsiteX54" fmla="*/ 587819 w 861467"/>
                  <a:gd name="connsiteY54" fmla="*/ 21690 h 358548"/>
                  <a:gd name="connsiteX55" fmla="*/ 604625 w 861467"/>
                  <a:gd name="connsiteY55" fmla="*/ 27816 h 358548"/>
                  <a:gd name="connsiteX56" fmla="*/ 608826 w 861467"/>
                  <a:gd name="connsiteY56" fmla="*/ 29350 h 358548"/>
                  <a:gd name="connsiteX57" fmla="*/ 612923 w 861467"/>
                  <a:gd name="connsiteY57" fmla="*/ 31143 h 358548"/>
                  <a:gd name="connsiteX58" fmla="*/ 621119 w 861467"/>
                  <a:gd name="connsiteY58" fmla="*/ 34725 h 358548"/>
                  <a:gd name="connsiteX59" fmla="*/ 637336 w 861467"/>
                  <a:gd name="connsiteY59" fmla="*/ 42264 h 358548"/>
                  <a:gd name="connsiteX60" fmla="*/ 653245 w 861467"/>
                  <a:gd name="connsiteY60" fmla="*/ 50453 h 358548"/>
                  <a:gd name="connsiteX61" fmla="*/ 668696 w 861467"/>
                  <a:gd name="connsiteY61" fmla="*/ 59507 h 358548"/>
                  <a:gd name="connsiteX62" fmla="*/ 683753 w 861467"/>
                  <a:gd name="connsiteY62" fmla="*/ 69214 h 358548"/>
                  <a:gd name="connsiteX63" fmla="*/ 739866 w 861467"/>
                  <a:gd name="connsiteY63" fmla="*/ 113898 h 358548"/>
                  <a:gd name="connsiteX64" fmla="*/ 788524 w 861467"/>
                  <a:gd name="connsiteY64" fmla="*/ 166986 h 358548"/>
                  <a:gd name="connsiteX65" fmla="*/ 829535 w 861467"/>
                  <a:gd name="connsiteY65" fmla="*/ 226411 h 358548"/>
                  <a:gd name="connsiteX66" fmla="*/ 846900 w 861467"/>
                  <a:gd name="connsiteY66" fmla="*/ 258043 h 358548"/>
                  <a:gd name="connsiteX67" fmla="*/ 854675 w 861467"/>
                  <a:gd name="connsiteY67" fmla="*/ 274230 h 358548"/>
                  <a:gd name="connsiteX68" fmla="*/ 861467 w 861467"/>
                  <a:gd name="connsiteY68" fmla="*/ 290257 h 358548"/>
                  <a:gd name="connsiteX69" fmla="*/ 832192 w 861467"/>
                  <a:gd name="connsiteY69" fmla="*/ 300970 h 358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861467" h="358548">
                    <a:moveTo>
                      <a:pt x="832192" y="300970"/>
                    </a:moveTo>
                    <a:lnTo>
                      <a:pt x="829588" y="294569"/>
                    </a:lnTo>
                    <a:cubicBezTo>
                      <a:pt x="828488" y="292092"/>
                      <a:pt x="827482" y="289647"/>
                      <a:pt x="826293" y="287128"/>
                    </a:cubicBezTo>
                    <a:cubicBezTo>
                      <a:pt x="824030" y="282130"/>
                      <a:pt x="821587" y="277085"/>
                      <a:pt x="819064" y="272077"/>
                    </a:cubicBezTo>
                    <a:cubicBezTo>
                      <a:pt x="814069" y="262019"/>
                      <a:pt x="808459" y="252135"/>
                      <a:pt x="802742" y="242346"/>
                    </a:cubicBezTo>
                    <a:cubicBezTo>
                      <a:pt x="791090" y="222860"/>
                      <a:pt x="778181" y="204083"/>
                      <a:pt x="764111" y="186373"/>
                    </a:cubicBezTo>
                    <a:cubicBezTo>
                      <a:pt x="750041" y="168656"/>
                      <a:pt x="734803" y="152001"/>
                      <a:pt x="718530" y="136629"/>
                    </a:cubicBezTo>
                    <a:cubicBezTo>
                      <a:pt x="702265" y="121234"/>
                      <a:pt x="684713" y="107480"/>
                      <a:pt x="666386" y="95104"/>
                    </a:cubicBezTo>
                    <a:cubicBezTo>
                      <a:pt x="661723" y="92145"/>
                      <a:pt x="657289" y="88781"/>
                      <a:pt x="652458" y="86122"/>
                    </a:cubicBezTo>
                    <a:lnTo>
                      <a:pt x="638188" y="77754"/>
                    </a:lnTo>
                    <a:cubicBezTo>
                      <a:pt x="633339" y="75148"/>
                      <a:pt x="628390" y="72744"/>
                      <a:pt x="623506" y="70207"/>
                    </a:cubicBezTo>
                    <a:cubicBezTo>
                      <a:pt x="618672" y="67561"/>
                      <a:pt x="613598" y="65439"/>
                      <a:pt x="608554" y="63258"/>
                    </a:cubicBezTo>
                    <a:lnTo>
                      <a:pt x="601002" y="59952"/>
                    </a:lnTo>
                    <a:lnTo>
                      <a:pt x="597230" y="58290"/>
                    </a:lnTo>
                    <a:lnTo>
                      <a:pt x="593355" y="56886"/>
                    </a:lnTo>
                    <a:lnTo>
                      <a:pt x="577867" y="51237"/>
                    </a:lnTo>
                    <a:cubicBezTo>
                      <a:pt x="572702" y="49361"/>
                      <a:pt x="567333" y="48077"/>
                      <a:pt x="562082" y="46443"/>
                    </a:cubicBezTo>
                    <a:cubicBezTo>
                      <a:pt x="556813" y="44863"/>
                      <a:pt x="551555" y="43241"/>
                      <a:pt x="546125" y="42198"/>
                    </a:cubicBezTo>
                    <a:cubicBezTo>
                      <a:pt x="503222" y="32093"/>
                      <a:pt x="458328" y="28813"/>
                      <a:pt x="413162" y="32878"/>
                    </a:cubicBezTo>
                    <a:lnTo>
                      <a:pt x="396226" y="34591"/>
                    </a:lnTo>
                    <a:lnTo>
                      <a:pt x="387761" y="35448"/>
                    </a:lnTo>
                    <a:lnTo>
                      <a:pt x="379440" y="36809"/>
                    </a:lnTo>
                    <a:lnTo>
                      <a:pt x="362791" y="39480"/>
                    </a:lnTo>
                    <a:cubicBezTo>
                      <a:pt x="357288" y="40543"/>
                      <a:pt x="351867" y="41895"/>
                      <a:pt x="346397" y="43069"/>
                    </a:cubicBezTo>
                    <a:cubicBezTo>
                      <a:pt x="335375" y="45173"/>
                      <a:pt x="324834" y="48755"/>
                      <a:pt x="314080" y="51673"/>
                    </a:cubicBezTo>
                    <a:cubicBezTo>
                      <a:pt x="308765" y="53310"/>
                      <a:pt x="303598" y="55333"/>
                      <a:pt x="298342" y="57123"/>
                    </a:cubicBezTo>
                    <a:lnTo>
                      <a:pt x="290485" y="59877"/>
                    </a:lnTo>
                    <a:cubicBezTo>
                      <a:pt x="287894" y="60856"/>
                      <a:pt x="285375" y="62014"/>
                      <a:pt x="282814" y="63068"/>
                    </a:cubicBezTo>
                    <a:cubicBezTo>
                      <a:pt x="241789" y="79792"/>
                      <a:pt x="203819" y="103438"/>
                      <a:pt x="170593" y="133098"/>
                    </a:cubicBezTo>
                    <a:cubicBezTo>
                      <a:pt x="137169" y="162517"/>
                      <a:pt x="108446" y="197814"/>
                      <a:pt x="84696" y="236501"/>
                    </a:cubicBezTo>
                    <a:cubicBezTo>
                      <a:pt x="72810" y="255835"/>
                      <a:pt x="62120" y="276035"/>
                      <a:pt x="52892" y="296828"/>
                    </a:cubicBezTo>
                    <a:cubicBezTo>
                      <a:pt x="48181" y="307186"/>
                      <a:pt x="43988" y="317744"/>
                      <a:pt x="40067" y="328293"/>
                    </a:cubicBezTo>
                    <a:cubicBezTo>
                      <a:pt x="38116" y="333567"/>
                      <a:pt x="36283" y="338866"/>
                      <a:pt x="34597" y="344096"/>
                    </a:cubicBezTo>
                    <a:cubicBezTo>
                      <a:pt x="33733" y="346728"/>
                      <a:pt x="32938" y="349311"/>
                      <a:pt x="32181" y="351867"/>
                    </a:cubicBezTo>
                    <a:lnTo>
                      <a:pt x="31105" y="355603"/>
                    </a:lnTo>
                    <a:lnTo>
                      <a:pt x="30307" y="358548"/>
                    </a:lnTo>
                    <a:lnTo>
                      <a:pt x="0" y="351237"/>
                    </a:lnTo>
                    <a:cubicBezTo>
                      <a:pt x="1326" y="346111"/>
                      <a:pt x="3090" y="340115"/>
                      <a:pt x="4924" y="334532"/>
                    </a:cubicBezTo>
                    <a:cubicBezTo>
                      <a:pt x="6752" y="328857"/>
                      <a:pt x="8715" y="323186"/>
                      <a:pt x="10799" y="317552"/>
                    </a:cubicBezTo>
                    <a:cubicBezTo>
                      <a:pt x="14982" y="306293"/>
                      <a:pt x="19440" y="295091"/>
                      <a:pt x="24426" y="284117"/>
                    </a:cubicBezTo>
                    <a:cubicBezTo>
                      <a:pt x="34210" y="262083"/>
                      <a:pt x="45515" y="240709"/>
                      <a:pt x="58128" y="220188"/>
                    </a:cubicBezTo>
                    <a:cubicBezTo>
                      <a:pt x="83324" y="179144"/>
                      <a:pt x="113958" y="141434"/>
                      <a:pt x="149912" y="109770"/>
                    </a:cubicBezTo>
                    <a:cubicBezTo>
                      <a:pt x="185635" y="77876"/>
                      <a:pt x="226741" y="52249"/>
                      <a:pt x="271016" y="34210"/>
                    </a:cubicBezTo>
                    <a:cubicBezTo>
                      <a:pt x="273779" y="33072"/>
                      <a:pt x="276503" y="31833"/>
                      <a:pt x="279297" y="30776"/>
                    </a:cubicBezTo>
                    <a:lnTo>
                      <a:pt x="287758" y="27795"/>
                    </a:lnTo>
                    <a:cubicBezTo>
                      <a:pt x="293416" y="25858"/>
                      <a:pt x="299000" y="23697"/>
                      <a:pt x="304716" y="21933"/>
                    </a:cubicBezTo>
                    <a:cubicBezTo>
                      <a:pt x="316264" y="18762"/>
                      <a:pt x="327633" y="14958"/>
                      <a:pt x="339428" y="12677"/>
                    </a:cubicBezTo>
                    <a:cubicBezTo>
                      <a:pt x="345287" y="11413"/>
                      <a:pt x="351111" y="9976"/>
                      <a:pt x="357000" y="8842"/>
                    </a:cubicBezTo>
                    <a:lnTo>
                      <a:pt x="374783" y="5976"/>
                    </a:lnTo>
                    <a:lnTo>
                      <a:pt x="383674" y="4535"/>
                    </a:lnTo>
                    <a:lnTo>
                      <a:pt x="392659" y="3614"/>
                    </a:lnTo>
                    <a:lnTo>
                      <a:pt x="410634" y="1801"/>
                    </a:lnTo>
                    <a:cubicBezTo>
                      <a:pt x="458608" y="-2498"/>
                      <a:pt x="506959" y="915"/>
                      <a:pt x="553416" y="11884"/>
                    </a:cubicBezTo>
                    <a:cubicBezTo>
                      <a:pt x="559282" y="13033"/>
                      <a:pt x="564990" y="14773"/>
                      <a:pt x="570706" y="16481"/>
                    </a:cubicBezTo>
                    <a:cubicBezTo>
                      <a:pt x="576403" y="18242"/>
                      <a:pt x="582212" y="19664"/>
                      <a:pt x="587819" y="21690"/>
                    </a:cubicBezTo>
                    <a:lnTo>
                      <a:pt x="604625" y="27816"/>
                    </a:lnTo>
                    <a:lnTo>
                      <a:pt x="608826" y="29350"/>
                    </a:lnTo>
                    <a:lnTo>
                      <a:pt x="612923" y="31143"/>
                    </a:lnTo>
                    <a:lnTo>
                      <a:pt x="621119" y="34725"/>
                    </a:lnTo>
                    <a:cubicBezTo>
                      <a:pt x="626593" y="37094"/>
                      <a:pt x="632088" y="39413"/>
                      <a:pt x="637336" y="42264"/>
                    </a:cubicBezTo>
                    <a:cubicBezTo>
                      <a:pt x="642634" y="45005"/>
                      <a:pt x="647994" y="47626"/>
                      <a:pt x="653245" y="50453"/>
                    </a:cubicBezTo>
                    <a:lnTo>
                      <a:pt x="668696" y="59507"/>
                    </a:lnTo>
                    <a:cubicBezTo>
                      <a:pt x="673918" y="62405"/>
                      <a:pt x="678717" y="66005"/>
                      <a:pt x="683753" y="69214"/>
                    </a:cubicBezTo>
                    <a:cubicBezTo>
                      <a:pt x="703552" y="82575"/>
                      <a:pt x="722437" y="97409"/>
                      <a:pt x="739866" y="113898"/>
                    </a:cubicBezTo>
                    <a:cubicBezTo>
                      <a:pt x="757306" y="130366"/>
                      <a:pt x="773559" y="148144"/>
                      <a:pt x="788524" y="166986"/>
                    </a:cubicBezTo>
                    <a:cubicBezTo>
                      <a:pt x="803491" y="185829"/>
                      <a:pt x="817174" y="205733"/>
                      <a:pt x="829535" y="226411"/>
                    </a:cubicBezTo>
                    <a:cubicBezTo>
                      <a:pt x="835611" y="236803"/>
                      <a:pt x="841556" y="247291"/>
                      <a:pt x="846900" y="258043"/>
                    </a:cubicBezTo>
                    <a:cubicBezTo>
                      <a:pt x="849599" y="263402"/>
                      <a:pt x="852217" y="268801"/>
                      <a:pt x="854675" y="274230"/>
                    </a:cubicBezTo>
                    <a:cubicBezTo>
                      <a:pt x="857109" y="279562"/>
                      <a:pt x="859597" y="285324"/>
                      <a:pt x="861467" y="290257"/>
                    </a:cubicBezTo>
                    <a:lnTo>
                      <a:pt x="832192" y="300970"/>
                    </a:lnTo>
                    <a:close/>
                  </a:path>
                </a:pathLst>
              </a:custGeom>
              <a:solidFill>
                <a:srgbClr val="2ECF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BCCB074-C696-6C39-74C9-0670B9EB7306}"/>
                  </a:ext>
                </a:extLst>
              </p:cNvPr>
              <p:cNvSpPr/>
              <p:nvPr/>
            </p:nvSpPr>
            <p:spPr>
              <a:xfrm>
                <a:off x="1788809" y="4688264"/>
                <a:ext cx="801885" cy="334678"/>
              </a:xfrm>
              <a:custGeom>
                <a:avLst/>
                <a:gdLst>
                  <a:gd name="connsiteX0" fmla="*/ 772602 w 801885"/>
                  <a:gd name="connsiteY0" fmla="*/ 280489 h 334678"/>
                  <a:gd name="connsiteX1" fmla="*/ 770580 w 801885"/>
                  <a:gd name="connsiteY1" fmla="*/ 275565 h 334678"/>
                  <a:gd name="connsiteX2" fmla="*/ 767596 w 801885"/>
                  <a:gd name="connsiteY2" fmla="*/ 268831 h 334678"/>
                  <a:gd name="connsiteX3" fmla="*/ 760911 w 801885"/>
                  <a:gd name="connsiteY3" fmla="*/ 254918 h 334678"/>
                  <a:gd name="connsiteX4" fmla="*/ 745632 w 801885"/>
                  <a:gd name="connsiteY4" fmla="*/ 227091 h 334678"/>
                  <a:gd name="connsiteX5" fmla="*/ 709378 w 801885"/>
                  <a:gd name="connsiteY5" fmla="*/ 174569 h 334678"/>
                  <a:gd name="connsiteX6" fmla="*/ 666877 w 801885"/>
                  <a:gd name="connsiteY6" fmla="*/ 128170 h 334678"/>
                  <a:gd name="connsiteX7" fmla="*/ 618701 w 801885"/>
                  <a:gd name="connsiteY7" fmla="*/ 89805 h 334678"/>
                  <a:gd name="connsiteX8" fmla="*/ 605904 w 801885"/>
                  <a:gd name="connsiteY8" fmla="*/ 81545 h 334678"/>
                  <a:gd name="connsiteX9" fmla="*/ 592814 w 801885"/>
                  <a:gd name="connsiteY9" fmla="*/ 73863 h 334678"/>
                  <a:gd name="connsiteX10" fmla="*/ 579361 w 801885"/>
                  <a:gd name="connsiteY10" fmla="*/ 66959 h 334678"/>
                  <a:gd name="connsiteX11" fmla="*/ 565675 w 801885"/>
                  <a:gd name="connsiteY11" fmla="*/ 60602 h 334678"/>
                  <a:gd name="connsiteX12" fmla="*/ 558767 w 801885"/>
                  <a:gd name="connsiteY12" fmla="*/ 57572 h 334678"/>
                  <a:gd name="connsiteX13" fmla="*/ 555319 w 801885"/>
                  <a:gd name="connsiteY13" fmla="*/ 56043 h 334678"/>
                  <a:gd name="connsiteX14" fmla="*/ 551770 w 801885"/>
                  <a:gd name="connsiteY14" fmla="*/ 54767 h 334678"/>
                  <a:gd name="connsiteX15" fmla="*/ 537602 w 801885"/>
                  <a:gd name="connsiteY15" fmla="*/ 49596 h 334678"/>
                  <a:gd name="connsiteX16" fmla="*/ 523146 w 801885"/>
                  <a:gd name="connsiteY16" fmla="*/ 45218 h 334678"/>
                  <a:gd name="connsiteX17" fmla="*/ 508522 w 801885"/>
                  <a:gd name="connsiteY17" fmla="*/ 41327 h 334678"/>
                  <a:gd name="connsiteX18" fmla="*/ 385379 w 801885"/>
                  <a:gd name="connsiteY18" fmla="*/ 32768 h 334678"/>
                  <a:gd name="connsiteX19" fmla="*/ 369481 w 801885"/>
                  <a:gd name="connsiteY19" fmla="*/ 34379 h 334678"/>
                  <a:gd name="connsiteX20" fmla="*/ 361536 w 801885"/>
                  <a:gd name="connsiteY20" fmla="*/ 35171 h 334678"/>
                  <a:gd name="connsiteX21" fmla="*/ 353785 w 801885"/>
                  <a:gd name="connsiteY21" fmla="*/ 36450 h 334678"/>
                  <a:gd name="connsiteX22" fmla="*/ 338272 w 801885"/>
                  <a:gd name="connsiteY22" fmla="*/ 38930 h 334678"/>
                  <a:gd name="connsiteX23" fmla="*/ 323057 w 801885"/>
                  <a:gd name="connsiteY23" fmla="*/ 42272 h 334678"/>
                  <a:gd name="connsiteX24" fmla="*/ 293133 w 801885"/>
                  <a:gd name="connsiteY24" fmla="*/ 50226 h 334678"/>
                  <a:gd name="connsiteX25" fmla="*/ 278616 w 801885"/>
                  <a:gd name="connsiteY25" fmla="*/ 55265 h 334678"/>
                  <a:gd name="connsiteX26" fmla="*/ 271365 w 801885"/>
                  <a:gd name="connsiteY26" fmla="*/ 57795 h 334678"/>
                  <a:gd name="connsiteX27" fmla="*/ 264306 w 801885"/>
                  <a:gd name="connsiteY27" fmla="*/ 60744 h 334678"/>
                  <a:gd name="connsiteX28" fmla="*/ 160968 w 801885"/>
                  <a:gd name="connsiteY28" fmla="*/ 125246 h 334678"/>
                  <a:gd name="connsiteX29" fmla="*/ 80955 w 801885"/>
                  <a:gd name="connsiteY29" fmla="*/ 221634 h 334678"/>
                  <a:gd name="connsiteX30" fmla="*/ 51051 w 801885"/>
                  <a:gd name="connsiteY30" fmla="*/ 278361 h 334678"/>
                  <a:gd name="connsiteX31" fmla="*/ 39026 w 801885"/>
                  <a:gd name="connsiteY31" fmla="*/ 307851 h 334678"/>
                  <a:gd name="connsiteX32" fmla="*/ 33961 w 801885"/>
                  <a:gd name="connsiteY32" fmla="*/ 322481 h 334678"/>
                  <a:gd name="connsiteX33" fmla="*/ 31773 w 801885"/>
                  <a:gd name="connsiteY33" fmla="*/ 329516 h 334678"/>
                  <a:gd name="connsiteX34" fmla="*/ 30307 w 801885"/>
                  <a:gd name="connsiteY34" fmla="*/ 334679 h 334678"/>
                  <a:gd name="connsiteX35" fmla="*/ 0 w 801885"/>
                  <a:gd name="connsiteY35" fmla="*/ 327368 h 334678"/>
                  <a:gd name="connsiteX36" fmla="*/ 798 w 801885"/>
                  <a:gd name="connsiteY36" fmla="*/ 324422 h 334678"/>
                  <a:gd name="connsiteX37" fmla="*/ 1874 w 801885"/>
                  <a:gd name="connsiteY37" fmla="*/ 320687 h 334678"/>
                  <a:gd name="connsiteX38" fmla="*/ 4290 w 801885"/>
                  <a:gd name="connsiteY38" fmla="*/ 312916 h 334678"/>
                  <a:gd name="connsiteX39" fmla="*/ 9760 w 801885"/>
                  <a:gd name="connsiteY39" fmla="*/ 297113 h 334678"/>
                  <a:gd name="connsiteX40" fmla="*/ 22585 w 801885"/>
                  <a:gd name="connsiteY40" fmla="*/ 265648 h 334678"/>
                  <a:gd name="connsiteX41" fmla="*/ 54389 w 801885"/>
                  <a:gd name="connsiteY41" fmla="*/ 205321 h 334678"/>
                  <a:gd name="connsiteX42" fmla="*/ 140287 w 801885"/>
                  <a:gd name="connsiteY42" fmla="*/ 101918 h 334678"/>
                  <a:gd name="connsiteX43" fmla="*/ 252508 w 801885"/>
                  <a:gd name="connsiteY43" fmla="*/ 31888 h 334678"/>
                  <a:gd name="connsiteX44" fmla="*/ 260178 w 801885"/>
                  <a:gd name="connsiteY44" fmla="*/ 28697 h 334678"/>
                  <a:gd name="connsiteX45" fmla="*/ 268035 w 801885"/>
                  <a:gd name="connsiteY45" fmla="*/ 25943 h 334678"/>
                  <a:gd name="connsiteX46" fmla="*/ 283773 w 801885"/>
                  <a:gd name="connsiteY46" fmla="*/ 20493 h 334678"/>
                  <a:gd name="connsiteX47" fmla="*/ 316091 w 801885"/>
                  <a:gd name="connsiteY47" fmla="*/ 11889 h 334678"/>
                  <a:gd name="connsiteX48" fmla="*/ 332484 w 801885"/>
                  <a:gd name="connsiteY48" fmla="*/ 8300 h 334678"/>
                  <a:gd name="connsiteX49" fmla="*/ 349133 w 801885"/>
                  <a:gd name="connsiteY49" fmla="*/ 5628 h 334678"/>
                  <a:gd name="connsiteX50" fmla="*/ 357454 w 801885"/>
                  <a:gd name="connsiteY50" fmla="*/ 4268 h 334678"/>
                  <a:gd name="connsiteX51" fmla="*/ 365920 w 801885"/>
                  <a:gd name="connsiteY51" fmla="*/ 3411 h 334678"/>
                  <a:gd name="connsiteX52" fmla="*/ 382855 w 801885"/>
                  <a:gd name="connsiteY52" fmla="*/ 1698 h 334678"/>
                  <a:gd name="connsiteX53" fmla="*/ 515818 w 801885"/>
                  <a:gd name="connsiteY53" fmla="*/ 11018 h 334678"/>
                  <a:gd name="connsiteX54" fmla="*/ 531775 w 801885"/>
                  <a:gd name="connsiteY54" fmla="*/ 15263 h 334678"/>
                  <a:gd name="connsiteX55" fmla="*/ 547561 w 801885"/>
                  <a:gd name="connsiteY55" fmla="*/ 20057 h 334678"/>
                  <a:gd name="connsiteX56" fmla="*/ 563048 w 801885"/>
                  <a:gd name="connsiteY56" fmla="*/ 25705 h 334678"/>
                  <a:gd name="connsiteX57" fmla="*/ 566924 w 801885"/>
                  <a:gd name="connsiteY57" fmla="*/ 27110 h 334678"/>
                  <a:gd name="connsiteX58" fmla="*/ 570695 w 801885"/>
                  <a:gd name="connsiteY58" fmla="*/ 28772 h 334678"/>
                  <a:gd name="connsiteX59" fmla="*/ 578247 w 801885"/>
                  <a:gd name="connsiteY59" fmla="*/ 32077 h 334678"/>
                  <a:gd name="connsiteX60" fmla="*/ 593200 w 801885"/>
                  <a:gd name="connsiteY60" fmla="*/ 39027 h 334678"/>
                  <a:gd name="connsiteX61" fmla="*/ 607882 w 801885"/>
                  <a:gd name="connsiteY61" fmla="*/ 46573 h 334678"/>
                  <a:gd name="connsiteX62" fmla="*/ 622151 w 801885"/>
                  <a:gd name="connsiteY62" fmla="*/ 54942 h 334678"/>
                  <a:gd name="connsiteX63" fmla="*/ 636079 w 801885"/>
                  <a:gd name="connsiteY63" fmla="*/ 63924 h 334678"/>
                  <a:gd name="connsiteX64" fmla="*/ 688224 w 801885"/>
                  <a:gd name="connsiteY64" fmla="*/ 105448 h 334678"/>
                  <a:gd name="connsiteX65" fmla="*/ 733804 w 801885"/>
                  <a:gd name="connsiteY65" fmla="*/ 155193 h 334678"/>
                  <a:gd name="connsiteX66" fmla="*/ 772435 w 801885"/>
                  <a:gd name="connsiteY66" fmla="*/ 211166 h 334678"/>
                  <a:gd name="connsiteX67" fmla="*/ 788758 w 801885"/>
                  <a:gd name="connsiteY67" fmla="*/ 240897 h 334678"/>
                  <a:gd name="connsiteX68" fmla="*/ 795986 w 801885"/>
                  <a:gd name="connsiteY68" fmla="*/ 255948 h 334678"/>
                  <a:gd name="connsiteX69" fmla="*/ 799281 w 801885"/>
                  <a:gd name="connsiteY69" fmla="*/ 263389 h 334678"/>
                  <a:gd name="connsiteX70" fmla="*/ 801886 w 801885"/>
                  <a:gd name="connsiteY70" fmla="*/ 269790 h 334678"/>
                  <a:gd name="connsiteX71" fmla="*/ 772602 w 801885"/>
                  <a:gd name="connsiteY71" fmla="*/ 280489 h 33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801885" h="334678">
                    <a:moveTo>
                      <a:pt x="772602" y="280489"/>
                    </a:moveTo>
                    <a:lnTo>
                      <a:pt x="770580" y="275565"/>
                    </a:lnTo>
                    <a:cubicBezTo>
                      <a:pt x="769583" y="273328"/>
                      <a:pt x="768697" y="271158"/>
                      <a:pt x="767596" y="268831"/>
                    </a:cubicBezTo>
                    <a:cubicBezTo>
                      <a:pt x="765530" y="264263"/>
                      <a:pt x="763258" y="259575"/>
                      <a:pt x="760911" y="254918"/>
                    </a:cubicBezTo>
                    <a:cubicBezTo>
                      <a:pt x="756267" y="245556"/>
                      <a:pt x="750990" y="236273"/>
                      <a:pt x="745632" y="227091"/>
                    </a:cubicBezTo>
                    <a:cubicBezTo>
                      <a:pt x="734688" y="208797"/>
                      <a:pt x="722554" y="191150"/>
                      <a:pt x="709378" y="174569"/>
                    </a:cubicBezTo>
                    <a:cubicBezTo>
                      <a:pt x="696203" y="157980"/>
                      <a:pt x="681983" y="142447"/>
                      <a:pt x="666877" y="128170"/>
                    </a:cubicBezTo>
                    <a:cubicBezTo>
                      <a:pt x="651777" y="113871"/>
                      <a:pt x="635559" y="101194"/>
                      <a:pt x="618701" y="89805"/>
                    </a:cubicBezTo>
                    <a:cubicBezTo>
                      <a:pt x="614409" y="87097"/>
                      <a:pt x="610342" y="83967"/>
                      <a:pt x="605904" y="81545"/>
                    </a:cubicBezTo>
                    <a:lnTo>
                      <a:pt x="592814" y="73863"/>
                    </a:lnTo>
                    <a:cubicBezTo>
                      <a:pt x="588367" y="71479"/>
                      <a:pt x="583830" y="69290"/>
                      <a:pt x="579361" y="66959"/>
                    </a:cubicBezTo>
                    <a:cubicBezTo>
                      <a:pt x="574940" y="64518"/>
                      <a:pt x="570292" y="62594"/>
                      <a:pt x="565675" y="60602"/>
                    </a:cubicBezTo>
                    <a:lnTo>
                      <a:pt x="558767" y="57572"/>
                    </a:lnTo>
                    <a:lnTo>
                      <a:pt x="555319" y="56043"/>
                    </a:lnTo>
                    <a:lnTo>
                      <a:pt x="551770" y="54767"/>
                    </a:lnTo>
                    <a:lnTo>
                      <a:pt x="537602" y="49596"/>
                    </a:lnTo>
                    <a:cubicBezTo>
                      <a:pt x="532878" y="47868"/>
                      <a:pt x="527949" y="46721"/>
                      <a:pt x="523146" y="45218"/>
                    </a:cubicBezTo>
                    <a:cubicBezTo>
                      <a:pt x="518322" y="43768"/>
                      <a:pt x="513512" y="42263"/>
                      <a:pt x="508522" y="41327"/>
                    </a:cubicBezTo>
                    <a:cubicBezTo>
                      <a:pt x="469173" y="32083"/>
                      <a:pt x="427736" y="28940"/>
                      <a:pt x="385379" y="32768"/>
                    </a:cubicBezTo>
                    <a:lnTo>
                      <a:pt x="369481" y="34379"/>
                    </a:lnTo>
                    <a:lnTo>
                      <a:pt x="361536" y="35171"/>
                    </a:lnTo>
                    <a:lnTo>
                      <a:pt x="353785" y="36450"/>
                    </a:lnTo>
                    <a:lnTo>
                      <a:pt x="338272" y="38930"/>
                    </a:lnTo>
                    <a:cubicBezTo>
                      <a:pt x="333156" y="39920"/>
                      <a:pt x="328136" y="41187"/>
                      <a:pt x="323057" y="42272"/>
                    </a:cubicBezTo>
                    <a:cubicBezTo>
                      <a:pt x="312805" y="44201"/>
                      <a:pt x="303094" y="47558"/>
                      <a:pt x="293133" y="50226"/>
                    </a:cubicBezTo>
                    <a:cubicBezTo>
                      <a:pt x="288222" y="51737"/>
                      <a:pt x="283468" y="53620"/>
                      <a:pt x="278616" y="55265"/>
                    </a:cubicBezTo>
                    <a:lnTo>
                      <a:pt x="271365" y="57795"/>
                    </a:lnTo>
                    <a:cubicBezTo>
                      <a:pt x="268974" y="58697"/>
                      <a:pt x="266664" y="59773"/>
                      <a:pt x="264306" y="60744"/>
                    </a:cubicBezTo>
                    <a:cubicBezTo>
                      <a:pt x="226529" y="76153"/>
                      <a:pt x="191693" y="97818"/>
                      <a:pt x="160968" y="125246"/>
                    </a:cubicBezTo>
                    <a:cubicBezTo>
                      <a:pt x="130070" y="152420"/>
                      <a:pt x="103259" y="185300"/>
                      <a:pt x="80955" y="221634"/>
                    </a:cubicBezTo>
                    <a:cubicBezTo>
                      <a:pt x="69796" y="239781"/>
                      <a:pt x="59724" y="258806"/>
                      <a:pt x="51051" y="278361"/>
                    </a:cubicBezTo>
                    <a:cubicBezTo>
                      <a:pt x="46618" y="288099"/>
                      <a:pt x="42686" y="298015"/>
                      <a:pt x="39026" y="307851"/>
                    </a:cubicBezTo>
                    <a:cubicBezTo>
                      <a:pt x="37205" y="312768"/>
                      <a:pt x="35503" y="317694"/>
                      <a:pt x="33961" y="322481"/>
                    </a:cubicBezTo>
                    <a:cubicBezTo>
                      <a:pt x="33163" y="324904"/>
                      <a:pt x="32449" y="327235"/>
                      <a:pt x="31773" y="329516"/>
                    </a:cubicBezTo>
                    <a:lnTo>
                      <a:pt x="30307" y="334679"/>
                    </a:lnTo>
                    <a:lnTo>
                      <a:pt x="0" y="327368"/>
                    </a:lnTo>
                    <a:lnTo>
                      <a:pt x="798" y="324422"/>
                    </a:lnTo>
                    <a:lnTo>
                      <a:pt x="1874" y="320687"/>
                    </a:lnTo>
                    <a:cubicBezTo>
                      <a:pt x="2632" y="318130"/>
                      <a:pt x="3424" y="315548"/>
                      <a:pt x="4290" y="312916"/>
                    </a:cubicBezTo>
                    <a:cubicBezTo>
                      <a:pt x="5976" y="307685"/>
                      <a:pt x="7810" y="302387"/>
                      <a:pt x="9760" y="297113"/>
                    </a:cubicBezTo>
                    <a:cubicBezTo>
                      <a:pt x="13681" y="286563"/>
                      <a:pt x="17876" y="276005"/>
                      <a:pt x="22585" y="265648"/>
                    </a:cubicBezTo>
                    <a:cubicBezTo>
                      <a:pt x="31813" y="244855"/>
                      <a:pt x="42503" y="224655"/>
                      <a:pt x="54389" y="205321"/>
                    </a:cubicBezTo>
                    <a:cubicBezTo>
                      <a:pt x="78139" y="166633"/>
                      <a:pt x="106862" y="131337"/>
                      <a:pt x="140287" y="101918"/>
                    </a:cubicBezTo>
                    <a:cubicBezTo>
                      <a:pt x="173512" y="72257"/>
                      <a:pt x="211482" y="48612"/>
                      <a:pt x="252508" y="31888"/>
                    </a:cubicBezTo>
                    <a:cubicBezTo>
                      <a:pt x="255068" y="30834"/>
                      <a:pt x="257585" y="29676"/>
                      <a:pt x="260178" y="28697"/>
                    </a:cubicBezTo>
                    <a:lnTo>
                      <a:pt x="268035" y="25943"/>
                    </a:lnTo>
                    <a:cubicBezTo>
                      <a:pt x="273290" y="24153"/>
                      <a:pt x="278459" y="22129"/>
                      <a:pt x="283773" y="20493"/>
                    </a:cubicBezTo>
                    <a:cubicBezTo>
                      <a:pt x="294527" y="17573"/>
                      <a:pt x="305069" y="13993"/>
                      <a:pt x="316091" y="11889"/>
                    </a:cubicBezTo>
                    <a:cubicBezTo>
                      <a:pt x="321561" y="10713"/>
                      <a:pt x="326981" y="9361"/>
                      <a:pt x="332484" y="8300"/>
                    </a:cubicBezTo>
                    <a:lnTo>
                      <a:pt x="349133" y="5628"/>
                    </a:lnTo>
                    <a:lnTo>
                      <a:pt x="357454" y="4268"/>
                    </a:lnTo>
                    <a:lnTo>
                      <a:pt x="365920" y="3411"/>
                    </a:lnTo>
                    <a:lnTo>
                      <a:pt x="382855" y="1698"/>
                    </a:lnTo>
                    <a:cubicBezTo>
                      <a:pt x="428021" y="-2366"/>
                      <a:pt x="472915" y="912"/>
                      <a:pt x="515818" y="11018"/>
                    </a:cubicBezTo>
                    <a:cubicBezTo>
                      <a:pt x="521248" y="12061"/>
                      <a:pt x="526506" y="13682"/>
                      <a:pt x="531775" y="15263"/>
                    </a:cubicBezTo>
                    <a:cubicBezTo>
                      <a:pt x="537026" y="16895"/>
                      <a:pt x="542396" y="18181"/>
                      <a:pt x="547561" y="20057"/>
                    </a:cubicBezTo>
                    <a:lnTo>
                      <a:pt x="563048" y="25705"/>
                    </a:lnTo>
                    <a:lnTo>
                      <a:pt x="566924" y="27110"/>
                    </a:lnTo>
                    <a:lnTo>
                      <a:pt x="570695" y="28772"/>
                    </a:lnTo>
                    <a:lnTo>
                      <a:pt x="578247" y="32077"/>
                    </a:lnTo>
                    <a:cubicBezTo>
                      <a:pt x="583292" y="34258"/>
                      <a:pt x="588363" y="36381"/>
                      <a:pt x="593200" y="39027"/>
                    </a:cubicBezTo>
                    <a:cubicBezTo>
                      <a:pt x="598083" y="41564"/>
                      <a:pt x="603031" y="43969"/>
                      <a:pt x="607882" y="46573"/>
                    </a:cubicBezTo>
                    <a:lnTo>
                      <a:pt x="622151" y="54942"/>
                    </a:lnTo>
                    <a:cubicBezTo>
                      <a:pt x="626982" y="57601"/>
                      <a:pt x="631416" y="60965"/>
                      <a:pt x="636079" y="63924"/>
                    </a:cubicBezTo>
                    <a:cubicBezTo>
                      <a:pt x="654408" y="76299"/>
                      <a:pt x="671960" y="90056"/>
                      <a:pt x="688224" y="105448"/>
                    </a:cubicBezTo>
                    <a:cubicBezTo>
                      <a:pt x="704497" y="120821"/>
                      <a:pt x="719734" y="137475"/>
                      <a:pt x="733804" y="155193"/>
                    </a:cubicBezTo>
                    <a:cubicBezTo>
                      <a:pt x="747876" y="172905"/>
                      <a:pt x="760785" y="191680"/>
                      <a:pt x="772435" y="211166"/>
                    </a:cubicBezTo>
                    <a:cubicBezTo>
                      <a:pt x="778152" y="220953"/>
                      <a:pt x="783764" y="230839"/>
                      <a:pt x="788758" y="240897"/>
                    </a:cubicBezTo>
                    <a:cubicBezTo>
                      <a:pt x="791282" y="245905"/>
                      <a:pt x="793725" y="250949"/>
                      <a:pt x="795986" y="255948"/>
                    </a:cubicBezTo>
                    <a:cubicBezTo>
                      <a:pt x="797174" y="258466"/>
                      <a:pt x="798182" y="260912"/>
                      <a:pt x="799281" y="263389"/>
                    </a:cubicBezTo>
                    <a:lnTo>
                      <a:pt x="801886" y="269790"/>
                    </a:lnTo>
                    <a:lnTo>
                      <a:pt x="772602" y="280489"/>
                    </a:lnTo>
                    <a:close/>
                  </a:path>
                </a:pathLst>
              </a:custGeom>
              <a:solidFill>
                <a:srgbClr val="0051DE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A07084C-CCA0-DD69-286E-D2476D7EC6B2}"/>
                  </a:ext>
                </a:extLst>
              </p:cNvPr>
              <p:cNvSpPr/>
              <p:nvPr/>
            </p:nvSpPr>
            <p:spPr>
              <a:xfrm>
                <a:off x="1819112" y="4719431"/>
                <a:ext cx="742294" cy="311442"/>
              </a:xfrm>
              <a:custGeom>
                <a:avLst/>
                <a:gdLst>
                  <a:gd name="connsiteX0" fmla="*/ 713020 w 742294"/>
                  <a:gd name="connsiteY0" fmla="*/ 260031 h 311442"/>
                  <a:gd name="connsiteX1" fmla="*/ 713239 w 742294"/>
                  <a:gd name="connsiteY1" fmla="*/ 260629 h 311442"/>
                  <a:gd name="connsiteX2" fmla="*/ 713062 w 742294"/>
                  <a:gd name="connsiteY2" fmla="*/ 260192 h 311442"/>
                  <a:gd name="connsiteX3" fmla="*/ 712675 w 742294"/>
                  <a:gd name="connsiteY3" fmla="*/ 259220 h 311442"/>
                  <a:gd name="connsiteX4" fmla="*/ 711583 w 742294"/>
                  <a:gd name="connsiteY4" fmla="*/ 256585 h 311442"/>
                  <a:gd name="connsiteX5" fmla="*/ 708909 w 742294"/>
                  <a:gd name="connsiteY5" fmla="*/ 250556 h 311442"/>
                  <a:gd name="connsiteX6" fmla="*/ 702769 w 742294"/>
                  <a:gd name="connsiteY6" fmla="*/ 237779 h 311442"/>
                  <a:gd name="connsiteX7" fmla="*/ 688534 w 742294"/>
                  <a:gd name="connsiteY7" fmla="*/ 211855 h 311442"/>
                  <a:gd name="connsiteX8" fmla="*/ 654660 w 742294"/>
                  <a:gd name="connsiteY8" fmla="*/ 162783 h 311442"/>
                  <a:gd name="connsiteX9" fmla="*/ 615237 w 742294"/>
                  <a:gd name="connsiteY9" fmla="*/ 119728 h 311442"/>
                  <a:gd name="connsiteX10" fmla="*/ 571028 w 742294"/>
                  <a:gd name="connsiteY10" fmla="*/ 84523 h 311442"/>
                  <a:gd name="connsiteX11" fmla="*/ 559359 w 742294"/>
                  <a:gd name="connsiteY11" fmla="*/ 76986 h 311442"/>
                  <a:gd name="connsiteX12" fmla="*/ 547449 w 742294"/>
                  <a:gd name="connsiteY12" fmla="*/ 69989 h 311442"/>
                  <a:gd name="connsiteX13" fmla="*/ 535225 w 742294"/>
                  <a:gd name="connsiteY13" fmla="*/ 63728 h 311442"/>
                  <a:gd name="connsiteX14" fmla="*/ 522802 w 742294"/>
                  <a:gd name="connsiteY14" fmla="*/ 57962 h 311442"/>
                  <a:gd name="connsiteX15" fmla="*/ 516540 w 742294"/>
                  <a:gd name="connsiteY15" fmla="*/ 55206 h 311442"/>
                  <a:gd name="connsiteX16" fmla="*/ 513417 w 742294"/>
                  <a:gd name="connsiteY16" fmla="*/ 53809 h 311442"/>
                  <a:gd name="connsiteX17" fmla="*/ 510193 w 742294"/>
                  <a:gd name="connsiteY17" fmla="*/ 52662 h 311442"/>
                  <a:gd name="connsiteX18" fmla="*/ 497343 w 742294"/>
                  <a:gd name="connsiteY18" fmla="*/ 47968 h 311442"/>
                  <a:gd name="connsiteX19" fmla="*/ 484215 w 742294"/>
                  <a:gd name="connsiteY19" fmla="*/ 44005 h 311442"/>
                  <a:gd name="connsiteX20" fmla="*/ 470925 w 742294"/>
                  <a:gd name="connsiteY20" fmla="*/ 40466 h 311442"/>
                  <a:gd name="connsiteX21" fmla="*/ 357600 w 742294"/>
                  <a:gd name="connsiteY21" fmla="*/ 32671 h 311442"/>
                  <a:gd name="connsiteX22" fmla="*/ 342741 w 742294"/>
                  <a:gd name="connsiteY22" fmla="*/ 34179 h 311442"/>
                  <a:gd name="connsiteX23" fmla="*/ 335315 w 742294"/>
                  <a:gd name="connsiteY23" fmla="*/ 34908 h 311442"/>
                  <a:gd name="connsiteX24" fmla="*/ 328134 w 742294"/>
                  <a:gd name="connsiteY24" fmla="*/ 36106 h 311442"/>
                  <a:gd name="connsiteX25" fmla="*/ 313757 w 742294"/>
                  <a:gd name="connsiteY25" fmla="*/ 38393 h 311442"/>
                  <a:gd name="connsiteX26" fmla="*/ 299719 w 742294"/>
                  <a:gd name="connsiteY26" fmla="*/ 41490 h 311442"/>
                  <a:gd name="connsiteX27" fmla="*/ 272190 w 742294"/>
                  <a:gd name="connsiteY27" fmla="*/ 48794 h 311442"/>
                  <a:gd name="connsiteX28" fmla="*/ 258895 w 742294"/>
                  <a:gd name="connsiteY28" fmla="*/ 53420 h 311442"/>
                  <a:gd name="connsiteX29" fmla="*/ 252248 w 742294"/>
                  <a:gd name="connsiteY29" fmla="*/ 55723 h 311442"/>
                  <a:gd name="connsiteX30" fmla="*/ 245799 w 742294"/>
                  <a:gd name="connsiteY30" fmla="*/ 58430 h 311442"/>
                  <a:gd name="connsiteX31" fmla="*/ 232922 w 742294"/>
                  <a:gd name="connsiteY31" fmla="*/ 63860 h 311442"/>
                  <a:gd name="connsiteX32" fmla="*/ 220433 w 742294"/>
                  <a:gd name="connsiteY32" fmla="*/ 70033 h 311442"/>
                  <a:gd name="connsiteX33" fmla="*/ 208204 w 742294"/>
                  <a:gd name="connsiteY33" fmla="*/ 76677 h 311442"/>
                  <a:gd name="connsiteX34" fmla="*/ 196221 w 742294"/>
                  <a:gd name="connsiteY34" fmla="*/ 83771 h 311442"/>
                  <a:gd name="connsiteX35" fmla="*/ 151345 w 742294"/>
                  <a:gd name="connsiteY35" fmla="*/ 117402 h 311442"/>
                  <a:gd name="connsiteX36" fmla="*/ 77217 w 742294"/>
                  <a:gd name="connsiteY36" fmla="*/ 206774 h 311442"/>
                  <a:gd name="connsiteX37" fmla="*/ 49211 w 742294"/>
                  <a:gd name="connsiteY37" fmla="*/ 259900 h 311442"/>
                  <a:gd name="connsiteX38" fmla="*/ 37988 w 742294"/>
                  <a:gd name="connsiteY38" fmla="*/ 287419 h 311442"/>
                  <a:gd name="connsiteX39" fmla="*/ 33327 w 742294"/>
                  <a:gd name="connsiteY39" fmla="*/ 300872 h 311442"/>
                  <a:gd name="connsiteX40" fmla="*/ 31366 w 742294"/>
                  <a:gd name="connsiteY40" fmla="*/ 307170 h 311442"/>
                  <a:gd name="connsiteX41" fmla="*/ 30570 w 742294"/>
                  <a:gd name="connsiteY41" fmla="*/ 309931 h 311442"/>
                  <a:gd name="connsiteX42" fmla="*/ 30281 w 742294"/>
                  <a:gd name="connsiteY42" fmla="*/ 310980 h 311442"/>
                  <a:gd name="connsiteX43" fmla="*/ 30166 w 742294"/>
                  <a:gd name="connsiteY43" fmla="*/ 311402 h 311442"/>
                  <a:gd name="connsiteX44" fmla="*/ 30307 w 742294"/>
                  <a:gd name="connsiteY44" fmla="*/ 310817 h 311442"/>
                  <a:gd name="connsiteX45" fmla="*/ 0 w 742294"/>
                  <a:gd name="connsiteY45" fmla="*/ 303506 h 311442"/>
                  <a:gd name="connsiteX46" fmla="*/ 1467 w 742294"/>
                  <a:gd name="connsiteY46" fmla="*/ 298343 h 311442"/>
                  <a:gd name="connsiteX47" fmla="*/ 3655 w 742294"/>
                  <a:gd name="connsiteY47" fmla="*/ 291308 h 311442"/>
                  <a:gd name="connsiteX48" fmla="*/ 8719 w 742294"/>
                  <a:gd name="connsiteY48" fmla="*/ 276679 h 311442"/>
                  <a:gd name="connsiteX49" fmla="*/ 20744 w 742294"/>
                  <a:gd name="connsiteY49" fmla="*/ 247188 h 311442"/>
                  <a:gd name="connsiteX50" fmla="*/ 50649 w 742294"/>
                  <a:gd name="connsiteY50" fmla="*/ 190461 h 311442"/>
                  <a:gd name="connsiteX51" fmla="*/ 130662 w 742294"/>
                  <a:gd name="connsiteY51" fmla="*/ 94073 h 311442"/>
                  <a:gd name="connsiteX52" fmla="*/ 233999 w 742294"/>
                  <a:gd name="connsiteY52" fmla="*/ 29571 h 311442"/>
                  <a:gd name="connsiteX53" fmla="*/ 241058 w 742294"/>
                  <a:gd name="connsiteY53" fmla="*/ 26622 h 311442"/>
                  <a:gd name="connsiteX54" fmla="*/ 248309 w 742294"/>
                  <a:gd name="connsiteY54" fmla="*/ 24092 h 311442"/>
                  <a:gd name="connsiteX55" fmla="*/ 262827 w 742294"/>
                  <a:gd name="connsiteY55" fmla="*/ 19053 h 311442"/>
                  <a:gd name="connsiteX56" fmla="*/ 292750 w 742294"/>
                  <a:gd name="connsiteY56" fmla="*/ 11100 h 311442"/>
                  <a:gd name="connsiteX57" fmla="*/ 307965 w 742294"/>
                  <a:gd name="connsiteY57" fmla="*/ 7757 h 311442"/>
                  <a:gd name="connsiteX58" fmla="*/ 323478 w 742294"/>
                  <a:gd name="connsiteY58" fmla="*/ 5277 h 311442"/>
                  <a:gd name="connsiteX59" fmla="*/ 331230 w 742294"/>
                  <a:gd name="connsiteY59" fmla="*/ 3999 h 311442"/>
                  <a:gd name="connsiteX60" fmla="*/ 339174 w 742294"/>
                  <a:gd name="connsiteY60" fmla="*/ 3206 h 311442"/>
                  <a:gd name="connsiteX61" fmla="*/ 355073 w 742294"/>
                  <a:gd name="connsiteY61" fmla="*/ 1595 h 311442"/>
                  <a:gd name="connsiteX62" fmla="*/ 478215 w 742294"/>
                  <a:gd name="connsiteY62" fmla="*/ 10153 h 311442"/>
                  <a:gd name="connsiteX63" fmla="*/ 492839 w 742294"/>
                  <a:gd name="connsiteY63" fmla="*/ 14046 h 311442"/>
                  <a:gd name="connsiteX64" fmla="*/ 507295 w 742294"/>
                  <a:gd name="connsiteY64" fmla="*/ 18423 h 311442"/>
                  <a:gd name="connsiteX65" fmla="*/ 521464 w 742294"/>
                  <a:gd name="connsiteY65" fmla="*/ 23594 h 311442"/>
                  <a:gd name="connsiteX66" fmla="*/ 525012 w 742294"/>
                  <a:gd name="connsiteY66" fmla="*/ 24870 h 311442"/>
                  <a:gd name="connsiteX67" fmla="*/ 528460 w 742294"/>
                  <a:gd name="connsiteY67" fmla="*/ 26399 h 311442"/>
                  <a:gd name="connsiteX68" fmla="*/ 535368 w 742294"/>
                  <a:gd name="connsiteY68" fmla="*/ 29429 h 311442"/>
                  <a:gd name="connsiteX69" fmla="*/ 549055 w 742294"/>
                  <a:gd name="connsiteY69" fmla="*/ 35787 h 311442"/>
                  <a:gd name="connsiteX70" fmla="*/ 562508 w 742294"/>
                  <a:gd name="connsiteY70" fmla="*/ 42690 h 311442"/>
                  <a:gd name="connsiteX71" fmla="*/ 575597 w 742294"/>
                  <a:gd name="connsiteY71" fmla="*/ 50372 h 311442"/>
                  <a:gd name="connsiteX72" fmla="*/ 588394 w 742294"/>
                  <a:gd name="connsiteY72" fmla="*/ 58632 h 311442"/>
                  <a:gd name="connsiteX73" fmla="*/ 636570 w 742294"/>
                  <a:gd name="connsiteY73" fmla="*/ 96997 h 311442"/>
                  <a:gd name="connsiteX74" fmla="*/ 679072 w 742294"/>
                  <a:gd name="connsiteY74" fmla="*/ 143396 h 311442"/>
                  <a:gd name="connsiteX75" fmla="*/ 715325 w 742294"/>
                  <a:gd name="connsiteY75" fmla="*/ 195919 h 311442"/>
                  <a:gd name="connsiteX76" fmla="*/ 730604 w 742294"/>
                  <a:gd name="connsiteY76" fmla="*/ 223745 h 311442"/>
                  <a:gd name="connsiteX77" fmla="*/ 737289 w 742294"/>
                  <a:gd name="connsiteY77" fmla="*/ 237658 h 311442"/>
                  <a:gd name="connsiteX78" fmla="*/ 740273 w 742294"/>
                  <a:gd name="connsiteY78" fmla="*/ 244392 h 311442"/>
                  <a:gd name="connsiteX79" fmla="*/ 742295 w 742294"/>
                  <a:gd name="connsiteY79" fmla="*/ 249316 h 311442"/>
                  <a:gd name="connsiteX80" fmla="*/ 713020 w 742294"/>
                  <a:gd name="connsiteY80" fmla="*/ 260031 h 3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742294" h="311442">
                    <a:moveTo>
                      <a:pt x="713020" y="260031"/>
                    </a:moveTo>
                    <a:lnTo>
                      <a:pt x="713239" y="260629"/>
                    </a:lnTo>
                    <a:lnTo>
                      <a:pt x="713062" y="260192"/>
                    </a:lnTo>
                    <a:lnTo>
                      <a:pt x="712675" y="259220"/>
                    </a:lnTo>
                    <a:lnTo>
                      <a:pt x="711583" y="256585"/>
                    </a:lnTo>
                    <a:cubicBezTo>
                      <a:pt x="710686" y="254585"/>
                      <a:pt x="709923" y="252693"/>
                      <a:pt x="708909" y="250556"/>
                    </a:cubicBezTo>
                    <a:cubicBezTo>
                      <a:pt x="707039" y="246418"/>
                      <a:pt x="704940" y="242087"/>
                      <a:pt x="702769" y="237779"/>
                    </a:cubicBezTo>
                    <a:cubicBezTo>
                      <a:pt x="698475" y="229111"/>
                      <a:pt x="693533" y="220432"/>
                      <a:pt x="688534" y="211855"/>
                    </a:cubicBezTo>
                    <a:cubicBezTo>
                      <a:pt x="678301" y="194753"/>
                      <a:pt x="666941" y="178234"/>
                      <a:pt x="654660" y="162783"/>
                    </a:cubicBezTo>
                    <a:cubicBezTo>
                      <a:pt x="642380" y="147321"/>
                      <a:pt x="629175" y="132909"/>
                      <a:pt x="615237" y="119728"/>
                    </a:cubicBezTo>
                    <a:cubicBezTo>
                      <a:pt x="601301" y="106524"/>
                      <a:pt x="586415" y="94926"/>
                      <a:pt x="571028" y="84523"/>
                    </a:cubicBezTo>
                    <a:cubicBezTo>
                      <a:pt x="567108" y="82063"/>
                      <a:pt x="563406" y="79168"/>
                      <a:pt x="559359" y="76986"/>
                    </a:cubicBezTo>
                    <a:lnTo>
                      <a:pt x="547449" y="69989"/>
                    </a:lnTo>
                    <a:lnTo>
                      <a:pt x="535225" y="63728"/>
                    </a:lnTo>
                    <a:cubicBezTo>
                      <a:pt x="531216" y="61491"/>
                      <a:pt x="526992" y="59765"/>
                      <a:pt x="522802" y="57962"/>
                    </a:cubicBezTo>
                    <a:lnTo>
                      <a:pt x="516540" y="55206"/>
                    </a:lnTo>
                    <a:lnTo>
                      <a:pt x="513417" y="53809"/>
                    </a:lnTo>
                    <a:lnTo>
                      <a:pt x="510193" y="52662"/>
                    </a:lnTo>
                    <a:lnTo>
                      <a:pt x="497343" y="47968"/>
                    </a:lnTo>
                    <a:cubicBezTo>
                      <a:pt x="493062" y="46390"/>
                      <a:pt x="488573" y="45381"/>
                      <a:pt x="484215" y="44005"/>
                    </a:cubicBezTo>
                    <a:cubicBezTo>
                      <a:pt x="479837" y="42683"/>
                      <a:pt x="475478" y="41297"/>
                      <a:pt x="470925" y="40466"/>
                    </a:cubicBezTo>
                    <a:cubicBezTo>
                      <a:pt x="435130" y="32086"/>
                      <a:pt x="397150" y="29078"/>
                      <a:pt x="357600" y="32671"/>
                    </a:cubicBezTo>
                    <a:lnTo>
                      <a:pt x="342741" y="34179"/>
                    </a:lnTo>
                    <a:lnTo>
                      <a:pt x="335315" y="34908"/>
                    </a:lnTo>
                    <a:lnTo>
                      <a:pt x="328134" y="36106"/>
                    </a:lnTo>
                    <a:lnTo>
                      <a:pt x="313757" y="38393"/>
                    </a:lnTo>
                    <a:cubicBezTo>
                      <a:pt x="309028" y="39310"/>
                      <a:pt x="304408" y="40493"/>
                      <a:pt x="299719" y="41490"/>
                    </a:cubicBezTo>
                    <a:cubicBezTo>
                      <a:pt x="290239" y="43242"/>
                      <a:pt x="281357" y="46376"/>
                      <a:pt x="272190" y="48794"/>
                    </a:cubicBezTo>
                    <a:cubicBezTo>
                      <a:pt x="267681" y="50178"/>
                      <a:pt x="263342" y="51921"/>
                      <a:pt x="258895" y="53420"/>
                    </a:cubicBezTo>
                    <a:lnTo>
                      <a:pt x="252248" y="55723"/>
                    </a:lnTo>
                    <a:cubicBezTo>
                      <a:pt x="250060" y="56549"/>
                      <a:pt x="247955" y="57542"/>
                      <a:pt x="245799" y="58430"/>
                    </a:cubicBezTo>
                    <a:lnTo>
                      <a:pt x="232922" y="63860"/>
                    </a:lnTo>
                    <a:lnTo>
                      <a:pt x="220433" y="70033"/>
                    </a:lnTo>
                    <a:cubicBezTo>
                      <a:pt x="216178" y="71916"/>
                      <a:pt x="212275" y="74453"/>
                      <a:pt x="208204" y="76677"/>
                    </a:cubicBezTo>
                    <a:cubicBezTo>
                      <a:pt x="204168" y="78964"/>
                      <a:pt x="200053" y="81119"/>
                      <a:pt x="196221" y="83771"/>
                    </a:cubicBezTo>
                    <a:cubicBezTo>
                      <a:pt x="180333" y="93405"/>
                      <a:pt x="165523" y="104927"/>
                      <a:pt x="151345" y="117402"/>
                    </a:cubicBezTo>
                    <a:cubicBezTo>
                      <a:pt x="122975" y="142333"/>
                      <a:pt x="98074" y="172797"/>
                      <a:pt x="77217" y="206774"/>
                    </a:cubicBezTo>
                    <a:cubicBezTo>
                      <a:pt x="66786" y="223734"/>
                      <a:pt x="57331" y="241585"/>
                      <a:pt x="49211" y="259900"/>
                    </a:cubicBezTo>
                    <a:cubicBezTo>
                      <a:pt x="45055" y="269019"/>
                      <a:pt x="41387" y="278293"/>
                      <a:pt x="37988" y="287419"/>
                    </a:cubicBezTo>
                    <a:cubicBezTo>
                      <a:pt x="36299" y="291978"/>
                      <a:pt x="34726" y="296531"/>
                      <a:pt x="33327" y="300872"/>
                    </a:cubicBezTo>
                    <a:cubicBezTo>
                      <a:pt x="32597" y="303088"/>
                      <a:pt x="31961" y="305166"/>
                      <a:pt x="31366" y="307170"/>
                    </a:cubicBezTo>
                    <a:lnTo>
                      <a:pt x="30570" y="309931"/>
                    </a:lnTo>
                    <a:lnTo>
                      <a:pt x="30281" y="310980"/>
                    </a:lnTo>
                    <a:lnTo>
                      <a:pt x="30166" y="311402"/>
                    </a:lnTo>
                    <a:cubicBezTo>
                      <a:pt x="30109" y="311608"/>
                      <a:pt x="30274" y="310985"/>
                      <a:pt x="30307" y="310817"/>
                    </a:cubicBezTo>
                    <a:lnTo>
                      <a:pt x="0" y="303506"/>
                    </a:lnTo>
                    <a:lnTo>
                      <a:pt x="1467" y="298343"/>
                    </a:lnTo>
                    <a:cubicBezTo>
                      <a:pt x="2144" y="296064"/>
                      <a:pt x="2858" y="293731"/>
                      <a:pt x="3655" y="291308"/>
                    </a:cubicBezTo>
                    <a:cubicBezTo>
                      <a:pt x="5196" y="286523"/>
                      <a:pt x="6900" y="281597"/>
                      <a:pt x="8719" y="276679"/>
                    </a:cubicBezTo>
                    <a:cubicBezTo>
                      <a:pt x="12379" y="266842"/>
                      <a:pt x="16309" y="256924"/>
                      <a:pt x="20744" y="247188"/>
                    </a:cubicBezTo>
                    <a:cubicBezTo>
                      <a:pt x="29417" y="227634"/>
                      <a:pt x="39490" y="208608"/>
                      <a:pt x="50649" y="190461"/>
                    </a:cubicBezTo>
                    <a:cubicBezTo>
                      <a:pt x="72952" y="154128"/>
                      <a:pt x="99763" y="121250"/>
                      <a:pt x="130662" y="94073"/>
                    </a:cubicBezTo>
                    <a:cubicBezTo>
                      <a:pt x="161387" y="66645"/>
                      <a:pt x="196223" y="44981"/>
                      <a:pt x="233999" y="29571"/>
                    </a:cubicBezTo>
                    <a:cubicBezTo>
                      <a:pt x="236357" y="28600"/>
                      <a:pt x="238668" y="27524"/>
                      <a:pt x="241058" y="26622"/>
                    </a:cubicBezTo>
                    <a:lnTo>
                      <a:pt x="248309" y="24092"/>
                    </a:lnTo>
                    <a:cubicBezTo>
                      <a:pt x="253160" y="22447"/>
                      <a:pt x="257916" y="20564"/>
                      <a:pt x="262827" y="19053"/>
                    </a:cubicBezTo>
                    <a:cubicBezTo>
                      <a:pt x="272788" y="16385"/>
                      <a:pt x="282498" y="13026"/>
                      <a:pt x="292750" y="11100"/>
                    </a:cubicBezTo>
                    <a:cubicBezTo>
                      <a:pt x="297829" y="10015"/>
                      <a:pt x="302850" y="8745"/>
                      <a:pt x="307965" y="7757"/>
                    </a:cubicBezTo>
                    <a:lnTo>
                      <a:pt x="323478" y="5277"/>
                    </a:lnTo>
                    <a:lnTo>
                      <a:pt x="331230" y="3999"/>
                    </a:lnTo>
                    <a:lnTo>
                      <a:pt x="339174" y="3206"/>
                    </a:lnTo>
                    <a:lnTo>
                      <a:pt x="355073" y="1595"/>
                    </a:lnTo>
                    <a:cubicBezTo>
                      <a:pt x="397432" y="-2233"/>
                      <a:pt x="438866" y="910"/>
                      <a:pt x="478215" y="10153"/>
                    </a:cubicBezTo>
                    <a:cubicBezTo>
                      <a:pt x="483205" y="11092"/>
                      <a:pt x="488016" y="12596"/>
                      <a:pt x="492839" y="14046"/>
                    </a:cubicBezTo>
                    <a:cubicBezTo>
                      <a:pt x="497642" y="15549"/>
                      <a:pt x="502572" y="16697"/>
                      <a:pt x="507295" y="18423"/>
                    </a:cubicBezTo>
                    <a:lnTo>
                      <a:pt x="521464" y="23594"/>
                    </a:lnTo>
                    <a:lnTo>
                      <a:pt x="525012" y="24870"/>
                    </a:lnTo>
                    <a:lnTo>
                      <a:pt x="528460" y="26399"/>
                    </a:lnTo>
                    <a:lnTo>
                      <a:pt x="535368" y="29429"/>
                    </a:lnTo>
                    <a:cubicBezTo>
                      <a:pt x="539985" y="31420"/>
                      <a:pt x="544633" y="33345"/>
                      <a:pt x="549055" y="35787"/>
                    </a:cubicBezTo>
                    <a:cubicBezTo>
                      <a:pt x="553524" y="38119"/>
                      <a:pt x="558060" y="40307"/>
                      <a:pt x="562508" y="42690"/>
                    </a:cubicBezTo>
                    <a:lnTo>
                      <a:pt x="575597" y="50372"/>
                    </a:lnTo>
                    <a:cubicBezTo>
                      <a:pt x="580035" y="52792"/>
                      <a:pt x="584104" y="55922"/>
                      <a:pt x="588394" y="58632"/>
                    </a:cubicBezTo>
                    <a:cubicBezTo>
                      <a:pt x="605252" y="70022"/>
                      <a:pt x="621470" y="82698"/>
                      <a:pt x="636570" y="96997"/>
                    </a:cubicBezTo>
                    <a:cubicBezTo>
                      <a:pt x="651676" y="111274"/>
                      <a:pt x="665896" y="126807"/>
                      <a:pt x="679072" y="143396"/>
                    </a:cubicBezTo>
                    <a:cubicBezTo>
                      <a:pt x="692247" y="159977"/>
                      <a:pt x="704381" y="177624"/>
                      <a:pt x="715325" y="195919"/>
                    </a:cubicBezTo>
                    <a:cubicBezTo>
                      <a:pt x="720684" y="205101"/>
                      <a:pt x="725960" y="214383"/>
                      <a:pt x="730604" y="223745"/>
                    </a:cubicBezTo>
                    <a:cubicBezTo>
                      <a:pt x="732951" y="228404"/>
                      <a:pt x="735223" y="233091"/>
                      <a:pt x="737289" y="237658"/>
                    </a:cubicBezTo>
                    <a:cubicBezTo>
                      <a:pt x="738390" y="239987"/>
                      <a:pt x="739274" y="242155"/>
                      <a:pt x="740273" y="244392"/>
                    </a:cubicBezTo>
                    <a:lnTo>
                      <a:pt x="742295" y="249316"/>
                    </a:lnTo>
                    <a:lnTo>
                      <a:pt x="713020" y="260031"/>
                    </a:lnTo>
                    <a:close/>
                  </a:path>
                </a:pathLst>
              </a:custGeom>
              <a:solidFill>
                <a:srgbClr val="763D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D8EB495-2451-2342-E96E-3211E6C5AD32}"/>
                </a:ext>
              </a:extLst>
            </p:cNvPr>
            <p:cNvSpPr/>
            <p:nvPr/>
          </p:nvSpPr>
          <p:spPr>
            <a:xfrm>
              <a:off x="2333860" y="4869741"/>
              <a:ext cx="572601" cy="297658"/>
            </a:xfrm>
            <a:custGeom>
              <a:avLst/>
              <a:gdLst>
                <a:gd name="connsiteX0" fmla="*/ 534177 w 572601"/>
                <a:gd name="connsiteY0" fmla="*/ 78988 h 297658"/>
                <a:gd name="connsiteX1" fmla="*/ 503609 w 572601"/>
                <a:gd name="connsiteY1" fmla="*/ 82927 h 297658"/>
                <a:gd name="connsiteX2" fmla="*/ 473864 w 572601"/>
                <a:gd name="connsiteY2" fmla="*/ 63362 h 297658"/>
                <a:gd name="connsiteX3" fmla="*/ 434271 w 572601"/>
                <a:gd name="connsiteY3" fmla="*/ 72974 h 297658"/>
                <a:gd name="connsiteX4" fmla="*/ 396463 w 572601"/>
                <a:gd name="connsiteY4" fmla="*/ 33351 h 297658"/>
                <a:gd name="connsiteX5" fmla="*/ 352530 w 572601"/>
                <a:gd name="connsiteY5" fmla="*/ 46948 h 297658"/>
                <a:gd name="connsiteX6" fmla="*/ 315911 w 572601"/>
                <a:gd name="connsiteY6" fmla="*/ 12819 h 297658"/>
                <a:gd name="connsiteX7" fmla="*/ 271730 w 572601"/>
                <a:gd name="connsiteY7" fmla="*/ 26688 h 297658"/>
                <a:gd name="connsiteX8" fmla="*/ 238344 w 572601"/>
                <a:gd name="connsiteY8" fmla="*/ 971 h 297658"/>
                <a:gd name="connsiteX9" fmla="*/ 182532 w 572601"/>
                <a:gd name="connsiteY9" fmla="*/ 35506 h 297658"/>
                <a:gd name="connsiteX10" fmla="*/ 169492 w 572601"/>
                <a:gd name="connsiteY10" fmla="*/ 31150 h 297658"/>
                <a:gd name="connsiteX11" fmla="*/ 108122 w 572601"/>
                <a:gd name="connsiteY11" fmla="*/ 58043 h 297658"/>
                <a:gd name="connsiteX12" fmla="*/ 95728 w 572601"/>
                <a:gd name="connsiteY12" fmla="*/ 53833 h 297658"/>
                <a:gd name="connsiteX13" fmla="*/ 32876 w 572601"/>
                <a:gd name="connsiteY13" fmla="*/ 95462 h 297658"/>
                <a:gd name="connsiteX14" fmla="*/ 43266 w 572601"/>
                <a:gd name="connsiteY14" fmla="*/ 139055 h 297658"/>
                <a:gd name="connsiteX15" fmla="*/ 796 w 572601"/>
                <a:gd name="connsiteY15" fmla="*/ 170438 h 297658"/>
                <a:gd name="connsiteX16" fmla="*/ 31574 w 572601"/>
                <a:gd name="connsiteY16" fmla="*/ 216910 h 297658"/>
                <a:gd name="connsiteX17" fmla="*/ 42143 w 572601"/>
                <a:gd name="connsiteY17" fmla="*/ 217576 h 297658"/>
                <a:gd name="connsiteX18" fmla="*/ 82506 w 572601"/>
                <a:gd name="connsiteY18" fmla="*/ 254213 h 297658"/>
                <a:gd name="connsiteX19" fmla="*/ 108929 w 572601"/>
                <a:gd name="connsiteY19" fmla="*/ 252884 h 297658"/>
                <a:gd name="connsiteX20" fmla="*/ 162082 w 572601"/>
                <a:gd name="connsiteY20" fmla="*/ 296167 h 297658"/>
                <a:gd name="connsiteX21" fmla="*/ 237109 w 572601"/>
                <a:gd name="connsiteY21" fmla="*/ 266393 h 297658"/>
                <a:gd name="connsiteX22" fmla="*/ 263162 w 572601"/>
                <a:gd name="connsiteY22" fmla="*/ 277214 h 297658"/>
                <a:gd name="connsiteX23" fmla="*/ 340947 w 572601"/>
                <a:gd name="connsiteY23" fmla="*/ 243173 h 297658"/>
                <a:gd name="connsiteX24" fmla="*/ 383206 w 572601"/>
                <a:gd name="connsiteY24" fmla="*/ 278033 h 297658"/>
                <a:gd name="connsiteX25" fmla="*/ 449349 w 572601"/>
                <a:gd name="connsiteY25" fmla="*/ 241261 h 297658"/>
                <a:gd name="connsiteX26" fmla="*/ 456152 w 572601"/>
                <a:gd name="connsiteY26" fmla="*/ 243116 h 297658"/>
                <a:gd name="connsiteX27" fmla="*/ 524869 w 572601"/>
                <a:gd name="connsiteY27" fmla="*/ 197614 h 297658"/>
                <a:gd name="connsiteX28" fmla="*/ 524767 w 572601"/>
                <a:gd name="connsiteY28" fmla="*/ 173970 h 297658"/>
                <a:gd name="connsiteX29" fmla="*/ 571632 w 572601"/>
                <a:gd name="connsiteY29" fmla="*/ 135547 h 297658"/>
                <a:gd name="connsiteX30" fmla="*/ 534177 w 572601"/>
                <a:gd name="connsiteY30" fmla="*/ 78988 h 29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2601" h="297658">
                  <a:moveTo>
                    <a:pt x="534177" y="78988"/>
                  </a:moveTo>
                  <a:cubicBezTo>
                    <a:pt x="523403" y="76798"/>
                    <a:pt x="512770" y="78447"/>
                    <a:pt x="503609" y="82927"/>
                  </a:cubicBezTo>
                  <a:cubicBezTo>
                    <a:pt x="496805" y="73184"/>
                    <a:pt x="486434" y="65909"/>
                    <a:pt x="473864" y="63362"/>
                  </a:cubicBezTo>
                  <a:cubicBezTo>
                    <a:pt x="459327" y="60403"/>
                    <a:pt x="444999" y="64362"/>
                    <a:pt x="434271" y="72974"/>
                  </a:cubicBezTo>
                  <a:cubicBezTo>
                    <a:pt x="431263" y="53726"/>
                    <a:pt x="416681" y="37453"/>
                    <a:pt x="396463" y="33351"/>
                  </a:cubicBezTo>
                  <a:cubicBezTo>
                    <a:pt x="379861" y="29974"/>
                    <a:pt x="363537" y="35646"/>
                    <a:pt x="352530" y="46948"/>
                  </a:cubicBezTo>
                  <a:cubicBezTo>
                    <a:pt x="347838" y="30164"/>
                    <a:pt x="334170" y="16525"/>
                    <a:pt x="315911" y="12819"/>
                  </a:cubicBezTo>
                  <a:cubicBezTo>
                    <a:pt x="299175" y="9411"/>
                    <a:pt x="282734" y="15208"/>
                    <a:pt x="271730" y="26688"/>
                  </a:cubicBezTo>
                  <a:cubicBezTo>
                    <a:pt x="265372" y="13893"/>
                    <a:pt x="253433" y="4036"/>
                    <a:pt x="238344" y="971"/>
                  </a:cubicBezTo>
                  <a:cubicBezTo>
                    <a:pt x="213379" y="-4108"/>
                    <a:pt x="189057" y="11230"/>
                    <a:pt x="182532" y="35506"/>
                  </a:cubicBezTo>
                  <a:cubicBezTo>
                    <a:pt x="178441" y="33599"/>
                    <a:pt x="174100" y="32089"/>
                    <a:pt x="169492" y="31150"/>
                  </a:cubicBezTo>
                  <a:cubicBezTo>
                    <a:pt x="144741" y="26116"/>
                    <a:pt x="120518" y="37623"/>
                    <a:pt x="108122" y="58043"/>
                  </a:cubicBezTo>
                  <a:cubicBezTo>
                    <a:pt x="104248" y="56190"/>
                    <a:pt x="100128" y="54728"/>
                    <a:pt x="95728" y="53833"/>
                  </a:cubicBezTo>
                  <a:cubicBezTo>
                    <a:pt x="66881" y="47969"/>
                    <a:pt x="38735" y="66603"/>
                    <a:pt x="32876" y="95462"/>
                  </a:cubicBezTo>
                  <a:cubicBezTo>
                    <a:pt x="29625" y="111437"/>
                    <a:pt x="33919" y="127178"/>
                    <a:pt x="43266" y="139055"/>
                  </a:cubicBezTo>
                  <a:cubicBezTo>
                    <a:pt x="23395" y="137079"/>
                    <a:pt x="4858" y="150435"/>
                    <a:pt x="796" y="170438"/>
                  </a:cubicBezTo>
                  <a:cubicBezTo>
                    <a:pt x="-3535" y="191769"/>
                    <a:pt x="10242" y="212577"/>
                    <a:pt x="31574" y="216910"/>
                  </a:cubicBezTo>
                  <a:cubicBezTo>
                    <a:pt x="35144" y="217636"/>
                    <a:pt x="38680" y="217812"/>
                    <a:pt x="42143" y="217576"/>
                  </a:cubicBezTo>
                  <a:cubicBezTo>
                    <a:pt x="47688" y="235639"/>
                    <a:pt x="62684" y="250186"/>
                    <a:pt x="82506" y="254213"/>
                  </a:cubicBezTo>
                  <a:cubicBezTo>
                    <a:pt x="91617" y="256065"/>
                    <a:pt x="100647" y="255464"/>
                    <a:pt x="108929" y="252884"/>
                  </a:cubicBezTo>
                  <a:cubicBezTo>
                    <a:pt x="118178" y="274374"/>
                    <a:pt x="137417" y="291157"/>
                    <a:pt x="162082" y="296167"/>
                  </a:cubicBezTo>
                  <a:cubicBezTo>
                    <a:pt x="191687" y="302181"/>
                    <a:pt x="220712" y="289562"/>
                    <a:pt x="237109" y="266393"/>
                  </a:cubicBezTo>
                  <a:cubicBezTo>
                    <a:pt x="244809" y="271492"/>
                    <a:pt x="253563" y="275258"/>
                    <a:pt x="263162" y="277214"/>
                  </a:cubicBezTo>
                  <a:cubicBezTo>
                    <a:pt x="294530" y="283588"/>
                    <a:pt x="325215" y="269023"/>
                    <a:pt x="340947" y="243173"/>
                  </a:cubicBezTo>
                  <a:cubicBezTo>
                    <a:pt x="348112" y="260478"/>
                    <a:pt x="363474" y="274027"/>
                    <a:pt x="383206" y="278033"/>
                  </a:cubicBezTo>
                  <a:cubicBezTo>
                    <a:pt x="411719" y="283831"/>
                    <a:pt x="439533" y="267705"/>
                    <a:pt x="449349" y="241261"/>
                  </a:cubicBezTo>
                  <a:cubicBezTo>
                    <a:pt x="451563" y="241995"/>
                    <a:pt x="453809" y="242641"/>
                    <a:pt x="456152" y="243116"/>
                  </a:cubicBezTo>
                  <a:cubicBezTo>
                    <a:pt x="487692" y="249528"/>
                    <a:pt x="518455" y="229155"/>
                    <a:pt x="524869" y="197614"/>
                  </a:cubicBezTo>
                  <a:cubicBezTo>
                    <a:pt x="526508" y="189547"/>
                    <a:pt x="526371" y="181542"/>
                    <a:pt x="524767" y="173970"/>
                  </a:cubicBezTo>
                  <a:cubicBezTo>
                    <a:pt x="547071" y="173928"/>
                    <a:pt x="567025" y="158252"/>
                    <a:pt x="571632" y="135547"/>
                  </a:cubicBezTo>
                  <a:cubicBezTo>
                    <a:pt x="576906" y="109587"/>
                    <a:pt x="560136" y="84257"/>
                    <a:pt x="534177" y="78988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4DFF442-0259-AB0C-8C57-03F217EAD852}"/>
                </a:ext>
              </a:extLst>
            </p:cNvPr>
            <p:cNvSpPr/>
            <p:nvPr/>
          </p:nvSpPr>
          <p:spPr>
            <a:xfrm>
              <a:off x="1530088" y="4903007"/>
              <a:ext cx="488751" cy="261465"/>
            </a:xfrm>
            <a:custGeom>
              <a:avLst/>
              <a:gdLst>
                <a:gd name="connsiteX0" fmla="*/ 421306 w 488751"/>
                <a:gd name="connsiteY0" fmla="*/ 78534 h 261465"/>
                <a:gd name="connsiteX1" fmla="*/ 415945 w 488751"/>
                <a:gd name="connsiteY1" fmla="*/ 78804 h 261465"/>
                <a:gd name="connsiteX2" fmla="*/ 416685 w 488751"/>
                <a:gd name="connsiteY2" fmla="*/ 70218 h 261465"/>
                <a:gd name="connsiteX3" fmla="*/ 362175 w 488751"/>
                <a:gd name="connsiteY3" fmla="*/ 15705 h 261465"/>
                <a:gd name="connsiteX4" fmla="*/ 318335 w 488751"/>
                <a:gd name="connsiteY4" fmla="*/ 37919 h 261465"/>
                <a:gd name="connsiteX5" fmla="*/ 272556 w 488751"/>
                <a:gd name="connsiteY5" fmla="*/ 12934 h 261465"/>
                <a:gd name="connsiteX6" fmla="*/ 235979 w 488751"/>
                <a:gd name="connsiteY6" fmla="*/ 27111 h 261465"/>
                <a:gd name="connsiteX7" fmla="*/ 182938 w 488751"/>
                <a:gd name="connsiteY7" fmla="*/ 0 h 261465"/>
                <a:gd name="connsiteX8" fmla="*/ 117338 w 488751"/>
                <a:gd name="connsiteY8" fmla="*/ 65599 h 261465"/>
                <a:gd name="connsiteX9" fmla="*/ 117536 w 488751"/>
                <a:gd name="connsiteY9" fmla="*/ 69495 h 261465"/>
                <a:gd name="connsiteX10" fmla="*/ 92392 w 488751"/>
                <a:gd name="connsiteY10" fmla="*/ 60979 h 261465"/>
                <a:gd name="connsiteX11" fmla="*/ 52077 w 488751"/>
                <a:gd name="connsiteY11" fmla="*/ 92562 h 261465"/>
                <a:gd name="connsiteX12" fmla="*/ 0 w 488751"/>
                <a:gd name="connsiteY12" fmla="*/ 147828 h 261465"/>
                <a:gd name="connsiteX13" fmla="*/ 33203 w 488751"/>
                <a:gd name="connsiteY13" fmla="*/ 198590 h 261465"/>
                <a:gd name="connsiteX14" fmla="*/ 31412 w 488751"/>
                <a:gd name="connsiteY14" fmla="*/ 210649 h 261465"/>
                <a:gd name="connsiteX15" fmla="*/ 72989 w 488751"/>
                <a:gd name="connsiteY15" fmla="*/ 252230 h 261465"/>
                <a:gd name="connsiteX16" fmla="*/ 104072 w 488751"/>
                <a:gd name="connsiteY16" fmla="*/ 238196 h 261465"/>
                <a:gd name="connsiteX17" fmla="*/ 141359 w 488751"/>
                <a:gd name="connsiteY17" fmla="*/ 261466 h 261465"/>
                <a:gd name="connsiteX18" fmla="*/ 180529 w 488751"/>
                <a:gd name="connsiteY18" fmla="*/ 233725 h 261465"/>
                <a:gd name="connsiteX19" fmla="*/ 199565 w 488751"/>
                <a:gd name="connsiteY19" fmla="*/ 238370 h 261465"/>
                <a:gd name="connsiteX20" fmla="*/ 226721 w 488751"/>
                <a:gd name="connsiteY20" fmla="*/ 228232 h 261465"/>
                <a:gd name="connsiteX21" fmla="*/ 262392 w 488751"/>
                <a:gd name="connsiteY21" fmla="*/ 248530 h 261465"/>
                <a:gd name="connsiteX22" fmla="*/ 301345 w 488751"/>
                <a:gd name="connsiteY22" fmla="*/ 221383 h 261465"/>
                <a:gd name="connsiteX23" fmla="*/ 346469 w 488751"/>
                <a:gd name="connsiteY23" fmla="*/ 251306 h 261465"/>
                <a:gd name="connsiteX24" fmla="*/ 395066 w 488751"/>
                <a:gd name="connsiteY24" fmla="*/ 208127 h 261465"/>
                <a:gd name="connsiteX25" fmla="*/ 421308 w 488751"/>
                <a:gd name="connsiteY25" fmla="*/ 213423 h 261465"/>
                <a:gd name="connsiteX26" fmla="*/ 488752 w 488751"/>
                <a:gd name="connsiteY26" fmla="*/ 145979 h 261465"/>
                <a:gd name="connsiteX27" fmla="*/ 421306 w 488751"/>
                <a:gd name="connsiteY27" fmla="*/ 78534 h 26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8751" h="261465">
                  <a:moveTo>
                    <a:pt x="421306" y="78534"/>
                  </a:moveTo>
                  <a:cubicBezTo>
                    <a:pt x="419496" y="78534"/>
                    <a:pt x="417719" y="78662"/>
                    <a:pt x="415945" y="78804"/>
                  </a:cubicBezTo>
                  <a:cubicBezTo>
                    <a:pt x="416389" y="75997"/>
                    <a:pt x="416685" y="73148"/>
                    <a:pt x="416685" y="70218"/>
                  </a:cubicBezTo>
                  <a:cubicBezTo>
                    <a:pt x="416685" y="40114"/>
                    <a:pt x="392279" y="15705"/>
                    <a:pt x="362175" y="15705"/>
                  </a:cubicBezTo>
                  <a:cubicBezTo>
                    <a:pt x="344173" y="15705"/>
                    <a:pt x="328260" y="24471"/>
                    <a:pt x="318335" y="37919"/>
                  </a:cubicBezTo>
                  <a:cubicBezTo>
                    <a:pt x="308626" y="22901"/>
                    <a:pt x="291771" y="12934"/>
                    <a:pt x="272556" y="12934"/>
                  </a:cubicBezTo>
                  <a:cubicBezTo>
                    <a:pt x="258460" y="12934"/>
                    <a:pt x="245655" y="18333"/>
                    <a:pt x="235979" y="27111"/>
                  </a:cubicBezTo>
                  <a:cubicBezTo>
                    <a:pt x="224055" y="10710"/>
                    <a:pt x="204768" y="0"/>
                    <a:pt x="182938" y="0"/>
                  </a:cubicBezTo>
                  <a:cubicBezTo>
                    <a:pt x="146710" y="0"/>
                    <a:pt x="117338" y="29372"/>
                    <a:pt x="117338" y="65599"/>
                  </a:cubicBezTo>
                  <a:cubicBezTo>
                    <a:pt x="117338" y="66916"/>
                    <a:pt x="117459" y="68200"/>
                    <a:pt x="117536" y="69495"/>
                  </a:cubicBezTo>
                  <a:cubicBezTo>
                    <a:pt x="110550" y="64175"/>
                    <a:pt x="101855" y="60979"/>
                    <a:pt x="92392" y="60979"/>
                  </a:cubicBezTo>
                  <a:cubicBezTo>
                    <a:pt x="72885" y="60979"/>
                    <a:pt x="56559" y="74439"/>
                    <a:pt x="52077" y="92562"/>
                  </a:cubicBezTo>
                  <a:cubicBezTo>
                    <a:pt x="23034" y="94304"/>
                    <a:pt x="0" y="118343"/>
                    <a:pt x="0" y="147828"/>
                  </a:cubicBezTo>
                  <a:cubicBezTo>
                    <a:pt x="0" y="170530"/>
                    <a:pt x="13665" y="190019"/>
                    <a:pt x="33203" y="198590"/>
                  </a:cubicBezTo>
                  <a:cubicBezTo>
                    <a:pt x="32047" y="202407"/>
                    <a:pt x="31412" y="206454"/>
                    <a:pt x="31412" y="210649"/>
                  </a:cubicBezTo>
                  <a:cubicBezTo>
                    <a:pt x="31412" y="233614"/>
                    <a:pt x="50028" y="252230"/>
                    <a:pt x="72989" y="252230"/>
                  </a:cubicBezTo>
                  <a:cubicBezTo>
                    <a:pt x="85370" y="252230"/>
                    <a:pt x="96454" y="246788"/>
                    <a:pt x="104072" y="238196"/>
                  </a:cubicBezTo>
                  <a:cubicBezTo>
                    <a:pt x="110848" y="251967"/>
                    <a:pt x="124974" y="261466"/>
                    <a:pt x="141359" y="261466"/>
                  </a:cubicBezTo>
                  <a:cubicBezTo>
                    <a:pt x="159462" y="261466"/>
                    <a:pt x="174820" y="249874"/>
                    <a:pt x="180529" y="233725"/>
                  </a:cubicBezTo>
                  <a:cubicBezTo>
                    <a:pt x="186236" y="236675"/>
                    <a:pt x="192698" y="238370"/>
                    <a:pt x="199565" y="238370"/>
                  </a:cubicBezTo>
                  <a:cubicBezTo>
                    <a:pt x="209957" y="238370"/>
                    <a:pt x="219430" y="234533"/>
                    <a:pt x="226721" y="228232"/>
                  </a:cubicBezTo>
                  <a:cubicBezTo>
                    <a:pt x="233979" y="240375"/>
                    <a:pt x="247217" y="248530"/>
                    <a:pt x="262392" y="248530"/>
                  </a:cubicBezTo>
                  <a:cubicBezTo>
                    <a:pt x="280274" y="248530"/>
                    <a:pt x="295473" y="237221"/>
                    <a:pt x="301345" y="221383"/>
                  </a:cubicBezTo>
                  <a:cubicBezTo>
                    <a:pt x="308774" y="238964"/>
                    <a:pt x="326183" y="251306"/>
                    <a:pt x="346469" y="251306"/>
                  </a:cubicBezTo>
                  <a:cubicBezTo>
                    <a:pt x="371548" y="251306"/>
                    <a:pt x="392194" y="232436"/>
                    <a:pt x="395066" y="208127"/>
                  </a:cubicBezTo>
                  <a:cubicBezTo>
                    <a:pt x="403132" y="211535"/>
                    <a:pt x="411999" y="213423"/>
                    <a:pt x="421308" y="213423"/>
                  </a:cubicBezTo>
                  <a:cubicBezTo>
                    <a:pt x="458556" y="213423"/>
                    <a:pt x="488752" y="183223"/>
                    <a:pt x="488752" y="145979"/>
                  </a:cubicBezTo>
                  <a:cubicBezTo>
                    <a:pt x="488750" y="108727"/>
                    <a:pt x="458555" y="78534"/>
                    <a:pt x="421306" y="78534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A58D928-0769-3F8B-7F70-1822C8A3D4E1}"/>
              </a:ext>
            </a:extLst>
          </p:cNvPr>
          <p:cNvGrpSpPr/>
          <p:nvPr/>
        </p:nvGrpSpPr>
        <p:grpSpPr>
          <a:xfrm>
            <a:off x="6653762" y="4528693"/>
            <a:ext cx="6366804" cy="2705433"/>
            <a:chOff x="6653762" y="4528693"/>
            <a:chExt cx="6366804" cy="2705433"/>
          </a:xfrm>
        </p:grpSpPr>
        <p:sp>
          <p:nvSpPr>
            <p:cNvPr id="50" name="KSO_Shape">
              <a:extLst>
                <a:ext uri="{FF2B5EF4-FFF2-40B4-BE49-F238E27FC236}">
                  <a16:creationId xmlns:a16="http://schemas.microsoft.com/office/drawing/2014/main" id="{FCAF416B-C7EC-FD70-3A9E-5F71172714CF}"/>
                </a:ext>
              </a:extLst>
            </p:cNvPr>
            <p:cNvSpPr/>
            <p:nvPr/>
          </p:nvSpPr>
          <p:spPr>
            <a:xfrm>
              <a:off x="9253386" y="4528693"/>
              <a:ext cx="3767180" cy="1963874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KSO_Shape">
              <a:extLst>
                <a:ext uri="{FF2B5EF4-FFF2-40B4-BE49-F238E27FC236}">
                  <a16:creationId xmlns:a16="http://schemas.microsoft.com/office/drawing/2014/main" id="{3F759C29-4394-BC94-33A7-58735A3EC0D2}"/>
                </a:ext>
              </a:extLst>
            </p:cNvPr>
            <p:cNvSpPr/>
            <p:nvPr/>
          </p:nvSpPr>
          <p:spPr>
            <a:xfrm>
              <a:off x="6653762" y="5956545"/>
              <a:ext cx="1452562" cy="75723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KSO_Shape">
              <a:extLst>
                <a:ext uri="{FF2B5EF4-FFF2-40B4-BE49-F238E27FC236}">
                  <a16:creationId xmlns:a16="http://schemas.microsoft.com/office/drawing/2014/main" id="{0EA28806-C4B9-7D7D-72C2-A1D25CB7ED15}"/>
                </a:ext>
              </a:extLst>
            </p:cNvPr>
            <p:cNvSpPr/>
            <p:nvPr/>
          </p:nvSpPr>
          <p:spPr>
            <a:xfrm>
              <a:off x="7248032" y="5680244"/>
              <a:ext cx="2762209" cy="143997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KSO_Shape">
              <a:extLst>
                <a:ext uri="{FF2B5EF4-FFF2-40B4-BE49-F238E27FC236}">
                  <a16:creationId xmlns:a16="http://schemas.microsoft.com/office/drawing/2014/main" id="{6902428D-960D-2C55-A3E0-58755A9C558F}"/>
                </a:ext>
              </a:extLst>
            </p:cNvPr>
            <p:cNvSpPr/>
            <p:nvPr/>
          </p:nvSpPr>
          <p:spPr>
            <a:xfrm>
              <a:off x="10084283" y="6101709"/>
              <a:ext cx="2172247" cy="113241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KSO_Shape">
              <a:extLst>
                <a:ext uri="{FF2B5EF4-FFF2-40B4-BE49-F238E27FC236}">
                  <a16:creationId xmlns:a16="http://schemas.microsoft.com/office/drawing/2014/main" id="{6FA7EE79-B9AD-1160-97FB-A42425B94FC3}"/>
                </a:ext>
              </a:extLst>
            </p:cNvPr>
            <p:cNvSpPr/>
            <p:nvPr/>
          </p:nvSpPr>
          <p:spPr>
            <a:xfrm>
              <a:off x="10682149" y="5434167"/>
              <a:ext cx="1779764" cy="92781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KSO_Shape">
              <a:extLst>
                <a:ext uri="{FF2B5EF4-FFF2-40B4-BE49-F238E27FC236}">
                  <a16:creationId xmlns:a16="http://schemas.microsoft.com/office/drawing/2014/main" id="{9B685B2A-6F0B-1D39-3016-9D742595F91F}"/>
                </a:ext>
              </a:extLst>
            </p:cNvPr>
            <p:cNvSpPr/>
            <p:nvPr/>
          </p:nvSpPr>
          <p:spPr>
            <a:xfrm>
              <a:off x="8868252" y="5517257"/>
              <a:ext cx="2821409" cy="1470832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0" name="图形 73">
            <a:extLst>
              <a:ext uri="{FF2B5EF4-FFF2-40B4-BE49-F238E27FC236}">
                <a16:creationId xmlns:a16="http://schemas.microsoft.com/office/drawing/2014/main" id="{74BCF759-48FD-69DA-7D21-98453F7A251E}"/>
              </a:ext>
            </a:extLst>
          </p:cNvPr>
          <p:cNvGrpSpPr/>
          <p:nvPr/>
        </p:nvGrpSpPr>
        <p:grpSpPr>
          <a:xfrm rot="19769863">
            <a:off x="2576306" y="1369274"/>
            <a:ext cx="1321922" cy="1537803"/>
            <a:chOff x="1729606" y="1434833"/>
            <a:chExt cx="977337" cy="1136944"/>
          </a:xfrm>
        </p:grpSpPr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95A41314-6552-FE46-A548-DE537163CD6D}"/>
                </a:ext>
              </a:extLst>
            </p:cNvPr>
            <p:cNvSpPr/>
            <p:nvPr/>
          </p:nvSpPr>
          <p:spPr>
            <a:xfrm>
              <a:off x="2343599" y="1434833"/>
              <a:ext cx="142899" cy="164162"/>
            </a:xfrm>
            <a:custGeom>
              <a:avLst/>
              <a:gdLst>
                <a:gd name="connsiteX0" fmla="*/ 32546 w 142899"/>
                <a:gd name="connsiteY0" fmla="*/ 141356 h 164162"/>
                <a:gd name="connsiteX1" fmla="*/ 2289 w 142899"/>
                <a:gd name="connsiteY1" fmla="*/ 34804 h 164162"/>
                <a:gd name="connsiteX2" fmla="*/ 78584 w 142899"/>
                <a:gd name="connsiteY2" fmla="*/ 83 h 164162"/>
                <a:gd name="connsiteX3" fmla="*/ 140411 w 142899"/>
                <a:gd name="connsiteY3" fmla="*/ 83477 h 164162"/>
                <a:gd name="connsiteX4" fmla="*/ 32546 w 142899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9" h="164162">
                  <a:moveTo>
                    <a:pt x="32546" y="141356"/>
                  </a:moveTo>
                  <a:cubicBezTo>
                    <a:pt x="32546" y="141356"/>
                    <a:pt x="-10209" y="53877"/>
                    <a:pt x="2289" y="34804"/>
                  </a:cubicBezTo>
                  <a:cubicBezTo>
                    <a:pt x="14787" y="15730"/>
                    <a:pt x="53535" y="-1343"/>
                    <a:pt x="78584" y="83"/>
                  </a:cubicBezTo>
                  <a:cubicBezTo>
                    <a:pt x="103634" y="1512"/>
                    <a:pt x="123967" y="37436"/>
                    <a:pt x="140411" y="83477"/>
                  </a:cubicBezTo>
                  <a:cubicBezTo>
                    <a:pt x="156858" y="129518"/>
                    <a:pt x="88453" y="201208"/>
                    <a:pt x="32546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E83EFF51-7DDA-F023-77A3-4063E08D206E}"/>
                </a:ext>
              </a:extLst>
            </p:cNvPr>
            <p:cNvSpPr/>
            <p:nvPr/>
          </p:nvSpPr>
          <p:spPr>
            <a:xfrm>
              <a:off x="2081029" y="1434833"/>
              <a:ext cx="142898" cy="164162"/>
            </a:xfrm>
            <a:custGeom>
              <a:avLst/>
              <a:gdLst>
                <a:gd name="connsiteX0" fmla="*/ 110352 w 142898"/>
                <a:gd name="connsiteY0" fmla="*/ 141356 h 164162"/>
                <a:gd name="connsiteX1" fmla="*/ 140610 w 142898"/>
                <a:gd name="connsiteY1" fmla="*/ 34804 h 164162"/>
                <a:gd name="connsiteX2" fmla="*/ 64315 w 142898"/>
                <a:gd name="connsiteY2" fmla="*/ 83 h 164162"/>
                <a:gd name="connsiteX3" fmla="*/ 2487 w 142898"/>
                <a:gd name="connsiteY3" fmla="*/ 83477 h 164162"/>
                <a:gd name="connsiteX4" fmla="*/ 110352 w 142898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8" h="164162">
                  <a:moveTo>
                    <a:pt x="110352" y="141356"/>
                  </a:moveTo>
                  <a:cubicBezTo>
                    <a:pt x="110352" y="141356"/>
                    <a:pt x="153108" y="53877"/>
                    <a:pt x="140610" y="34804"/>
                  </a:cubicBezTo>
                  <a:cubicBezTo>
                    <a:pt x="128112" y="15730"/>
                    <a:pt x="89366" y="-1343"/>
                    <a:pt x="64315" y="83"/>
                  </a:cubicBezTo>
                  <a:cubicBezTo>
                    <a:pt x="39265" y="1512"/>
                    <a:pt x="18932" y="37436"/>
                    <a:pt x="2487" y="83477"/>
                  </a:cubicBezTo>
                  <a:cubicBezTo>
                    <a:pt x="-13957" y="129518"/>
                    <a:pt x="54447" y="201208"/>
                    <a:pt x="110352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F1EAEFE-B6D9-2824-5EFD-E3569C0A4733}"/>
                </a:ext>
              </a:extLst>
            </p:cNvPr>
            <p:cNvSpPr/>
            <p:nvPr/>
          </p:nvSpPr>
          <p:spPr>
            <a:xfrm>
              <a:off x="1729606" y="2312993"/>
              <a:ext cx="392184" cy="250863"/>
            </a:xfrm>
            <a:custGeom>
              <a:avLst/>
              <a:gdLst>
                <a:gd name="connsiteX0" fmla="*/ 339469 w 392184"/>
                <a:gd name="connsiteY0" fmla="*/ 120492 h 250863"/>
                <a:gd name="connsiteX1" fmla="*/ 190732 w 392184"/>
                <a:gd name="connsiteY1" fmla="*/ 186034 h 250863"/>
                <a:gd name="connsiteX2" fmla="*/ 48661 w 392184"/>
                <a:gd name="connsiteY2" fmla="*/ 136050 h 250863"/>
                <a:gd name="connsiteX3" fmla="*/ 24326 w 392184"/>
                <a:gd name="connsiteY3" fmla="*/ 229 h 250863"/>
                <a:gd name="connsiteX4" fmla="*/ 14393 w 392184"/>
                <a:gd name="connsiteY4" fmla="*/ 165698 h 250863"/>
                <a:gd name="connsiteX5" fmla="*/ 161463 w 392184"/>
                <a:gd name="connsiteY5" fmla="*/ 249837 h 250863"/>
                <a:gd name="connsiteX6" fmla="*/ 385240 w 392184"/>
                <a:gd name="connsiteY6" fmla="*/ 190498 h 250863"/>
                <a:gd name="connsiteX7" fmla="*/ 339469 w 392184"/>
                <a:gd name="connsiteY7" fmla="*/ 120492 h 25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2184" h="250863">
                  <a:moveTo>
                    <a:pt x="339469" y="120492"/>
                  </a:moveTo>
                  <a:cubicBezTo>
                    <a:pt x="307477" y="159068"/>
                    <a:pt x="247954" y="183406"/>
                    <a:pt x="190732" y="186034"/>
                  </a:cubicBezTo>
                  <a:cubicBezTo>
                    <a:pt x="127337" y="188947"/>
                    <a:pt x="72340" y="171568"/>
                    <a:pt x="48661" y="136050"/>
                  </a:cubicBezTo>
                  <a:cubicBezTo>
                    <a:pt x="13425" y="83194"/>
                    <a:pt x="31469" y="6483"/>
                    <a:pt x="24326" y="229"/>
                  </a:cubicBezTo>
                  <a:cubicBezTo>
                    <a:pt x="17392" y="-5849"/>
                    <a:pt x="-20126" y="110469"/>
                    <a:pt x="14393" y="165698"/>
                  </a:cubicBezTo>
                  <a:cubicBezTo>
                    <a:pt x="43991" y="213054"/>
                    <a:pt x="91155" y="244151"/>
                    <a:pt x="161463" y="249837"/>
                  </a:cubicBezTo>
                  <a:cubicBezTo>
                    <a:pt x="288077" y="260068"/>
                    <a:pt x="358317" y="190498"/>
                    <a:pt x="385240" y="190498"/>
                  </a:cubicBezTo>
                  <a:cubicBezTo>
                    <a:pt x="412162" y="190496"/>
                    <a:pt x="353065" y="104096"/>
                    <a:pt x="339469" y="120492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DEEA500-4263-97EB-8B83-2D1B16B51C9B}"/>
                </a:ext>
              </a:extLst>
            </p:cNvPr>
            <p:cNvSpPr/>
            <p:nvPr/>
          </p:nvSpPr>
          <p:spPr>
            <a:xfrm>
              <a:off x="2001577" y="1933881"/>
              <a:ext cx="552944" cy="629972"/>
            </a:xfrm>
            <a:custGeom>
              <a:avLst/>
              <a:gdLst>
                <a:gd name="connsiteX0" fmla="*/ 431359 w 552944"/>
                <a:gd name="connsiteY0" fmla="*/ 88479 h 629972"/>
                <a:gd name="connsiteX1" fmla="*/ 509462 w 552944"/>
                <a:gd name="connsiteY1" fmla="*/ 342225 h 629972"/>
                <a:gd name="connsiteX2" fmla="*/ 531166 w 552944"/>
                <a:gd name="connsiteY2" fmla="*/ 541745 h 629972"/>
                <a:gd name="connsiteX3" fmla="*/ 398008 w 552944"/>
                <a:gd name="connsiteY3" fmla="*/ 628977 h 629972"/>
                <a:gd name="connsiteX4" fmla="*/ 182095 w 552944"/>
                <a:gd name="connsiteY4" fmla="*/ 629883 h 629972"/>
                <a:gd name="connsiteX5" fmla="*/ 8663 w 552944"/>
                <a:gd name="connsiteY5" fmla="*/ 530892 h 629972"/>
                <a:gd name="connsiteX6" fmla="*/ 37872 w 552944"/>
                <a:gd name="connsiteY6" fmla="*/ 347387 h 629972"/>
                <a:gd name="connsiteX7" fmla="*/ 162122 w 552944"/>
                <a:gd name="connsiteY7" fmla="*/ 75912 h 629972"/>
                <a:gd name="connsiteX8" fmla="*/ 431359 w 552944"/>
                <a:gd name="connsiteY8" fmla="*/ 88479 h 62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944" h="629972">
                  <a:moveTo>
                    <a:pt x="431359" y="88479"/>
                  </a:moveTo>
                  <a:cubicBezTo>
                    <a:pt x="442929" y="101487"/>
                    <a:pt x="457280" y="283986"/>
                    <a:pt x="509462" y="342225"/>
                  </a:cubicBezTo>
                  <a:cubicBezTo>
                    <a:pt x="568006" y="407567"/>
                    <a:pt x="559153" y="487284"/>
                    <a:pt x="531166" y="541745"/>
                  </a:cubicBezTo>
                  <a:cubicBezTo>
                    <a:pt x="494662" y="612779"/>
                    <a:pt x="442673" y="630811"/>
                    <a:pt x="398008" y="628977"/>
                  </a:cubicBezTo>
                  <a:cubicBezTo>
                    <a:pt x="332565" y="626283"/>
                    <a:pt x="260544" y="628303"/>
                    <a:pt x="182095" y="629883"/>
                  </a:cubicBezTo>
                  <a:cubicBezTo>
                    <a:pt x="62011" y="632303"/>
                    <a:pt x="30180" y="585212"/>
                    <a:pt x="8663" y="530892"/>
                  </a:cubicBezTo>
                  <a:cubicBezTo>
                    <a:pt x="-7104" y="491094"/>
                    <a:pt x="-3564" y="388069"/>
                    <a:pt x="37872" y="347387"/>
                  </a:cubicBezTo>
                  <a:cubicBezTo>
                    <a:pt x="104955" y="281531"/>
                    <a:pt x="121372" y="121454"/>
                    <a:pt x="162122" y="75912"/>
                  </a:cubicBezTo>
                  <a:cubicBezTo>
                    <a:pt x="200676" y="32823"/>
                    <a:pt x="283856" y="-77367"/>
                    <a:pt x="431359" y="88479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5BF405B-75CE-1079-C5A6-2D793A0AE327}"/>
                </a:ext>
              </a:extLst>
            </p:cNvPr>
            <p:cNvSpPr/>
            <p:nvPr/>
          </p:nvSpPr>
          <p:spPr>
            <a:xfrm>
              <a:off x="2061569" y="2166437"/>
              <a:ext cx="465248" cy="397417"/>
            </a:xfrm>
            <a:custGeom>
              <a:avLst/>
              <a:gdLst>
                <a:gd name="connsiteX0" fmla="*/ 261291 w 465248"/>
                <a:gd name="connsiteY0" fmla="*/ 8641 h 397417"/>
                <a:gd name="connsiteX1" fmla="*/ 130435 w 465248"/>
                <a:gd name="connsiteY1" fmla="*/ 29984 h 397417"/>
                <a:gd name="connsiteX2" fmla="*/ 30378 w 465248"/>
                <a:gd name="connsiteY2" fmla="*/ 246271 h 397417"/>
                <a:gd name="connsiteX3" fmla="*/ 5320 w 465248"/>
                <a:gd name="connsiteY3" fmla="*/ 373649 h 397417"/>
                <a:gd name="connsiteX4" fmla="*/ 122105 w 465248"/>
                <a:gd name="connsiteY4" fmla="*/ 397328 h 397417"/>
                <a:gd name="connsiteX5" fmla="*/ 338018 w 465248"/>
                <a:gd name="connsiteY5" fmla="*/ 396422 h 397417"/>
                <a:gd name="connsiteX6" fmla="*/ 465248 w 465248"/>
                <a:gd name="connsiteY6" fmla="*/ 319989 h 397417"/>
                <a:gd name="connsiteX7" fmla="*/ 444798 w 465248"/>
                <a:gd name="connsiteY7" fmla="*/ 272686 h 397417"/>
                <a:gd name="connsiteX8" fmla="*/ 261291 w 465248"/>
                <a:gd name="connsiteY8" fmla="*/ 8641 h 3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248" h="397417">
                  <a:moveTo>
                    <a:pt x="261291" y="8641"/>
                  </a:moveTo>
                  <a:cubicBezTo>
                    <a:pt x="261291" y="8641"/>
                    <a:pt x="216192" y="-21183"/>
                    <a:pt x="130435" y="29984"/>
                  </a:cubicBezTo>
                  <a:cubicBezTo>
                    <a:pt x="44676" y="81155"/>
                    <a:pt x="74769" y="172223"/>
                    <a:pt x="30378" y="246271"/>
                  </a:cubicBezTo>
                  <a:cubicBezTo>
                    <a:pt x="1605" y="294259"/>
                    <a:pt x="-6683" y="340499"/>
                    <a:pt x="5320" y="373649"/>
                  </a:cubicBezTo>
                  <a:cubicBezTo>
                    <a:pt x="30776" y="389192"/>
                    <a:pt x="67217" y="398433"/>
                    <a:pt x="122105" y="397328"/>
                  </a:cubicBezTo>
                  <a:cubicBezTo>
                    <a:pt x="200555" y="395748"/>
                    <a:pt x="272576" y="393728"/>
                    <a:pt x="338018" y="396422"/>
                  </a:cubicBezTo>
                  <a:cubicBezTo>
                    <a:pt x="380322" y="398161"/>
                    <a:pt x="429185" y="382043"/>
                    <a:pt x="465248" y="319989"/>
                  </a:cubicBezTo>
                  <a:cubicBezTo>
                    <a:pt x="464667" y="303524"/>
                    <a:pt x="458452" y="287388"/>
                    <a:pt x="444798" y="272686"/>
                  </a:cubicBezTo>
                  <a:cubicBezTo>
                    <a:pt x="381292" y="204318"/>
                    <a:pt x="364424" y="1790"/>
                    <a:pt x="261291" y="86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751023A8-FE6C-38CF-9FD1-036832275A7C}"/>
                </a:ext>
              </a:extLst>
            </p:cNvPr>
            <p:cNvSpPr/>
            <p:nvPr/>
          </p:nvSpPr>
          <p:spPr>
            <a:xfrm>
              <a:off x="2110930" y="1969131"/>
              <a:ext cx="337391" cy="170361"/>
            </a:xfrm>
            <a:custGeom>
              <a:avLst/>
              <a:gdLst>
                <a:gd name="connsiteX0" fmla="*/ 215117 w 337391"/>
                <a:gd name="connsiteY0" fmla="*/ 138497 h 170361"/>
                <a:gd name="connsiteX1" fmla="*/ 337392 w 337391"/>
                <a:gd name="connsiteY1" fmla="*/ 120400 h 170361"/>
                <a:gd name="connsiteX2" fmla="*/ 322006 w 337391"/>
                <a:gd name="connsiteY2" fmla="*/ 53232 h 170361"/>
                <a:gd name="connsiteX3" fmla="*/ 266722 w 337391"/>
                <a:gd name="connsiteY3" fmla="*/ 1085 h 170361"/>
                <a:gd name="connsiteX4" fmla="*/ 81492 w 337391"/>
                <a:gd name="connsiteY4" fmla="*/ 9428 h 170361"/>
                <a:gd name="connsiteX5" fmla="*/ 52767 w 337391"/>
                <a:gd name="connsiteY5" fmla="*/ 40664 h 170361"/>
                <a:gd name="connsiteX6" fmla="*/ 0 w 337391"/>
                <a:gd name="connsiteY6" fmla="*/ 170362 h 170361"/>
                <a:gd name="connsiteX7" fmla="*/ 215117 w 337391"/>
                <a:gd name="connsiteY7" fmla="*/ 138497 h 17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391" h="170361">
                  <a:moveTo>
                    <a:pt x="215117" y="138497"/>
                  </a:moveTo>
                  <a:cubicBezTo>
                    <a:pt x="273505" y="139376"/>
                    <a:pt x="312296" y="130516"/>
                    <a:pt x="337392" y="120400"/>
                  </a:cubicBezTo>
                  <a:cubicBezTo>
                    <a:pt x="330778" y="85041"/>
                    <a:pt x="326207" y="57953"/>
                    <a:pt x="322006" y="53232"/>
                  </a:cubicBezTo>
                  <a:cubicBezTo>
                    <a:pt x="302459" y="31253"/>
                    <a:pt x="284056" y="14164"/>
                    <a:pt x="266722" y="1085"/>
                  </a:cubicBezTo>
                  <a:cubicBezTo>
                    <a:pt x="215022" y="-2106"/>
                    <a:pt x="142676" y="2057"/>
                    <a:pt x="81492" y="9428"/>
                  </a:cubicBezTo>
                  <a:cubicBezTo>
                    <a:pt x="70021" y="20693"/>
                    <a:pt x="60496" y="32028"/>
                    <a:pt x="52767" y="40664"/>
                  </a:cubicBezTo>
                  <a:cubicBezTo>
                    <a:pt x="32193" y="63656"/>
                    <a:pt x="17820" y="115845"/>
                    <a:pt x="0" y="170362"/>
                  </a:cubicBezTo>
                  <a:cubicBezTo>
                    <a:pt x="64432" y="153311"/>
                    <a:pt x="142961" y="137414"/>
                    <a:pt x="215117" y="138497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D884176-9421-42DA-F197-7DD90A662640}"/>
                </a:ext>
              </a:extLst>
            </p:cNvPr>
            <p:cNvSpPr/>
            <p:nvPr/>
          </p:nvSpPr>
          <p:spPr>
            <a:xfrm>
              <a:off x="2297465" y="1969316"/>
              <a:ext cx="155621" cy="598406"/>
            </a:xfrm>
            <a:custGeom>
              <a:avLst/>
              <a:gdLst>
                <a:gd name="connsiteX0" fmla="*/ 93465 w 155621"/>
                <a:gd name="connsiteY0" fmla="*/ 598407 h 598406"/>
                <a:gd name="connsiteX1" fmla="*/ 103334 w 155621"/>
                <a:gd name="connsiteY1" fmla="*/ 552680 h 598406"/>
                <a:gd name="connsiteX2" fmla="*/ 132933 w 155621"/>
                <a:gd name="connsiteY2" fmla="*/ 533934 h 598406"/>
                <a:gd name="connsiteX3" fmla="*/ 135891 w 155621"/>
                <a:gd name="connsiteY3" fmla="*/ 492498 h 598406"/>
                <a:gd name="connsiteX4" fmla="*/ 142797 w 155621"/>
                <a:gd name="connsiteY4" fmla="*/ 421463 h 598406"/>
                <a:gd name="connsiteX5" fmla="*/ 155621 w 155621"/>
                <a:gd name="connsiteY5" fmla="*/ 276435 h 598406"/>
                <a:gd name="connsiteX6" fmla="*/ 136876 w 155621"/>
                <a:gd name="connsiteY6" fmla="*/ 88982 h 598406"/>
                <a:gd name="connsiteX7" fmla="*/ 78335 w 155621"/>
                <a:gd name="connsiteY7" fmla="*/ 0 h 598406"/>
                <a:gd name="connsiteX8" fmla="*/ 26377 w 155621"/>
                <a:gd name="connsiteY8" fmla="*/ 161989 h 598406"/>
                <a:gd name="connsiteX9" fmla="*/ 6628 w 155621"/>
                <a:gd name="connsiteY9" fmla="*/ 271909 h 598406"/>
                <a:gd name="connsiteX10" fmla="*/ 4442 w 155621"/>
                <a:gd name="connsiteY10" fmla="*/ 316664 h 598406"/>
                <a:gd name="connsiteX11" fmla="*/ 20993 w 155621"/>
                <a:gd name="connsiteY11" fmla="*/ 571671 h 598406"/>
                <a:gd name="connsiteX12" fmla="*/ 93465 w 155621"/>
                <a:gd name="connsiteY12" fmla="*/ 598407 h 59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621" h="598406">
                  <a:moveTo>
                    <a:pt x="93465" y="598407"/>
                  </a:moveTo>
                  <a:cubicBezTo>
                    <a:pt x="115920" y="598407"/>
                    <a:pt x="96124" y="569464"/>
                    <a:pt x="103334" y="552680"/>
                  </a:cubicBezTo>
                  <a:cubicBezTo>
                    <a:pt x="110382" y="536274"/>
                    <a:pt x="134971" y="549670"/>
                    <a:pt x="132933" y="533934"/>
                  </a:cubicBezTo>
                  <a:cubicBezTo>
                    <a:pt x="131389" y="522034"/>
                    <a:pt x="134200" y="510060"/>
                    <a:pt x="135891" y="492498"/>
                  </a:cubicBezTo>
                  <a:cubicBezTo>
                    <a:pt x="137708" y="473648"/>
                    <a:pt x="139409" y="446848"/>
                    <a:pt x="142797" y="421463"/>
                  </a:cubicBezTo>
                  <a:cubicBezTo>
                    <a:pt x="149474" y="371431"/>
                    <a:pt x="155621" y="315855"/>
                    <a:pt x="155621" y="276435"/>
                  </a:cubicBezTo>
                  <a:cubicBezTo>
                    <a:pt x="155621" y="205258"/>
                    <a:pt x="155640" y="142340"/>
                    <a:pt x="136876" y="88982"/>
                  </a:cubicBezTo>
                  <a:cubicBezTo>
                    <a:pt x="117951" y="35167"/>
                    <a:pt x="103844" y="0"/>
                    <a:pt x="78335" y="0"/>
                  </a:cubicBezTo>
                  <a:cubicBezTo>
                    <a:pt x="37472" y="0"/>
                    <a:pt x="34000" y="83028"/>
                    <a:pt x="26377" y="161989"/>
                  </a:cubicBezTo>
                  <a:cubicBezTo>
                    <a:pt x="22361" y="203589"/>
                    <a:pt x="6628" y="236870"/>
                    <a:pt x="6628" y="271909"/>
                  </a:cubicBezTo>
                  <a:cubicBezTo>
                    <a:pt x="6628" y="281744"/>
                    <a:pt x="5662" y="297157"/>
                    <a:pt x="4442" y="316664"/>
                  </a:cubicBezTo>
                  <a:cubicBezTo>
                    <a:pt x="-111" y="389333"/>
                    <a:pt x="-7732" y="510957"/>
                    <a:pt x="20993" y="571671"/>
                  </a:cubicBezTo>
                  <a:cubicBezTo>
                    <a:pt x="31710" y="594317"/>
                    <a:pt x="66670" y="598407"/>
                    <a:pt x="93465" y="598407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036BB2E-37CD-DEA8-3165-286DD4EF692A}"/>
                </a:ext>
              </a:extLst>
            </p:cNvPr>
            <p:cNvSpPr/>
            <p:nvPr/>
          </p:nvSpPr>
          <p:spPr>
            <a:xfrm>
              <a:off x="2301419" y="1973261"/>
              <a:ext cx="168437" cy="594462"/>
            </a:xfrm>
            <a:custGeom>
              <a:avLst/>
              <a:gdLst>
                <a:gd name="connsiteX0" fmla="*/ 6623 w 168437"/>
                <a:gd name="connsiteY0" fmla="*/ 267964 h 594462"/>
                <a:gd name="connsiteX1" fmla="*/ 20608 w 168437"/>
                <a:gd name="connsiteY1" fmla="*/ 566038 h 594462"/>
                <a:gd name="connsiteX2" fmla="*/ 144459 w 168437"/>
                <a:gd name="connsiteY2" fmla="*/ 574116 h 594462"/>
                <a:gd name="connsiteX3" fmla="*/ 145803 w 168437"/>
                <a:gd name="connsiteY3" fmla="*/ 486613 h 594462"/>
                <a:gd name="connsiteX4" fmla="*/ 168438 w 168437"/>
                <a:gd name="connsiteY4" fmla="*/ 272627 h 594462"/>
                <a:gd name="connsiteX5" fmla="*/ 74383 w 168437"/>
                <a:gd name="connsiteY5" fmla="*/ 0 h 594462"/>
                <a:gd name="connsiteX6" fmla="*/ 6623 w 168437"/>
                <a:gd name="connsiteY6" fmla="*/ 267964 h 59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437" h="594462">
                  <a:moveTo>
                    <a:pt x="6623" y="267964"/>
                  </a:moveTo>
                  <a:cubicBezTo>
                    <a:pt x="6623" y="314935"/>
                    <a:pt x="-15293" y="490160"/>
                    <a:pt x="20608" y="566038"/>
                  </a:cubicBezTo>
                  <a:cubicBezTo>
                    <a:pt x="37789" y="602350"/>
                    <a:pt x="132235" y="602565"/>
                    <a:pt x="144459" y="574116"/>
                  </a:cubicBezTo>
                  <a:cubicBezTo>
                    <a:pt x="156237" y="546700"/>
                    <a:pt x="141842" y="527739"/>
                    <a:pt x="145803" y="486613"/>
                  </a:cubicBezTo>
                  <a:cubicBezTo>
                    <a:pt x="151191" y="430728"/>
                    <a:pt x="168438" y="331830"/>
                    <a:pt x="168438" y="272627"/>
                  </a:cubicBezTo>
                  <a:cubicBezTo>
                    <a:pt x="168438" y="124631"/>
                    <a:pt x="122797" y="0"/>
                    <a:pt x="74383" y="0"/>
                  </a:cubicBezTo>
                  <a:cubicBezTo>
                    <a:pt x="25970" y="2"/>
                    <a:pt x="6623" y="119972"/>
                    <a:pt x="6623" y="267964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CE94E81-29D3-62E2-135A-E30C31BF0943}"/>
                </a:ext>
              </a:extLst>
            </p:cNvPr>
            <p:cNvSpPr/>
            <p:nvPr/>
          </p:nvSpPr>
          <p:spPr>
            <a:xfrm>
              <a:off x="2102230" y="1969204"/>
              <a:ext cx="179543" cy="602572"/>
            </a:xfrm>
            <a:custGeom>
              <a:avLst/>
              <a:gdLst>
                <a:gd name="connsiteX0" fmla="*/ 86467 w 179543"/>
                <a:gd name="connsiteY0" fmla="*/ 602573 h 602572"/>
                <a:gd name="connsiteX1" fmla="*/ 161222 w 179543"/>
                <a:gd name="connsiteY1" fmla="*/ 570436 h 602572"/>
                <a:gd name="connsiteX2" fmla="*/ 172724 w 179543"/>
                <a:gd name="connsiteY2" fmla="*/ 315156 h 602572"/>
                <a:gd name="connsiteX3" fmla="*/ 161680 w 179543"/>
                <a:gd name="connsiteY3" fmla="*/ 209212 h 602572"/>
                <a:gd name="connsiteX4" fmla="*/ 93232 w 179543"/>
                <a:gd name="connsiteY4" fmla="*/ 0 h 602572"/>
                <a:gd name="connsiteX5" fmla="*/ 92574 w 179543"/>
                <a:gd name="connsiteY5" fmla="*/ 7 h 602572"/>
                <a:gd name="connsiteX6" fmla="*/ 37465 w 179543"/>
                <a:gd name="connsiteY6" fmla="*/ 98304 h 602572"/>
                <a:gd name="connsiteX7" fmla="*/ 67 w 179543"/>
                <a:gd name="connsiteY7" fmla="*/ 278464 h 602572"/>
                <a:gd name="connsiteX8" fmla="*/ 17200 w 179543"/>
                <a:gd name="connsiteY8" fmla="*/ 424279 h 602572"/>
                <a:gd name="connsiteX9" fmla="*/ 26956 w 179543"/>
                <a:gd name="connsiteY9" fmla="*/ 492339 h 602572"/>
                <a:gd name="connsiteX10" fmla="*/ 26209 w 179543"/>
                <a:gd name="connsiteY10" fmla="*/ 535313 h 602572"/>
                <a:gd name="connsiteX11" fmla="*/ 30363 w 179543"/>
                <a:gd name="connsiteY11" fmla="*/ 580967 h 602572"/>
                <a:gd name="connsiteX12" fmla="*/ 86467 w 179543"/>
                <a:gd name="connsiteY12" fmla="*/ 602573 h 60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543" h="602572">
                  <a:moveTo>
                    <a:pt x="86467" y="602573"/>
                  </a:moveTo>
                  <a:cubicBezTo>
                    <a:pt x="116492" y="602573"/>
                    <a:pt x="151252" y="592637"/>
                    <a:pt x="161222" y="570436"/>
                  </a:cubicBezTo>
                  <a:cubicBezTo>
                    <a:pt x="188738" y="509167"/>
                    <a:pt x="178713" y="387721"/>
                    <a:pt x="172724" y="315156"/>
                  </a:cubicBezTo>
                  <a:cubicBezTo>
                    <a:pt x="171115" y="295670"/>
                    <a:pt x="162980" y="218963"/>
                    <a:pt x="161680" y="209212"/>
                  </a:cubicBezTo>
                  <a:cubicBezTo>
                    <a:pt x="149102" y="114745"/>
                    <a:pt x="155063" y="0"/>
                    <a:pt x="93232" y="0"/>
                  </a:cubicBezTo>
                  <a:lnTo>
                    <a:pt x="92574" y="7"/>
                  </a:lnTo>
                  <a:cubicBezTo>
                    <a:pt x="67069" y="511"/>
                    <a:pt x="55320" y="44123"/>
                    <a:pt x="37465" y="98304"/>
                  </a:cubicBezTo>
                  <a:cubicBezTo>
                    <a:pt x="19762" y="152019"/>
                    <a:pt x="-1341" y="207300"/>
                    <a:pt x="67" y="278464"/>
                  </a:cubicBezTo>
                  <a:cubicBezTo>
                    <a:pt x="847" y="317866"/>
                    <a:pt x="9535" y="374403"/>
                    <a:pt x="17200" y="424279"/>
                  </a:cubicBezTo>
                  <a:cubicBezTo>
                    <a:pt x="21090" y="449604"/>
                    <a:pt x="24765" y="473520"/>
                    <a:pt x="26956" y="492339"/>
                  </a:cubicBezTo>
                  <a:cubicBezTo>
                    <a:pt x="28996" y="509863"/>
                    <a:pt x="27515" y="523385"/>
                    <a:pt x="26209" y="535313"/>
                  </a:cubicBezTo>
                  <a:cubicBezTo>
                    <a:pt x="24484" y="551084"/>
                    <a:pt x="22990" y="564703"/>
                    <a:pt x="30363" y="580967"/>
                  </a:cubicBezTo>
                  <a:cubicBezTo>
                    <a:pt x="37579" y="596900"/>
                    <a:pt x="64077" y="602573"/>
                    <a:pt x="86467" y="602573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521D27BF-2AEC-836E-B3A8-6721B21F9484}"/>
                </a:ext>
              </a:extLst>
            </p:cNvPr>
            <p:cNvSpPr/>
            <p:nvPr/>
          </p:nvSpPr>
          <p:spPr>
            <a:xfrm>
              <a:off x="2314665" y="1973263"/>
              <a:ext cx="136624" cy="134425"/>
            </a:xfrm>
            <a:custGeom>
              <a:avLst/>
              <a:gdLst>
                <a:gd name="connsiteX0" fmla="*/ 61139 w 136624"/>
                <a:gd name="connsiteY0" fmla="*/ 0 h 134425"/>
                <a:gd name="connsiteX1" fmla="*/ 0 w 136624"/>
                <a:gd name="connsiteY1" fmla="*/ 134338 h 134425"/>
                <a:gd name="connsiteX2" fmla="*/ 11382 w 136624"/>
                <a:gd name="connsiteY2" fmla="*/ 134366 h 134425"/>
                <a:gd name="connsiteX3" fmla="*/ 136625 w 136624"/>
                <a:gd name="connsiteY3" fmla="*/ 115043 h 134425"/>
                <a:gd name="connsiteX4" fmla="*/ 61139 w 136624"/>
                <a:gd name="connsiteY4" fmla="*/ 0 h 13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24" h="134425">
                  <a:moveTo>
                    <a:pt x="61139" y="0"/>
                  </a:moveTo>
                  <a:cubicBezTo>
                    <a:pt x="28643" y="0"/>
                    <a:pt x="9243" y="54046"/>
                    <a:pt x="0" y="134338"/>
                  </a:cubicBezTo>
                  <a:cubicBezTo>
                    <a:pt x="3810" y="134304"/>
                    <a:pt x="7605" y="134311"/>
                    <a:pt x="11382" y="134366"/>
                  </a:cubicBezTo>
                  <a:cubicBezTo>
                    <a:pt x="72121" y="135279"/>
                    <a:pt x="111657" y="125656"/>
                    <a:pt x="136625" y="115043"/>
                  </a:cubicBezTo>
                  <a:cubicBezTo>
                    <a:pt x="118865" y="45891"/>
                    <a:pt x="90513" y="0"/>
                    <a:pt x="61139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3D91CDC-476C-97F6-DD2C-6D99F58DDACF}"/>
                </a:ext>
              </a:extLst>
            </p:cNvPr>
            <p:cNvSpPr/>
            <p:nvPr/>
          </p:nvSpPr>
          <p:spPr>
            <a:xfrm>
              <a:off x="2106103" y="1973154"/>
              <a:ext cx="171719" cy="594677"/>
            </a:xfrm>
            <a:custGeom>
              <a:avLst/>
              <a:gdLst>
                <a:gd name="connsiteX0" fmla="*/ 161831 w 171719"/>
                <a:gd name="connsiteY0" fmla="*/ 266577 h 594677"/>
                <a:gd name="connsiteX1" fmla="*/ 153749 w 171719"/>
                <a:gd name="connsiteY1" fmla="*/ 564866 h 594677"/>
                <a:gd name="connsiteX2" fmla="*/ 30082 w 171719"/>
                <a:gd name="connsiteY2" fmla="*/ 575391 h 594677"/>
                <a:gd name="connsiteX3" fmla="*/ 27003 w 171719"/>
                <a:gd name="connsiteY3" fmla="*/ 487936 h 594677"/>
                <a:gd name="connsiteX4" fmla="*/ 141 w 171719"/>
                <a:gd name="connsiteY4" fmla="*/ 274439 h 594677"/>
                <a:gd name="connsiteX5" fmla="*/ 88780 w 171719"/>
                <a:gd name="connsiteY5" fmla="*/ 6 h 594677"/>
                <a:gd name="connsiteX6" fmla="*/ 161831 w 171719"/>
                <a:gd name="connsiteY6" fmla="*/ 266577 h 59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719" h="594677">
                  <a:moveTo>
                    <a:pt x="161831" y="266577"/>
                  </a:moveTo>
                  <a:cubicBezTo>
                    <a:pt x="162761" y="313536"/>
                    <a:pt x="188142" y="488290"/>
                    <a:pt x="153749" y="564866"/>
                  </a:cubicBezTo>
                  <a:cubicBezTo>
                    <a:pt x="137294" y="601508"/>
                    <a:pt x="42865" y="603598"/>
                    <a:pt x="30082" y="575391"/>
                  </a:cubicBezTo>
                  <a:cubicBezTo>
                    <a:pt x="17765" y="548213"/>
                    <a:pt x="31781" y="528970"/>
                    <a:pt x="27003" y="487936"/>
                  </a:cubicBezTo>
                  <a:cubicBezTo>
                    <a:pt x="20514" y="432166"/>
                    <a:pt x="1314" y="333630"/>
                    <a:pt x="141" y="274439"/>
                  </a:cubicBezTo>
                  <a:cubicBezTo>
                    <a:pt x="-2789" y="126474"/>
                    <a:pt x="40376" y="961"/>
                    <a:pt x="88780" y="6"/>
                  </a:cubicBezTo>
                  <a:cubicBezTo>
                    <a:pt x="137186" y="-955"/>
                    <a:pt x="158901" y="118610"/>
                    <a:pt x="161831" y="266577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A3878AB3-7942-205A-5B87-DE7532D17257}"/>
                </a:ext>
              </a:extLst>
            </p:cNvPr>
            <p:cNvSpPr/>
            <p:nvPr/>
          </p:nvSpPr>
          <p:spPr>
            <a:xfrm>
              <a:off x="2112521" y="1976661"/>
              <a:ext cx="146757" cy="162409"/>
            </a:xfrm>
            <a:custGeom>
              <a:avLst/>
              <a:gdLst>
                <a:gd name="connsiteX0" fmla="*/ 96564 w 146757"/>
                <a:gd name="connsiteY0" fmla="*/ 0 h 162409"/>
                <a:gd name="connsiteX1" fmla="*/ 62155 w 146757"/>
                <a:gd name="connsiteY1" fmla="*/ 4170 h 162409"/>
                <a:gd name="connsiteX2" fmla="*/ 0 w 146757"/>
                <a:gd name="connsiteY2" fmla="*/ 162410 h 162409"/>
                <a:gd name="connsiteX3" fmla="*/ 146758 w 146757"/>
                <a:gd name="connsiteY3" fmla="*/ 134227 h 162409"/>
                <a:gd name="connsiteX4" fmla="*/ 96564 w 146757"/>
                <a:gd name="connsiteY4" fmla="*/ 0 h 16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57" h="162409">
                  <a:moveTo>
                    <a:pt x="96564" y="0"/>
                  </a:moveTo>
                  <a:cubicBezTo>
                    <a:pt x="84731" y="1271"/>
                    <a:pt x="73188" y="2670"/>
                    <a:pt x="62155" y="4170"/>
                  </a:cubicBezTo>
                  <a:cubicBezTo>
                    <a:pt x="34538" y="24725"/>
                    <a:pt x="10892" y="84796"/>
                    <a:pt x="0" y="162410"/>
                  </a:cubicBezTo>
                  <a:cubicBezTo>
                    <a:pt x="44540" y="150679"/>
                    <a:pt x="95687" y="139564"/>
                    <a:pt x="146758" y="134227"/>
                  </a:cubicBezTo>
                  <a:cubicBezTo>
                    <a:pt x="137710" y="64109"/>
                    <a:pt x="121493" y="13376"/>
                    <a:pt x="96564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9EC5C453-1FA6-12B8-550E-AC8BBA024462}"/>
                </a:ext>
              </a:extLst>
            </p:cNvPr>
            <p:cNvSpPr/>
            <p:nvPr/>
          </p:nvSpPr>
          <p:spPr>
            <a:xfrm>
              <a:off x="2010241" y="1469127"/>
              <a:ext cx="554020" cy="616918"/>
            </a:xfrm>
            <a:custGeom>
              <a:avLst/>
              <a:gdLst>
                <a:gd name="connsiteX0" fmla="*/ 0 w 554020"/>
                <a:gd name="connsiteY0" fmla="*/ 379073 h 616918"/>
                <a:gd name="connsiteX1" fmla="*/ 268960 w 554020"/>
                <a:gd name="connsiteY1" fmla="*/ 616919 h 616918"/>
                <a:gd name="connsiteX2" fmla="*/ 554021 w 554020"/>
                <a:gd name="connsiteY2" fmla="*/ 379073 h 616918"/>
                <a:gd name="connsiteX3" fmla="*/ 360647 w 554020"/>
                <a:gd name="connsiteY3" fmla="*/ 17904 h 616918"/>
                <a:gd name="connsiteX4" fmla="*/ 186254 w 554020"/>
                <a:gd name="connsiteY4" fmla="*/ 17866 h 616918"/>
                <a:gd name="connsiteX5" fmla="*/ 0 w 554020"/>
                <a:gd name="connsiteY5" fmla="*/ 379073 h 61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020" h="616918">
                  <a:moveTo>
                    <a:pt x="0" y="379073"/>
                  </a:moveTo>
                  <a:cubicBezTo>
                    <a:pt x="0" y="540434"/>
                    <a:pt x="193693" y="616919"/>
                    <a:pt x="268960" y="616919"/>
                  </a:cubicBezTo>
                  <a:cubicBezTo>
                    <a:pt x="360647" y="616919"/>
                    <a:pt x="554021" y="540434"/>
                    <a:pt x="554021" y="379073"/>
                  </a:cubicBezTo>
                  <a:cubicBezTo>
                    <a:pt x="554021" y="217712"/>
                    <a:pt x="503149" y="79314"/>
                    <a:pt x="360647" y="17904"/>
                  </a:cubicBezTo>
                  <a:cubicBezTo>
                    <a:pt x="320279" y="510"/>
                    <a:pt x="242530" y="-11663"/>
                    <a:pt x="186254" y="17866"/>
                  </a:cubicBezTo>
                  <a:cubicBezTo>
                    <a:pt x="75599" y="75929"/>
                    <a:pt x="0" y="260293"/>
                    <a:pt x="0" y="379073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DFFF2146-FDBC-21D5-5668-CE76566E5E96}"/>
                </a:ext>
              </a:extLst>
            </p:cNvPr>
            <p:cNvSpPr/>
            <p:nvPr/>
          </p:nvSpPr>
          <p:spPr>
            <a:xfrm>
              <a:off x="2013093" y="1475140"/>
              <a:ext cx="244229" cy="372801"/>
            </a:xfrm>
            <a:custGeom>
              <a:avLst/>
              <a:gdLst>
                <a:gd name="connsiteX0" fmla="*/ 239678 w 244229"/>
                <a:gd name="connsiteY0" fmla="*/ 242797 h 372801"/>
                <a:gd name="connsiteX1" fmla="*/ 214658 w 244229"/>
                <a:gd name="connsiteY1" fmla="*/ 0 h 372801"/>
                <a:gd name="connsiteX2" fmla="*/ 183404 w 244229"/>
                <a:gd name="connsiteY2" fmla="*/ 11853 h 372801"/>
                <a:gd name="connsiteX3" fmla="*/ 0 w 244229"/>
                <a:gd name="connsiteY3" fmla="*/ 330508 h 372801"/>
                <a:gd name="connsiteX4" fmla="*/ 22409 w 244229"/>
                <a:gd name="connsiteY4" fmla="*/ 346377 h 372801"/>
                <a:gd name="connsiteX5" fmla="*/ 239678 w 244229"/>
                <a:gd name="connsiteY5" fmla="*/ 242797 h 37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9" h="372801">
                  <a:moveTo>
                    <a:pt x="239678" y="242797"/>
                  </a:moveTo>
                  <a:cubicBezTo>
                    <a:pt x="253085" y="159358"/>
                    <a:pt x="234513" y="67091"/>
                    <a:pt x="214658" y="0"/>
                  </a:cubicBezTo>
                  <a:cubicBezTo>
                    <a:pt x="203795" y="2809"/>
                    <a:pt x="193266" y="6679"/>
                    <a:pt x="183404" y="11853"/>
                  </a:cubicBezTo>
                  <a:cubicBezTo>
                    <a:pt x="85266" y="63349"/>
                    <a:pt x="14708" y="214181"/>
                    <a:pt x="0" y="330508"/>
                  </a:cubicBezTo>
                  <a:cubicBezTo>
                    <a:pt x="7136" y="336111"/>
                    <a:pt x="14594" y="341417"/>
                    <a:pt x="22409" y="346377"/>
                  </a:cubicBezTo>
                  <a:cubicBezTo>
                    <a:pt x="139385" y="420597"/>
                    <a:pt x="226767" y="323131"/>
                    <a:pt x="239678" y="242797"/>
                  </a:cubicBezTo>
                  <a:close/>
                </a:path>
              </a:pathLst>
            </a:custGeom>
            <a:solidFill>
              <a:srgbClr val="B3896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3CE2AF7A-078A-F9B9-AA27-75B97ED5FB89}"/>
                </a:ext>
              </a:extLst>
            </p:cNvPr>
            <p:cNvSpPr/>
            <p:nvPr/>
          </p:nvSpPr>
          <p:spPr>
            <a:xfrm>
              <a:off x="2252769" y="1837206"/>
              <a:ext cx="75463" cy="44716"/>
            </a:xfrm>
            <a:custGeom>
              <a:avLst/>
              <a:gdLst>
                <a:gd name="connsiteX0" fmla="*/ 2752 w 75463"/>
                <a:gd name="connsiteY0" fmla="*/ 23332 h 44716"/>
                <a:gd name="connsiteX1" fmla="*/ 37665 w 75463"/>
                <a:gd name="connsiteY1" fmla="*/ 44717 h 44716"/>
                <a:gd name="connsiteX2" fmla="*/ 72755 w 75463"/>
                <a:gd name="connsiteY2" fmla="*/ 23332 h 44716"/>
                <a:gd name="connsiteX3" fmla="*/ 37754 w 75463"/>
                <a:gd name="connsiteY3" fmla="*/ 0 h 44716"/>
                <a:gd name="connsiteX4" fmla="*/ 2752 w 75463"/>
                <a:gd name="connsiteY4" fmla="*/ 23332 h 4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63" h="44716">
                  <a:moveTo>
                    <a:pt x="2752" y="23332"/>
                  </a:moveTo>
                  <a:cubicBezTo>
                    <a:pt x="28781" y="36347"/>
                    <a:pt x="31022" y="44728"/>
                    <a:pt x="37665" y="44717"/>
                  </a:cubicBezTo>
                  <a:cubicBezTo>
                    <a:pt x="44830" y="44706"/>
                    <a:pt x="48075" y="36347"/>
                    <a:pt x="72755" y="23332"/>
                  </a:cubicBezTo>
                  <a:cubicBezTo>
                    <a:pt x="84155" y="17323"/>
                    <a:pt x="57085" y="0"/>
                    <a:pt x="37754" y="0"/>
                  </a:cubicBezTo>
                  <a:cubicBezTo>
                    <a:pt x="18422" y="-2"/>
                    <a:pt x="-8774" y="17570"/>
                    <a:pt x="2752" y="23332"/>
                  </a:cubicBezTo>
                  <a:close/>
                </a:path>
              </a:pathLst>
            </a:custGeom>
            <a:solidFill>
              <a:srgbClr val="3B23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E56A9F55-A258-4688-A44E-33C38E1AD093}"/>
                </a:ext>
              </a:extLst>
            </p:cNvPr>
            <p:cNvSpPr/>
            <p:nvPr/>
          </p:nvSpPr>
          <p:spPr>
            <a:xfrm>
              <a:off x="2208692" y="1881920"/>
              <a:ext cx="168076" cy="51019"/>
            </a:xfrm>
            <a:custGeom>
              <a:avLst/>
              <a:gdLst>
                <a:gd name="connsiteX0" fmla="*/ 3918 w 168076"/>
                <a:gd name="connsiteY0" fmla="*/ 21749 h 51019"/>
                <a:gd name="connsiteX1" fmla="*/ 49597 w 168076"/>
                <a:gd name="connsiteY1" fmla="*/ 44717 h 51019"/>
                <a:gd name="connsiteX2" fmla="*/ 79052 w 168076"/>
                <a:gd name="connsiteY2" fmla="*/ 22989 h 51019"/>
                <a:gd name="connsiteX3" fmla="*/ 79052 w 168076"/>
                <a:gd name="connsiteY3" fmla="*/ 0 h 51019"/>
                <a:gd name="connsiteX4" fmla="*/ 84436 w 168076"/>
                <a:gd name="connsiteY4" fmla="*/ 0 h 51019"/>
                <a:gd name="connsiteX5" fmla="*/ 84436 w 168076"/>
                <a:gd name="connsiteY5" fmla="*/ 22662 h 51019"/>
                <a:gd name="connsiteX6" fmla="*/ 117906 w 168076"/>
                <a:gd name="connsiteY6" fmla="*/ 45570 h 51019"/>
                <a:gd name="connsiteX7" fmla="*/ 163980 w 168076"/>
                <a:gd name="connsiteY7" fmla="*/ 21845 h 51019"/>
                <a:gd name="connsiteX8" fmla="*/ 168077 w 168076"/>
                <a:gd name="connsiteY8" fmla="*/ 25341 h 51019"/>
                <a:gd name="connsiteX9" fmla="*/ 120034 w 168076"/>
                <a:gd name="connsiteY9" fmla="*/ 51020 h 51019"/>
                <a:gd name="connsiteX10" fmla="*/ 117603 w 168076"/>
                <a:gd name="connsiteY10" fmla="*/ 50946 h 51019"/>
                <a:gd name="connsiteX11" fmla="*/ 81944 w 168076"/>
                <a:gd name="connsiteY11" fmla="*/ 28506 h 51019"/>
                <a:gd name="connsiteX12" fmla="*/ 50362 w 168076"/>
                <a:gd name="connsiteY12" fmla="*/ 50053 h 51019"/>
                <a:gd name="connsiteX13" fmla="*/ 0 w 168076"/>
                <a:gd name="connsiteY13" fmla="*/ 25443 h 51019"/>
                <a:gd name="connsiteX14" fmla="*/ 3918 w 168076"/>
                <a:gd name="connsiteY14" fmla="*/ 21749 h 5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076" h="51019">
                  <a:moveTo>
                    <a:pt x="3918" y="21749"/>
                  </a:moveTo>
                  <a:cubicBezTo>
                    <a:pt x="20090" y="38887"/>
                    <a:pt x="35470" y="46625"/>
                    <a:pt x="49597" y="44717"/>
                  </a:cubicBezTo>
                  <a:cubicBezTo>
                    <a:pt x="66690" y="42425"/>
                    <a:pt x="77018" y="26429"/>
                    <a:pt x="79052" y="22989"/>
                  </a:cubicBezTo>
                  <a:lnTo>
                    <a:pt x="79052" y="0"/>
                  </a:lnTo>
                  <a:lnTo>
                    <a:pt x="84436" y="0"/>
                  </a:lnTo>
                  <a:lnTo>
                    <a:pt x="84436" y="22662"/>
                  </a:lnTo>
                  <a:cubicBezTo>
                    <a:pt x="94144" y="37090"/>
                    <a:pt x="105400" y="44803"/>
                    <a:pt x="117906" y="45570"/>
                  </a:cubicBezTo>
                  <a:cubicBezTo>
                    <a:pt x="142144" y="47073"/>
                    <a:pt x="163763" y="22099"/>
                    <a:pt x="163980" y="21845"/>
                  </a:cubicBezTo>
                  <a:lnTo>
                    <a:pt x="168077" y="25341"/>
                  </a:lnTo>
                  <a:cubicBezTo>
                    <a:pt x="167160" y="26420"/>
                    <a:pt x="145903" y="51020"/>
                    <a:pt x="120034" y="51020"/>
                  </a:cubicBezTo>
                  <a:cubicBezTo>
                    <a:pt x="119229" y="51020"/>
                    <a:pt x="118420" y="50996"/>
                    <a:pt x="117603" y="50946"/>
                  </a:cubicBezTo>
                  <a:cubicBezTo>
                    <a:pt x="104194" y="50134"/>
                    <a:pt x="92210" y="42591"/>
                    <a:pt x="81944" y="28506"/>
                  </a:cubicBezTo>
                  <a:cubicBezTo>
                    <a:pt x="77580" y="34950"/>
                    <a:pt x="66945" y="47802"/>
                    <a:pt x="50362" y="50053"/>
                  </a:cubicBezTo>
                  <a:cubicBezTo>
                    <a:pt x="34405" y="52216"/>
                    <a:pt x="17451" y="43937"/>
                    <a:pt x="0" y="25443"/>
                  </a:cubicBezTo>
                  <a:lnTo>
                    <a:pt x="3918" y="21749"/>
                  </a:lnTo>
                  <a:close/>
                </a:path>
              </a:pathLst>
            </a:custGeom>
            <a:solidFill>
              <a:srgbClr val="AD4925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7" name="图形 73">
              <a:extLst>
                <a:ext uri="{FF2B5EF4-FFF2-40B4-BE49-F238E27FC236}">
                  <a16:creationId xmlns:a16="http://schemas.microsoft.com/office/drawing/2014/main" id="{2B3B90FC-27F1-5B66-8077-120BBE582C3E}"/>
                </a:ext>
              </a:extLst>
            </p:cNvPr>
            <p:cNvGrpSpPr/>
            <p:nvPr/>
          </p:nvGrpSpPr>
          <p:grpSpPr>
            <a:xfrm>
              <a:off x="2105690" y="1644999"/>
              <a:ext cx="108197" cy="129312"/>
              <a:chOff x="2105690" y="1644999"/>
              <a:chExt cx="108197" cy="129312"/>
            </a:xfrm>
          </p:grpSpPr>
          <p:grpSp>
            <p:nvGrpSpPr>
              <p:cNvPr id="356" name="图形 73">
                <a:extLst>
                  <a:ext uri="{FF2B5EF4-FFF2-40B4-BE49-F238E27FC236}">
                    <a16:creationId xmlns:a16="http://schemas.microsoft.com/office/drawing/2014/main" id="{4768777E-FB42-95B2-61B3-C95EEEB29219}"/>
                  </a:ext>
                </a:extLst>
              </p:cNvPr>
              <p:cNvGrpSpPr/>
              <p:nvPr/>
            </p:nvGrpSpPr>
            <p:grpSpPr>
              <a:xfrm>
                <a:off x="2113255" y="1654047"/>
                <a:ext cx="100632" cy="120264"/>
                <a:chOff x="2113255" y="1654047"/>
                <a:chExt cx="100632" cy="120264"/>
              </a:xfrm>
            </p:grpSpPr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70DB50FB-15A7-7F3A-2762-228CC15F924A}"/>
                    </a:ext>
                  </a:extLst>
                </p:cNvPr>
                <p:cNvSpPr/>
                <p:nvPr/>
              </p:nvSpPr>
              <p:spPr>
                <a:xfrm>
                  <a:off x="2113255" y="1654047"/>
                  <a:ext cx="100632" cy="120264"/>
                </a:xfrm>
                <a:custGeom>
                  <a:avLst/>
                  <a:gdLst>
                    <a:gd name="connsiteX0" fmla="*/ 100633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0 w 100632"/>
                    <a:gd name="connsiteY2" fmla="*/ 60133 h 120264"/>
                    <a:gd name="connsiteX3" fmla="*/ 50316 w 100632"/>
                    <a:gd name="connsiteY3" fmla="*/ 0 h 120264"/>
                    <a:gd name="connsiteX4" fmla="*/ 100633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100633" y="60133"/>
                      </a:moveTo>
                      <a:cubicBezTo>
                        <a:pt x="100633" y="93344"/>
                        <a:pt x="78103" y="120264"/>
                        <a:pt x="50316" y="120264"/>
                      </a:cubicBezTo>
                      <a:cubicBezTo>
                        <a:pt x="22526" y="120264"/>
                        <a:pt x="0" y="93344"/>
                        <a:pt x="0" y="60133"/>
                      </a:cubicBezTo>
                      <a:cubicBezTo>
                        <a:pt x="0" y="26922"/>
                        <a:pt x="22526" y="0"/>
                        <a:pt x="50316" y="0"/>
                      </a:cubicBezTo>
                      <a:cubicBezTo>
                        <a:pt x="78105" y="0"/>
                        <a:pt x="100633" y="26922"/>
                        <a:pt x="100633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5EF95BF4-4B24-A5A2-F25C-F45FC6461F97}"/>
                    </a:ext>
                  </a:extLst>
                </p:cNvPr>
                <p:cNvSpPr/>
                <p:nvPr/>
              </p:nvSpPr>
              <p:spPr>
                <a:xfrm>
                  <a:off x="2129948" y="1668238"/>
                  <a:ext cx="33625" cy="33621"/>
                </a:xfrm>
                <a:custGeom>
                  <a:avLst/>
                  <a:gdLst>
                    <a:gd name="connsiteX0" fmla="*/ 33625 w 33625"/>
                    <a:gd name="connsiteY0" fmla="*/ 16812 h 33621"/>
                    <a:gd name="connsiteX1" fmla="*/ 16810 w 33625"/>
                    <a:gd name="connsiteY1" fmla="*/ 33622 h 33621"/>
                    <a:gd name="connsiteX2" fmla="*/ 0 w 33625"/>
                    <a:gd name="connsiteY2" fmla="*/ 16812 h 33621"/>
                    <a:gd name="connsiteX3" fmla="*/ 16810 w 33625"/>
                    <a:gd name="connsiteY3" fmla="*/ 0 h 33621"/>
                    <a:gd name="connsiteX4" fmla="*/ 33625 w 33625"/>
                    <a:gd name="connsiteY4" fmla="*/ 16812 h 33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5" h="33621">
                      <a:moveTo>
                        <a:pt x="33625" y="16812"/>
                      </a:moveTo>
                      <a:cubicBezTo>
                        <a:pt x="33625" y="26095"/>
                        <a:pt x="26099" y="33622"/>
                        <a:pt x="16810" y="33622"/>
                      </a:cubicBezTo>
                      <a:cubicBezTo>
                        <a:pt x="7526" y="33622"/>
                        <a:pt x="0" y="26095"/>
                        <a:pt x="0" y="16812"/>
                      </a:cubicBezTo>
                      <a:cubicBezTo>
                        <a:pt x="0" y="7528"/>
                        <a:pt x="7526" y="0"/>
                        <a:pt x="16810" y="0"/>
                      </a:cubicBezTo>
                      <a:cubicBezTo>
                        <a:pt x="26097" y="0"/>
                        <a:pt x="33625" y="7527"/>
                        <a:pt x="33625" y="168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00D1AE6A-63C8-F19C-57B2-82C1DC1914A2}"/>
                  </a:ext>
                </a:extLst>
              </p:cNvPr>
              <p:cNvSpPr/>
              <p:nvPr/>
            </p:nvSpPr>
            <p:spPr>
              <a:xfrm>
                <a:off x="2105690" y="1644999"/>
                <a:ext cx="107216" cy="64045"/>
              </a:xfrm>
              <a:custGeom>
                <a:avLst/>
                <a:gdLst>
                  <a:gd name="connsiteX0" fmla="*/ 0 w 107216"/>
                  <a:gd name="connsiteY0" fmla="*/ 64045 h 64045"/>
                  <a:gd name="connsiteX1" fmla="*/ 59525 w 107216"/>
                  <a:gd name="connsiteY1" fmla="*/ 11426 h 64045"/>
                  <a:gd name="connsiteX2" fmla="*/ 107217 w 107216"/>
                  <a:gd name="connsiteY2" fmla="*/ 57324 h 64045"/>
                  <a:gd name="connsiteX3" fmla="*/ 56402 w 107216"/>
                  <a:gd name="connsiteY3" fmla="*/ 0 h 64045"/>
                  <a:gd name="connsiteX4" fmla="*/ 0 w 107216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6" h="64045">
                    <a:moveTo>
                      <a:pt x="0" y="64045"/>
                    </a:moveTo>
                    <a:cubicBezTo>
                      <a:pt x="0" y="64045"/>
                      <a:pt x="24994" y="10363"/>
                      <a:pt x="59525" y="11426"/>
                    </a:cubicBezTo>
                    <a:cubicBezTo>
                      <a:pt x="94056" y="12490"/>
                      <a:pt x="102428" y="45758"/>
                      <a:pt x="107217" y="57324"/>
                    </a:cubicBezTo>
                    <a:cubicBezTo>
                      <a:pt x="107211" y="43902"/>
                      <a:pt x="96852" y="0"/>
                      <a:pt x="56402" y="0"/>
                    </a:cubicBezTo>
                    <a:cubicBezTo>
                      <a:pt x="22446" y="0"/>
                      <a:pt x="0" y="54181"/>
                      <a:pt x="0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8" name="图形 73">
              <a:extLst>
                <a:ext uri="{FF2B5EF4-FFF2-40B4-BE49-F238E27FC236}">
                  <a16:creationId xmlns:a16="http://schemas.microsoft.com/office/drawing/2014/main" id="{E9499371-2AA0-85D0-6102-2D70888D4253}"/>
                </a:ext>
              </a:extLst>
            </p:cNvPr>
            <p:cNvGrpSpPr/>
            <p:nvPr/>
          </p:nvGrpSpPr>
          <p:grpSpPr>
            <a:xfrm>
              <a:off x="2379961" y="1644999"/>
              <a:ext cx="108197" cy="129312"/>
              <a:chOff x="2379961" y="1644999"/>
              <a:chExt cx="108197" cy="129312"/>
            </a:xfrm>
          </p:grpSpPr>
          <p:grpSp>
            <p:nvGrpSpPr>
              <p:cNvPr id="352" name="图形 73">
                <a:extLst>
                  <a:ext uri="{FF2B5EF4-FFF2-40B4-BE49-F238E27FC236}">
                    <a16:creationId xmlns:a16="http://schemas.microsoft.com/office/drawing/2014/main" id="{E99FAF98-6382-1172-E746-4D3ADF6D7028}"/>
                  </a:ext>
                </a:extLst>
              </p:cNvPr>
              <p:cNvGrpSpPr/>
              <p:nvPr/>
            </p:nvGrpSpPr>
            <p:grpSpPr>
              <a:xfrm>
                <a:off x="2379961" y="1654047"/>
                <a:ext cx="100632" cy="120264"/>
                <a:chOff x="2379961" y="1654047"/>
                <a:chExt cx="100632" cy="120264"/>
              </a:xfrm>
            </p:grpSpPr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6BB7F461-CC11-22AC-1E1D-787F43D0FA7E}"/>
                    </a:ext>
                  </a:extLst>
                </p:cNvPr>
                <p:cNvSpPr/>
                <p:nvPr/>
              </p:nvSpPr>
              <p:spPr>
                <a:xfrm>
                  <a:off x="2379961" y="1654047"/>
                  <a:ext cx="100632" cy="120264"/>
                </a:xfrm>
                <a:custGeom>
                  <a:avLst/>
                  <a:gdLst>
                    <a:gd name="connsiteX0" fmla="*/ 0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100633 w 100632"/>
                    <a:gd name="connsiteY2" fmla="*/ 60133 h 120264"/>
                    <a:gd name="connsiteX3" fmla="*/ 50316 w 100632"/>
                    <a:gd name="connsiteY3" fmla="*/ 0 h 120264"/>
                    <a:gd name="connsiteX4" fmla="*/ 0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0" y="60133"/>
                      </a:moveTo>
                      <a:cubicBezTo>
                        <a:pt x="0" y="93344"/>
                        <a:pt x="22528" y="120264"/>
                        <a:pt x="50316" y="120264"/>
                      </a:cubicBezTo>
                      <a:cubicBezTo>
                        <a:pt x="78105" y="120264"/>
                        <a:pt x="100633" y="93344"/>
                        <a:pt x="100633" y="60133"/>
                      </a:cubicBezTo>
                      <a:cubicBezTo>
                        <a:pt x="100633" y="26922"/>
                        <a:pt x="78105" y="0"/>
                        <a:pt x="50316" y="0"/>
                      </a:cubicBezTo>
                      <a:cubicBezTo>
                        <a:pt x="22528" y="0"/>
                        <a:pt x="0" y="26922"/>
                        <a:pt x="0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764DB64E-CF95-02CB-ACDC-A0D1BB714B3A}"/>
                    </a:ext>
                  </a:extLst>
                </p:cNvPr>
                <p:cNvSpPr/>
                <p:nvPr/>
              </p:nvSpPr>
              <p:spPr>
                <a:xfrm>
                  <a:off x="2395381" y="1664950"/>
                  <a:ext cx="33621" cy="33619"/>
                </a:xfrm>
                <a:custGeom>
                  <a:avLst/>
                  <a:gdLst>
                    <a:gd name="connsiteX0" fmla="*/ 0 w 33621"/>
                    <a:gd name="connsiteY0" fmla="*/ 16810 h 33619"/>
                    <a:gd name="connsiteX1" fmla="*/ 16812 w 33621"/>
                    <a:gd name="connsiteY1" fmla="*/ 33620 h 33619"/>
                    <a:gd name="connsiteX2" fmla="*/ 33622 w 33621"/>
                    <a:gd name="connsiteY2" fmla="*/ 16810 h 33619"/>
                    <a:gd name="connsiteX3" fmla="*/ 16812 w 33621"/>
                    <a:gd name="connsiteY3" fmla="*/ 0 h 33619"/>
                    <a:gd name="connsiteX4" fmla="*/ 0 w 33621"/>
                    <a:gd name="connsiteY4" fmla="*/ 16810 h 3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1" h="33619">
                      <a:moveTo>
                        <a:pt x="0" y="16810"/>
                      </a:moveTo>
                      <a:cubicBezTo>
                        <a:pt x="0" y="26093"/>
                        <a:pt x="7526" y="33620"/>
                        <a:pt x="16812" y="33620"/>
                      </a:cubicBezTo>
                      <a:cubicBezTo>
                        <a:pt x="26095" y="33620"/>
                        <a:pt x="33622" y="26093"/>
                        <a:pt x="33622" y="16810"/>
                      </a:cubicBezTo>
                      <a:cubicBezTo>
                        <a:pt x="33622" y="7527"/>
                        <a:pt x="26095" y="0"/>
                        <a:pt x="16812" y="0"/>
                      </a:cubicBezTo>
                      <a:cubicBezTo>
                        <a:pt x="7526" y="0"/>
                        <a:pt x="0" y="7525"/>
                        <a:pt x="0" y="16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6D265AE0-34AD-CD8E-5305-5A837B22C94D}"/>
                  </a:ext>
                </a:extLst>
              </p:cNvPr>
              <p:cNvSpPr/>
              <p:nvPr/>
            </p:nvSpPr>
            <p:spPr>
              <a:xfrm>
                <a:off x="2380940" y="1644999"/>
                <a:ext cx="107218" cy="64045"/>
              </a:xfrm>
              <a:custGeom>
                <a:avLst/>
                <a:gdLst>
                  <a:gd name="connsiteX0" fmla="*/ 107219 w 107218"/>
                  <a:gd name="connsiteY0" fmla="*/ 64045 h 64045"/>
                  <a:gd name="connsiteX1" fmla="*/ 47692 w 107218"/>
                  <a:gd name="connsiteY1" fmla="*/ 11426 h 64045"/>
                  <a:gd name="connsiteX2" fmla="*/ 0 w 107218"/>
                  <a:gd name="connsiteY2" fmla="*/ 57324 h 64045"/>
                  <a:gd name="connsiteX3" fmla="*/ 50817 w 107218"/>
                  <a:gd name="connsiteY3" fmla="*/ 0 h 64045"/>
                  <a:gd name="connsiteX4" fmla="*/ 107219 w 107218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8" h="64045">
                    <a:moveTo>
                      <a:pt x="107219" y="64045"/>
                    </a:moveTo>
                    <a:cubicBezTo>
                      <a:pt x="107219" y="64045"/>
                      <a:pt x="82223" y="10363"/>
                      <a:pt x="47692" y="11426"/>
                    </a:cubicBezTo>
                    <a:cubicBezTo>
                      <a:pt x="13161" y="12490"/>
                      <a:pt x="4789" y="45758"/>
                      <a:pt x="0" y="57324"/>
                    </a:cubicBezTo>
                    <a:cubicBezTo>
                      <a:pt x="7" y="43902"/>
                      <a:pt x="10366" y="0"/>
                      <a:pt x="50817" y="0"/>
                    </a:cubicBezTo>
                    <a:cubicBezTo>
                      <a:pt x="84774" y="0"/>
                      <a:pt x="107219" y="54181"/>
                      <a:pt x="107219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5C872ADA-759D-24F4-608A-9753EEAE34AC}"/>
                </a:ext>
              </a:extLst>
            </p:cNvPr>
            <p:cNvSpPr/>
            <p:nvPr/>
          </p:nvSpPr>
          <p:spPr>
            <a:xfrm>
              <a:off x="1860583" y="1434903"/>
              <a:ext cx="332609" cy="446739"/>
            </a:xfrm>
            <a:custGeom>
              <a:avLst/>
              <a:gdLst>
                <a:gd name="connsiteX0" fmla="*/ 332587 w 332609"/>
                <a:gd name="connsiteY0" fmla="*/ 18288 h 446739"/>
                <a:gd name="connsiteX1" fmla="*/ 274706 w 332609"/>
                <a:gd name="connsiteY1" fmla="*/ 114439 h 446739"/>
                <a:gd name="connsiteX2" fmla="*/ 52579 w 332609"/>
                <a:gd name="connsiteY2" fmla="*/ 446369 h 446739"/>
                <a:gd name="connsiteX3" fmla="*/ 45345 w 332609"/>
                <a:gd name="connsiteY3" fmla="*/ 81431 h 446739"/>
                <a:gd name="connsiteX4" fmla="*/ 332587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332587" y="18288"/>
                  </a:moveTo>
                  <a:cubicBezTo>
                    <a:pt x="333493" y="28190"/>
                    <a:pt x="307540" y="77743"/>
                    <a:pt x="274706" y="114439"/>
                  </a:cubicBezTo>
                  <a:cubicBezTo>
                    <a:pt x="155577" y="247572"/>
                    <a:pt x="187241" y="416817"/>
                    <a:pt x="52579" y="446369"/>
                  </a:cubicBezTo>
                  <a:cubicBezTo>
                    <a:pt x="-696" y="458058"/>
                    <a:pt x="-29483" y="190032"/>
                    <a:pt x="45345" y="81431"/>
                  </a:cubicBezTo>
                  <a:cubicBezTo>
                    <a:pt x="86139" y="22231"/>
                    <a:pt x="328313" y="-28409"/>
                    <a:pt x="332587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CCBC6FF8-86EF-7CD0-9783-C024CC348BF4}"/>
                </a:ext>
              </a:extLst>
            </p:cNvPr>
            <p:cNvSpPr/>
            <p:nvPr/>
          </p:nvSpPr>
          <p:spPr>
            <a:xfrm>
              <a:off x="2374335" y="1434903"/>
              <a:ext cx="332609" cy="446739"/>
            </a:xfrm>
            <a:custGeom>
              <a:avLst/>
              <a:gdLst>
                <a:gd name="connsiteX0" fmla="*/ 23 w 332609"/>
                <a:gd name="connsiteY0" fmla="*/ 18288 h 446739"/>
                <a:gd name="connsiteX1" fmla="*/ 57904 w 332609"/>
                <a:gd name="connsiteY1" fmla="*/ 114439 h 446739"/>
                <a:gd name="connsiteX2" fmla="*/ 280030 w 332609"/>
                <a:gd name="connsiteY2" fmla="*/ 446369 h 446739"/>
                <a:gd name="connsiteX3" fmla="*/ 287265 w 332609"/>
                <a:gd name="connsiteY3" fmla="*/ 81431 h 446739"/>
                <a:gd name="connsiteX4" fmla="*/ 23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23" y="18288"/>
                  </a:moveTo>
                  <a:cubicBezTo>
                    <a:pt x="-883" y="28190"/>
                    <a:pt x="25070" y="77743"/>
                    <a:pt x="57904" y="114439"/>
                  </a:cubicBezTo>
                  <a:cubicBezTo>
                    <a:pt x="177034" y="247572"/>
                    <a:pt x="145369" y="416817"/>
                    <a:pt x="280030" y="446369"/>
                  </a:cubicBezTo>
                  <a:cubicBezTo>
                    <a:pt x="333304" y="458058"/>
                    <a:pt x="362092" y="190032"/>
                    <a:pt x="287265" y="81431"/>
                  </a:cubicBezTo>
                  <a:cubicBezTo>
                    <a:pt x="246474" y="22231"/>
                    <a:pt x="4297" y="-28409"/>
                    <a:pt x="23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6E425618-BBA9-87AE-3C4E-A52160351DF5}"/>
                </a:ext>
              </a:extLst>
            </p:cNvPr>
            <p:cNvSpPr/>
            <p:nvPr/>
          </p:nvSpPr>
          <p:spPr>
            <a:xfrm>
              <a:off x="2105690" y="1482860"/>
              <a:ext cx="458571" cy="603186"/>
            </a:xfrm>
            <a:custGeom>
              <a:avLst/>
              <a:gdLst>
                <a:gd name="connsiteX0" fmla="*/ 458571 w 458571"/>
                <a:gd name="connsiteY0" fmla="*/ 365341 h 603186"/>
                <a:gd name="connsiteX1" fmla="*/ 265197 w 458571"/>
                <a:gd name="connsiteY1" fmla="*/ 4171 h 603186"/>
                <a:gd name="connsiteX2" fmla="*/ 254458 w 458571"/>
                <a:gd name="connsiteY2" fmla="*/ 0 h 603186"/>
                <a:gd name="connsiteX3" fmla="*/ 338261 w 458571"/>
                <a:gd name="connsiteY3" fmla="*/ 115395 h 603186"/>
                <a:gd name="connsiteX4" fmla="*/ 427053 w 458571"/>
                <a:gd name="connsiteY4" fmla="*/ 364307 h 603186"/>
                <a:gd name="connsiteX5" fmla="*/ 328859 w 458571"/>
                <a:gd name="connsiteY5" fmla="*/ 542334 h 603186"/>
                <a:gd name="connsiteX6" fmla="*/ 0 w 458571"/>
                <a:gd name="connsiteY6" fmla="*/ 537108 h 603186"/>
                <a:gd name="connsiteX7" fmla="*/ 0 w 458571"/>
                <a:gd name="connsiteY7" fmla="*/ 537108 h 603186"/>
                <a:gd name="connsiteX8" fmla="*/ 173508 w 458571"/>
                <a:gd name="connsiteY8" fmla="*/ 603186 h 603186"/>
                <a:gd name="connsiteX9" fmla="*/ 458571 w 458571"/>
                <a:gd name="connsiteY9" fmla="*/ 365341 h 60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571" h="603186">
                  <a:moveTo>
                    <a:pt x="458571" y="365341"/>
                  </a:moveTo>
                  <a:cubicBezTo>
                    <a:pt x="458571" y="203979"/>
                    <a:pt x="407699" y="65581"/>
                    <a:pt x="265197" y="4171"/>
                  </a:cubicBezTo>
                  <a:cubicBezTo>
                    <a:pt x="261870" y="2736"/>
                    <a:pt x="258263" y="1344"/>
                    <a:pt x="254458" y="0"/>
                  </a:cubicBezTo>
                  <a:cubicBezTo>
                    <a:pt x="285088" y="40766"/>
                    <a:pt x="321891" y="90474"/>
                    <a:pt x="338261" y="115395"/>
                  </a:cubicBezTo>
                  <a:cubicBezTo>
                    <a:pt x="374903" y="171185"/>
                    <a:pt x="416614" y="284644"/>
                    <a:pt x="427053" y="364307"/>
                  </a:cubicBezTo>
                  <a:cubicBezTo>
                    <a:pt x="434951" y="424571"/>
                    <a:pt x="427053" y="486251"/>
                    <a:pt x="328859" y="542334"/>
                  </a:cubicBezTo>
                  <a:cubicBezTo>
                    <a:pt x="240271" y="592928"/>
                    <a:pt x="202392" y="625061"/>
                    <a:pt x="0" y="537108"/>
                  </a:cubicBezTo>
                  <a:lnTo>
                    <a:pt x="0" y="537108"/>
                  </a:lnTo>
                  <a:cubicBezTo>
                    <a:pt x="60051" y="581579"/>
                    <a:pt x="133505" y="603186"/>
                    <a:pt x="173508" y="603186"/>
                  </a:cubicBezTo>
                  <a:cubicBezTo>
                    <a:pt x="265197" y="603186"/>
                    <a:pt x="458571" y="526702"/>
                    <a:pt x="458571" y="3653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42" name="图片 84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02DD9A5-55F1-D927-91AC-6C9853685B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8232" y="3141105"/>
            <a:ext cx="2988584" cy="3318717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A1D83B23-A6C5-74AF-EE4B-F2D423BDFCF8}"/>
              </a:ext>
            </a:extLst>
          </p:cNvPr>
          <p:cNvGrpSpPr/>
          <p:nvPr/>
        </p:nvGrpSpPr>
        <p:grpSpPr>
          <a:xfrm>
            <a:off x="4181390" y="3147633"/>
            <a:ext cx="3778872" cy="618203"/>
            <a:chOff x="2543059" y="2463704"/>
            <a:chExt cx="3778872" cy="618203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6FBB1699-87C8-E936-9959-66C7B62CA2F0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2329658-8E6B-6465-BF08-616F7A4E3411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1DA59A3-3AA1-20C1-4BB6-33EA4FA809A7}"/>
              </a:ext>
            </a:extLst>
          </p:cNvPr>
          <p:cNvSpPr txBox="1"/>
          <p:nvPr/>
        </p:nvSpPr>
        <p:spPr>
          <a:xfrm>
            <a:off x="4189756" y="4100767"/>
            <a:ext cx="391656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/>
              <a:t>51PPT</a:t>
            </a:r>
            <a:r>
              <a:rPr lang="zh-CN" altLang="en-US" sz="1200" dirty="0"/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51PPT</a:t>
            </a:r>
            <a:r>
              <a:rPr lang="zh-CN" altLang="en-US" sz="1200" dirty="0"/>
              <a:t>模板网 唯一访问 网址：</a:t>
            </a:r>
            <a:r>
              <a:rPr lang="en-US" altLang="zh-CN" sz="1200" dirty="0"/>
              <a:t>www.51pptmo ban.com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4219645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4D65A93-C04A-417A-1CD4-78A0D8524DAC}"/>
              </a:ext>
            </a:extLst>
          </p:cNvPr>
          <p:cNvGrpSpPr/>
          <p:nvPr/>
        </p:nvGrpSpPr>
        <p:grpSpPr>
          <a:xfrm>
            <a:off x="4311650" y="1823740"/>
            <a:ext cx="1211986" cy="1194142"/>
            <a:chOff x="4025900" y="2024063"/>
            <a:chExt cx="1401763" cy="1381125"/>
          </a:xfrm>
          <a:solidFill>
            <a:srgbClr val="D82102"/>
          </a:solidFill>
        </p:grpSpPr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9A4F85BB-10EB-5154-74AF-1CDF5F213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900" y="2024063"/>
              <a:ext cx="1401763" cy="1381125"/>
            </a:xfrm>
            <a:custGeom>
              <a:avLst/>
              <a:gdLst>
                <a:gd name="T0" fmla="*/ 145 w 469"/>
                <a:gd name="T1" fmla="*/ 291 h 463"/>
                <a:gd name="T2" fmla="*/ 39 w 469"/>
                <a:gd name="T3" fmla="*/ 297 h 463"/>
                <a:gd name="T4" fmla="*/ 14 w 469"/>
                <a:gd name="T5" fmla="*/ 293 h 463"/>
                <a:gd name="T6" fmla="*/ 11 w 469"/>
                <a:gd name="T7" fmla="*/ 266 h 463"/>
                <a:gd name="T8" fmla="*/ 35 w 469"/>
                <a:gd name="T9" fmla="*/ 255 h 463"/>
                <a:gd name="T10" fmla="*/ 121 w 469"/>
                <a:gd name="T11" fmla="*/ 229 h 463"/>
                <a:gd name="T12" fmla="*/ 246 w 469"/>
                <a:gd name="T13" fmla="*/ 99 h 463"/>
                <a:gd name="T14" fmla="*/ 261 w 469"/>
                <a:gd name="T15" fmla="*/ 43 h 463"/>
                <a:gd name="T16" fmla="*/ 274 w 469"/>
                <a:gd name="T17" fmla="*/ 10 h 463"/>
                <a:gd name="T18" fmla="*/ 294 w 469"/>
                <a:gd name="T19" fmla="*/ 1 h 463"/>
                <a:gd name="T20" fmla="*/ 309 w 469"/>
                <a:gd name="T21" fmla="*/ 17 h 463"/>
                <a:gd name="T22" fmla="*/ 312 w 469"/>
                <a:gd name="T23" fmla="*/ 50 h 463"/>
                <a:gd name="T24" fmla="*/ 310 w 469"/>
                <a:gd name="T25" fmla="*/ 134 h 463"/>
                <a:gd name="T26" fmla="*/ 367 w 469"/>
                <a:gd name="T27" fmla="*/ 242 h 463"/>
                <a:gd name="T28" fmla="*/ 441 w 469"/>
                <a:gd name="T29" fmla="*/ 323 h 463"/>
                <a:gd name="T30" fmla="*/ 466 w 469"/>
                <a:gd name="T31" fmla="*/ 366 h 463"/>
                <a:gd name="T32" fmla="*/ 459 w 469"/>
                <a:gd name="T33" fmla="*/ 392 h 463"/>
                <a:gd name="T34" fmla="*/ 437 w 469"/>
                <a:gd name="T35" fmla="*/ 386 h 463"/>
                <a:gd name="T36" fmla="*/ 400 w 469"/>
                <a:gd name="T37" fmla="*/ 353 h 463"/>
                <a:gd name="T38" fmla="*/ 369 w 469"/>
                <a:gd name="T39" fmla="*/ 332 h 463"/>
                <a:gd name="T40" fmla="*/ 346 w 469"/>
                <a:gd name="T41" fmla="*/ 333 h 463"/>
                <a:gd name="T42" fmla="*/ 349 w 469"/>
                <a:gd name="T43" fmla="*/ 355 h 463"/>
                <a:gd name="T44" fmla="*/ 387 w 469"/>
                <a:gd name="T45" fmla="*/ 411 h 463"/>
                <a:gd name="T46" fmla="*/ 396 w 469"/>
                <a:gd name="T47" fmla="*/ 448 h 463"/>
                <a:gd name="T48" fmla="*/ 354 w 469"/>
                <a:gd name="T49" fmla="*/ 444 h 463"/>
                <a:gd name="T50" fmla="*/ 254 w 469"/>
                <a:gd name="T51" fmla="*/ 348 h 463"/>
                <a:gd name="T52" fmla="*/ 145 w 469"/>
                <a:gd name="T53" fmla="*/ 291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9" h="463">
                  <a:moveTo>
                    <a:pt x="145" y="291"/>
                  </a:moveTo>
                  <a:cubicBezTo>
                    <a:pt x="100" y="294"/>
                    <a:pt x="69" y="296"/>
                    <a:pt x="39" y="297"/>
                  </a:cubicBezTo>
                  <a:cubicBezTo>
                    <a:pt x="30" y="297"/>
                    <a:pt x="21" y="296"/>
                    <a:pt x="14" y="293"/>
                  </a:cubicBezTo>
                  <a:cubicBezTo>
                    <a:pt x="1" y="287"/>
                    <a:pt x="0" y="274"/>
                    <a:pt x="11" y="266"/>
                  </a:cubicBezTo>
                  <a:cubicBezTo>
                    <a:pt x="18" y="261"/>
                    <a:pt x="27" y="258"/>
                    <a:pt x="35" y="255"/>
                  </a:cubicBezTo>
                  <a:cubicBezTo>
                    <a:pt x="63" y="246"/>
                    <a:pt x="92" y="238"/>
                    <a:pt x="121" y="229"/>
                  </a:cubicBezTo>
                  <a:cubicBezTo>
                    <a:pt x="186" y="208"/>
                    <a:pt x="225" y="163"/>
                    <a:pt x="246" y="99"/>
                  </a:cubicBezTo>
                  <a:cubicBezTo>
                    <a:pt x="252" y="81"/>
                    <a:pt x="256" y="62"/>
                    <a:pt x="261" y="43"/>
                  </a:cubicBezTo>
                  <a:cubicBezTo>
                    <a:pt x="265" y="32"/>
                    <a:pt x="268" y="20"/>
                    <a:pt x="274" y="10"/>
                  </a:cubicBezTo>
                  <a:cubicBezTo>
                    <a:pt x="278" y="5"/>
                    <a:pt x="288" y="0"/>
                    <a:pt x="294" y="1"/>
                  </a:cubicBezTo>
                  <a:cubicBezTo>
                    <a:pt x="300" y="2"/>
                    <a:pt x="307" y="10"/>
                    <a:pt x="309" y="17"/>
                  </a:cubicBezTo>
                  <a:cubicBezTo>
                    <a:pt x="312" y="27"/>
                    <a:pt x="312" y="39"/>
                    <a:pt x="312" y="50"/>
                  </a:cubicBezTo>
                  <a:cubicBezTo>
                    <a:pt x="312" y="78"/>
                    <a:pt x="311" y="106"/>
                    <a:pt x="310" y="134"/>
                  </a:cubicBezTo>
                  <a:cubicBezTo>
                    <a:pt x="309" y="181"/>
                    <a:pt x="338" y="211"/>
                    <a:pt x="367" y="242"/>
                  </a:cubicBezTo>
                  <a:cubicBezTo>
                    <a:pt x="392" y="269"/>
                    <a:pt x="418" y="295"/>
                    <a:pt x="441" y="323"/>
                  </a:cubicBezTo>
                  <a:cubicBezTo>
                    <a:pt x="452" y="335"/>
                    <a:pt x="460" y="350"/>
                    <a:pt x="466" y="366"/>
                  </a:cubicBezTo>
                  <a:cubicBezTo>
                    <a:pt x="469" y="373"/>
                    <a:pt x="464" y="385"/>
                    <a:pt x="459" y="392"/>
                  </a:cubicBezTo>
                  <a:cubicBezTo>
                    <a:pt x="457" y="394"/>
                    <a:pt x="443" y="391"/>
                    <a:pt x="437" y="386"/>
                  </a:cubicBezTo>
                  <a:cubicBezTo>
                    <a:pt x="424" y="376"/>
                    <a:pt x="413" y="364"/>
                    <a:pt x="400" y="353"/>
                  </a:cubicBezTo>
                  <a:cubicBezTo>
                    <a:pt x="390" y="345"/>
                    <a:pt x="380" y="337"/>
                    <a:pt x="369" y="332"/>
                  </a:cubicBezTo>
                  <a:cubicBezTo>
                    <a:pt x="363" y="329"/>
                    <a:pt x="354" y="332"/>
                    <a:pt x="346" y="333"/>
                  </a:cubicBezTo>
                  <a:cubicBezTo>
                    <a:pt x="347" y="340"/>
                    <a:pt x="345" y="349"/>
                    <a:pt x="349" y="355"/>
                  </a:cubicBezTo>
                  <a:cubicBezTo>
                    <a:pt x="361" y="374"/>
                    <a:pt x="375" y="392"/>
                    <a:pt x="387" y="411"/>
                  </a:cubicBezTo>
                  <a:cubicBezTo>
                    <a:pt x="395" y="422"/>
                    <a:pt x="408" y="434"/>
                    <a:pt x="396" y="448"/>
                  </a:cubicBezTo>
                  <a:cubicBezTo>
                    <a:pt x="382" y="463"/>
                    <a:pt x="366" y="454"/>
                    <a:pt x="354" y="444"/>
                  </a:cubicBezTo>
                  <a:cubicBezTo>
                    <a:pt x="320" y="413"/>
                    <a:pt x="284" y="383"/>
                    <a:pt x="254" y="348"/>
                  </a:cubicBezTo>
                  <a:cubicBezTo>
                    <a:pt x="220" y="309"/>
                    <a:pt x="183" y="287"/>
                    <a:pt x="145" y="291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82" name="Freeform 16">
              <a:extLst>
                <a:ext uri="{FF2B5EF4-FFF2-40B4-BE49-F238E27FC236}">
                  <a16:creationId xmlns:a16="http://schemas.microsoft.com/office/drawing/2014/main" id="{55D7F8F7-F74E-062A-B60D-54B6D1F9F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6575" y="2268538"/>
              <a:ext cx="292100" cy="295275"/>
            </a:xfrm>
            <a:custGeom>
              <a:avLst/>
              <a:gdLst>
                <a:gd name="T0" fmla="*/ 58 w 98"/>
                <a:gd name="T1" fmla="*/ 99 h 99"/>
                <a:gd name="T2" fmla="*/ 0 w 98"/>
                <a:gd name="T3" fmla="*/ 47 h 99"/>
                <a:gd name="T4" fmla="*/ 40 w 98"/>
                <a:gd name="T5" fmla="*/ 1 h 99"/>
                <a:gd name="T6" fmla="*/ 98 w 98"/>
                <a:gd name="T7" fmla="*/ 58 h 99"/>
                <a:gd name="T8" fmla="*/ 58 w 98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9">
                  <a:moveTo>
                    <a:pt x="58" y="99"/>
                  </a:moveTo>
                  <a:cubicBezTo>
                    <a:pt x="28" y="99"/>
                    <a:pt x="0" y="74"/>
                    <a:pt x="0" y="47"/>
                  </a:cubicBezTo>
                  <a:cubicBezTo>
                    <a:pt x="0" y="22"/>
                    <a:pt x="18" y="1"/>
                    <a:pt x="40" y="1"/>
                  </a:cubicBezTo>
                  <a:cubicBezTo>
                    <a:pt x="69" y="0"/>
                    <a:pt x="98" y="29"/>
                    <a:pt x="98" y="58"/>
                  </a:cubicBezTo>
                  <a:cubicBezTo>
                    <a:pt x="98" y="82"/>
                    <a:pt x="82" y="99"/>
                    <a:pt x="58" y="99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96F226-7F4C-9F7B-C30B-682952FFCE77}"/>
              </a:ext>
            </a:extLst>
          </p:cNvPr>
          <p:cNvGrpSpPr/>
          <p:nvPr/>
        </p:nvGrpSpPr>
        <p:grpSpPr>
          <a:xfrm>
            <a:off x="6682091" y="1826485"/>
            <a:ext cx="1163945" cy="1199633"/>
            <a:chOff x="6767513" y="2027238"/>
            <a:chExt cx="1346200" cy="1387475"/>
          </a:xfrm>
          <a:solidFill>
            <a:srgbClr val="00B0F0"/>
          </a:solidFill>
        </p:grpSpPr>
        <p:sp>
          <p:nvSpPr>
            <p:cNvPr id="79" name="Freeform 13">
              <a:extLst>
                <a:ext uri="{FF2B5EF4-FFF2-40B4-BE49-F238E27FC236}">
                  <a16:creationId xmlns:a16="http://schemas.microsoft.com/office/drawing/2014/main" id="{D3097939-7481-F464-9B2B-F0DAF4DCE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7513" y="2027238"/>
              <a:ext cx="1346200" cy="1387475"/>
            </a:xfrm>
            <a:custGeom>
              <a:avLst/>
              <a:gdLst>
                <a:gd name="T0" fmla="*/ 371 w 451"/>
                <a:gd name="T1" fmla="*/ 303 h 465"/>
                <a:gd name="T2" fmla="*/ 335 w 451"/>
                <a:gd name="T3" fmla="*/ 303 h 465"/>
                <a:gd name="T4" fmla="*/ 229 w 451"/>
                <a:gd name="T5" fmla="*/ 346 h 465"/>
                <a:gd name="T6" fmla="*/ 136 w 451"/>
                <a:gd name="T7" fmla="*/ 434 h 465"/>
                <a:gd name="T8" fmla="*/ 90 w 451"/>
                <a:gd name="T9" fmla="*/ 462 h 465"/>
                <a:gd name="T10" fmla="*/ 63 w 451"/>
                <a:gd name="T11" fmla="*/ 458 h 465"/>
                <a:gd name="T12" fmla="*/ 70 w 451"/>
                <a:gd name="T13" fmla="*/ 433 h 465"/>
                <a:gd name="T14" fmla="*/ 107 w 451"/>
                <a:gd name="T15" fmla="*/ 391 h 465"/>
                <a:gd name="T16" fmla="*/ 112 w 451"/>
                <a:gd name="T17" fmla="*/ 385 h 465"/>
                <a:gd name="T18" fmla="*/ 120 w 451"/>
                <a:gd name="T19" fmla="*/ 344 h 465"/>
                <a:gd name="T20" fmla="*/ 85 w 451"/>
                <a:gd name="T21" fmla="*/ 354 h 465"/>
                <a:gd name="T22" fmla="*/ 33 w 451"/>
                <a:gd name="T23" fmla="*/ 391 h 465"/>
                <a:gd name="T24" fmla="*/ 8 w 451"/>
                <a:gd name="T25" fmla="*/ 394 h 465"/>
                <a:gd name="T26" fmla="*/ 3 w 451"/>
                <a:gd name="T27" fmla="*/ 365 h 465"/>
                <a:gd name="T28" fmla="*/ 38 w 451"/>
                <a:gd name="T29" fmla="*/ 317 h 465"/>
                <a:gd name="T30" fmla="*/ 114 w 451"/>
                <a:gd name="T31" fmla="*/ 243 h 465"/>
                <a:gd name="T32" fmla="*/ 159 w 451"/>
                <a:gd name="T33" fmla="*/ 108 h 465"/>
                <a:gd name="T34" fmla="*/ 153 w 451"/>
                <a:gd name="T35" fmla="*/ 38 h 465"/>
                <a:gd name="T36" fmla="*/ 155 w 451"/>
                <a:gd name="T37" fmla="*/ 17 h 465"/>
                <a:gd name="T38" fmla="*/ 170 w 451"/>
                <a:gd name="T39" fmla="*/ 1 h 465"/>
                <a:gd name="T40" fmla="*/ 186 w 451"/>
                <a:gd name="T41" fmla="*/ 14 h 465"/>
                <a:gd name="T42" fmla="*/ 207 w 451"/>
                <a:gd name="T43" fmla="*/ 74 h 465"/>
                <a:gd name="T44" fmla="*/ 401 w 451"/>
                <a:gd name="T45" fmla="*/ 254 h 465"/>
                <a:gd name="T46" fmla="*/ 439 w 451"/>
                <a:gd name="T47" fmla="*/ 267 h 465"/>
                <a:gd name="T48" fmla="*/ 451 w 451"/>
                <a:gd name="T49" fmla="*/ 288 h 465"/>
                <a:gd name="T50" fmla="*/ 432 w 451"/>
                <a:gd name="T51" fmla="*/ 303 h 465"/>
                <a:gd name="T52" fmla="*/ 371 w 451"/>
                <a:gd name="T53" fmla="*/ 30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5">
                  <a:moveTo>
                    <a:pt x="371" y="303"/>
                  </a:moveTo>
                  <a:cubicBezTo>
                    <a:pt x="359" y="303"/>
                    <a:pt x="347" y="304"/>
                    <a:pt x="335" y="303"/>
                  </a:cubicBezTo>
                  <a:cubicBezTo>
                    <a:pt x="293" y="302"/>
                    <a:pt x="258" y="317"/>
                    <a:pt x="229" y="346"/>
                  </a:cubicBezTo>
                  <a:cubicBezTo>
                    <a:pt x="198" y="376"/>
                    <a:pt x="168" y="406"/>
                    <a:pt x="136" y="434"/>
                  </a:cubicBezTo>
                  <a:cubicBezTo>
                    <a:pt x="123" y="446"/>
                    <a:pt x="107" y="455"/>
                    <a:pt x="90" y="462"/>
                  </a:cubicBezTo>
                  <a:cubicBezTo>
                    <a:pt x="83" y="465"/>
                    <a:pt x="72" y="460"/>
                    <a:pt x="63" y="458"/>
                  </a:cubicBezTo>
                  <a:cubicBezTo>
                    <a:pt x="65" y="450"/>
                    <a:pt x="65" y="440"/>
                    <a:pt x="70" y="433"/>
                  </a:cubicBezTo>
                  <a:cubicBezTo>
                    <a:pt x="81" y="418"/>
                    <a:pt x="94" y="405"/>
                    <a:pt x="107" y="391"/>
                  </a:cubicBezTo>
                  <a:cubicBezTo>
                    <a:pt x="108" y="389"/>
                    <a:pt x="110" y="387"/>
                    <a:pt x="112" y="385"/>
                  </a:cubicBezTo>
                  <a:cubicBezTo>
                    <a:pt x="120" y="372"/>
                    <a:pt x="133" y="357"/>
                    <a:pt x="120" y="344"/>
                  </a:cubicBezTo>
                  <a:cubicBezTo>
                    <a:pt x="107" y="332"/>
                    <a:pt x="95" y="347"/>
                    <a:pt x="85" y="354"/>
                  </a:cubicBezTo>
                  <a:cubicBezTo>
                    <a:pt x="67" y="366"/>
                    <a:pt x="51" y="380"/>
                    <a:pt x="33" y="391"/>
                  </a:cubicBezTo>
                  <a:cubicBezTo>
                    <a:pt x="26" y="395"/>
                    <a:pt x="10" y="397"/>
                    <a:pt x="8" y="394"/>
                  </a:cubicBezTo>
                  <a:cubicBezTo>
                    <a:pt x="3" y="386"/>
                    <a:pt x="0" y="373"/>
                    <a:pt x="3" y="365"/>
                  </a:cubicBezTo>
                  <a:cubicBezTo>
                    <a:pt x="12" y="348"/>
                    <a:pt x="24" y="331"/>
                    <a:pt x="38" y="317"/>
                  </a:cubicBezTo>
                  <a:cubicBezTo>
                    <a:pt x="62" y="291"/>
                    <a:pt x="86" y="265"/>
                    <a:pt x="114" y="243"/>
                  </a:cubicBezTo>
                  <a:cubicBezTo>
                    <a:pt x="159" y="207"/>
                    <a:pt x="164" y="160"/>
                    <a:pt x="159" y="108"/>
                  </a:cubicBezTo>
                  <a:cubicBezTo>
                    <a:pt x="156" y="85"/>
                    <a:pt x="154" y="62"/>
                    <a:pt x="153" y="38"/>
                  </a:cubicBezTo>
                  <a:cubicBezTo>
                    <a:pt x="152" y="31"/>
                    <a:pt x="152" y="23"/>
                    <a:pt x="155" y="17"/>
                  </a:cubicBezTo>
                  <a:cubicBezTo>
                    <a:pt x="158" y="10"/>
                    <a:pt x="164" y="3"/>
                    <a:pt x="170" y="1"/>
                  </a:cubicBezTo>
                  <a:cubicBezTo>
                    <a:pt x="174" y="0"/>
                    <a:pt x="183" y="8"/>
                    <a:pt x="186" y="14"/>
                  </a:cubicBezTo>
                  <a:cubicBezTo>
                    <a:pt x="194" y="33"/>
                    <a:pt x="202" y="53"/>
                    <a:pt x="207" y="74"/>
                  </a:cubicBezTo>
                  <a:cubicBezTo>
                    <a:pt x="230" y="180"/>
                    <a:pt x="298" y="235"/>
                    <a:pt x="401" y="254"/>
                  </a:cubicBezTo>
                  <a:cubicBezTo>
                    <a:pt x="414" y="256"/>
                    <a:pt x="428" y="260"/>
                    <a:pt x="439" y="267"/>
                  </a:cubicBezTo>
                  <a:cubicBezTo>
                    <a:pt x="445" y="270"/>
                    <a:pt x="451" y="281"/>
                    <a:pt x="451" y="288"/>
                  </a:cubicBezTo>
                  <a:cubicBezTo>
                    <a:pt x="450" y="294"/>
                    <a:pt x="439" y="302"/>
                    <a:pt x="432" y="303"/>
                  </a:cubicBezTo>
                  <a:cubicBezTo>
                    <a:pt x="412" y="305"/>
                    <a:pt x="391" y="303"/>
                    <a:pt x="371" y="3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17">
              <a:extLst>
                <a:ext uri="{FF2B5EF4-FFF2-40B4-BE49-F238E27FC236}">
                  <a16:creationId xmlns:a16="http://schemas.microsoft.com/office/drawing/2014/main" id="{3752DBE0-22D5-14C7-CD1F-C31A2E316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8725" y="2332038"/>
              <a:ext cx="290513" cy="292100"/>
            </a:xfrm>
            <a:custGeom>
              <a:avLst/>
              <a:gdLst>
                <a:gd name="T0" fmla="*/ 0 w 97"/>
                <a:gd name="T1" fmla="*/ 56 h 98"/>
                <a:gd name="T2" fmla="*/ 50 w 97"/>
                <a:gd name="T3" fmla="*/ 1 h 98"/>
                <a:gd name="T4" fmla="*/ 97 w 97"/>
                <a:gd name="T5" fmla="*/ 41 h 98"/>
                <a:gd name="T6" fmla="*/ 38 w 97"/>
                <a:gd name="T7" fmla="*/ 97 h 98"/>
                <a:gd name="T8" fmla="*/ 0 w 97"/>
                <a:gd name="T9" fmla="*/ 5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0" y="56"/>
                  </a:moveTo>
                  <a:cubicBezTo>
                    <a:pt x="0" y="25"/>
                    <a:pt x="23" y="0"/>
                    <a:pt x="50" y="1"/>
                  </a:cubicBezTo>
                  <a:cubicBezTo>
                    <a:pt x="76" y="1"/>
                    <a:pt x="97" y="20"/>
                    <a:pt x="97" y="41"/>
                  </a:cubicBezTo>
                  <a:cubicBezTo>
                    <a:pt x="96" y="68"/>
                    <a:pt x="65" y="98"/>
                    <a:pt x="38" y="97"/>
                  </a:cubicBezTo>
                  <a:cubicBezTo>
                    <a:pt x="14" y="97"/>
                    <a:pt x="0" y="82"/>
                    <a:pt x="0" y="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8A917DA-2488-FDC1-AFA4-623E68CB7D2D}"/>
              </a:ext>
            </a:extLst>
          </p:cNvPr>
          <p:cNvGrpSpPr/>
          <p:nvPr/>
        </p:nvGrpSpPr>
        <p:grpSpPr>
          <a:xfrm>
            <a:off x="6683463" y="4122808"/>
            <a:ext cx="1196887" cy="1192770"/>
            <a:chOff x="6769100" y="4683126"/>
            <a:chExt cx="1384300" cy="1379538"/>
          </a:xfrm>
          <a:solidFill>
            <a:srgbClr val="D82102"/>
          </a:solidFill>
        </p:grpSpPr>
        <p:sp>
          <p:nvSpPr>
            <p:cNvPr id="77" name="Freeform 14">
              <a:extLst>
                <a:ext uri="{FF2B5EF4-FFF2-40B4-BE49-F238E27FC236}">
                  <a16:creationId xmlns:a16="http://schemas.microsoft.com/office/drawing/2014/main" id="{AAAF7DA4-12A2-D52C-5A90-76F346361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0" y="4683126"/>
              <a:ext cx="1384300" cy="1379538"/>
            </a:xfrm>
            <a:custGeom>
              <a:avLst/>
              <a:gdLst>
                <a:gd name="T0" fmla="*/ 159 w 463"/>
                <a:gd name="T1" fmla="*/ 374 h 462"/>
                <a:gd name="T2" fmla="*/ 160 w 463"/>
                <a:gd name="T3" fmla="*/ 354 h 462"/>
                <a:gd name="T4" fmla="*/ 108 w 463"/>
                <a:gd name="T5" fmla="*/ 224 h 462"/>
                <a:gd name="T6" fmla="*/ 22 w 463"/>
                <a:gd name="T7" fmla="*/ 129 h 462"/>
                <a:gd name="T8" fmla="*/ 2 w 463"/>
                <a:gd name="T9" fmla="*/ 91 h 462"/>
                <a:gd name="T10" fmla="*/ 10 w 463"/>
                <a:gd name="T11" fmla="*/ 68 h 462"/>
                <a:gd name="T12" fmla="*/ 29 w 463"/>
                <a:gd name="T13" fmla="*/ 73 h 462"/>
                <a:gd name="T14" fmla="*/ 69 w 463"/>
                <a:gd name="T15" fmla="*/ 108 h 462"/>
                <a:gd name="T16" fmla="*/ 104 w 463"/>
                <a:gd name="T17" fmla="*/ 130 h 462"/>
                <a:gd name="T18" fmla="*/ 124 w 463"/>
                <a:gd name="T19" fmla="*/ 125 h 462"/>
                <a:gd name="T20" fmla="*/ 122 w 463"/>
                <a:gd name="T21" fmla="*/ 108 h 462"/>
                <a:gd name="T22" fmla="*/ 78 w 463"/>
                <a:gd name="T23" fmla="*/ 43 h 462"/>
                <a:gd name="T24" fmla="*/ 73 w 463"/>
                <a:gd name="T25" fmla="*/ 13 h 462"/>
                <a:gd name="T26" fmla="*/ 107 w 463"/>
                <a:gd name="T27" fmla="*/ 13 h 462"/>
                <a:gd name="T28" fmla="*/ 208 w 463"/>
                <a:gd name="T29" fmla="*/ 106 h 462"/>
                <a:gd name="T30" fmla="*/ 300 w 463"/>
                <a:gd name="T31" fmla="*/ 167 h 462"/>
                <a:gd name="T32" fmla="*/ 374 w 463"/>
                <a:gd name="T33" fmla="*/ 167 h 462"/>
                <a:gd name="T34" fmla="*/ 441 w 463"/>
                <a:gd name="T35" fmla="*/ 165 h 462"/>
                <a:gd name="T36" fmla="*/ 463 w 463"/>
                <a:gd name="T37" fmla="*/ 179 h 462"/>
                <a:gd name="T38" fmla="*/ 447 w 463"/>
                <a:gd name="T39" fmla="*/ 198 h 462"/>
                <a:gd name="T40" fmla="*/ 367 w 463"/>
                <a:gd name="T41" fmla="*/ 223 h 462"/>
                <a:gd name="T42" fmla="*/ 215 w 463"/>
                <a:gd name="T43" fmla="*/ 380 h 462"/>
                <a:gd name="T44" fmla="*/ 199 w 463"/>
                <a:gd name="T45" fmla="*/ 438 h 462"/>
                <a:gd name="T46" fmla="*/ 174 w 463"/>
                <a:gd name="T47" fmla="*/ 457 h 462"/>
                <a:gd name="T48" fmla="*/ 158 w 463"/>
                <a:gd name="T49" fmla="*/ 432 h 462"/>
                <a:gd name="T50" fmla="*/ 157 w 463"/>
                <a:gd name="T51" fmla="*/ 374 h 462"/>
                <a:gd name="T52" fmla="*/ 159 w 463"/>
                <a:gd name="T53" fmla="*/ 37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3" h="462">
                  <a:moveTo>
                    <a:pt x="159" y="374"/>
                  </a:moveTo>
                  <a:cubicBezTo>
                    <a:pt x="159" y="368"/>
                    <a:pt x="159" y="361"/>
                    <a:pt x="160" y="354"/>
                  </a:cubicBezTo>
                  <a:cubicBezTo>
                    <a:pt x="164" y="302"/>
                    <a:pt x="145" y="260"/>
                    <a:pt x="108" y="224"/>
                  </a:cubicBezTo>
                  <a:cubicBezTo>
                    <a:pt x="77" y="194"/>
                    <a:pt x="50" y="161"/>
                    <a:pt x="22" y="129"/>
                  </a:cubicBezTo>
                  <a:cubicBezTo>
                    <a:pt x="13" y="118"/>
                    <a:pt x="6" y="104"/>
                    <a:pt x="2" y="91"/>
                  </a:cubicBezTo>
                  <a:cubicBezTo>
                    <a:pt x="0" y="84"/>
                    <a:pt x="5" y="74"/>
                    <a:pt x="10" y="68"/>
                  </a:cubicBezTo>
                  <a:cubicBezTo>
                    <a:pt x="12" y="66"/>
                    <a:pt x="24" y="69"/>
                    <a:pt x="29" y="73"/>
                  </a:cubicBezTo>
                  <a:cubicBezTo>
                    <a:pt x="43" y="84"/>
                    <a:pt x="55" y="97"/>
                    <a:pt x="69" y="108"/>
                  </a:cubicBezTo>
                  <a:cubicBezTo>
                    <a:pt x="80" y="117"/>
                    <a:pt x="92" y="125"/>
                    <a:pt x="104" y="130"/>
                  </a:cubicBezTo>
                  <a:cubicBezTo>
                    <a:pt x="109" y="132"/>
                    <a:pt x="119" y="130"/>
                    <a:pt x="124" y="125"/>
                  </a:cubicBezTo>
                  <a:cubicBezTo>
                    <a:pt x="126" y="123"/>
                    <a:pt x="125" y="112"/>
                    <a:pt x="122" y="108"/>
                  </a:cubicBezTo>
                  <a:cubicBezTo>
                    <a:pt x="108" y="86"/>
                    <a:pt x="92" y="65"/>
                    <a:pt x="78" y="43"/>
                  </a:cubicBezTo>
                  <a:cubicBezTo>
                    <a:pt x="73" y="34"/>
                    <a:pt x="69" y="20"/>
                    <a:pt x="73" y="13"/>
                  </a:cubicBezTo>
                  <a:cubicBezTo>
                    <a:pt x="81" y="0"/>
                    <a:pt x="97" y="4"/>
                    <a:pt x="107" y="13"/>
                  </a:cubicBezTo>
                  <a:cubicBezTo>
                    <a:pt x="141" y="43"/>
                    <a:pt x="176" y="73"/>
                    <a:pt x="208" y="106"/>
                  </a:cubicBezTo>
                  <a:cubicBezTo>
                    <a:pt x="235" y="133"/>
                    <a:pt x="257" y="165"/>
                    <a:pt x="300" y="167"/>
                  </a:cubicBezTo>
                  <a:cubicBezTo>
                    <a:pt x="324" y="168"/>
                    <a:pt x="349" y="167"/>
                    <a:pt x="374" y="167"/>
                  </a:cubicBezTo>
                  <a:cubicBezTo>
                    <a:pt x="396" y="166"/>
                    <a:pt x="419" y="164"/>
                    <a:pt x="441" y="165"/>
                  </a:cubicBezTo>
                  <a:cubicBezTo>
                    <a:pt x="449" y="165"/>
                    <a:pt x="456" y="174"/>
                    <a:pt x="463" y="179"/>
                  </a:cubicBezTo>
                  <a:cubicBezTo>
                    <a:pt x="458" y="185"/>
                    <a:pt x="454" y="195"/>
                    <a:pt x="447" y="198"/>
                  </a:cubicBezTo>
                  <a:cubicBezTo>
                    <a:pt x="421" y="208"/>
                    <a:pt x="394" y="216"/>
                    <a:pt x="367" y="223"/>
                  </a:cubicBezTo>
                  <a:cubicBezTo>
                    <a:pt x="284" y="245"/>
                    <a:pt x="236" y="299"/>
                    <a:pt x="215" y="380"/>
                  </a:cubicBezTo>
                  <a:cubicBezTo>
                    <a:pt x="210" y="399"/>
                    <a:pt x="205" y="418"/>
                    <a:pt x="199" y="438"/>
                  </a:cubicBezTo>
                  <a:cubicBezTo>
                    <a:pt x="195" y="449"/>
                    <a:pt x="188" y="462"/>
                    <a:pt x="174" y="457"/>
                  </a:cubicBezTo>
                  <a:cubicBezTo>
                    <a:pt x="166" y="454"/>
                    <a:pt x="159" y="441"/>
                    <a:pt x="158" y="432"/>
                  </a:cubicBezTo>
                  <a:cubicBezTo>
                    <a:pt x="155" y="413"/>
                    <a:pt x="157" y="394"/>
                    <a:pt x="157" y="374"/>
                  </a:cubicBezTo>
                  <a:cubicBezTo>
                    <a:pt x="158" y="374"/>
                    <a:pt x="159" y="374"/>
                    <a:pt x="159" y="374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8" name="Freeform 18">
              <a:extLst>
                <a:ext uri="{FF2B5EF4-FFF2-40B4-BE49-F238E27FC236}">
                  <a16:creationId xmlns:a16="http://schemas.microsoft.com/office/drawing/2014/main" id="{4E84CF6F-63EC-6012-7D6F-19A36694E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8088" y="5519738"/>
              <a:ext cx="290513" cy="292100"/>
            </a:xfrm>
            <a:custGeom>
              <a:avLst/>
              <a:gdLst>
                <a:gd name="T0" fmla="*/ 38 w 97"/>
                <a:gd name="T1" fmla="*/ 0 h 98"/>
                <a:gd name="T2" fmla="*/ 96 w 97"/>
                <a:gd name="T3" fmla="*/ 50 h 98"/>
                <a:gd name="T4" fmla="*/ 57 w 97"/>
                <a:gd name="T5" fmla="*/ 97 h 98"/>
                <a:gd name="T6" fmla="*/ 0 w 97"/>
                <a:gd name="T7" fmla="*/ 40 h 98"/>
                <a:gd name="T8" fmla="*/ 38 w 97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38" y="0"/>
                  </a:moveTo>
                  <a:cubicBezTo>
                    <a:pt x="69" y="0"/>
                    <a:pt x="95" y="22"/>
                    <a:pt x="96" y="50"/>
                  </a:cubicBezTo>
                  <a:cubicBezTo>
                    <a:pt x="97" y="74"/>
                    <a:pt x="78" y="96"/>
                    <a:pt x="57" y="97"/>
                  </a:cubicBezTo>
                  <a:cubicBezTo>
                    <a:pt x="30" y="98"/>
                    <a:pt x="0" y="67"/>
                    <a:pt x="0" y="40"/>
                  </a:cubicBezTo>
                  <a:cubicBezTo>
                    <a:pt x="0" y="17"/>
                    <a:pt x="15" y="1"/>
                    <a:pt x="3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C6C5B1E-5E32-36B4-EAE6-8D9398629327}"/>
              </a:ext>
            </a:extLst>
          </p:cNvPr>
          <p:cNvGrpSpPr/>
          <p:nvPr/>
        </p:nvGrpSpPr>
        <p:grpSpPr>
          <a:xfrm>
            <a:off x="4358318" y="4107709"/>
            <a:ext cx="1165318" cy="1194142"/>
            <a:chOff x="4079875" y="4665663"/>
            <a:chExt cx="1347788" cy="1381125"/>
          </a:xfrm>
          <a:solidFill>
            <a:srgbClr val="00B0F0"/>
          </a:solidFill>
        </p:grpSpPr>
        <p:sp>
          <p:nvSpPr>
            <p:cNvPr id="75" name="Freeform 15">
              <a:extLst>
                <a:ext uri="{FF2B5EF4-FFF2-40B4-BE49-F238E27FC236}">
                  <a16:creationId xmlns:a16="http://schemas.microsoft.com/office/drawing/2014/main" id="{5B79BA78-2B41-DE3C-1894-5C0024BD6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75" y="4665663"/>
              <a:ext cx="1347788" cy="1381125"/>
            </a:xfrm>
            <a:custGeom>
              <a:avLst/>
              <a:gdLst>
                <a:gd name="T0" fmla="*/ 38 w 451"/>
                <a:gd name="T1" fmla="*/ 160 h 463"/>
                <a:gd name="T2" fmla="*/ 150 w 451"/>
                <a:gd name="T3" fmla="*/ 159 h 463"/>
                <a:gd name="T4" fmla="*/ 214 w 451"/>
                <a:gd name="T5" fmla="*/ 127 h 463"/>
                <a:gd name="T6" fmla="*/ 323 w 451"/>
                <a:gd name="T7" fmla="*/ 26 h 463"/>
                <a:gd name="T8" fmla="*/ 366 w 451"/>
                <a:gd name="T9" fmla="*/ 2 h 463"/>
                <a:gd name="T10" fmla="*/ 386 w 451"/>
                <a:gd name="T11" fmla="*/ 8 h 463"/>
                <a:gd name="T12" fmla="*/ 383 w 451"/>
                <a:gd name="T13" fmla="*/ 29 h 463"/>
                <a:gd name="T14" fmla="*/ 338 w 451"/>
                <a:gd name="T15" fmla="*/ 80 h 463"/>
                <a:gd name="T16" fmla="*/ 330 w 451"/>
                <a:gd name="T17" fmla="*/ 122 h 463"/>
                <a:gd name="T18" fmla="*/ 368 w 451"/>
                <a:gd name="T19" fmla="*/ 111 h 463"/>
                <a:gd name="T20" fmla="*/ 420 w 451"/>
                <a:gd name="T21" fmla="*/ 74 h 463"/>
                <a:gd name="T22" fmla="*/ 443 w 451"/>
                <a:gd name="T23" fmla="*/ 72 h 463"/>
                <a:gd name="T24" fmla="*/ 447 w 451"/>
                <a:gd name="T25" fmla="*/ 97 h 463"/>
                <a:gd name="T26" fmla="*/ 414 w 451"/>
                <a:gd name="T27" fmla="*/ 146 h 463"/>
                <a:gd name="T28" fmla="*/ 340 w 451"/>
                <a:gd name="T29" fmla="*/ 218 h 463"/>
                <a:gd name="T30" fmla="*/ 291 w 451"/>
                <a:gd name="T31" fmla="*/ 338 h 463"/>
                <a:gd name="T32" fmla="*/ 296 w 451"/>
                <a:gd name="T33" fmla="*/ 428 h 463"/>
                <a:gd name="T34" fmla="*/ 295 w 451"/>
                <a:gd name="T35" fmla="*/ 447 h 463"/>
                <a:gd name="T36" fmla="*/ 281 w 451"/>
                <a:gd name="T37" fmla="*/ 462 h 463"/>
                <a:gd name="T38" fmla="*/ 267 w 451"/>
                <a:gd name="T39" fmla="*/ 452 h 463"/>
                <a:gd name="T40" fmla="*/ 251 w 451"/>
                <a:gd name="T41" fmla="*/ 411 h 463"/>
                <a:gd name="T42" fmla="*/ 211 w 451"/>
                <a:gd name="T43" fmla="*/ 307 h 463"/>
                <a:gd name="T44" fmla="*/ 88 w 451"/>
                <a:gd name="T45" fmla="*/ 220 h 463"/>
                <a:gd name="T46" fmla="*/ 17 w 451"/>
                <a:gd name="T47" fmla="*/ 200 h 463"/>
                <a:gd name="T48" fmla="*/ 1 w 451"/>
                <a:gd name="T49" fmla="*/ 180 h 463"/>
                <a:gd name="T50" fmla="*/ 17 w 451"/>
                <a:gd name="T51" fmla="*/ 163 h 463"/>
                <a:gd name="T52" fmla="*/ 38 w 451"/>
                <a:gd name="T53" fmla="*/ 16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3">
                  <a:moveTo>
                    <a:pt x="38" y="160"/>
                  </a:moveTo>
                  <a:cubicBezTo>
                    <a:pt x="77" y="160"/>
                    <a:pt x="113" y="161"/>
                    <a:pt x="150" y="159"/>
                  </a:cubicBezTo>
                  <a:cubicBezTo>
                    <a:pt x="175" y="158"/>
                    <a:pt x="196" y="145"/>
                    <a:pt x="214" y="127"/>
                  </a:cubicBezTo>
                  <a:cubicBezTo>
                    <a:pt x="250" y="93"/>
                    <a:pt x="286" y="59"/>
                    <a:pt x="323" y="26"/>
                  </a:cubicBezTo>
                  <a:cubicBezTo>
                    <a:pt x="335" y="16"/>
                    <a:pt x="351" y="8"/>
                    <a:pt x="366" y="2"/>
                  </a:cubicBezTo>
                  <a:cubicBezTo>
                    <a:pt x="371" y="0"/>
                    <a:pt x="383" y="3"/>
                    <a:pt x="386" y="8"/>
                  </a:cubicBezTo>
                  <a:cubicBezTo>
                    <a:pt x="389" y="12"/>
                    <a:pt x="387" y="24"/>
                    <a:pt x="383" y="29"/>
                  </a:cubicBezTo>
                  <a:cubicBezTo>
                    <a:pt x="369" y="47"/>
                    <a:pt x="352" y="62"/>
                    <a:pt x="338" y="80"/>
                  </a:cubicBezTo>
                  <a:cubicBezTo>
                    <a:pt x="329" y="92"/>
                    <a:pt x="316" y="109"/>
                    <a:pt x="330" y="122"/>
                  </a:cubicBezTo>
                  <a:cubicBezTo>
                    <a:pt x="344" y="135"/>
                    <a:pt x="357" y="118"/>
                    <a:pt x="368" y="111"/>
                  </a:cubicBezTo>
                  <a:cubicBezTo>
                    <a:pt x="386" y="99"/>
                    <a:pt x="402" y="85"/>
                    <a:pt x="420" y="74"/>
                  </a:cubicBezTo>
                  <a:cubicBezTo>
                    <a:pt x="427" y="70"/>
                    <a:pt x="440" y="68"/>
                    <a:pt x="443" y="72"/>
                  </a:cubicBezTo>
                  <a:cubicBezTo>
                    <a:pt x="448" y="78"/>
                    <a:pt x="451" y="90"/>
                    <a:pt x="447" y="97"/>
                  </a:cubicBezTo>
                  <a:cubicBezTo>
                    <a:pt x="438" y="114"/>
                    <a:pt x="427" y="131"/>
                    <a:pt x="414" y="146"/>
                  </a:cubicBezTo>
                  <a:cubicBezTo>
                    <a:pt x="391" y="171"/>
                    <a:pt x="366" y="196"/>
                    <a:pt x="340" y="218"/>
                  </a:cubicBezTo>
                  <a:cubicBezTo>
                    <a:pt x="300" y="250"/>
                    <a:pt x="287" y="290"/>
                    <a:pt x="291" y="338"/>
                  </a:cubicBezTo>
                  <a:cubicBezTo>
                    <a:pt x="293" y="368"/>
                    <a:pt x="295" y="398"/>
                    <a:pt x="296" y="428"/>
                  </a:cubicBezTo>
                  <a:cubicBezTo>
                    <a:pt x="297" y="434"/>
                    <a:pt x="298" y="442"/>
                    <a:pt x="295" y="447"/>
                  </a:cubicBezTo>
                  <a:cubicBezTo>
                    <a:pt x="292" y="453"/>
                    <a:pt x="287" y="460"/>
                    <a:pt x="281" y="462"/>
                  </a:cubicBezTo>
                  <a:cubicBezTo>
                    <a:pt x="278" y="463"/>
                    <a:pt x="269" y="457"/>
                    <a:pt x="267" y="452"/>
                  </a:cubicBezTo>
                  <a:cubicBezTo>
                    <a:pt x="260" y="439"/>
                    <a:pt x="256" y="425"/>
                    <a:pt x="251" y="411"/>
                  </a:cubicBezTo>
                  <a:cubicBezTo>
                    <a:pt x="238" y="376"/>
                    <a:pt x="228" y="340"/>
                    <a:pt x="211" y="307"/>
                  </a:cubicBezTo>
                  <a:cubicBezTo>
                    <a:pt x="186" y="258"/>
                    <a:pt x="139" y="235"/>
                    <a:pt x="88" y="220"/>
                  </a:cubicBezTo>
                  <a:cubicBezTo>
                    <a:pt x="64" y="213"/>
                    <a:pt x="40" y="208"/>
                    <a:pt x="17" y="200"/>
                  </a:cubicBezTo>
                  <a:cubicBezTo>
                    <a:pt x="10" y="197"/>
                    <a:pt x="2" y="187"/>
                    <a:pt x="1" y="180"/>
                  </a:cubicBezTo>
                  <a:cubicBezTo>
                    <a:pt x="0" y="175"/>
                    <a:pt x="10" y="167"/>
                    <a:pt x="17" y="163"/>
                  </a:cubicBezTo>
                  <a:cubicBezTo>
                    <a:pt x="23" y="160"/>
                    <a:pt x="32" y="161"/>
                    <a:pt x="38" y="1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9">
              <a:extLst>
                <a:ext uri="{FF2B5EF4-FFF2-40B4-BE49-F238E27FC236}">
                  <a16:creationId xmlns:a16="http://schemas.microsoft.com/office/drawing/2014/main" id="{9B21ECC8-D5F8-76E3-002A-165F772D7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738" y="5480051"/>
              <a:ext cx="265113" cy="298450"/>
            </a:xfrm>
            <a:custGeom>
              <a:avLst/>
              <a:gdLst>
                <a:gd name="T0" fmla="*/ 89 w 89"/>
                <a:gd name="T1" fmla="*/ 52 h 100"/>
                <a:gd name="T2" fmla="*/ 41 w 89"/>
                <a:gd name="T3" fmla="*/ 100 h 100"/>
                <a:gd name="T4" fmla="*/ 1 w 89"/>
                <a:gd name="T5" fmla="*/ 56 h 100"/>
                <a:gd name="T6" fmla="*/ 49 w 89"/>
                <a:gd name="T7" fmla="*/ 0 h 100"/>
                <a:gd name="T8" fmla="*/ 89 w 89"/>
                <a:gd name="T9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0">
                  <a:moveTo>
                    <a:pt x="89" y="52"/>
                  </a:moveTo>
                  <a:cubicBezTo>
                    <a:pt x="88" y="80"/>
                    <a:pt x="68" y="100"/>
                    <a:pt x="41" y="100"/>
                  </a:cubicBezTo>
                  <a:cubicBezTo>
                    <a:pt x="15" y="100"/>
                    <a:pt x="0" y="83"/>
                    <a:pt x="1" y="56"/>
                  </a:cubicBezTo>
                  <a:cubicBezTo>
                    <a:pt x="1" y="26"/>
                    <a:pt x="24" y="0"/>
                    <a:pt x="49" y="0"/>
                  </a:cubicBezTo>
                  <a:cubicBezTo>
                    <a:pt x="71" y="1"/>
                    <a:pt x="89" y="25"/>
                    <a:pt x="89" y="5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5">
            <a:extLst>
              <a:ext uri="{FF2B5EF4-FFF2-40B4-BE49-F238E27FC236}">
                <a16:creationId xmlns:a16="http://schemas.microsoft.com/office/drawing/2014/main" id="{B2E24B72-ECBD-2E19-8A3D-18AF3642FD86}"/>
              </a:ext>
            </a:extLst>
          </p:cNvPr>
          <p:cNvGrpSpPr>
            <a:grpSpLocks/>
          </p:cNvGrpSpPr>
          <p:nvPr/>
        </p:nvGrpSpPr>
        <p:grpSpPr bwMode="auto">
          <a:xfrm>
            <a:off x="5353262" y="2731013"/>
            <a:ext cx="1497832" cy="1499443"/>
            <a:chOff x="0" y="0"/>
            <a:chExt cx="11159" cy="1117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3" name="AutoShape 6">
              <a:extLst>
                <a:ext uri="{FF2B5EF4-FFF2-40B4-BE49-F238E27FC236}">
                  <a16:creationId xmlns:a16="http://schemas.microsoft.com/office/drawing/2014/main" id="{9D9DE698-2405-97FD-474F-5C6E0E488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" y="1096"/>
              <a:ext cx="12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5400" y="10800"/>
                  </a:lnTo>
                  <a:lnTo>
                    <a:pt x="2700" y="10800"/>
                  </a:lnTo>
                  <a:lnTo>
                    <a:pt x="0" y="10800"/>
                  </a:lnTo>
                  <a:lnTo>
                    <a:pt x="2700" y="21600"/>
                  </a:lnTo>
                  <a:lnTo>
                    <a:pt x="54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AutoShape 7">
              <a:extLst>
                <a:ext uri="{FF2B5EF4-FFF2-40B4-BE49-F238E27FC236}">
                  <a16:creationId xmlns:a16="http://schemas.microsoft.com/office/drawing/2014/main" id="{4BB3FFD7-60A3-3896-3F2C-7CBA84E6C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" y="496"/>
              <a:ext cx="544" cy="2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718" y="7776"/>
                  </a:moveTo>
                  <a:lnTo>
                    <a:pt x="5718" y="7776"/>
                  </a:lnTo>
                  <a:lnTo>
                    <a:pt x="4447" y="11232"/>
                  </a:lnTo>
                  <a:lnTo>
                    <a:pt x="1906" y="14688"/>
                  </a:lnTo>
                  <a:lnTo>
                    <a:pt x="0" y="16416"/>
                  </a:lnTo>
                  <a:lnTo>
                    <a:pt x="635" y="16416"/>
                  </a:lnTo>
                  <a:lnTo>
                    <a:pt x="635" y="19872"/>
                  </a:lnTo>
                  <a:lnTo>
                    <a:pt x="635" y="21600"/>
                  </a:lnTo>
                  <a:lnTo>
                    <a:pt x="1271" y="21600"/>
                  </a:lnTo>
                  <a:lnTo>
                    <a:pt x="6353" y="21600"/>
                  </a:lnTo>
                  <a:lnTo>
                    <a:pt x="6988" y="19872"/>
                  </a:lnTo>
                  <a:lnTo>
                    <a:pt x="6988" y="18144"/>
                  </a:lnTo>
                  <a:lnTo>
                    <a:pt x="5718" y="16416"/>
                  </a:lnTo>
                  <a:lnTo>
                    <a:pt x="6988" y="16416"/>
                  </a:lnTo>
                  <a:lnTo>
                    <a:pt x="12706" y="19872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19694" y="19872"/>
                  </a:lnTo>
                  <a:lnTo>
                    <a:pt x="20329" y="18144"/>
                  </a:lnTo>
                  <a:lnTo>
                    <a:pt x="20965" y="11232"/>
                  </a:lnTo>
                  <a:lnTo>
                    <a:pt x="19694" y="11232"/>
                  </a:lnTo>
                  <a:lnTo>
                    <a:pt x="18424" y="11232"/>
                  </a:lnTo>
                  <a:lnTo>
                    <a:pt x="18424" y="9504"/>
                  </a:lnTo>
                  <a:lnTo>
                    <a:pt x="19059" y="7776"/>
                  </a:lnTo>
                  <a:lnTo>
                    <a:pt x="19694" y="7776"/>
                  </a:lnTo>
                  <a:lnTo>
                    <a:pt x="20965" y="7776"/>
                  </a:lnTo>
                  <a:lnTo>
                    <a:pt x="21600" y="6048"/>
                  </a:lnTo>
                  <a:lnTo>
                    <a:pt x="21600" y="1728"/>
                  </a:lnTo>
                  <a:lnTo>
                    <a:pt x="20965" y="1728"/>
                  </a:lnTo>
                  <a:lnTo>
                    <a:pt x="19059" y="0"/>
                  </a:lnTo>
                  <a:lnTo>
                    <a:pt x="18424" y="1728"/>
                  </a:lnTo>
                  <a:lnTo>
                    <a:pt x="17788" y="4320"/>
                  </a:lnTo>
                  <a:lnTo>
                    <a:pt x="16518" y="6048"/>
                  </a:lnTo>
                  <a:lnTo>
                    <a:pt x="14612" y="6048"/>
                  </a:lnTo>
                  <a:lnTo>
                    <a:pt x="13341" y="6048"/>
                  </a:lnTo>
                  <a:lnTo>
                    <a:pt x="12071" y="7776"/>
                  </a:lnTo>
                  <a:lnTo>
                    <a:pt x="10800" y="9504"/>
                  </a:lnTo>
                  <a:lnTo>
                    <a:pt x="8894" y="12960"/>
                  </a:lnTo>
                  <a:lnTo>
                    <a:pt x="6988" y="14688"/>
                  </a:lnTo>
                  <a:lnTo>
                    <a:pt x="8259" y="11232"/>
                  </a:lnTo>
                  <a:lnTo>
                    <a:pt x="12071" y="7776"/>
                  </a:lnTo>
                  <a:lnTo>
                    <a:pt x="12071" y="6048"/>
                  </a:lnTo>
                  <a:lnTo>
                    <a:pt x="7624" y="9504"/>
                  </a:lnTo>
                  <a:lnTo>
                    <a:pt x="5718" y="7776"/>
                  </a:lnTo>
                  <a:close/>
                  <a:moveTo>
                    <a:pt x="5718" y="777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AutoShape 8">
              <a:extLst>
                <a:ext uri="{FF2B5EF4-FFF2-40B4-BE49-F238E27FC236}">
                  <a16:creationId xmlns:a16="http://schemas.microsoft.com/office/drawing/2014/main" id="{CB5F06D7-E497-D350-911C-A65D37D09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4" y="568"/>
              <a:ext cx="12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5400" y="10800"/>
                  </a:lnTo>
                  <a:lnTo>
                    <a:pt x="0" y="21600"/>
                  </a:lnTo>
                  <a:lnTo>
                    <a:pt x="8100" y="16200"/>
                  </a:lnTo>
                  <a:lnTo>
                    <a:pt x="16200" y="5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AutoShape 9">
              <a:extLst>
                <a:ext uri="{FF2B5EF4-FFF2-40B4-BE49-F238E27FC236}">
                  <a16:creationId xmlns:a16="http://schemas.microsoft.com/office/drawing/2014/main" id="{FC540908-1876-AA8E-BADA-99D5BF35C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" y="568"/>
              <a:ext cx="208" cy="1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9938" y="0"/>
                  </a:lnTo>
                  <a:lnTo>
                    <a:pt x="18277" y="0"/>
                  </a:lnTo>
                  <a:lnTo>
                    <a:pt x="13292" y="2400"/>
                  </a:lnTo>
                  <a:lnTo>
                    <a:pt x="9969" y="0"/>
                  </a:lnTo>
                  <a:lnTo>
                    <a:pt x="8308" y="2400"/>
                  </a:lnTo>
                  <a:lnTo>
                    <a:pt x="8308" y="7200"/>
                  </a:lnTo>
                  <a:lnTo>
                    <a:pt x="8308" y="12000"/>
                  </a:lnTo>
                  <a:lnTo>
                    <a:pt x="4985" y="14400"/>
                  </a:lnTo>
                  <a:lnTo>
                    <a:pt x="1662" y="16800"/>
                  </a:lnTo>
                  <a:lnTo>
                    <a:pt x="0" y="16800"/>
                  </a:lnTo>
                  <a:lnTo>
                    <a:pt x="0" y="21600"/>
                  </a:lnTo>
                  <a:lnTo>
                    <a:pt x="1662" y="21600"/>
                  </a:lnTo>
                  <a:lnTo>
                    <a:pt x="4985" y="19200"/>
                  </a:lnTo>
                  <a:lnTo>
                    <a:pt x="9969" y="14400"/>
                  </a:lnTo>
                  <a:lnTo>
                    <a:pt x="13292" y="9600"/>
                  </a:lnTo>
                  <a:lnTo>
                    <a:pt x="14954" y="7200"/>
                  </a:lnTo>
                  <a:lnTo>
                    <a:pt x="18277" y="4800"/>
                  </a:lnTo>
                  <a:lnTo>
                    <a:pt x="19938" y="2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AutoShape 10">
              <a:extLst>
                <a:ext uri="{FF2B5EF4-FFF2-40B4-BE49-F238E27FC236}">
                  <a16:creationId xmlns:a16="http://schemas.microsoft.com/office/drawing/2014/main" id="{5EDF8C84-8B38-A3BF-AE0B-B7B0F1E90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8" y="600"/>
              <a:ext cx="176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1782" y="4320"/>
                  </a:moveTo>
                  <a:lnTo>
                    <a:pt x="11782" y="4320"/>
                  </a:lnTo>
                  <a:lnTo>
                    <a:pt x="3927" y="0"/>
                  </a:lnTo>
                  <a:lnTo>
                    <a:pt x="0" y="4320"/>
                  </a:lnTo>
                  <a:lnTo>
                    <a:pt x="3927" y="12960"/>
                  </a:lnTo>
                  <a:lnTo>
                    <a:pt x="9818" y="17280"/>
                  </a:lnTo>
                  <a:lnTo>
                    <a:pt x="21600" y="21600"/>
                  </a:lnTo>
                  <a:lnTo>
                    <a:pt x="17673" y="12960"/>
                  </a:lnTo>
                  <a:lnTo>
                    <a:pt x="11782" y="4320"/>
                  </a:lnTo>
                  <a:close/>
                  <a:moveTo>
                    <a:pt x="11782" y="432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AutoShape 11">
              <a:extLst>
                <a:ext uri="{FF2B5EF4-FFF2-40B4-BE49-F238E27FC236}">
                  <a16:creationId xmlns:a16="http://schemas.microsoft.com/office/drawing/2014/main" id="{85353FE8-1D26-D597-0124-638766828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9" y="1128"/>
              <a:ext cx="256" cy="27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4050" y="11435"/>
                  </a:moveTo>
                  <a:lnTo>
                    <a:pt x="4050" y="11435"/>
                  </a:lnTo>
                  <a:lnTo>
                    <a:pt x="9450" y="10165"/>
                  </a:lnTo>
                  <a:lnTo>
                    <a:pt x="10800" y="10165"/>
                  </a:lnTo>
                  <a:lnTo>
                    <a:pt x="13500" y="10165"/>
                  </a:lnTo>
                  <a:lnTo>
                    <a:pt x="10800" y="11435"/>
                  </a:lnTo>
                  <a:lnTo>
                    <a:pt x="8100" y="11435"/>
                  </a:lnTo>
                  <a:lnTo>
                    <a:pt x="5400" y="12706"/>
                  </a:lnTo>
                  <a:lnTo>
                    <a:pt x="5400" y="13976"/>
                  </a:lnTo>
                  <a:lnTo>
                    <a:pt x="5400" y="16518"/>
                  </a:lnTo>
                  <a:lnTo>
                    <a:pt x="6750" y="17788"/>
                  </a:lnTo>
                  <a:lnTo>
                    <a:pt x="13500" y="19059"/>
                  </a:lnTo>
                  <a:lnTo>
                    <a:pt x="12150" y="19059"/>
                  </a:lnTo>
                  <a:lnTo>
                    <a:pt x="10800" y="19059"/>
                  </a:lnTo>
                  <a:lnTo>
                    <a:pt x="12150" y="21600"/>
                  </a:lnTo>
                  <a:lnTo>
                    <a:pt x="13500" y="21600"/>
                  </a:lnTo>
                  <a:lnTo>
                    <a:pt x="16200" y="16518"/>
                  </a:lnTo>
                  <a:lnTo>
                    <a:pt x="17550" y="11435"/>
                  </a:lnTo>
                  <a:lnTo>
                    <a:pt x="16200" y="10165"/>
                  </a:lnTo>
                  <a:lnTo>
                    <a:pt x="18900" y="8894"/>
                  </a:lnTo>
                  <a:lnTo>
                    <a:pt x="21600" y="7624"/>
                  </a:lnTo>
                  <a:lnTo>
                    <a:pt x="18900" y="6353"/>
                  </a:lnTo>
                  <a:lnTo>
                    <a:pt x="17550" y="5082"/>
                  </a:lnTo>
                  <a:lnTo>
                    <a:pt x="12150" y="3812"/>
                  </a:lnTo>
                  <a:lnTo>
                    <a:pt x="13500" y="2541"/>
                  </a:lnTo>
                  <a:lnTo>
                    <a:pt x="10800" y="0"/>
                  </a:lnTo>
                  <a:lnTo>
                    <a:pt x="9450" y="0"/>
                  </a:lnTo>
                  <a:lnTo>
                    <a:pt x="9450" y="2541"/>
                  </a:lnTo>
                  <a:lnTo>
                    <a:pt x="10800" y="3812"/>
                  </a:lnTo>
                  <a:lnTo>
                    <a:pt x="12150" y="6353"/>
                  </a:lnTo>
                  <a:lnTo>
                    <a:pt x="10800" y="7624"/>
                  </a:lnTo>
                  <a:lnTo>
                    <a:pt x="9450" y="6353"/>
                  </a:lnTo>
                  <a:lnTo>
                    <a:pt x="8100" y="5082"/>
                  </a:lnTo>
                  <a:lnTo>
                    <a:pt x="6750" y="2541"/>
                  </a:lnTo>
                  <a:lnTo>
                    <a:pt x="5400" y="1271"/>
                  </a:lnTo>
                  <a:lnTo>
                    <a:pt x="2700" y="2541"/>
                  </a:lnTo>
                  <a:lnTo>
                    <a:pt x="0" y="3812"/>
                  </a:lnTo>
                  <a:lnTo>
                    <a:pt x="4050" y="8894"/>
                  </a:lnTo>
                  <a:lnTo>
                    <a:pt x="4050" y="10165"/>
                  </a:lnTo>
                  <a:lnTo>
                    <a:pt x="4050" y="11435"/>
                  </a:lnTo>
                  <a:close/>
                  <a:moveTo>
                    <a:pt x="4050" y="1143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AutoShape 12">
              <a:extLst>
                <a:ext uri="{FF2B5EF4-FFF2-40B4-BE49-F238E27FC236}">
                  <a16:creationId xmlns:a16="http://schemas.microsoft.com/office/drawing/2014/main" id="{80838AFF-AD77-4D7B-476C-D93CF7366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6" y="496"/>
              <a:ext cx="272" cy="23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71" y="21600"/>
                  </a:moveTo>
                  <a:lnTo>
                    <a:pt x="1271" y="21600"/>
                  </a:lnTo>
                  <a:lnTo>
                    <a:pt x="2541" y="21600"/>
                  </a:lnTo>
                  <a:lnTo>
                    <a:pt x="3812" y="20110"/>
                  </a:lnTo>
                  <a:lnTo>
                    <a:pt x="3812" y="14152"/>
                  </a:lnTo>
                  <a:lnTo>
                    <a:pt x="5082" y="12662"/>
                  </a:lnTo>
                  <a:lnTo>
                    <a:pt x="5082" y="9683"/>
                  </a:lnTo>
                  <a:lnTo>
                    <a:pt x="6353" y="9683"/>
                  </a:lnTo>
                  <a:lnTo>
                    <a:pt x="8894" y="9683"/>
                  </a:lnTo>
                  <a:lnTo>
                    <a:pt x="12706" y="8193"/>
                  </a:lnTo>
                  <a:lnTo>
                    <a:pt x="17788" y="5214"/>
                  </a:lnTo>
                  <a:lnTo>
                    <a:pt x="20329" y="1490"/>
                  </a:lnTo>
                  <a:lnTo>
                    <a:pt x="21600" y="0"/>
                  </a:lnTo>
                  <a:lnTo>
                    <a:pt x="20329" y="0"/>
                  </a:lnTo>
                  <a:lnTo>
                    <a:pt x="17788" y="1490"/>
                  </a:lnTo>
                  <a:lnTo>
                    <a:pt x="15247" y="3724"/>
                  </a:lnTo>
                  <a:lnTo>
                    <a:pt x="8894" y="6703"/>
                  </a:lnTo>
                  <a:lnTo>
                    <a:pt x="2541" y="8193"/>
                  </a:lnTo>
                  <a:lnTo>
                    <a:pt x="0" y="8193"/>
                  </a:lnTo>
                  <a:lnTo>
                    <a:pt x="0" y="11172"/>
                  </a:lnTo>
                  <a:lnTo>
                    <a:pt x="0" y="15641"/>
                  </a:lnTo>
                  <a:lnTo>
                    <a:pt x="1271" y="21600"/>
                  </a:lnTo>
                  <a:close/>
                  <a:moveTo>
                    <a:pt x="1271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AutoShape 13">
              <a:extLst>
                <a:ext uri="{FF2B5EF4-FFF2-40B4-BE49-F238E27FC236}">
                  <a16:creationId xmlns:a16="http://schemas.microsoft.com/office/drawing/2014/main" id="{C6476916-5CCC-08C9-F7BE-462DC75F1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6" y="1080"/>
              <a:ext cx="144" cy="33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200" y="12343"/>
                  </a:moveTo>
                  <a:lnTo>
                    <a:pt x="19200" y="12343"/>
                  </a:lnTo>
                  <a:lnTo>
                    <a:pt x="16800" y="10286"/>
                  </a:lnTo>
                  <a:lnTo>
                    <a:pt x="12000" y="8229"/>
                  </a:lnTo>
                  <a:lnTo>
                    <a:pt x="14400" y="7200"/>
                  </a:lnTo>
                  <a:lnTo>
                    <a:pt x="16800" y="0"/>
                  </a:lnTo>
                  <a:lnTo>
                    <a:pt x="2400" y="3086"/>
                  </a:lnTo>
                  <a:lnTo>
                    <a:pt x="0" y="6171"/>
                  </a:lnTo>
                  <a:lnTo>
                    <a:pt x="0" y="9257"/>
                  </a:lnTo>
                  <a:lnTo>
                    <a:pt x="2400" y="11314"/>
                  </a:lnTo>
                  <a:lnTo>
                    <a:pt x="9600" y="14400"/>
                  </a:lnTo>
                  <a:lnTo>
                    <a:pt x="9600" y="17486"/>
                  </a:lnTo>
                  <a:lnTo>
                    <a:pt x="12000" y="20571"/>
                  </a:lnTo>
                  <a:lnTo>
                    <a:pt x="16800" y="21600"/>
                  </a:lnTo>
                  <a:lnTo>
                    <a:pt x="19200" y="21600"/>
                  </a:lnTo>
                  <a:lnTo>
                    <a:pt x="21600" y="19543"/>
                  </a:lnTo>
                  <a:lnTo>
                    <a:pt x="21600" y="16457"/>
                  </a:lnTo>
                  <a:lnTo>
                    <a:pt x="21600" y="15429"/>
                  </a:lnTo>
                  <a:lnTo>
                    <a:pt x="19200" y="15429"/>
                  </a:lnTo>
                  <a:lnTo>
                    <a:pt x="14400" y="13371"/>
                  </a:lnTo>
                  <a:lnTo>
                    <a:pt x="16800" y="13371"/>
                  </a:lnTo>
                  <a:lnTo>
                    <a:pt x="19200" y="12343"/>
                  </a:lnTo>
                  <a:close/>
                  <a:moveTo>
                    <a:pt x="19200" y="12343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AutoShape 14">
              <a:extLst>
                <a:ext uri="{FF2B5EF4-FFF2-40B4-BE49-F238E27FC236}">
                  <a16:creationId xmlns:a16="http://schemas.microsoft.com/office/drawing/2014/main" id="{1B5A479C-F8F4-28BB-C8AD-540DFC2D2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" y="552"/>
              <a:ext cx="160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10800" y="16200"/>
                  </a:lnTo>
                  <a:lnTo>
                    <a:pt x="21600" y="0"/>
                  </a:lnTo>
                  <a:lnTo>
                    <a:pt x="12960" y="0"/>
                  </a:lnTo>
                  <a:lnTo>
                    <a:pt x="6480" y="5400"/>
                  </a:lnTo>
                  <a:lnTo>
                    <a:pt x="0" y="1620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AutoShape 15">
              <a:extLst>
                <a:ext uri="{FF2B5EF4-FFF2-40B4-BE49-F238E27FC236}">
                  <a16:creationId xmlns:a16="http://schemas.microsoft.com/office/drawing/2014/main" id="{6999B894-6A54-D419-892E-0A276BB72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2" y="1400"/>
              <a:ext cx="344" cy="19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05" y="1800"/>
                  </a:moveTo>
                  <a:lnTo>
                    <a:pt x="1005" y="1800"/>
                  </a:lnTo>
                  <a:lnTo>
                    <a:pt x="0" y="3600"/>
                  </a:lnTo>
                  <a:lnTo>
                    <a:pt x="1005" y="7200"/>
                  </a:lnTo>
                  <a:lnTo>
                    <a:pt x="4019" y="18000"/>
                  </a:lnTo>
                  <a:lnTo>
                    <a:pt x="16074" y="21600"/>
                  </a:lnTo>
                  <a:lnTo>
                    <a:pt x="20093" y="21600"/>
                  </a:lnTo>
                  <a:lnTo>
                    <a:pt x="21600" y="21600"/>
                  </a:lnTo>
                  <a:lnTo>
                    <a:pt x="20093" y="18000"/>
                  </a:lnTo>
                  <a:lnTo>
                    <a:pt x="18084" y="18000"/>
                  </a:lnTo>
                  <a:lnTo>
                    <a:pt x="15070" y="16200"/>
                  </a:lnTo>
                  <a:lnTo>
                    <a:pt x="10047" y="12600"/>
                  </a:lnTo>
                  <a:lnTo>
                    <a:pt x="7033" y="9000"/>
                  </a:lnTo>
                  <a:lnTo>
                    <a:pt x="5023" y="1800"/>
                  </a:lnTo>
                  <a:lnTo>
                    <a:pt x="5023" y="0"/>
                  </a:lnTo>
                  <a:lnTo>
                    <a:pt x="2009" y="1800"/>
                  </a:lnTo>
                  <a:lnTo>
                    <a:pt x="1005" y="1800"/>
                  </a:lnTo>
                  <a:close/>
                  <a:moveTo>
                    <a:pt x="1005" y="18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3" name="AutoShape 16">
              <a:extLst>
                <a:ext uri="{FF2B5EF4-FFF2-40B4-BE49-F238E27FC236}">
                  <a16:creationId xmlns:a16="http://schemas.microsoft.com/office/drawing/2014/main" id="{65563E6E-CF41-E4F5-6306-85BFA9B78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" y="1544"/>
              <a:ext cx="48" cy="12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2880"/>
                  </a:lnTo>
                  <a:lnTo>
                    <a:pt x="0" y="11520"/>
                  </a:lnTo>
                  <a:lnTo>
                    <a:pt x="7200" y="21600"/>
                  </a:lnTo>
                  <a:lnTo>
                    <a:pt x="14400" y="21600"/>
                  </a:lnTo>
                  <a:lnTo>
                    <a:pt x="21600" y="1728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AutoShape 17">
              <a:extLst>
                <a:ext uri="{FF2B5EF4-FFF2-40B4-BE49-F238E27FC236}">
                  <a16:creationId xmlns:a16="http://schemas.microsoft.com/office/drawing/2014/main" id="{75953485-7070-77B5-90D9-7F4D1FB02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" y="696"/>
              <a:ext cx="2442" cy="157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971" y="5263"/>
                  </a:moveTo>
                  <a:lnTo>
                    <a:pt x="19971" y="5263"/>
                  </a:lnTo>
                  <a:lnTo>
                    <a:pt x="20254" y="5044"/>
                  </a:lnTo>
                  <a:lnTo>
                    <a:pt x="20113" y="5044"/>
                  </a:lnTo>
                  <a:lnTo>
                    <a:pt x="21175" y="4605"/>
                  </a:lnTo>
                  <a:lnTo>
                    <a:pt x="21458" y="4386"/>
                  </a:lnTo>
                  <a:lnTo>
                    <a:pt x="21600" y="4386"/>
                  </a:lnTo>
                  <a:lnTo>
                    <a:pt x="21033" y="4166"/>
                  </a:lnTo>
                  <a:lnTo>
                    <a:pt x="20254" y="3947"/>
                  </a:lnTo>
                  <a:lnTo>
                    <a:pt x="19971" y="4166"/>
                  </a:lnTo>
                  <a:lnTo>
                    <a:pt x="19830" y="4166"/>
                  </a:lnTo>
                  <a:lnTo>
                    <a:pt x="20538" y="3728"/>
                  </a:lnTo>
                  <a:lnTo>
                    <a:pt x="20750" y="3509"/>
                  </a:lnTo>
                  <a:lnTo>
                    <a:pt x="20750" y="3289"/>
                  </a:lnTo>
                  <a:lnTo>
                    <a:pt x="20538" y="3070"/>
                  </a:lnTo>
                  <a:lnTo>
                    <a:pt x="20113" y="2851"/>
                  </a:lnTo>
                  <a:lnTo>
                    <a:pt x="19830" y="2851"/>
                  </a:lnTo>
                  <a:lnTo>
                    <a:pt x="19688" y="2851"/>
                  </a:lnTo>
                  <a:lnTo>
                    <a:pt x="19546" y="2851"/>
                  </a:lnTo>
                  <a:lnTo>
                    <a:pt x="19546" y="2631"/>
                  </a:lnTo>
                  <a:lnTo>
                    <a:pt x="19688" y="2631"/>
                  </a:lnTo>
                  <a:lnTo>
                    <a:pt x="19971" y="2412"/>
                  </a:lnTo>
                  <a:lnTo>
                    <a:pt x="20396" y="2631"/>
                  </a:lnTo>
                  <a:lnTo>
                    <a:pt x="20892" y="2851"/>
                  </a:lnTo>
                  <a:lnTo>
                    <a:pt x="21175" y="2851"/>
                  </a:lnTo>
                  <a:lnTo>
                    <a:pt x="21458" y="2851"/>
                  </a:lnTo>
                  <a:lnTo>
                    <a:pt x="21458" y="2412"/>
                  </a:lnTo>
                  <a:lnTo>
                    <a:pt x="21458" y="2193"/>
                  </a:lnTo>
                  <a:lnTo>
                    <a:pt x="20750" y="1974"/>
                  </a:lnTo>
                  <a:lnTo>
                    <a:pt x="20113" y="1754"/>
                  </a:lnTo>
                  <a:lnTo>
                    <a:pt x="20254" y="1754"/>
                  </a:lnTo>
                  <a:lnTo>
                    <a:pt x="20538" y="1754"/>
                  </a:lnTo>
                  <a:lnTo>
                    <a:pt x="21175" y="1974"/>
                  </a:lnTo>
                  <a:lnTo>
                    <a:pt x="21317" y="1974"/>
                  </a:lnTo>
                  <a:lnTo>
                    <a:pt x="21458" y="1974"/>
                  </a:lnTo>
                  <a:lnTo>
                    <a:pt x="21175" y="1535"/>
                  </a:lnTo>
                  <a:lnTo>
                    <a:pt x="20750" y="1316"/>
                  </a:lnTo>
                  <a:lnTo>
                    <a:pt x="19830" y="1535"/>
                  </a:lnTo>
                  <a:lnTo>
                    <a:pt x="19688" y="1535"/>
                  </a:lnTo>
                  <a:lnTo>
                    <a:pt x="19546" y="1316"/>
                  </a:lnTo>
                  <a:lnTo>
                    <a:pt x="19405" y="1096"/>
                  </a:lnTo>
                  <a:lnTo>
                    <a:pt x="19263" y="1096"/>
                  </a:lnTo>
                  <a:lnTo>
                    <a:pt x="19121" y="1316"/>
                  </a:lnTo>
                  <a:lnTo>
                    <a:pt x="18838" y="1535"/>
                  </a:lnTo>
                  <a:lnTo>
                    <a:pt x="18413" y="1754"/>
                  </a:lnTo>
                  <a:lnTo>
                    <a:pt x="18130" y="1754"/>
                  </a:lnTo>
                  <a:lnTo>
                    <a:pt x="17988" y="1754"/>
                  </a:lnTo>
                  <a:lnTo>
                    <a:pt x="17988" y="1535"/>
                  </a:lnTo>
                  <a:lnTo>
                    <a:pt x="17988" y="1316"/>
                  </a:lnTo>
                  <a:lnTo>
                    <a:pt x="18130" y="877"/>
                  </a:lnTo>
                  <a:lnTo>
                    <a:pt x="18130" y="658"/>
                  </a:lnTo>
                  <a:lnTo>
                    <a:pt x="17988" y="439"/>
                  </a:lnTo>
                  <a:lnTo>
                    <a:pt x="17847" y="439"/>
                  </a:lnTo>
                  <a:lnTo>
                    <a:pt x="17563" y="658"/>
                  </a:lnTo>
                  <a:lnTo>
                    <a:pt x="17422" y="877"/>
                  </a:lnTo>
                  <a:lnTo>
                    <a:pt x="17280" y="877"/>
                  </a:lnTo>
                  <a:lnTo>
                    <a:pt x="17138" y="877"/>
                  </a:lnTo>
                  <a:lnTo>
                    <a:pt x="16997" y="658"/>
                  </a:lnTo>
                  <a:lnTo>
                    <a:pt x="16855" y="219"/>
                  </a:lnTo>
                  <a:lnTo>
                    <a:pt x="16005" y="0"/>
                  </a:lnTo>
                  <a:lnTo>
                    <a:pt x="15722" y="219"/>
                  </a:lnTo>
                  <a:lnTo>
                    <a:pt x="15580" y="439"/>
                  </a:lnTo>
                  <a:lnTo>
                    <a:pt x="15155" y="877"/>
                  </a:lnTo>
                  <a:lnTo>
                    <a:pt x="14872" y="877"/>
                  </a:lnTo>
                  <a:lnTo>
                    <a:pt x="14589" y="658"/>
                  </a:lnTo>
                  <a:lnTo>
                    <a:pt x="14447" y="439"/>
                  </a:lnTo>
                  <a:lnTo>
                    <a:pt x="14022" y="219"/>
                  </a:lnTo>
                  <a:lnTo>
                    <a:pt x="13456" y="439"/>
                  </a:lnTo>
                  <a:lnTo>
                    <a:pt x="13172" y="658"/>
                  </a:lnTo>
                  <a:lnTo>
                    <a:pt x="13031" y="1096"/>
                  </a:lnTo>
                  <a:lnTo>
                    <a:pt x="13172" y="1316"/>
                  </a:lnTo>
                  <a:lnTo>
                    <a:pt x="13314" y="1535"/>
                  </a:lnTo>
                  <a:lnTo>
                    <a:pt x="13172" y="1535"/>
                  </a:lnTo>
                  <a:lnTo>
                    <a:pt x="12889" y="1316"/>
                  </a:lnTo>
                  <a:lnTo>
                    <a:pt x="12606" y="1096"/>
                  </a:lnTo>
                  <a:lnTo>
                    <a:pt x="12181" y="1316"/>
                  </a:lnTo>
                  <a:lnTo>
                    <a:pt x="11898" y="1535"/>
                  </a:lnTo>
                  <a:lnTo>
                    <a:pt x="11756" y="1754"/>
                  </a:lnTo>
                  <a:lnTo>
                    <a:pt x="11614" y="1974"/>
                  </a:lnTo>
                  <a:lnTo>
                    <a:pt x="11898" y="2412"/>
                  </a:lnTo>
                  <a:lnTo>
                    <a:pt x="12039" y="2631"/>
                  </a:lnTo>
                  <a:lnTo>
                    <a:pt x="12181" y="2851"/>
                  </a:lnTo>
                  <a:lnTo>
                    <a:pt x="12039" y="3289"/>
                  </a:lnTo>
                  <a:lnTo>
                    <a:pt x="11756" y="3947"/>
                  </a:lnTo>
                  <a:lnTo>
                    <a:pt x="11614" y="3947"/>
                  </a:lnTo>
                  <a:lnTo>
                    <a:pt x="11473" y="3947"/>
                  </a:lnTo>
                  <a:lnTo>
                    <a:pt x="11190" y="4166"/>
                  </a:lnTo>
                  <a:lnTo>
                    <a:pt x="10552" y="5044"/>
                  </a:lnTo>
                  <a:lnTo>
                    <a:pt x="9986" y="5482"/>
                  </a:lnTo>
                  <a:lnTo>
                    <a:pt x="9561" y="6140"/>
                  </a:lnTo>
                  <a:lnTo>
                    <a:pt x="9561" y="6359"/>
                  </a:lnTo>
                  <a:lnTo>
                    <a:pt x="8852" y="6579"/>
                  </a:lnTo>
                  <a:lnTo>
                    <a:pt x="8569" y="6798"/>
                  </a:lnTo>
                  <a:lnTo>
                    <a:pt x="8286" y="7017"/>
                  </a:lnTo>
                  <a:lnTo>
                    <a:pt x="8144" y="7017"/>
                  </a:lnTo>
                  <a:lnTo>
                    <a:pt x="8286" y="7017"/>
                  </a:lnTo>
                  <a:lnTo>
                    <a:pt x="8569" y="7017"/>
                  </a:lnTo>
                  <a:lnTo>
                    <a:pt x="8852" y="6798"/>
                  </a:lnTo>
                  <a:lnTo>
                    <a:pt x="9136" y="7017"/>
                  </a:lnTo>
                  <a:lnTo>
                    <a:pt x="9136" y="7456"/>
                  </a:lnTo>
                  <a:lnTo>
                    <a:pt x="8994" y="7675"/>
                  </a:lnTo>
                  <a:lnTo>
                    <a:pt x="8711" y="7894"/>
                  </a:lnTo>
                  <a:lnTo>
                    <a:pt x="8428" y="8114"/>
                  </a:lnTo>
                  <a:lnTo>
                    <a:pt x="8144" y="8333"/>
                  </a:lnTo>
                  <a:lnTo>
                    <a:pt x="7719" y="8991"/>
                  </a:lnTo>
                  <a:lnTo>
                    <a:pt x="7861" y="8991"/>
                  </a:lnTo>
                  <a:lnTo>
                    <a:pt x="7719" y="8991"/>
                  </a:lnTo>
                  <a:lnTo>
                    <a:pt x="7436" y="8991"/>
                  </a:lnTo>
                  <a:lnTo>
                    <a:pt x="7153" y="8991"/>
                  </a:lnTo>
                  <a:lnTo>
                    <a:pt x="7153" y="9210"/>
                  </a:lnTo>
                  <a:lnTo>
                    <a:pt x="7294" y="9210"/>
                  </a:lnTo>
                  <a:lnTo>
                    <a:pt x="7436" y="9429"/>
                  </a:lnTo>
                  <a:lnTo>
                    <a:pt x="7436" y="9649"/>
                  </a:lnTo>
                  <a:lnTo>
                    <a:pt x="6870" y="10307"/>
                  </a:lnTo>
                  <a:lnTo>
                    <a:pt x="6161" y="10526"/>
                  </a:lnTo>
                  <a:lnTo>
                    <a:pt x="5878" y="10526"/>
                  </a:lnTo>
                  <a:lnTo>
                    <a:pt x="5736" y="10307"/>
                  </a:lnTo>
                  <a:lnTo>
                    <a:pt x="5595" y="10307"/>
                  </a:lnTo>
                  <a:lnTo>
                    <a:pt x="5453" y="10307"/>
                  </a:lnTo>
                  <a:lnTo>
                    <a:pt x="5453" y="10526"/>
                  </a:lnTo>
                  <a:lnTo>
                    <a:pt x="5595" y="10745"/>
                  </a:lnTo>
                  <a:lnTo>
                    <a:pt x="5595" y="11184"/>
                  </a:lnTo>
                  <a:lnTo>
                    <a:pt x="5595" y="11403"/>
                  </a:lnTo>
                  <a:lnTo>
                    <a:pt x="5453" y="11403"/>
                  </a:lnTo>
                  <a:lnTo>
                    <a:pt x="5453" y="11184"/>
                  </a:lnTo>
                  <a:lnTo>
                    <a:pt x="5311" y="10745"/>
                  </a:lnTo>
                  <a:lnTo>
                    <a:pt x="5311" y="10526"/>
                  </a:lnTo>
                  <a:lnTo>
                    <a:pt x="5170" y="10745"/>
                  </a:lnTo>
                  <a:lnTo>
                    <a:pt x="5170" y="10964"/>
                  </a:lnTo>
                  <a:lnTo>
                    <a:pt x="4745" y="10964"/>
                  </a:lnTo>
                  <a:lnTo>
                    <a:pt x="4603" y="10964"/>
                  </a:lnTo>
                  <a:lnTo>
                    <a:pt x="4462" y="10964"/>
                  </a:lnTo>
                  <a:lnTo>
                    <a:pt x="4462" y="11403"/>
                  </a:lnTo>
                  <a:lnTo>
                    <a:pt x="4745" y="11622"/>
                  </a:lnTo>
                  <a:lnTo>
                    <a:pt x="4887" y="11842"/>
                  </a:lnTo>
                  <a:lnTo>
                    <a:pt x="4887" y="12061"/>
                  </a:lnTo>
                  <a:lnTo>
                    <a:pt x="4745" y="12061"/>
                  </a:lnTo>
                  <a:lnTo>
                    <a:pt x="4603" y="11622"/>
                  </a:lnTo>
                  <a:lnTo>
                    <a:pt x="4462" y="11403"/>
                  </a:lnTo>
                  <a:lnTo>
                    <a:pt x="4320" y="11184"/>
                  </a:lnTo>
                  <a:lnTo>
                    <a:pt x="4178" y="11403"/>
                  </a:lnTo>
                  <a:lnTo>
                    <a:pt x="4037" y="11622"/>
                  </a:lnTo>
                  <a:lnTo>
                    <a:pt x="3753" y="12061"/>
                  </a:lnTo>
                  <a:lnTo>
                    <a:pt x="3612" y="12061"/>
                  </a:lnTo>
                  <a:lnTo>
                    <a:pt x="4462" y="12061"/>
                  </a:lnTo>
                  <a:lnTo>
                    <a:pt x="4745" y="12061"/>
                  </a:lnTo>
                  <a:lnTo>
                    <a:pt x="4887" y="12280"/>
                  </a:lnTo>
                  <a:lnTo>
                    <a:pt x="4603" y="12280"/>
                  </a:lnTo>
                  <a:lnTo>
                    <a:pt x="4462" y="12061"/>
                  </a:lnTo>
                  <a:lnTo>
                    <a:pt x="3753" y="12280"/>
                  </a:lnTo>
                  <a:lnTo>
                    <a:pt x="3612" y="12280"/>
                  </a:lnTo>
                  <a:lnTo>
                    <a:pt x="3470" y="12280"/>
                  </a:lnTo>
                  <a:lnTo>
                    <a:pt x="3470" y="12499"/>
                  </a:lnTo>
                  <a:lnTo>
                    <a:pt x="3612" y="12938"/>
                  </a:lnTo>
                  <a:lnTo>
                    <a:pt x="3612" y="13267"/>
                  </a:lnTo>
                  <a:lnTo>
                    <a:pt x="3612" y="13486"/>
                  </a:lnTo>
                  <a:lnTo>
                    <a:pt x="3470" y="13486"/>
                  </a:lnTo>
                  <a:lnTo>
                    <a:pt x="3329" y="13486"/>
                  </a:lnTo>
                  <a:lnTo>
                    <a:pt x="3187" y="13267"/>
                  </a:lnTo>
                  <a:lnTo>
                    <a:pt x="3045" y="13267"/>
                  </a:lnTo>
                  <a:lnTo>
                    <a:pt x="2762" y="13486"/>
                  </a:lnTo>
                  <a:lnTo>
                    <a:pt x="2479" y="13925"/>
                  </a:lnTo>
                  <a:lnTo>
                    <a:pt x="2195" y="14363"/>
                  </a:lnTo>
                  <a:lnTo>
                    <a:pt x="1912" y="15021"/>
                  </a:lnTo>
                  <a:lnTo>
                    <a:pt x="2054" y="15021"/>
                  </a:lnTo>
                  <a:lnTo>
                    <a:pt x="1912" y="15460"/>
                  </a:lnTo>
                  <a:lnTo>
                    <a:pt x="1487" y="15898"/>
                  </a:lnTo>
                  <a:lnTo>
                    <a:pt x="921" y="16776"/>
                  </a:lnTo>
                  <a:lnTo>
                    <a:pt x="921" y="16995"/>
                  </a:lnTo>
                  <a:lnTo>
                    <a:pt x="921" y="17214"/>
                  </a:lnTo>
                  <a:lnTo>
                    <a:pt x="921" y="17434"/>
                  </a:lnTo>
                  <a:lnTo>
                    <a:pt x="425" y="18091"/>
                  </a:lnTo>
                  <a:lnTo>
                    <a:pt x="567" y="18091"/>
                  </a:lnTo>
                  <a:lnTo>
                    <a:pt x="425" y="18091"/>
                  </a:lnTo>
                  <a:lnTo>
                    <a:pt x="283" y="18091"/>
                  </a:lnTo>
                  <a:lnTo>
                    <a:pt x="283" y="18311"/>
                  </a:lnTo>
                  <a:lnTo>
                    <a:pt x="425" y="18530"/>
                  </a:lnTo>
                  <a:lnTo>
                    <a:pt x="283" y="18749"/>
                  </a:lnTo>
                  <a:lnTo>
                    <a:pt x="142" y="19188"/>
                  </a:lnTo>
                  <a:lnTo>
                    <a:pt x="0" y="19188"/>
                  </a:lnTo>
                  <a:lnTo>
                    <a:pt x="142" y="19407"/>
                  </a:lnTo>
                  <a:lnTo>
                    <a:pt x="567" y="19846"/>
                  </a:lnTo>
                  <a:lnTo>
                    <a:pt x="779" y="19626"/>
                  </a:lnTo>
                  <a:lnTo>
                    <a:pt x="921" y="19626"/>
                  </a:lnTo>
                  <a:lnTo>
                    <a:pt x="1062" y="19626"/>
                  </a:lnTo>
                  <a:lnTo>
                    <a:pt x="1062" y="19846"/>
                  </a:lnTo>
                  <a:lnTo>
                    <a:pt x="921" y="20065"/>
                  </a:lnTo>
                  <a:lnTo>
                    <a:pt x="567" y="20504"/>
                  </a:lnTo>
                  <a:lnTo>
                    <a:pt x="142" y="20942"/>
                  </a:lnTo>
                  <a:lnTo>
                    <a:pt x="0" y="21161"/>
                  </a:lnTo>
                  <a:lnTo>
                    <a:pt x="142" y="21381"/>
                  </a:lnTo>
                  <a:lnTo>
                    <a:pt x="425" y="21600"/>
                  </a:lnTo>
                  <a:lnTo>
                    <a:pt x="567" y="21600"/>
                  </a:lnTo>
                  <a:lnTo>
                    <a:pt x="921" y="21381"/>
                  </a:lnTo>
                  <a:lnTo>
                    <a:pt x="1204" y="20942"/>
                  </a:lnTo>
                  <a:lnTo>
                    <a:pt x="1629" y="20284"/>
                  </a:lnTo>
                  <a:lnTo>
                    <a:pt x="1629" y="20504"/>
                  </a:lnTo>
                  <a:lnTo>
                    <a:pt x="1912" y="20065"/>
                  </a:lnTo>
                  <a:lnTo>
                    <a:pt x="2054" y="19846"/>
                  </a:lnTo>
                  <a:lnTo>
                    <a:pt x="2054" y="20065"/>
                  </a:lnTo>
                  <a:lnTo>
                    <a:pt x="2620" y="19407"/>
                  </a:lnTo>
                  <a:lnTo>
                    <a:pt x="3329" y="18530"/>
                  </a:lnTo>
                  <a:lnTo>
                    <a:pt x="4037" y="17872"/>
                  </a:lnTo>
                  <a:lnTo>
                    <a:pt x="4037" y="18091"/>
                  </a:lnTo>
                  <a:lnTo>
                    <a:pt x="4178" y="18311"/>
                  </a:lnTo>
                  <a:lnTo>
                    <a:pt x="4178" y="17872"/>
                  </a:lnTo>
                  <a:lnTo>
                    <a:pt x="4320" y="17434"/>
                  </a:lnTo>
                  <a:lnTo>
                    <a:pt x="4462" y="17653"/>
                  </a:lnTo>
                  <a:lnTo>
                    <a:pt x="4603" y="17653"/>
                  </a:lnTo>
                  <a:lnTo>
                    <a:pt x="4745" y="17434"/>
                  </a:lnTo>
                  <a:lnTo>
                    <a:pt x="4887" y="17214"/>
                  </a:lnTo>
                  <a:lnTo>
                    <a:pt x="4887" y="16776"/>
                  </a:lnTo>
                  <a:lnTo>
                    <a:pt x="5028" y="16556"/>
                  </a:lnTo>
                  <a:lnTo>
                    <a:pt x="5453" y="16556"/>
                  </a:lnTo>
                  <a:lnTo>
                    <a:pt x="5878" y="16776"/>
                  </a:lnTo>
                  <a:lnTo>
                    <a:pt x="5878" y="16556"/>
                  </a:lnTo>
                  <a:lnTo>
                    <a:pt x="6020" y="16337"/>
                  </a:lnTo>
                  <a:lnTo>
                    <a:pt x="6161" y="16776"/>
                  </a:lnTo>
                  <a:lnTo>
                    <a:pt x="6586" y="16556"/>
                  </a:lnTo>
                  <a:lnTo>
                    <a:pt x="6870" y="16118"/>
                  </a:lnTo>
                  <a:lnTo>
                    <a:pt x="7011" y="16118"/>
                  </a:lnTo>
                  <a:lnTo>
                    <a:pt x="7011" y="16337"/>
                  </a:lnTo>
                  <a:lnTo>
                    <a:pt x="7153" y="16776"/>
                  </a:lnTo>
                  <a:lnTo>
                    <a:pt x="7436" y="16776"/>
                  </a:lnTo>
                  <a:lnTo>
                    <a:pt x="8003" y="16776"/>
                  </a:lnTo>
                  <a:lnTo>
                    <a:pt x="8286" y="16337"/>
                  </a:lnTo>
                  <a:lnTo>
                    <a:pt x="8711" y="16118"/>
                  </a:lnTo>
                  <a:lnTo>
                    <a:pt x="8852" y="16118"/>
                  </a:lnTo>
                  <a:lnTo>
                    <a:pt x="8994" y="15679"/>
                  </a:lnTo>
                  <a:lnTo>
                    <a:pt x="9277" y="15898"/>
                  </a:lnTo>
                  <a:lnTo>
                    <a:pt x="9419" y="15898"/>
                  </a:lnTo>
                  <a:lnTo>
                    <a:pt x="9702" y="15241"/>
                  </a:lnTo>
                  <a:lnTo>
                    <a:pt x="9844" y="15021"/>
                  </a:lnTo>
                  <a:lnTo>
                    <a:pt x="9986" y="14802"/>
                  </a:lnTo>
                  <a:lnTo>
                    <a:pt x="10552" y="15021"/>
                  </a:lnTo>
                  <a:lnTo>
                    <a:pt x="10906" y="15241"/>
                  </a:lnTo>
                  <a:lnTo>
                    <a:pt x="11190" y="15460"/>
                  </a:lnTo>
                  <a:lnTo>
                    <a:pt x="11331" y="15679"/>
                  </a:lnTo>
                  <a:lnTo>
                    <a:pt x="11473" y="16118"/>
                  </a:lnTo>
                  <a:lnTo>
                    <a:pt x="12039" y="15898"/>
                  </a:lnTo>
                  <a:lnTo>
                    <a:pt x="12889" y="15241"/>
                  </a:lnTo>
                  <a:lnTo>
                    <a:pt x="13172" y="15460"/>
                  </a:lnTo>
                  <a:lnTo>
                    <a:pt x="13597" y="15241"/>
                  </a:lnTo>
                  <a:lnTo>
                    <a:pt x="13739" y="15241"/>
                  </a:lnTo>
                  <a:lnTo>
                    <a:pt x="13739" y="15021"/>
                  </a:lnTo>
                  <a:lnTo>
                    <a:pt x="13456" y="14802"/>
                  </a:lnTo>
                  <a:lnTo>
                    <a:pt x="12889" y="14583"/>
                  </a:lnTo>
                  <a:lnTo>
                    <a:pt x="12464" y="14363"/>
                  </a:lnTo>
                  <a:lnTo>
                    <a:pt x="12039" y="13925"/>
                  </a:lnTo>
                  <a:lnTo>
                    <a:pt x="12323" y="13925"/>
                  </a:lnTo>
                  <a:lnTo>
                    <a:pt x="12606" y="13925"/>
                  </a:lnTo>
                  <a:lnTo>
                    <a:pt x="12889" y="13925"/>
                  </a:lnTo>
                  <a:lnTo>
                    <a:pt x="12889" y="13706"/>
                  </a:lnTo>
                  <a:lnTo>
                    <a:pt x="12889" y="13486"/>
                  </a:lnTo>
                  <a:lnTo>
                    <a:pt x="12889" y="13267"/>
                  </a:lnTo>
                  <a:lnTo>
                    <a:pt x="13314" y="12938"/>
                  </a:lnTo>
                  <a:lnTo>
                    <a:pt x="13597" y="13267"/>
                  </a:lnTo>
                  <a:lnTo>
                    <a:pt x="13456" y="12499"/>
                  </a:lnTo>
                  <a:lnTo>
                    <a:pt x="13456" y="11842"/>
                  </a:lnTo>
                  <a:lnTo>
                    <a:pt x="13456" y="11622"/>
                  </a:lnTo>
                  <a:lnTo>
                    <a:pt x="13881" y="12938"/>
                  </a:lnTo>
                  <a:lnTo>
                    <a:pt x="13739" y="13267"/>
                  </a:lnTo>
                  <a:lnTo>
                    <a:pt x="13597" y="13267"/>
                  </a:lnTo>
                  <a:lnTo>
                    <a:pt x="13739" y="14144"/>
                  </a:lnTo>
                  <a:lnTo>
                    <a:pt x="13739" y="14583"/>
                  </a:lnTo>
                  <a:lnTo>
                    <a:pt x="14022" y="14583"/>
                  </a:lnTo>
                  <a:lnTo>
                    <a:pt x="14164" y="14363"/>
                  </a:lnTo>
                  <a:lnTo>
                    <a:pt x="14164" y="14144"/>
                  </a:lnTo>
                  <a:lnTo>
                    <a:pt x="14306" y="14144"/>
                  </a:lnTo>
                  <a:lnTo>
                    <a:pt x="14164" y="14363"/>
                  </a:lnTo>
                  <a:lnTo>
                    <a:pt x="14022" y="14583"/>
                  </a:lnTo>
                  <a:lnTo>
                    <a:pt x="14164" y="14802"/>
                  </a:lnTo>
                  <a:lnTo>
                    <a:pt x="14306" y="14583"/>
                  </a:lnTo>
                  <a:lnTo>
                    <a:pt x="14730" y="13486"/>
                  </a:lnTo>
                  <a:lnTo>
                    <a:pt x="14872" y="12719"/>
                  </a:lnTo>
                  <a:lnTo>
                    <a:pt x="14872" y="12280"/>
                  </a:lnTo>
                  <a:lnTo>
                    <a:pt x="14589" y="12061"/>
                  </a:lnTo>
                  <a:lnTo>
                    <a:pt x="14447" y="12061"/>
                  </a:lnTo>
                  <a:lnTo>
                    <a:pt x="14164" y="12280"/>
                  </a:lnTo>
                  <a:lnTo>
                    <a:pt x="14306" y="12061"/>
                  </a:lnTo>
                  <a:lnTo>
                    <a:pt x="14447" y="11842"/>
                  </a:lnTo>
                  <a:lnTo>
                    <a:pt x="14447" y="11184"/>
                  </a:lnTo>
                  <a:lnTo>
                    <a:pt x="14447" y="10745"/>
                  </a:lnTo>
                  <a:lnTo>
                    <a:pt x="14589" y="10526"/>
                  </a:lnTo>
                  <a:lnTo>
                    <a:pt x="14730" y="10526"/>
                  </a:lnTo>
                  <a:lnTo>
                    <a:pt x="15014" y="10526"/>
                  </a:lnTo>
                  <a:lnTo>
                    <a:pt x="15439" y="10745"/>
                  </a:lnTo>
                  <a:lnTo>
                    <a:pt x="15580" y="10745"/>
                  </a:lnTo>
                  <a:lnTo>
                    <a:pt x="15722" y="10526"/>
                  </a:lnTo>
                  <a:lnTo>
                    <a:pt x="15722" y="11403"/>
                  </a:lnTo>
                  <a:lnTo>
                    <a:pt x="15722" y="11622"/>
                  </a:lnTo>
                  <a:lnTo>
                    <a:pt x="15864" y="11842"/>
                  </a:lnTo>
                  <a:lnTo>
                    <a:pt x="16005" y="11622"/>
                  </a:lnTo>
                  <a:lnTo>
                    <a:pt x="16289" y="11403"/>
                  </a:lnTo>
                  <a:lnTo>
                    <a:pt x="16430" y="11184"/>
                  </a:lnTo>
                  <a:lnTo>
                    <a:pt x="16430" y="10745"/>
                  </a:lnTo>
                  <a:lnTo>
                    <a:pt x="16430" y="10307"/>
                  </a:lnTo>
                  <a:lnTo>
                    <a:pt x="16572" y="10087"/>
                  </a:lnTo>
                  <a:lnTo>
                    <a:pt x="16713" y="10087"/>
                  </a:lnTo>
                  <a:lnTo>
                    <a:pt x="16997" y="10307"/>
                  </a:lnTo>
                  <a:lnTo>
                    <a:pt x="17138" y="10526"/>
                  </a:lnTo>
                  <a:lnTo>
                    <a:pt x="17280" y="10526"/>
                  </a:lnTo>
                  <a:lnTo>
                    <a:pt x="17280" y="10307"/>
                  </a:lnTo>
                  <a:lnTo>
                    <a:pt x="16997" y="9868"/>
                  </a:lnTo>
                  <a:lnTo>
                    <a:pt x="16855" y="9649"/>
                  </a:lnTo>
                  <a:lnTo>
                    <a:pt x="16855" y="9429"/>
                  </a:lnTo>
                  <a:lnTo>
                    <a:pt x="16997" y="9210"/>
                  </a:lnTo>
                  <a:lnTo>
                    <a:pt x="17280" y="9429"/>
                  </a:lnTo>
                  <a:lnTo>
                    <a:pt x="17422" y="9429"/>
                  </a:lnTo>
                  <a:lnTo>
                    <a:pt x="17705" y="9429"/>
                  </a:lnTo>
                  <a:lnTo>
                    <a:pt x="17847" y="9210"/>
                  </a:lnTo>
                  <a:lnTo>
                    <a:pt x="17847" y="8772"/>
                  </a:lnTo>
                  <a:lnTo>
                    <a:pt x="17847" y="8114"/>
                  </a:lnTo>
                  <a:lnTo>
                    <a:pt x="17847" y="7894"/>
                  </a:lnTo>
                  <a:lnTo>
                    <a:pt x="17847" y="7675"/>
                  </a:lnTo>
                  <a:lnTo>
                    <a:pt x="18271" y="7894"/>
                  </a:lnTo>
                  <a:lnTo>
                    <a:pt x="18555" y="8114"/>
                  </a:lnTo>
                  <a:lnTo>
                    <a:pt x="18696" y="8114"/>
                  </a:lnTo>
                  <a:lnTo>
                    <a:pt x="18838" y="8114"/>
                  </a:lnTo>
                  <a:lnTo>
                    <a:pt x="18555" y="7456"/>
                  </a:lnTo>
                  <a:lnTo>
                    <a:pt x="18413" y="7237"/>
                  </a:lnTo>
                  <a:lnTo>
                    <a:pt x="18413" y="7017"/>
                  </a:lnTo>
                  <a:lnTo>
                    <a:pt x="19121" y="6140"/>
                  </a:lnTo>
                  <a:lnTo>
                    <a:pt x="20113" y="5044"/>
                  </a:lnTo>
                  <a:lnTo>
                    <a:pt x="19971" y="5263"/>
                  </a:lnTo>
                  <a:close/>
                  <a:moveTo>
                    <a:pt x="19971" y="5263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AutoShape 18">
              <a:extLst>
                <a:ext uri="{FF2B5EF4-FFF2-40B4-BE49-F238E27FC236}">
                  <a16:creationId xmlns:a16="http://schemas.microsoft.com/office/drawing/2014/main" id="{906617DE-7642-73AD-3126-CF9AD05C9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" y="1304"/>
              <a:ext cx="96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0" y="1728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AutoShape 19">
              <a:extLst>
                <a:ext uri="{FF2B5EF4-FFF2-40B4-BE49-F238E27FC236}">
                  <a16:creationId xmlns:a16="http://schemas.microsoft.com/office/drawing/2014/main" id="{A6973C44-8906-8AFF-E84D-B3FFF081C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0" y="584"/>
              <a:ext cx="144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000" y="0"/>
                  </a:moveTo>
                  <a:lnTo>
                    <a:pt x="12000" y="0"/>
                  </a:lnTo>
                  <a:lnTo>
                    <a:pt x="4800" y="8640"/>
                  </a:lnTo>
                  <a:lnTo>
                    <a:pt x="0" y="21600"/>
                  </a:lnTo>
                  <a:lnTo>
                    <a:pt x="2400" y="21600"/>
                  </a:lnTo>
                  <a:lnTo>
                    <a:pt x="7200" y="12960"/>
                  </a:lnTo>
                  <a:lnTo>
                    <a:pt x="21600" y="4320"/>
                  </a:lnTo>
                  <a:lnTo>
                    <a:pt x="16800" y="0"/>
                  </a:lnTo>
                  <a:lnTo>
                    <a:pt x="12000" y="0"/>
                  </a:lnTo>
                  <a:close/>
                  <a:moveTo>
                    <a:pt x="120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AutoShape 20">
              <a:extLst>
                <a:ext uri="{FF2B5EF4-FFF2-40B4-BE49-F238E27FC236}">
                  <a16:creationId xmlns:a16="http://schemas.microsoft.com/office/drawing/2014/main" id="{8E7F0967-7200-190C-4B62-79251D0E3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9" y="2112"/>
              <a:ext cx="48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200" y="21600"/>
                  </a:moveTo>
                  <a:lnTo>
                    <a:pt x="7200" y="21600"/>
                  </a:lnTo>
                  <a:lnTo>
                    <a:pt x="14400" y="21600"/>
                  </a:lnTo>
                  <a:lnTo>
                    <a:pt x="14400" y="0"/>
                  </a:lnTo>
                  <a:lnTo>
                    <a:pt x="21600" y="0"/>
                  </a:lnTo>
                  <a:lnTo>
                    <a:pt x="14400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7200" y="21600"/>
                  </a:lnTo>
                  <a:close/>
                  <a:moveTo>
                    <a:pt x="720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AutoShape 21">
              <a:extLst>
                <a:ext uri="{FF2B5EF4-FFF2-40B4-BE49-F238E27FC236}">
                  <a16:creationId xmlns:a16="http://schemas.microsoft.com/office/drawing/2014/main" id="{254A8A59-CC60-8E31-9C61-A0550ED1B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9" y="664"/>
              <a:ext cx="1241" cy="91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72" y="16674"/>
                  </a:moveTo>
                  <a:lnTo>
                    <a:pt x="1672" y="16674"/>
                  </a:lnTo>
                  <a:lnTo>
                    <a:pt x="1394" y="18189"/>
                  </a:lnTo>
                  <a:lnTo>
                    <a:pt x="557" y="19326"/>
                  </a:lnTo>
                  <a:lnTo>
                    <a:pt x="0" y="20463"/>
                  </a:lnTo>
                  <a:lnTo>
                    <a:pt x="0" y="20842"/>
                  </a:lnTo>
                  <a:lnTo>
                    <a:pt x="0" y="21221"/>
                  </a:lnTo>
                  <a:lnTo>
                    <a:pt x="279" y="21600"/>
                  </a:lnTo>
                  <a:lnTo>
                    <a:pt x="557" y="21221"/>
                  </a:lnTo>
                  <a:lnTo>
                    <a:pt x="1115" y="20842"/>
                  </a:lnTo>
                  <a:lnTo>
                    <a:pt x="1951" y="20842"/>
                  </a:lnTo>
                  <a:lnTo>
                    <a:pt x="2787" y="20084"/>
                  </a:lnTo>
                  <a:lnTo>
                    <a:pt x="3623" y="18947"/>
                  </a:lnTo>
                  <a:lnTo>
                    <a:pt x="4877" y="17053"/>
                  </a:lnTo>
                  <a:lnTo>
                    <a:pt x="5435" y="16295"/>
                  </a:lnTo>
                  <a:lnTo>
                    <a:pt x="6271" y="15537"/>
                  </a:lnTo>
                  <a:lnTo>
                    <a:pt x="6828" y="14779"/>
                  </a:lnTo>
                  <a:lnTo>
                    <a:pt x="7107" y="14400"/>
                  </a:lnTo>
                  <a:lnTo>
                    <a:pt x="7665" y="14021"/>
                  </a:lnTo>
                  <a:lnTo>
                    <a:pt x="7943" y="14400"/>
                  </a:lnTo>
                  <a:lnTo>
                    <a:pt x="7943" y="14779"/>
                  </a:lnTo>
                  <a:lnTo>
                    <a:pt x="7943" y="16295"/>
                  </a:lnTo>
                  <a:lnTo>
                    <a:pt x="7665" y="16674"/>
                  </a:lnTo>
                  <a:lnTo>
                    <a:pt x="7386" y="16674"/>
                  </a:lnTo>
                  <a:lnTo>
                    <a:pt x="6550" y="17053"/>
                  </a:lnTo>
                  <a:lnTo>
                    <a:pt x="5992" y="17811"/>
                  </a:lnTo>
                  <a:lnTo>
                    <a:pt x="5714" y="18189"/>
                  </a:lnTo>
                  <a:lnTo>
                    <a:pt x="5435" y="18568"/>
                  </a:lnTo>
                  <a:lnTo>
                    <a:pt x="6271" y="18189"/>
                  </a:lnTo>
                  <a:lnTo>
                    <a:pt x="7107" y="17811"/>
                  </a:lnTo>
                  <a:lnTo>
                    <a:pt x="8779" y="16674"/>
                  </a:lnTo>
                  <a:lnTo>
                    <a:pt x="8779" y="17053"/>
                  </a:lnTo>
                  <a:lnTo>
                    <a:pt x="9058" y="17432"/>
                  </a:lnTo>
                  <a:lnTo>
                    <a:pt x="9615" y="15158"/>
                  </a:lnTo>
                  <a:lnTo>
                    <a:pt x="10452" y="14021"/>
                  </a:lnTo>
                  <a:lnTo>
                    <a:pt x="11009" y="13263"/>
                  </a:lnTo>
                  <a:lnTo>
                    <a:pt x="10730" y="13263"/>
                  </a:lnTo>
                  <a:lnTo>
                    <a:pt x="10452" y="13263"/>
                  </a:lnTo>
                  <a:lnTo>
                    <a:pt x="10173" y="13263"/>
                  </a:lnTo>
                  <a:lnTo>
                    <a:pt x="10730" y="12884"/>
                  </a:lnTo>
                  <a:lnTo>
                    <a:pt x="11288" y="12505"/>
                  </a:lnTo>
                  <a:lnTo>
                    <a:pt x="11566" y="11747"/>
                  </a:lnTo>
                  <a:lnTo>
                    <a:pt x="12124" y="10611"/>
                  </a:lnTo>
                  <a:lnTo>
                    <a:pt x="12403" y="10989"/>
                  </a:lnTo>
                  <a:lnTo>
                    <a:pt x="12681" y="10989"/>
                  </a:lnTo>
                  <a:lnTo>
                    <a:pt x="12960" y="11368"/>
                  </a:lnTo>
                  <a:lnTo>
                    <a:pt x="13239" y="11368"/>
                  </a:lnTo>
                  <a:lnTo>
                    <a:pt x="13239" y="10989"/>
                  </a:lnTo>
                  <a:lnTo>
                    <a:pt x="13239" y="10611"/>
                  </a:lnTo>
                  <a:lnTo>
                    <a:pt x="13239" y="10232"/>
                  </a:lnTo>
                  <a:lnTo>
                    <a:pt x="13239" y="9853"/>
                  </a:lnTo>
                  <a:lnTo>
                    <a:pt x="13517" y="9474"/>
                  </a:lnTo>
                  <a:lnTo>
                    <a:pt x="13796" y="9474"/>
                  </a:lnTo>
                  <a:lnTo>
                    <a:pt x="14632" y="9853"/>
                  </a:lnTo>
                  <a:lnTo>
                    <a:pt x="15190" y="9853"/>
                  </a:lnTo>
                  <a:lnTo>
                    <a:pt x="15468" y="9853"/>
                  </a:lnTo>
                  <a:lnTo>
                    <a:pt x="15747" y="9095"/>
                  </a:lnTo>
                  <a:lnTo>
                    <a:pt x="15747" y="8337"/>
                  </a:lnTo>
                  <a:lnTo>
                    <a:pt x="15468" y="8337"/>
                  </a:lnTo>
                  <a:lnTo>
                    <a:pt x="14632" y="8337"/>
                  </a:lnTo>
                  <a:lnTo>
                    <a:pt x="14075" y="8716"/>
                  </a:lnTo>
                  <a:lnTo>
                    <a:pt x="14632" y="7958"/>
                  </a:lnTo>
                  <a:lnTo>
                    <a:pt x="15468" y="7579"/>
                  </a:lnTo>
                  <a:lnTo>
                    <a:pt x="16305" y="7579"/>
                  </a:lnTo>
                  <a:lnTo>
                    <a:pt x="16862" y="6821"/>
                  </a:lnTo>
                  <a:lnTo>
                    <a:pt x="16583" y="6821"/>
                  </a:lnTo>
                  <a:lnTo>
                    <a:pt x="16305" y="7200"/>
                  </a:lnTo>
                  <a:lnTo>
                    <a:pt x="15747" y="6821"/>
                  </a:lnTo>
                  <a:lnTo>
                    <a:pt x="16026" y="6442"/>
                  </a:lnTo>
                  <a:lnTo>
                    <a:pt x="16305" y="6063"/>
                  </a:lnTo>
                  <a:lnTo>
                    <a:pt x="17977" y="4926"/>
                  </a:lnTo>
                  <a:lnTo>
                    <a:pt x="18255" y="5305"/>
                  </a:lnTo>
                  <a:lnTo>
                    <a:pt x="18813" y="4926"/>
                  </a:lnTo>
                  <a:lnTo>
                    <a:pt x="19092" y="4547"/>
                  </a:lnTo>
                  <a:lnTo>
                    <a:pt x="19092" y="4168"/>
                  </a:lnTo>
                  <a:lnTo>
                    <a:pt x="18813" y="3789"/>
                  </a:lnTo>
                  <a:lnTo>
                    <a:pt x="18255" y="3789"/>
                  </a:lnTo>
                  <a:lnTo>
                    <a:pt x="17698" y="3411"/>
                  </a:lnTo>
                  <a:lnTo>
                    <a:pt x="18255" y="3032"/>
                  </a:lnTo>
                  <a:lnTo>
                    <a:pt x="18813" y="2653"/>
                  </a:lnTo>
                  <a:lnTo>
                    <a:pt x="19928" y="2653"/>
                  </a:lnTo>
                  <a:lnTo>
                    <a:pt x="20764" y="2274"/>
                  </a:lnTo>
                  <a:lnTo>
                    <a:pt x="21043" y="2274"/>
                  </a:lnTo>
                  <a:lnTo>
                    <a:pt x="21043" y="1895"/>
                  </a:lnTo>
                  <a:lnTo>
                    <a:pt x="21043" y="1516"/>
                  </a:lnTo>
                  <a:lnTo>
                    <a:pt x="20764" y="1137"/>
                  </a:lnTo>
                  <a:lnTo>
                    <a:pt x="19928" y="1137"/>
                  </a:lnTo>
                  <a:lnTo>
                    <a:pt x="19092" y="1137"/>
                  </a:lnTo>
                  <a:lnTo>
                    <a:pt x="18534" y="1516"/>
                  </a:lnTo>
                  <a:lnTo>
                    <a:pt x="17698" y="1895"/>
                  </a:lnTo>
                  <a:lnTo>
                    <a:pt x="16862" y="2274"/>
                  </a:lnTo>
                  <a:lnTo>
                    <a:pt x="16862" y="1895"/>
                  </a:lnTo>
                  <a:lnTo>
                    <a:pt x="18534" y="1137"/>
                  </a:lnTo>
                  <a:lnTo>
                    <a:pt x="20206" y="758"/>
                  </a:lnTo>
                  <a:lnTo>
                    <a:pt x="21043" y="758"/>
                  </a:lnTo>
                  <a:lnTo>
                    <a:pt x="21600" y="758"/>
                  </a:lnTo>
                  <a:lnTo>
                    <a:pt x="20485" y="379"/>
                  </a:lnTo>
                  <a:lnTo>
                    <a:pt x="19370" y="0"/>
                  </a:lnTo>
                  <a:lnTo>
                    <a:pt x="18534" y="379"/>
                  </a:lnTo>
                  <a:lnTo>
                    <a:pt x="17419" y="758"/>
                  </a:lnTo>
                  <a:lnTo>
                    <a:pt x="16305" y="1137"/>
                  </a:lnTo>
                  <a:lnTo>
                    <a:pt x="16026" y="1516"/>
                  </a:lnTo>
                  <a:lnTo>
                    <a:pt x="15747" y="1895"/>
                  </a:lnTo>
                  <a:lnTo>
                    <a:pt x="15468" y="2653"/>
                  </a:lnTo>
                  <a:lnTo>
                    <a:pt x="15190" y="3789"/>
                  </a:lnTo>
                  <a:lnTo>
                    <a:pt x="14354" y="4168"/>
                  </a:lnTo>
                  <a:lnTo>
                    <a:pt x="13796" y="4547"/>
                  </a:lnTo>
                  <a:lnTo>
                    <a:pt x="13796" y="4926"/>
                  </a:lnTo>
                  <a:lnTo>
                    <a:pt x="14075" y="5305"/>
                  </a:lnTo>
                  <a:lnTo>
                    <a:pt x="14632" y="4926"/>
                  </a:lnTo>
                  <a:lnTo>
                    <a:pt x="15190" y="4926"/>
                  </a:lnTo>
                  <a:lnTo>
                    <a:pt x="15468" y="4926"/>
                  </a:lnTo>
                  <a:lnTo>
                    <a:pt x="15468" y="5305"/>
                  </a:lnTo>
                  <a:lnTo>
                    <a:pt x="14911" y="5684"/>
                  </a:lnTo>
                  <a:lnTo>
                    <a:pt x="13796" y="6442"/>
                  </a:lnTo>
                  <a:lnTo>
                    <a:pt x="11845" y="7579"/>
                  </a:lnTo>
                  <a:lnTo>
                    <a:pt x="11288" y="8716"/>
                  </a:lnTo>
                  <a:lnTo>
                    <a:pt x="10730" y="9853"/>
                  </a:lnTo>
                  <a:lnTo>
                    <a:pt x="10173" y="10611"/>
                  </a:lnTo>
                  <a:lnTo>
                    <a:pt x="9058" y="11368"/>
                  </a:lnTo>
                  <a:lnTo>
                    <a:pt x="8501" y="11368"/>
                  </a:lnTo>
                  <a:lnTo>
                    <a:pt x="8222" y="11368"/>
                  </a:lnTo>
                  <a:lnTo>
                    <a:pt x="8222" y="11747"/>
                  </a:lnTo>
                  <a:lnTo>
                    <a:pt x="8222" y="12505"/>
                  </a:lnTo>
                  <a:lnTo>
                    <a:pt x="8222" y="12884"/>
                  </a:lnTo>
                  <a:lnTo>
                    <a:pt x="7943" y="13642"/>
                  </a:lnTo>
                  <a:lnTo>
                    <a:pt x="7665" y="13642"/>
                  </a:lnTo>
                  <a:lnTo>
                    <a:pt x="7386" y="13642"/>
                  </a:lnTo>
                  <a:lnTo>
                    <a:pt x="6828" y="13263"/>
                  </a:lnTo>
                  <a:lnTo>
                    <a:pt x="5714" y="12884"/>
                  </a:lnTo>
                  <a:lnTo>
                    <a:pt x="5156" y="12884"/>
                  </a:lnTo>
                  <a:lnTo>
                    <a:pt x="4877" y="12505"/>
                  </a:lnTo>
                  <a:lnTo>
                    <a:pt x="5156" y="12126"/>
                  </a:lnTo>
                  <a:lnTo>
                    <a:pt x="5435" y="12126"/>
                  </a:lnTo>
                  <a:lnTo>
                    <a:pt x="5714" y="11747"/>
                  </a:lnTo>
                  <a:lnTo>
                    <a:pt x="5435" y="10989"/>
                  </a:lnTo>
                  <a:lnTo>
                    <a:pt x="4877" y="10989"/>
                  </a:lnTo>
                  <a:lnTo>
                    <a:pt x="4599" y="11368"/>
                  </a:lnTo>
                  <a:lnTo>
                    <a:pt x="4320" y="12505"/>
                  </a:lnTo>
                  <a:lnTo>
                    <a:pt x="3902" y="14021"/>
                  </a:lnTo>
                  <a:lnTo>
                    <a:pt x="2787" y="15158"/>
                  </a:lnTo>
                  <a:lnTo>
                    <a:pt x="2230" y="15916"/>
                  </a:lnTo>
                  <a:lnTo>
                    <a:pt x="1672" y="16674"/>
                  </a:lnTo>
                  <a:close/>
                  <a:moveTo>
                    <a:pt x="1672" y="16674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AutoShape 22">
              <a:extLst>
                <a:ext uri="{FF2B5EF4-FFF2-40B4-BE49-F238E27FC236}">
                  <a16:creationId xmlns:a16="http://schemas.microsoft.com/office/drawing/2014/main" id="{008D1E0C-1D3D-DF2C-7EF3-299F57ED7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8" y="2096"/>
              <a:ext cx="504" cy="35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743" y="16691"/>
                  </a:moveTo>
                  <a:lnTo>
                    <a:pt x="2743" y="16691"/>
                  </a:lnTo>
                  <a:lnTo>
                    <a:pt x="2743" y="17673"/>
                  </a:lnTo>
                  <a:lnTo>
                    <a:pt x="4457" y="19636"/>
                  </a:lnTo>
                  <a:lnTo>
                    <a:pt x="5829" y="21600"/>
                  </a:lnTo>
                  <a:lnTo>
                    <a:pt x="7886" y="21600"/>
                  </a:lnTo>
                  <a:lnTo>
                    <a:pt x="12000" y="20618"/>
                  </a:lnTo>
                  <a:lnTo>
                    <a:pt x="16114" y="18655"/>
                  </a:lnTo>
                  <a:lnTo>
                    <a:pt x="16800" y="18655"/>
                  </a:lnTo>
                  <a:lnTo>
                    <a:pt x="17486" y="18655"/>
                  </a:lnTo>
                  <a:lnTo>
                    <a:pt x="18857" y="17673"/>
                  </a:lnTo>
                  <a:lnTo>
                    <a:pt x="19543" y="15709"/>
                  </a:lnTo>
                  <a:lnTo>
                    <a:pt x="20914" y="14727"/>
                  </a:lnTo>
                  <a:lnTo>
                    <a:pt x="21600" y="13745"/>
                  </a:lnTo>
                  <a:lnTo>
                    <a:pt x="21600" y="12764"/>
                  </a:lnTo>
                  <a:lnTo>
                    <a:pt x="21600" y="10800"/>
                  </a:lnTo>
                  <a:lnTo>
                    <a:pt x="20914" y="8836"/>
                  </a:lnTo>
                  <a:lnTo>
                    <a:pt x="20229" y="7855"/>
                  </a:lnTo>
                  <a:lnTo>
                    <a:pt x="18857" y="7855"/>
                  </a:lnTo>
                  <a:lnTo>
                    <a:pt x="16114" y="8836"/>
                  </a:lnTo>
                  <a:lnTo>
                    <a:pt x="14057" y="8836"/>
                  </a:lnTo>
                  <a:lnTo>
                    <a:pt x="13371" y="7855"/>
                  </a:lnTo>
                  <a:lnTo>
                    <a:pt x="12686" y="6873"/>
                  </a:lnTo>
                  <a:lnTo>
                    <a:pt x="12686" y="5891"/>
                  </a:lnTo>
                  <a:lnTo>
                    <a:pt x="12000" y="4909"/>
                  </a:lnTo>
                  <a:lnTo>
                    <a:pt x="12000" y="5891"/>
                  </a:lnTo>
                  <a:lnTo>
                    <a:pt x="11314" y="6873"/>
                  </a:lnTo>
                  <a:lnTo>
                    <a:pt x="10629" y="6873"/>
                  </a:lnTo>
                  <a:lnTo>
                    <a:pt x="9943" y="6873"/>
                  </a:lnTo>
                  <a:lnTo>
                    <a:pt x="8571" y="7855"/>
                  </a:lnTo>
                  <a:lnTo>
                    <a:pt x="8571" y="6873"/>
                  </a:lnTo>
                  <a:lnTo>
                    <a:pt x="7200" y="8836"/>
                  </a:lnTo>
                  <a:lnTo>
                    <a:pt x="7886" y="6873"/>
                  </a:lnTo>
                  <a:lnTo>
                    <a:pt x="8571" y="5891"/>
                  </a:lnTo>
                  <a:lnTo>
                    <a:pt x="8571" y="3927"/>
                  </a:lnTo>
                  <a:lnTo>
                    <a:pt x="8571" y="1964"/>
                  </a:lnTo>
                  <a:lnTo>
                    <a:pt x="7886" y="982"/>
                  </a:lnTo>
                  <a:lnTo>
                    <a:pt x="7200" y="0"/>
                  </a:lnTo>
                  <a:lnTo>
                    <a:pt x="5829" y="982"/>
                  </a:lnTo>
                  <a:lnTo>
                    <a:pt x="5143" y="1964"/>
                  </a:lnTo>
                  <a:lnTo>
                    <a:pt x="2743" y="4909"/>
                  </a:lnTo>
                  <a:lnTo>
                    <a:pt x="2057" y="4909"/>
                  </a:lnTo>
                  <a:lnTo>
                    <a:pt x="1371" y="3927"/>
                  </a:lnTo>
                  <a:lnTo>
                    <a:pt x="5829" y="6873"/>
                  </a:lnTo>
                  <a:lnTo>
                    <a:pt x="6514" y="6873"/>
                  </a:lnTo>
                  <a:lnTo>
                    <a:pt x="3771" y="7855"/>
                  </a:lnTo>
                  <a:lnTo>
                    <a:pt x="686" y="9818"/>
                  </a:lnTo>
                  <a:lnTo>
                    <a:pt x="0" y="10800"/>
                  </a:lnTo>
                  <a:lnTo>
                    <a:pt x="0" y="11782"/>
                  </a:lnTo>
                  <a:lnTo>
                    <a:pt x="686" y="13745"/>
                  </a:lnTo>
                  <a:lnTo>
                    <a:pt x="2743" y="16691"/>
                  </a:lnTo>
                  <a:close/>
                  <a:moveTo>
                    <a:pt x="2743" y="1669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AutoShape 23">
              <a:extLst>
                <a:ext uri="{FF2B5EF4-FFF2-40B4-BE49-F238E27FC236}">
                  <a16:creationId xmlns:a16="http://schemas.microsoft.com/office/drawing/2014/main" id="{4881BBFF-7D98-BF39-5D3E-AFD7CD10D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" y="936"/>
              <a:ext cx="280" cy="19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491" y="5400"/>
                  </a:moveTo>
                  <a:lnTo>
                    <a:pt x="10491" y="5400"/>
                  </a:lnTo>
                  <a:lnTo>
                    <a:pt x="8023" y="5400"/>
                  </a:lnTo>
                  <a:lnTo>
                    <a:pt x="6789" y="3600"/>
                  </a:lnTo>
                  <a:lnTo>
                    <a:pt x="4937" y="5400"/>
                  </a:lnTo>
                  <a:lnTo>
                    <a:pt x="1234" y="12600"/>
                  </a:lnTo>
                  <a:lnTo>
                    <a:pt x="0" y="18000"/>
                  </a:lnTo>
                  <a:lnTo>
                    <a:pt x="0" y="19800"/>
                  </a:lnTo>
                  <a:lnTo>
                    <a:pt x="1234" y="21600"/>
                  </a:lnTo>
                  <a:lnTo>
                    <a:pt x="2469" y="21600"/>
                  </a:lnTo>
                  <a:lnTo>
                    <a:pt x="3703" y="19800"/>
                  </a:lnTo>
                  <a:lnTo>
                    <a:pt x="4937" y="16200"/>
                  </a:lnTo>
                  <a:lnTo>
                    <a:pt x="12960" y="9000"/>
                  </a:lnTo>
                  <a:lnTo>
                    <a:pt x="16663" y="3600"/>
                  </a:lnTo>
                  <a:lnTo>
                    <a:pt x="21600" y="0"/>
                  </a:lnTo>
                  <a:lnTo>
                    <a:pt x="20366" y="0"/>
                  </a:lnTo>
                  <a:lnTo>
                    <a:pt x="10491" y="5400"/>
                  </a:lnTo>
                  <a:close/>
                  <a:moveTo>
                    <a:pt x="10491" y="54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AutoShape 24">
              <a:extLst>
                <a:ext uri="{FF2B5EF4-FFF2-40B4-BE49-F238E27FC236}">
                  <a16:creationId xmlns:a16="http://schemas.microsoft.com/office/drawing/2014/main" id="{415EF382-2E51-A2A8-A5C1-D7589D6EA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9" y="3528"/>
              <a:ext cx="112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6171" y="7200"/>
                  </a:moveTo>
                  <a:lnTo>
                    <a:pt x="6171" y="7200"/>
                  </a:lnTo>
                  <a:lnTo>
                    <a:pt x="0" y="7200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3086" y="21600"/>
                  </a:lnTo>
                  <a:lnTo>
                    <a:pt x="9257" y="18000"/>
                  </a:lnTo>
                  <a:lnTo>
                    <a:pt x="15429" y="10800"/>
                  </a:lnTo>
                  <a:lnTo>
                    <a:pt x="21600" y="0"/>
                  </a:lnTo>
                  <a:lnTo>
                    <a:pt x="6171" y="7200"/>
                  </a:lnTo>
                  <a:close/>
                  <a:moveTo>
                    <a:pt x="6171" y="72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AutoShape 25">
              <a:extLst>
                <a:ext uri="{FF2B5EF4-FFF2-40B4-BE49-F238E27FC236}">
                  <a16:creationId xmlns:a16="http://schemas.microsoft.com/office/drawing/2014/main" id="{0DC9A653-876E-C9DD-E6B0-1FBBA1FC2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4" y="3448"/>
              <a:ext cx="4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5400"/>
                  </a:moveTo>
                  <a:lnTo>
                    <a:pt x="21600" y="5400"/>
                  </a:lnTo>
                  <a:lnTo>
                    <a:pt x="14400" y="0"/>
                  </a:lnTo>
                  <a:lnTo>
                    <a:pt x="0" y="21600"/>
                  </a:lnTo>
                  <a:lnTo>
                    <a:pt x="7200" y="16200"/>
                  </a:lnTo>
                  <a:lnTo>
                    <a:pt x="21600" y="5400"/>
                  </a:lnTo>
                  <a:close/>
                  <a:moveTo>
                    <a:pt x="21600" y="54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AutoShape 26">
              <a:extLst>
                <a:ext uri="{FF2B5EF4-FFF2-40B4-BE49-F238E27FC236}">
                  <a16:creationId xmlns:a16="http://schemas.microsoft.com/office/drawing/2014/main" id="{4BD973CF-7D5E-AA46-C18B-42883001B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" y="3144"/>
              <a:ext cx="561" cy="10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851" y="21260"/>
                  </a:moveTo>
                  <a:lnTo>
                    <a:pt x="1851" y="21260"/>
                  </a:lnTo>
                  <a:lnTo>
                    <a:pt x="2469" y="21600"/>
                  </a:lnTo>
                  <a:lnTo>
                    <a:pt x="3703" y="21600"/>
                  </a:lnTo>
                  <a:lnTo>
                    <a:pt x="3703" y="21260"/>
                  </a:lnTo>
                  <a:lnTo>
                    <a:pt x="4320" y="20920"/>
                  </a:lnTo>
                  <a:lnTo>
                    <a:pt x="4320" y="20580"/>
                  </a:lnTo>
                  <a:lnTo>
                    <a:pt x="4937" y="20580"/>
                  </a:lnTo>
                  <a:lnTo>
                    <a:pt x="6171" y="20920"/>
                  </a:lnTo>
                  <a:lnTo>
                    <a:pt x="6789" y="21260"/>
                  </a:lnTo>
                  <a:lnTo>
                    <a:pt x="7406" y="21260"/>
                  </a:lnTo>
                  <a:lnTo>
                    <a:pt x="9257" y="20920"/>
                  </a:lnTo>
                  <a:lnTo>
                    <a:pt x="11109" y="20580"/>
                  </a:lnTo>
                  <a:lnTo>
                    <a:pt x="12960" y="20580"/>
                  </a:lnTo>
                  <a:lnTo>
                    <a:pt x="15429" y="20920"/>
                  </a:lnTo>
                  <a:lnTo>
                    <a:pt x="15429" y="21260"/>
                  </a:lnTo>
                  <a:lnTo>
                    <a:pt x="16046" y="21260"/>
                  </a:lnTo>
                  <a:lnTo>
                    <a:pt x="16663" y="20239"/>
                  </a:lnTo>
                  <a:lnTo>
                    <a:pt x="16663" y="19219"/>
                  </a:lnTo>
                  <a:lnTo>
                    <a:pt x="18514" y="18539"/>
                  </a:lnTo>
                  <a:lnTo>
                    <a:pt x="19749" y="18539"/>
                  </a:lnTo>
                  <a:lnTo>
                    <a:pt x="20983" y="18198"/>
                  </a:lnTo>
                  <a:lnTo>
                    <a:pt x="21600" y="16838"/>
                  </a:lnTo>
                  <a:lnTo>
                    <a:pt x="21600" y="15987"/>
                  </a:lnTo>
                  <a:lnTo>
                    <a:pt x="20983" y="15647"/>
                  </a:lnTo>
                  <a:lnTo>
                    <a:pt x="19749" y="15647"/>
                  </a:lnTo>
                  <a:lnTo>
                    <a:pt x="18514" y="15307"/>
                  </a:lnTo>
                  <a:lnTo>
                    <a:pt x="17897" y="14287"/>
                  </a:lnTo>
                  <a:lnTo>
                    <a:pt x="17897" y="12926"/>
                  </a:lnTo>
                  <a:lnTo>
                    <a:pt x="16663" y="11225"/>
                  </a:lnTo>
                  <a:lnTo>
                    <a:pt x="14811" y="8504"/>
                  </a:lnTo>
                  <a:lnTo>
                    <a:pt x="14811" y="8164"/>
                  </a:lnTo>
                  <a:lnTo>
                    <a:pt x="11109" y="6803"/>
                  </a:lnTo>
                  <a:lnTo>
                    <a:pt x="10491" y="6803"/>
                  </a:lnTo>
                  <a:lnTo>
                    <a:pt x="9874" y="6463"/>
                  </a:lnTo>
                  <a:lnTo>
                    <a:pt x="9874" y="6123"/>
                  </a:lnTo>
                  <a:lnTo>
                    <a:pt x="11109" y="5783"/>
                  </a:lnTo>
                  <a:lnTo>
                    <a:pt x="13577" y="5443"/>
                  </a:lnTo>
                  <a:lnTo>
                    <a:pt x="15429" y="5102"/>
                  </a:lnTo>
                  <a:lnTo>
                    <a:pt x="16663" y="4762"/>
                  </a:lnTo>
                  <a:lnTo>
                    <a:pt x="16663" y="4082"/>
                  </a:lnTo>
                  <a:lnTo>
                    <a:pt x="16046" y="3402"/>
                  </a:lnTo>
                  <a:lnTo>
                    <a:pt x="14811" y="3061"/>
                  </a:lnTo>
                  <a:lnTo>
                    <a:pt x="13577" y="3061"/>
                  </a:lnTo>
                  <a:lnTo>
                    <a:pt x="11726" y="3061"/>
                  </a:lnTo>
                  <a:lnTo>
                    <a:pt x="9874" y="2721"/>
                  </a:lnTo>
                  <a:lnTo>
                    <a:pt x="9257" y="2721"/>
                  </a:lnTo>
                  <a:lnTo>
                    <a:pt x="9874" y="2381"/>
                  </a:lnTo>
                  <a:lnTo>
                    <a:pt x="11109" y="2041"/>
                  </a:lnTo>
                  <a:lnTo>
                    <a:pt x="12960" y="1701"/>
                  </a:lnTo>
                  <a:lnTo>
                    <a:pt x="13577" y="1361"/>
                  </a:lnTo>
                  <a:lnTo>
                    <a:pt x="13577" y="1020"/>
                  </a:lnTo>
                  <a:lnTo>
                    <a:pt x="12960" y="340"/>
                  </a:lnTo>
                  <a:lnTo>
                    <a:pt x="11726" y="340"/>
                  </a:lnTo>
                  <a:lnTo>
                    <a:pt x="9257" y="0"/>
                  </a:lnTo>
                  <a:lnTo>
                    <a:pt x="9257" y="680"/>
                  </a:lnTo>
                  <a:lnTo>
                    <a:pt x="8023" y="1701"/>
                  </a:lnTo>
                  <a:lnTo>
                    <a:pt x="7406" y="1701"/>
                  </a:lnTo>
                  <a:lnTo>
                    <a:pt x="6789" y="1361"/>
                  </a:lnTo>
                  <a:lnTo>
                    <a:pt x="6171" y="1701"/>
                  </a:lnTo>
                  <a:lnTo>
                    <a:pt x="6171" y="2041"/>
                  </a:lnTo>
                  <a:lnTo>
                    <a:pt x="6789" y="2721"/>
                  </a:lnTo>
                  <a:lnTo>
                    <a:pt x="6171" y="3402"/>
                  </a:lnTo>
                  <a:lnTo>
                    <a:pt x="5554" y="4082"/>
                  </a:lnTo>
                  <a:lnTo>
                    <a:pt x="4937" y="4422"/>
                  </a:lnTo>
                  <a:lnTo>
                    <a:pt x="4937" y="5102"/>
                  </a:lnTo>
                  <a:lnTo>
                    <a:pt x="6171" y="4762"/>
                  </a:lnTo>
                  <a:lnTo>
                    <a:pt x="6789" y="4422"/>
                  </a:lnTo>
                  <a:lnTo>
                    <a:pt x="6171" y="5102"/>
                  </a:lnTo>
                  <a:lnTo>
                    <a:pt x="5554" y="5443"/>
                  </a:lnTo>
                  <a:lnTo>
                    <a:pt x="4320" y="6123"/>
                  </a:lnTo>
                  <a:lnTo>
                    <a:pt x="4320" y="6463"/>
                  </a:lnTo>
                  <a:lnTo>
                    <a:pt x="4937" y="6123"/>
                  </a:lnTo>
                  <a:lnTo>
                    <a:pt x="5554" y="5783"/>
                  </a:lnTo>
                  <a:lnTo>
                    <a:pt x="6171" y="5443"/>
                  </a:lnTo>
                  <a:lnTo>
                    <a:pt x="6789" y="5783"/>
                  </a:lnTo>
                  <a:lnTo>
                    <a:pt x="6789" y="6123"/>
                  </a:lnTo>
                  <a:lnTo>
                    <a:pt x="6789" y="6803"/>
                  </a:lnTo>
                  <a:lnTo>
                    <a:pt x="6789" y="7824"/>
                  </a:lnTo>
                  <a:lnTo>
                    <a:pt x="7406" y="9524"/>
                  </a:lnTo>
                  <a:lnTo>
                    <a:pt x="8640" y="12926"/>
                  </a:lnTo>
                  <a:lnTo>
                    <a:pt x="9257" y="13266"/>
                  </a:lnTo>
                  <a:lnTo>
                    <a:pt x="9257" y="13606"/>
                  </a:lnTo>
                  <a:lnTo>
                    <a:pt x="8023" y="13606"/>
                  </a:lnTo>
                  <a:lnTo>
                    <a:pt x="6171" y="13266"/>
                  </a:lnTo>
                  <a:lnTo>
                    <a:pt x="4320" y="13606"/>
                  </a:lnTo>
                  <a:lnTo>
                    <a:pt x="3703" y="13946"/>
                  </a:lnTo>
                  <a:lnTo>
                    <a:pt x="3086" y="14287"/>
                  </a:lnTo>
                  <a:lnTo>
                    <a:pt x="3086" y="14967"/>
                  </a:lnTo>
                  <a:lnTo>
                    <a:pt x="3703" y="14967"/>
                  </a:lnTo>
                  <a:lnTo>
                    <a:pt x="4937" y="15307"/>
                  </a:lnTo>
                  <a:lnTo>
                    <a:pt x="4937" y="15647"/>
                  </a:lnTo>
                  <a:lnTo>
                    <a:pt x="3703" y="15987"/>
                  </a:lnTo>
                  <a:lnTo>
                    <a:pt x="1851" y="16498"/>
                  </a:lnTo>
                  <a:lnTo>
                    <a:pt x="617" y="16498"/>
                  </a:lnTo>
                  <a:lnTo>
                    <a:pt x="0" y="16838"/>
                  </a:lnTo>
                  <a:lnTo>
                    <a:pt x="617" y="17178"/>
                  </a:lnTo>
                  <a:lnTo>
                    <a:pt x="1234" y="17518"/>
                  </a:lnTo>
                  <a:lnTo>
                    <a:pt x="3086" y="17858"/>
                  </a:lnTo>
                  <a:lnTo>
                    <a:pt x="4320" y="18539"/>
                  </a:lnTo>
                  <a:lnTo>
                    <a:pt x="5554" y="18879"/>
                  </a:lnTo>
                  <a:lnTo>
                    <a:pt x="6789" y="18539"/>
                  </a:lnTo>
                  <a:lnTo>
                    <a:pt x="7406" y="18198"/>
                  </a:lnTo>
                  <a:lnTo>
                    <a:pt x="8023" y="17858"/>
                  </a:lnTo>
                  <a:lnTo>
                    <a:pt x="8640" y="17858"/>
                  </a:lnTo>
                  <a:lnTo>
                    <a:pt x="8640" y="18539"/>
                  </a:lnTo>
                  <a:lnTo>
                    <a:pt x="8023" y="18879"/>
                  </a:lnTo>
                  <a:lnTo>
                    <a:pt x="6171" y="19219"/>
                  </a:lnTo>
                  <a:lnTo>
                    <a:pt x="4320" y="19219"/>
                  </a:lnTo>
                  <a:lnTo>
                    <a:pt x="3703" y="18879"/>
                  </a:lnTo>
                  <a:lnTo>
                    <a:pt x="3086" y="19219"/>
                  </a:lnTo>
                  <a:lnTo>
                    <a:pt x="0" y="19559"/>
                  </a:lnTo>
                  <a:lnTo>
                    <a:pt x="0" y="19899"/>
                  </a:lnTo>
                  <a:lnTo>
                    <a:pt x="0" y="20239"/>
                  </a:lnTo>
                  <a:lnTo>
                    <a:pt x="617" y="20580"/>
                  </a:lnTo>
                  <a:lnTo>
                    <a:pt x="1851" y="21260"/>
                  </a:lnTo>
                  <a:close/>
                  <a:moveTo>
                    <a:pt x="1851" y="2126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AutoShape 27">
              <a:extLst>
                <a:ext uri="{FF2B5EF4-FFF2-40B4-BE49-F238E27FC236}">
                  <a16:creationId xmlns:a16="http://schemas.microsoft.com/office/drawing/2014/main" id="{38308140-6069-890F-CB0B-83DC0452A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6" y="3512"/>
              <a:ext cx="432" cy="36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3600" y="21600"/>
                  </a:moveTo>
                  <a:lnTo>
                    <a:pt x="13600" y="21600"/>
                  </a:lnTo>
                  <a:lnTo>
                    <a:pt x="14400" y="21600"/>
                  </a:lnTo>
                  <a:lnTo>
                    <a:pt x="15200" y="21600"/>
                  </a:lnTo>
                  <a:lnTo>
                    <a:pt x="17600" y="16904"/>
                  </a:lnTo>
                  <a:lnTo>
                    <a:pt x="18400" y="12209"/>
                  </a:lnTo>
                  <a:lnTo>
                    <a:pt x="18400" y="10330"/>
                  </a:lnTo>
                  <a:lnTo>
                    <a:pt x="18400" y="9391"/>
                  </a:lnTo>
                  <a:lnTo>
                    <a:pt x="19200" y="8452"/>
                  </a:lnTo>
                  <a:lnTo>
                    <a:pt x="20000" y="6574"/>
                  </a:lnTo>
                  <a:lnTo>
                    <a:pt x="21600" y="4696"/>
                  </a:lnTo>
                  <a:lnTo>
                    <a:pt x="21600" y="3757"/>
                  </a:lnTo>
                  <a:lnTo>
                    <a:pt x="21600" y="1878"/>
                  </a:lnTo>
                  <a:lnTo>
                    <a:pt x="20000" y="0"/>
                  </a:lnTo>
                  <a:lnTo>
                    <a:pt x="19200" y="0"/>
                  </a:lnTo>
                  <a:lnTo>
                    <a:pt x="17600" y="0"/>
                  </a:lnTo>
                  <a:lnTo>
                    <a:pt x="14400" y="2817"/>
                  </a:lnTo>
                  <a:lnTo>
                    <a:pt x="11200" y="5635"/>
                  </a:lnTo>
                  <a:lnTo>
                    <a:pt x="9600" y="5635"/>
                  </a:lnTo>
                  <a:lnTo>
                    <a:pt x="8000" y="3757"/>
                  </a:lnTo>
                  <a:lnTo>
                    <a:pt x="6400" y="3757"/>
                  </a:lnTo>
                  <a:lnTo>
                    <a:pt x="5600" y="4696"/>
                  </a:lnTo>
                  <a:lnTo>
                    <a:pt x="2400" y="11270"/>
                  </a:lnTo>
                  <a:lnTo>
                    <a:pt x="4000" y="9391"/>
                  </a:lnTo>
                  <a:lnTo>
                    <a:pt x="5600" y="8452"/>
                  </a:lnTo>
                  <a:lnTo>
                    <a:pt x="7200" y="7513"/>
                  </a:lnTo>
                  <a:lnTo>
                    <a:pt x="8000" y="8452"/>
                  </a:lnTo>
                  <a:lnTo>
                    <a:pt x="8000" y="12209"/>
                  </a:lnTo>
                  <a:lnTo>
                    <a:pt x="7200" y="13148"/>
                  </a:lnTo>
                  <a:lnTo>
                    <a:pt x="5600" y="14087"/>
                  </a:lnTo>
                  <a:lnTo>
                    <a:pt x="4000" y="15026"/>
                  </a:lnTo>
                  <a:lnTo>
                    <a:pt x="3200" y="15965"/>
                  </a:lnTo>
                  <a:lnTo>
                    <a:pt x="3200" y="16904"/>
                  </a:lnTo>
                  <a:lnTo>
                    <a:pt x="4800" y="15965"/>
                  </a:lnTo>
                  <a:lnTo>
                    <a:pt x="6400" y="15965"/>
                  </a:lnTo>
                  <a:lnTo>
                    <a:pt x="7200" y="15965"/>
                  </a:lnTo>
                  <a:lnTo>
                    <a:pt x="7200" y="16904"/>
                  </a:lnTo>
                  <a:lnTo>
                    <a:pt x="5600" y="17843"/>
                  </a:lnTo>
                  <a:lnTo>
                    <a:pt x="3200" y="18783"/>
                  </a:lnTo>
                  <a:lnTo>
                    <a:pt x="0" y="17843"/>
                  </a:lnTo>
                  <a:lnTo>
                    <a:pt x="13600" y="21600"/>
                  </a:lnTo>
                  <a:close/>
                  <a:moveTo>
                    <a:pt x="1360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AutoShape 28">
              <a:extLst>
                <a:ext uri="{FF2B5EF4-FFF2-40B4-BE49-F238E27FC236}">
                  <a16:creationId xmlns:a16="http://schemas.microsoft.com/office/drawing/2014/main" id="{C3A7160A-CA98-056E-2946-6D95704C6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8" y="2984"/>
              <a:ext cx="16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AutoShape 29">
              <a:extLst>
                <a:ext uri="{FF2B5EF4-FFF2-40B4-BE49-F238E27FC236}">
                  <a16:creationId xmlns:a16="http://schemas.microsoft.com/office/drawing/2014/main" id="{8DC76B47-DD77-3551-9FCB-F125CB5D7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8" y="2608"/>
              <a:ext cx="361" cy="4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680" y="0"/>
                  </a:moveTo>
                  <a:lnTo>
                    <a:pt x="19680" y="0"/>
                  </a:lnTo>
                  <a:lnTo>
                    <a:pt x="17760" y="815"/>
                  </a:lnTo>
                  <a:lnTo>
                    <a:pt x="15360" y="1630"/>
                  </a:lnTo>
                  <a:lnTo>
                    <a:pt x="4800" y="7336"/>
                  </a:lnTo>
                  <a:lnTo>
                    <a:pt x="4800" y="6521"/>
                  </a:lnTo>
                  <a:lnTo>
                    <a:pt x="3840" y="6521"/>
                  </a:lnTo>
                  <a:lnTo>
                    <a:pt x="3840" y="7336"/>
                  </a:lnTo>
                  <a:lnTo>
                    <a:pt x="4800" y="8151"/>
                  </a:lnTo>
                  <a:lnTo>
                    <a:pt x="2880" y="10189"/>
                  </a:lnTo>
                  <a:lnTo>
                    <a:pt x="960" y="11819"/>
                  </a:lnTo>
                  <a:lnTo>
                    <a:pt x="0" y="13449"/>
                  </a:lnTo>
                  <a:lnTo>
                    <a:pt x="1920" y="15894"/>
                  </a:lnTo>
                  <a:lnTo>
                    <a:pt x="2880" y="15894"/>
                  </a:lnTo>
                  <a:lnTo>
                    <a:pt x="3840" y="15894"/>
                  </a:lnTo>
                  <a:lnTo>
                    <a:pt x="4800" y="15894"/>
                  </a:lnTo>
                  <a:lnTo>
                    <a:pt x="3840" y="17525"/>
                  </a:lnTo>
                  <a:lnTo>
                    <a:pt x="1920" y="18340"/>
                  </a:lnTo>
                  <a:lnTo>
                    <a:pt x="0" y="19970"/>
                  </a:lnTo>
                  <a:lnTo>
                    <a:pt x="0" y="20785"/>
                  </a:lnTo>
                  <a:lnTo>
                    <a:pt x="0" y="21600"/>
                  </a:lnTo>
                  <a:lnTo>
                    <a:pt x="1920" y="21600"/>
                  </a:lnTo>
                  <a:lnTo>
                    <a:pt x="3840" y="20785"/>
                  </a:lnTo>
                  <a:lnTo>
                    <a:pt x="4800" y="20785"/>
                  </a:lnTo>
                  <a:lnTo>
                    <a:pt x="3840" y="18340"/>
                  </a:lnTo>
                  <a:lnTo>
                    <a:pt x="4800" y="17525"/>
                  </a:lnTo>
                  <a:lnTo>
                    <a:pt x="5760" y="16709"/>
                  </a:lnTo>
                  <a:lnTo>
                    <a:pt x="6720" y="17525"/>
                  </a:lnTo>
                  <a:lnTo>
                    <a:pt x="8640" y="19155"/>
                  </a:lnTo>
                  <a:lnTo>
                    <a:pt x="9600" y="19155"/>
                  </a:lnTo>
                  <a:lnTo>
                    <a:pt x="10560" y="19155"/>
                  </a:lnTo>
                  <a:lnTo>
                    <a:pt x="10560" y="18340"/>
                  </a:lnTo>
                  <a:lnTo>
                    <a:pt x="9600" y="18340"/>
                  </a:lnTo>
                  <a:lnTo>
                    <a:pt x="8640" y="17525"/>
                  </a:lnTo>
                  <a:lnTo>
                    <a:pt x="10560" y="16709"/>
                  </a:lnTo>
                  <a:lnTo>
                    <a:pt x="9600" y="15894"/>
                  </a:lnTo>
                  <a:lnTo>
                    <a:pt x="11520" y="15079"/>
                  </a:lnTo>
                  <a:lnTo>
                    <a:pt x="12480" y="15079"/>
                  </a:lnTo>
                  <a:lnTo>
                    <a:pt x="13440" y="14264"/>
                  </a:lnTo>
                  <a:lnTo>
                    <a:pt x="12480" y="13449"/>
                  </a:lnTo>
                  <a:lnTo>
                    <a:pt x="11520" y="13449"/>
                  </a:lnTo>
                  <a:lnTo>
                    <a:pt x="10560" y="12634"/>
                  </a:lnTo>
                  <a:lnTo>
                    <a:pt x="9600" y="11819"/>
                  </a:lnTo>
                  <a:lnTo>
                    <a:pt x="9600" y="9374"/>
                  </a:lnTo>
                  <a:lnTo>
                    <a:pt x="10560" y="6521"/>
                  </a:lnTo>
                  <a:lnTo>
                    <a:pt x="21600" y="0"/>
                  </a:lnTo>
                  <a:lnTo>
                    <a:pt x="20640" y="0"/>
                  </a:lnTo>
                  <a:lnTo>
                    <a:pt x="19680" y="0"/>
                  </a:lnTo>
                  <a:close/>
                  <a:moveTo>
                    <a:pt x="1968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AutoShape 30">
              <a:extLst>
                <a:ext uri="{FF2B5EF4-FFF2-40B4-BE49-F238E27FC236}">
                  <a16:creationId xmlns:a16="http://schemas.microsoft.com/office/drawing/2014/main" id="{528B2259-2448-A688-43C8-1AE676815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4" y="3016"/>
              <a:ext cx="128" cy="12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6200"/>
                  </a:moveTo>
                  <a:lnTo>
                    <a:pt x="0" y="16200"/>
                  </a:lnTo>
                  <a:lnTo>
                    <a:pt x="0" y="18900"/>
                  </a:lnTo>
                  <a:lnTo>
                    <a:pt x="2700" y="21600"/>
                  </a:lnTo>
                  <a:lnTo>
                    <a:pt x="8100" y="16200"/>
                  </a:lnTo>
                  <a:lnTo>
                    <a:pt x="10800" y="8100"/>
                  </a:lnTo>
                  <a:lnTo>
                    <a:pt x="13500" y="5400"/>
                  </a:lnTo>
                  <a:lnTo>
                    <a:pt x="18900" y="2700"/>
                  </a:lnTo>
                  <a:lnTo>
                    <a:pt x="21600" y="2700"/>
                  </a:lnTo>
                  <a:lnTo>
                    <a:pt x="21600" y="0"/>
                  </a:lnTo>
                  <a:lnTo>
                    <a:pt x="18900" y="0"/>
                  </a:lnTo>
                  <a:lnTo>
                    <a:pt x="16200" y="2700"/>
                  </a:lnTo>
                  <a:lnTo>
                    <a:pt x="13500" y="5400"/>
                  </a:lnTo>
                  <a:lnTo>
                    <a:pt x="10800" y="5400"/>
                  </a:lnTo>
                  <a:lnTo>
                    <a:pt x="10800" y="2700"/>
                  </a:lnTo>
                  <a:lnTo>
                    <a:pt x="8100" y="10800"/>
                  </a:lnTo>
                  <a:lnTo>
                    <a:pt x="0" y="16200"/>
                  </a:lnTo>
                  <a:close/>
                  <a:moveTo>
                    <a:pt x="0" y="162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AutoShape 31">
              <a:extLst>
                <a:ext uri="{FF2B5EF4-FFF2-40B4-BE49-F238E27FC236}">
                  <a16:creationId xmlns:a16="http://schemas.microsoft.com/office/drawing/2014/main" id="{D3C440B9-F396-639F-2EA7-B7D193DF7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8" y="2840"/>
              <a:ext cx="80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4400"/>
                  </a:moveTo>
                  <a:lnTo>
                    <a:pt x="0" y="14400"/>
                  </a:lnTo>
                  <a:lnTo>
                    <a:pt x="0" y="18000"/>
                  </a:lnTo>
                  <a:lnTo>
                    <a:pt x="8640" y="21600"/>
                  </a:lnTo>
                  <a:lnTo>
                    <a:pt x="17280" y="10800"/>
                  </a:lnTo>
                  <a:lnTo>
                    <a:pt x="21600" y="0"/>
                  </a:lnTo>
                  <a:lnTo>
                    <a:pt x="8640" y="7200"/>
                  </a:lnTo>
                  <a:lnTo>
                    <a:pt x="0" y="14400"/>
                  </a:lnTo>
                  <a:close/>
                  <a:moveTo>
                    <a:pt x="0" y="144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AutoShape 32">
              <a:extLst>
                <a:ext uri="{FF2B5EF4-FFF2-40B4-BE49-F238E27FC236}">
                  <a16:creationId xmlns:a16="http://schemas.microsoft.com/office/drawing/2014/main" id="{12F06A1E-9D9F-458D-0D28-E6FE65602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" y="5240"/>
              <a:ext cx="80" cy="12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4320" y="21600"/>
                  </a:moveTo>
                  <a:lnTo>
                    <a:pt x="4320" y="21600"/>
                  </a:lnTo>
                  <a:lnTo>
                    <a:pt x="12960" y="13500"/>
                  </a:lnTo>
                  <a:lnTo>
                    <a:pt x="21600" y="0"/>
                  </a:lnTo>
                  <a:lnTo>
                    <a:pt x="8640" y="2700"/>
                  </a:lnTo>
                  <a:lnTo>
                    <a:pt x="0" y="8100"/>
                  </a:lnTo>
                  <a:lnTo>
                    <a:pt x="0" y="16200"/>
                  </a:lnTo>
                  <a:lnTo>
                    <a:pt x="0" y="21600"/>
                  </a:lnTo>
                  <a:lnTo>
                    <a:pt x="4320" y="21600"/>
                  </a:lnTo>
                  <a:close/>
                  <a:moveTo>
                    <a:pt x="432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AutoShape 33">
              <a:extLst>
                <a:ext uri="{FF2B5EF4-FFF2-40B4-BE49-F238E27FC236}">
                  <a16:creationId xmlns:a16="http://schemas.microsoft.com/office/drawing/2014/main" id="{1D1A8555-FE26-E842-5746-4DB18F451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" y="5432"/>
              <a:ext cx="160" cy="32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9440"/>
                  </a:moveTo>
                  <a:lnTo>
                    <a:pt x="0" y="19440"/>
                  </a:lnTo>
                  <a:lnTo>
                    <a:pt x="4320" y="20520"/>
                  </a:lnTo>
                  <a:lnTo>
                    <a:pt x="6480" y="21600"/>
                  </a:lnTo>
                  <a:lnTo>
                    <a:pt x="15120" y="19440"/>
                  </a:lnTo>
                  <a:lnTo>
                    <a:pt x="17280" y="17280"/>
                  </a:lnTo>
                  <a:lnTo>
                    <a:pt x="19440" y="14040"/>
                  </a:lnTo>
                  <a:lnTo>
                    <a:pt x="19440" y="10800"/>
                  </a:lnTo>
                  <a:lnTo>
                    <a:pt x="19440" y="9720"/>
                  </a:lnTo>
                  <a:lnTo>
                    <a:pt x="17280" y="8640"/>
                  </a:lnTo>
                  <a:lnTo>
                    <a:pt x="19440" y="7560"/>
                  </a:lnTo>
                  <a:lnTo>
                    <a:pt x="21600" y="6480"/>
                  </a:lnTo>
                  <a:lnTo>
                    <a:pt x="17280" y="3240"/>
                  </a:lnTo>
                  <a:lnTo>
                    <a:pt x="12960" y="0"/>
                  </a:lnTo>
                  <a:lnTo>
                    <a:pt x="2160" y="19440"/>
                  </a:lnTo>
                  <a:lnTo>
                    <a:pt x="0" y="19440"/>
                  </a:lnTo>
                  <a:close/>
                  <a:moveTo>
                    <a:pt x="0" y="1944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1" name="AutoShape 34">
              <a:extLst>
                <a:ext uri="{FF2B5EF4-FFF2-40B4-BE49-F238E27FC236}">
                  <a16:creationId xmlns:a16="http://schemas.microsoft.com/office/drawing/2014/main" id="{2CADA345-33E2-CFA7-2ECE-418D34C3A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4" y="5561"/>
              <a:ext cx="32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14400"/>
                  </a:lnTo>
                  <a:lnTo>
                    <a:pt x="10800" y="21600"/>
                  </a:lnTo>
                  <a:lnTo>
                    <a:pt x="21600" y="14400"/>
                  </a:lnTo>
                  <a:lnTo>
                    <a:pt x="108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2" name="AutoShape 35">
              <a:extLst>
                <a:ext uri="{FF2B5EF4-FFF2-40B4-BE49-F238E27FC236}">
                  <a16:creationId xmlns:a16="http://schemas.microsoft.com/office/drawing/2014/main" id="{FF4E5263-44A1-AAD1-C480-3B9A4981F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" y="5817"/>
              <a:ext cx="336" cy="2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486" y="1543"/>
                  </a:moveTo>
                  <a:lnTo>
                    <a:pt x="17486" y="1543"/>
                  </a:lnTo>
                  <a:lnTo>
                    <a:pt x="11314" y="3086"/>
                  </a:lnTo>
                  <a:lnTo>
                    <a:pt x="9257" y="4629"/>
                  </a:lnTo>
                  <a:lnTo>
                    <a:pt x="7200" y="3086"/>
                  </a:lnTo>
                  <a:lnTo>
                    <a:pt x="6171" y="1543"/>
                  </a:lnTo>
                  <a:lnTo>
                    <a:pt x="5143" y="1543"/>
                  </a:lnTo>
                  <a:lnTo>
                    <a:pt x="2057" y="1543"/>
                  </a:lnTo>
                  <a:lnTo>
                    <a:pt x="1029" y="4629"/>
                  </a:lnTo>
                  <a:lnTo>
                    <a:pt x="0" y="7714"/>
                  </a:lnTo>
                  <a:lnTo>
                    <a:pt x="1029" y="9257"/>
                  </a:lnTo>
                  <a:lnTo>
                    <a:pt x="3086" y="9257"/>
                  </a:lnTo>
                  <a:lnTo>
                    <a:pt x="5143" y="10800"/>
                  </a:lnTo>
                  <a:lnTo>
                    <a:pt x="9257" y="15429"/>
                  </a:lnTo>
                  <a:lnTo>
                    <a:pt x="13371" y="15429"/>
                  </a:lnTo>
                  <a:lnTo>
                    <a:pt x="14400" y="18514"/>
                  </a:lnTo>
                  <a:lnTo>
                    <a:pt x="15429" y="20057"/>
                  </a:lnTo>
                  <a:lnTo>
                    <a:pt x="16457" y="21600"/>
                  </a:lnTo>
                  <a:lnTo>
                    <a:pt x="18514" y="21600"/>
                  </a:lnTo>
                  <a:lnTo>
                    <a:pt x="19543" y="20057"/>
                  </a:lnTo>
                  <a:lnTo>
                    <a:pt x="20571" y="18514"/>
                  </a:lnTo>
                  <a:lnTo>
                    <a:pt x="20571" y="15429"/>
                  </a:lnTo>
                  <a:lnTo>
                    <a:pt x="18514" y="12343"/>
                  </a:lnTo>
                  <a:lnTo>
                    <a:pt x="18514" y="10800"/>
                  </a:lnTo>
                  <a:lnTo>
                    <a:pt x="19543" y="4629"/>
                  </a:lnTo>
                  <a:lnTo>
                    <a:pt x="21600" y="0"/>
                  </a:lnTo>
                  <a:lnTo>
                    <a:pt x="17486" y="1543"/>
                  </a:lnTo>
                  <a:close/>
                  <a:moveTo>
                    <a:pt x="17486" y="1543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3" name="AutoShape 36">
              <a:extLst>
                <a:ext uri="{FF2B5EF4-FFF2-40B4-BE49-F238E27FC236}">
                  <a16:creationId xmlns:a16="http://schemas.microsoft.com/office/drawing/2014/main" id="{E1EC60C2-BC1D-5626-3770-A2A969A9B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4" y="5833"/>
              <a:ext cx="209" cy="20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4954"/>
                  </a:moveTo>
                  <a:lnTo>
                    <a:pt x="0" y="14954"/>
                  </a:lnTo>
                  <a:lnTo>
                    <a:pt x="1662" y="18277"/>
                  </a:lnTo>
                  <a:lnTo>
                    <a:pt x="4985" y="19938"/>
                  </a:lnTo>
                  <a:lnTo>
                    <a:pt x="6646" y="21600"/>
                  </a:lnTo>
                  <a:lnTo>
                    <a:pt x="8308" y="19938"/>
                  </a:lnTo>
                  <a:lnTo>
                    <a:pt x="14954" y="13292"/>
                  </a:lnTo>
                  <a:lnTo>
                    <a:pt x="16615" y="11631"/>
                  </a:lnTo>
                  <a:lnTo>
                    <a:pt x="18277" y="11631"/>
                  </a:lnTo>
                  <a:lnTo>
                    <a:pt x="19938" y="6646"/>
                  </a:lnTo>
                  <a:lnTo>
                    <a:pt x="21600" y="0"/>
                  </a:lnTo>
                  <a:lnTo>
                    <a:pt x="18277" y="3323"/>
                  </a:lnTo>
                  <a:lnTo>
                    <a:pt x="14954" y="6646"/>
                  </a:lnTo>
                  <a:lnTo>
                    <a:pt x="9969" y="6646"/>
                  </a:lnTo>
                  <a:lnTo>
                    <a:pt x="4985" y="8308"/>
                  </a:lnTo>
                  <a:lnTo>
                    <a:pt x="4985" y="9969"/>
                  </a:lnTo>
                  <a:lnTo>
                    <a:pt x="6646" y="11631"/>
                  </a:lnTo>
                  <a:lnTo>
                    <a:pt x="1662" y="13292"/>
                  </a:lnTo>
                  <a:lnTo>
                    <a:pt x="0" y="13292"/>
                  </a:lnTo>
                  <a:lnTo>
                    <a:pt x="0" y="14954"/>
                  </a:lnTo>
                  <a:close/>
                  <a:moveTo>
                    <a:pt x="0" y="14954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AutoShape 37">
              <a:extLst>
                <a:ext uri="{FF2B5EF4-FFF2-40B4-BE49-F238E27FC236}">
                  <a16:creationId xmlns:a16="http://schemas.microsoft.com/office/drawing/2014/main" id="{178F7619-5B3C-A0F0-E278-CE8B90906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4" y="5993"/>
              <a:ext cx="64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400" y="21600"/>
                  </a:moveTo>
                  <a:lnTo>
                    <a:pt x="5400" y="21600"/>
                  </a:lnTo>
                  <a:lnTo>
                    <a:pt x="10800" y="10800"/>
                  </a:lnTo>
                  <a:lnTo>
                    <a:pt x="21600" y="0"/>
                  </a:lnTo>
                  <a:lnTo>
                    <a:pt x="10800" y="3600"/>
                  </a:lnTo>
                  <a:lnTo>
                    <a:pt x="0" y="14400"/>
                  </a:lnTo>
                  <a:lnTo>
                    <a:pt x="0" y="18000"/>
                  </a:lnTo>
                  <a:lnTo>
                    <a:pt x="5400" y="21600"/>
                  </a:lnTo>
                  <a:close/>
                  <a:moveTo>
                    <a:pt x="540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38">
              <a:extLst>
                <a:ext uri="{FF2B5EF4-FFF2-40B4-BE49-F238E27FC236}">
                  <a16:creationId xmlns:a16="http://schemas.microsoft.com/office/drawing/2014/main" id="{11B827AF-5D91-7B21-EE11-794B1D61A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4" y="4528"/>
              <a:ext cx="8" cy="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6" name="AutoShape 39">
              <a:extLst>
                <a:ext uri="{FF2B5EF4-FFF2-40B4-BE49-F238E27FC236}">
                  <a16:creationId xmlns:a16="http://schemas.microsoft.com/office/drawing/2014/main" id="{AE52D29E-B667-A48A-BDF5-12DAA16EE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6" y="6225"/>
              <a:ext cx="33" cy="24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10800" y="0"/>
                  </a:lnTo>
                  <a:lnTo>
                    <a:pt x="0" y="14400"/>
                  </a:lnTo>
                  <a:lnTo>
                    <a:pt x="0" y="18720"/>
                  </a:lnTo>
                  <a:lnTo>
                    <a:pt x="0" y="2016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10800" y="20160"/>
                  </a:lnTo>
                  <a:lnTo>
                    <a:pt x="10800" y="14400"/>
                  </a:lnTo>
                  <a:lnTo>
                    <a:pt x="21600" y="4320"/>
                  </a:lnTo>
                  <a:lnTo>
                    <a:pt x="10800" y="0"/>
                  </a:lnTo>
                  <a:close/>
                  <a:moveTo>
                    <a:pt x="108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7" name="AutoShape 40">
              <a:extLst>
                <a:ext uri="{FF2B5EF4-FFF2-40B4-BE49-F238E27FC236}">
                  <a16:creationId xmlns:a16="http://schemas.microsoft.com/office/drawing/2014/main" id="{32DE1EF0-F423-1DB5-10A6-2E91ED1A6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2" y="6177"/>
              <a:ext cx="17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720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0"/>
                  </a:lnTo>
                  <a:lnTo>
                    <a:pt x="0" y="7200"/>
                  </a:lnTo>
                  <a:close/>
                  <a:moveTo>
                    <a:pt x="0" y="72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8" name="AutoShape 41">
              <a:extLst>
                <a:ext uri="{FF2B5EF4-FFF2-40B4-BE49-F238E27FC236}">
                  <a16:creationId xmlns:a16="http://schemas.microsoft.com/office/drawing/2014/main" id="{0DDC000E-470F-C628-0F35-D5E102624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" y="0"/>
              <a:ext cx="4787" cy="316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8344" y="11593"/>
                  </a:moveTo>
                  <a:lnTo>
                    <a:pt x="8344" y="11593"/>
                  </a:lnTo>
                  <a:lnTo>
                    <a:pt x="8344" y="11484"/>
                  </a:lnTo>
                  <a:lnTo>
                    <a:pt x="8199" y="11593"/>
                  </a:lnTo>
                  <a:lnTo>
                    <a:pt x="7983" y="11812"/>
                  </a:lnTo>
                  <a:lnTo>
                    <a:pt x="7910" y="11921"/>
                  </a:lnTo>
                  <a:lnTo>
                    <a:pt x="7766" y="12030"/>
                  </a:lnTo>
                  <a:lnTo>
                    <a:pt x="7477" y="12030"/>
                  </a:lnTo>
                  <a:lnTo>
                    <a:pt x="7188" y="11812"/>
                  </a:lnTo>
                  <a:lnTo>
                    <a:pt x="7332" y="11812"/>
                  </a:lnTo>
                  <a:lnTo>
                    <a:pt x="7549" y="11702"/>
                  </a:lnTo>
                  <a:lnTo>
                    <a:pt x="7694" y="11484"/>
                  </a:lnTo>
                  <a:lnTo>
                    <a:pt x="7838" y="11210"/>
                  </a:lnTo>
                  <a:lnTo>
                    <a:pt x="7838" y="11101"/>
                  </a:lnTo>
                  <a:lnTo>
                    <a:pt x="7983" y="10991"/>
                  </a:lnTo>
                  <a:lnTo>
                    <a:pt x="8127" y="10773"/>
                  </a:lnTo>
                  <a:lnTo>
                    <a:pt x="8127" y="10663"/>
                  </a:lnTo>
                  <a:lnTo>
                    <a:pt x="8127" y="10554"/>
                  </a:lnTo>
                  <a:lnTo>
                    <a:pt x="8344" y="10554"/>
                  </a:lnTo>
                  <a:lnTo>
                    <a:pt x="8416" y="10554"/>
                  </a:lnTo>
                  <a:lnTo>
                    <a:pt x="8488" y="10554"/>
                  </a:lnTo>
                  <a:lnTo>
                    <a:pt x="8561" y="10335"/>
                  </a:lnTo>
                  <a:lnTo>
                    <a:pt x="8633" y="10007"/>
                  </a:lnTo>
                  <a:lnTo>
                    <a:pt x="8777" y="9788"/>
                  </a:lnTo>
                  <a:lnTo>
                    <a:pt x="8849" y="9679"/>
                  </a:lnTo>
                  <a:lnTo>
                    <a:pt x="9066" y="8913"/>
                  </a:lnTo>
                  <a:lnTo>
                    <a:pt x="9138" y="8913"/>
                  </a:lnTo>
                  <a:lnTo>
                    <a:pt x="9211" y="8695"/>
                  </a:lnTo>
                  <a:lnTo>
                    <a:pt x="9283" y="8476"/>
                  </a:lnTo>
                  <a:lnTo>
                    <a:pt x="9211" y="8476"/>
                  </a:lnTo>
                  <a:lnTo>
                    <a:pt x="8849" y="8913"/>
                  </a:lnTo>
                  <a:lnTo>
                    <a:pt x="8272" y="9351"/>
                  </a:lnTo>
                  <a:lnTo>
                    <a:pt x="7983" y="9460"/>
                  </a:lnTo>
                  <a:lnTo>
                    <a:pt x="7694" y="9679"/>
                  </a:lnTo>
                  <a:lnTo>
                    <a:pt x="7405" y="10226"/>
                  </a:lnTo>
                  <a:lnTo>
                    <a:pt x="7116" y="10663"/>
                  </a:lnTo>
                  <a:lnTo>
                    <a:pt x="6827" y="10882"/>
                  </a:lnTo>
                  <a:lnTo>
                    <a:pt x="6466" y="11101"/>
                  </a:lnTo>
                  <a:lnTo>
                    <a:pt x="6393" y="11101"/>
                  </a:lnTo>
                  <a:lnTo>
                    <a:pt x="6249" y="10991"/>
                  </a:lnTo>
                  <a:lnTo>
                    <a:pt x="6104" y="11101"/>
                  </a:lnTo>
                  <a:lnTo>
                    <a:pt x="6032" y="11210"/>
                  </a:lnTo>
                  <a:lnTo>
                    <a:pt x="5888" y="11593"/>
                  </a:lnTo>
                  <a:lnTo>
                    <a:pt x="5599" y="11812"/>
                  </a:lnTo>
                  <a:lnTo>
                    <a:pt x="5310" y="12358"/>
                  </a:lnTo>
                  <a:lnTo>
                    <a:pt x="5165" y="12358"/>
                  </a:lnTo>
                  <a:lnTo>
                    <a:pt x="4985" y="12468"/>
                  </a:lnTo>
                  <a:lnTo>
                    <a:pt x="4912" y="12577"/>
                  </a:lnTo>
                  <a:lnTo>
                    <a:pt x="4768" y="12796"/>
                  </a:lnTo>
                  <a:lnTo>
                    <a:pt x="4768" y="12687"/>
                  </a:lnTo>
                  <a:lnTo>
                    <a:pt x="4840" y="12468"/>
                  </a:lnTo>
                  <a:lnTo>
                    <a:pt x="4985" y="12358"/>
                  </a:lnTo>
                  <a:lnTo>
                    <a:pt x="5237" y="12030"/>
                  </a:lnTo>
                  <a:lnTo>
                    <a:pt x="5671" y="11210"/>
                  </a:lnTo>
                  <a:lnTo>
                    <a:pt x="6249" y="10663"/>
                  </a:lnTo>
                  <a:lnTo>
                    <a:pt x="6393" y="10445"/>
                  </a:lnTo>
                  <a:lnTo>
                    <a:pt x="6538" y="10335"/>
                  </a:lnTo>
                  <a:lnTo>
                    <a:pt x="6682" y="9679"/>
                  </a:lnTo>
                  <a:lnTo>
                    <a:pt x="6827" y="9679"/>
                  </a:lnTo>
                  <a:lnTo>
                    <a:pt x="6971" y="9351"/>
                  </a:lnTo>
                  <a:lnTo>
                    <a:pt x="7260" y="8913"/>
                  </a:lnTo>
                  <a:lnTo>
                    <a:pt x="7621" y="8476"/>
                  </a:lnTo>
                  <a:lnTo>
                    <a:pt x="7838" y="8257"/>
                  </a:lnTo>
                  <a:lnTo>
                    <a:pt x="7983" y="7929"/>
                  </a:lnTo>
                  <a:lnTo>
                    <a:pt x="7983" y="7710"/>
                  </a:lnTo>
                  <a:lnTo>
                    <a:pt x="8127" y="7710"/>
                  </a:lnTo>
                  <a:lnTo>
                    <a:pt x="8488" y="7382"/>
                  </a:lnTo>
                  <a:lnTo>
                    <a:pt x="8777" y="6945"/>
                  </a:lnTo>
                  <a:lnTo>
                    <a:pt x="8705" y="7054"/>
                  </a:lnTo>
                  <a:lnTo>
                    <a:pt x="8994" y="6726"/>
                  </a:lnTo>
                  <a:lnTo>
                    <a:pt x="9283" y="6507"/>
                  </a:lnTo>
                  <a:lnTo>
                    <a:pt x="10114" y="6289"/>
                  </a:lnTo>
                  <a:lnTo>
                    <a:pt x="10186" y="6398"/>
                  </a:lnTo>
                  <a:lnTo>
                    <a:pt x="10547" y="5961"/>
                  </a:lnTo>
                  <a:lnTo>
                    <a:pt x="10692" y="5742"/>
                  </a:lnTo>
                  <a:lnTo>
                    <a:pt x="10836" y="5632"/>
                  </a:lnTo>
                  <a:lnTo>
                    <a:pt x="10619" y="6070"/>
                  </a:lnTo>
                  <a:lnTo>
                    <a:pt x="10475" y="6179"/>
                  </a:lnTo>
                  <a:lnTo>
                    <a:pt x="10475" y="6398"/>
                  </a:lnTo>
                  <a:lnTo>
                    <a:pt x="10475" y="6507"/>
                  </a:lnTo>
                  <a:lnTo>
                    <a:pt x="10619" y="6507"/>
                  </a:lnTo>
                  <a:lnTo>
                    <a:pt x="10836" y="6289"/>
                  </a:lnTo>
                  <a:lnTo>
                    <a:pt x="10908" y="6289"/>
                  </a:lnTo>
                  <a:lnTo>
                    <a:pt x="10908" y="6179"/>
                  </a:lnTo>
                  <a:lnTo>
                    <a:pt x="10981" y="5961"/>
                  </a:lnTo>
                  <a:lnTo>
                    <a:pt x="11197" y="5742"/>
                  </a:lnTo>
                  <a:lnTo>
                    <a:pt x="11270" y="5632"/>
                  </a:lnTo>
                  <a:lnTo>
                    <a:pt x="11414" y="5523"/>
                  </a:lnTo>
                  <a:lnTo>
                    <a:pt x="11342" y="5632"/>
                  </a:lnTo>
                  <a:lnTo>
                    <a:pt x="11270" y="5742"/>
                  </a:lnTo>
                  <a:lnTo>
                    <a:pt x="10908" y="6179"/>
                  </a:lnTo>
                  <a:lnTo>
                    <a:pt x="10908" y="6289"/>
                  </a:lnTo>
                  <a:lnTo>
                    <a:pt x="10908" y="6398"/>
                  </a:lnTo>
                  <a:lnTo>
                    <a:pt x="10981" y="6289"/>
                  </a:lnTo>
                  <a:lnTo>
                    <a:pt x="11053" y="6289"/>
                  </a:lnTo>
                  <a:lnTo>
                    <a:pt x="10981" y="6398"/>
                  </a:lnTo>
                  <a:lnTo>
                    <a:pt x="11053" y="6398"/>
                  </a:lnTo>
                  <a:lnTo>
                    <a:pt x="10981" y="6507"/>
                  </a:lnTo>
                  <a:lnTo>
                    <a:pt x="11053" y="6507"/>
                  </a:lnTo>
                  <a:lnTo>
                    <a:pt x="11125" y="6398"/>
                  </a:lnTo>
                  <a:lnTo>
                    <a:pt x="11270" y="6179"/>
                  </a:lnTo>
                  <a:lnTo>
                    <a:pt x="11342" y="6179"/>
                  </a:lnTo>
                  <a:lnTo>
                    <a:pt x="11486" y="6179"/>
                  </a:lnTo>
                  <a:lnTo>
                    <a:pt x="11414" y="6289"/>
                  </a:lnTo>
                  <a:lnTo>
                    <a:pt x="11414" y="6507"/>
                  </a:lnTo>
                  <a:lnTo>
                    <a:pt x="11342" y="6617"/>
                  </a:lnTo>
                  <a:lnTo>
                    <a:pt x="11414" y="6617"/>
                  </a:lnTo>
                  <a:lnTo>
                    <a:pt x="11486" y="6617"/>
                  </a:lnTo>
                  <a:lnTo>
                    <a:pt x="11559" y="6507"/>
                  </a:lnTo>
                  <a:lnTo>
                    <a:pt x="11920" y="6179"/>
                  </a:lnTo>
                  <a:lnTo>
                    <a:pt x="12064" y="6070"/>
                  </a:lnTo>
                  <a:lnTo>
                    <a:pt x="12064" y="6179"/>
                  </a:lnTo>
                  <a:lnTo>
                    <a:pt x="12353" y="6070"/>
                  </a:lnTo>
                  <a:lnTo>
                    <a:pt x="12570" y="5851"/>
                  </a:lnTo>
                  <a:lnTo>
                    <a:pt x="12787" y="5632"/>
                  </a:lnTo>
                  <a:lnTo>
                    <a:pt x="12787" y="5523"/>
                  </a:lnTo>
                  <a:lnTo>
                    <a:pt x="12787" y="5414"/>
                  </a:lnTo>
                  <a:lnTo>
                    <a:pt x="12714" y="5414"/>
                  </a:lnTo>
                  <a:lnTo>
                    <a:pt x="12570" y="5523"/>
                  </a:lnTo>
                  <a:lnTo>
                    <a:pt x="12353" y="5632"/>
                  </a:lnTo>
                  <a:lnTo>
                    <a:pt x="12281" y="5742"/>
                  </a:lnTo>
                  <a:lnTo>
                    <a:pt x="12281" y="5632"/>
                  </a:lnTo>
                  <a:lnTo>
                    <a:pt x="11775" y="5851"/>
                  </a:lnTo>
                  <a:lnTo>
                    <a:pt x="11703" y="5851"/>
                  </a:lnTo>
                  <a:lnTo>
                    <a:pt x="12209" y="5414"/>
                  </a:lnTo>
                  <a:lnTo>
                    <a:pt x="12209" y="5523"/>
                  </a:lnTo>
                  <a:lnTo>
                    <a:pt x="12281" y="5304"/>
                  </a:lnTo>
                  <a:lnTo>
                    <a:pt x="12281" y="5195"/>
                  </a:lnTo>
                  <a:lnTo>
                    <a:pt x="12425" y="5086"/>
                  </a:lnTo>
                  <a:lnTo>
                    <a:pt x="12570" y="5086"/>
                  </a:lnTo>
                  <a:lnTo>
                    <a:pt x="12931" y="4867"/>
                  </a:lnTo>
                  <a:lnTo>
                    <a:pt x="12931" y="4757"/>
                  </a:lnTo>
                  <a:lnTo>
                    <a:pt x="13076" y="4648"/>
                  </a:lnTo>
                  <a:lnTo>
                    <a:pt x="13220" y="4648"/>
                  </a:lnTo>
                  <a:lnTo>
                    <a:pt x="13365" y="4648"/>
                  </a:lnTo>
                  <a:lnTo>
                    <a:pt x="13581" y="4429"/>
                  </a:lnTo>
                  <a:lnTo>
                    <a:pt x="13581" y="4320"/>
                  </a:lnTo>
                  <a:lnTo>
                    <a:pt x="13437" y="4211"/>
                  </a:lnTo>
                  <a:lnTo>
                    <a:pt x="13365" y="4211"/>
                  </a:lnTo>
                  <a:lnTo>
                    <a:pt x="13220" y="4320"/>
                  </a:lnTo>
                  <a:lnTo>
                    <a:pt x="12787" y="4648"/>
                  </a:lnTo>
                  <a:lnTo>
                    <a:pt x="12859" y="4648"/>
                  </a:lnTo>
                  <a:lnTo>
                    <a:pt x="12425" y="4757"/>
                  </a:lnTo>
                  <a:lnTo>
                    <a:pt x="11920" y="4867"/>
                  </a:lnTo>
                  <a:lnTo>
                    <a:pt x="11992" y="4757"/>
                  </a:lnTo>
                  <a:lnTo>
                    <a:pt x="12281" y="4648"/>
                  </a:lnTo>
                  <a:lnTo>
                    <a:pt x="12714" y="4429"/>
                  </a:lnTo>
                  <a:lnTo>
                    <a:pt x="12859" y="4320"/>
                  </a:lnTo>
                  <a:lnTo>
                    <a:pt x="12931" y="4320"/>
                  </a:lnTo>
                  <a:lnTo>
                    <a:pt x="12714" y="4429"/>
                  </a:lnTo>
                  <a:lnTo>
                    <a:pt x="12498" y="4539"/>
                  </a:lnTo>
                  <a:lnTo>
                    <a:pt x="12498" y="4429"/>
                  </a:lnTo>
                  <a:lnTo>
                    <a:pt x="12642" y="4320"/>
                  </a:lnTo>
                  <a:lnTo>
                    <a:pt x="12931" y="3883"/>
                  </a:lnTo>
                  <a:lnTo>
                    <a:pt x="13365" y="3500"/>
                  </a:lnTo>
                  <a:lnTo>
                    <a:pt x="13726" y="3281"/>
                  </a:lnTo>
                  <a:lnTo>
                    <a:pt x="13798" y="3172"/>
                  </a:lnTo>
                  <a:lnTo>
                    <a:pt x="13726" y="3172"/>
                  </a:lnTo>
                  <a:lnTo>
                    <a:pt x="13654" y="3172"/>
                  </a:lnTo>
                  <a:lnTo>
                    <a:pt x="13437" y="3172"/>
                  </a:lnTo>
                  <a:lnTo>
                    <a:pt x="13798" y="2953"/>
                  </a:lnTo>
                  <a:lnTo>
                    <a:pt x="13870" y="2953"/>
                  </a:lnTo>
                  <a:lnTo>
                    <a:pt x="14304" y="2515"/>
                  </a:lnTo>
                  <a:lnTo>
                    <a:pt x="14665" y="2406"/>
                  </a:lnTo>
                  <a:lnTo>
                    <a:pt x="14882" y="2297"/>
                  </a:lnTo>
                  <a:lnTo>
                    <a:pt x="15423" y="1969"/>
                  </a:lnTo>
                  <a:lnTo>
                    <a:pt x="15929" y="1750"/>
                  </a:lnTo>
                  <a:lnTo>
                    <a:pt x="16218" y="1531"/>
                  </a:lnTo>
                  <a:lnTo>
                    <a:pt x="16579" y="1422"/>
                  </a:lnTo>
                  <a:lnTo>
                    <a:pt x="16868" y="1312"/>
                  </a:lnTo>
                  <a:lnTo>
                    <a:pt x="16868" y="1203"/>
                  </a:lnTo>
                  <a:lnTo>
                    <a:pt x="17157" y="1094"/>
                  </a:lnTo>
                  <a:lnTo>
                    <a:pt x="17880" y="766"/>
                  </a:lnTo>
                  <a:lnTo>
                    <a:pt x="18746" y="437"/>
                  </a:lnTo>
                  <a:lnTo>
                    <a:pt x="19686" y="328"/>
                  </a:lnTo>
                  <a:lnTo>
                    <a:pt x="21600" y="0"/>
                  </a:lnTo>
                  <a:lnTo>
                    <a:pt x="19902" y="219"/>
                  </a:lnTo>
                  <a:lnTo>
                    <a:pt x="18241" y="547"/>
                  </a:lnTo>
                  <a:lnTo>
                    <a:pt x="16652" y="1094"/>
                  </a:lnTo>
                  <a:lnTo>
                    <a:pt x="15026" y="1750"/>
                  </a:lnTo>
                  <a:lnTo>
                    <a:pt x="13798" y="2406"/>
                  </a:lnTo>
                  <a:lnTo>
                    <a:pt x="12642" y="3172"/>
                  </a:lnTo>
                  <a:lnTo>
                    <a:pt x="11486" y="3992"/>
                  </a:lnTo>
                  <a:lnTo>
                    <a:pt x="10330" y="4867"/>
                  </a:lnTo>
                  <a:lnTo>
                    <a:pt x="9211" y="5851"/>
                  </a:lnTo>
                  <a:lnTo>
                    <a:pt x="8199" y="6945"/>
                  </a:lnTo>
                  <a:lnTo>
                    <a:pt x="7116" y="8148"/>
                  </a:lnTo>
                  <a:lnTo>
                    <a:pt x="6177" y="9351"/>
                  </a:lnTo>
                  <a:lnTo>
                    <a:pt x="5237" y="10663"/>
                  </a:lnTo>
                  <a:lnTo>
                    <a:pt x="4334" y="12030"/>
                  </a:lnTo>
                  <a:lnTo>
                    <a:pt x="3468" y="13452"/>
                  </a:lnTo>
                  <a:lnTo>
                    <a:pt x="2673" y="14983"/>
                  </a:lnTo>
                  <a:lnTo>
                    <a:pt x="1951" y="16514"/>
                  </a:lnTo>
                  <a:lnTo>
                    <a:pt x="1228" y="18155"/>
                  </a:lnTo>
                  <a:lnTo>
                    <a:pt x="578" y="19850"/>
                  </a:lnTo>
                  <a:lnTo>
                    <a:pt x="0" y="21600"/>
                  </a:lnTo>
                  <a:lnTo>
                    <a:pt x="144" y="21272"/>
                  </a:lnTo>
                  <a:lnTo>
                    <a:pt x="289" y="20944"/>
                  </a:lnTo>
                  <a:lnTo>
                    <a:pt x="289" y="21053"/>
                  </a:lnTo>
                  <a:lnTo>
                    <a:pt x="289" y="21163"/>
                  </a:lnTo>
                  <a:lnTo>
                    <a:pt x="361" y="21053"/>
                  </a:lnTo>
                  <a:lnTo>
                    <a:pt x="433" y="20944"/>
                  </a:lnTo>
                  <a:lnTo>
                    <a:pt x="578" y="20506"/>
                  </a:lnTo>
                  <a:lnTo>
                    <a:pt x="650" y="20288"/>
                  </a:lnTo>
                  <a:lnTo>
                    <a:pt x="795" y="19959"/>
                  </a:lnTo>
                  <a:lnTo>
                    <a:pt x="867" y="19631"/>
                  </a:lnTo>
                  <a:lnTo>
                    <a:pt x="795" y="19850"/>
                  </a:lnTo>
                  <a:lnTo>
                    <a:pt x="795" y="19959"/>
                  </a:lnTo>
                  <a:lnTo>
                    <a:pt x="795" y="20069"/>
                  </a:lnTo>
                  <a:lnTo>
                    <a:pt x="795" y="19959"/>
                  </a:lnTo>
                  <a:lnTo>
                    <a:pt x="867" y="19741"/>
                  </a:lnTo>
                  <a:lnTo>
                    <a:pt x="1156" y="19085"/>
                  </a:lnTo>
                  <a:lnTo>
                    <a:pt x="1228" y="18921"/>
                  </a:lnTo>
                  <a:lnTo>
                    <a:pt x="1228" y="18811"/>
                  </a:lnTo>
                  <a:lnTo>
                    <a:pt x="1156" y="19085"/>
                  </a:lnTo>
                  <a:lnTo>
                    <a:pt x="1011" y="19522"/>
                  </a:lnTo>
                  <a:lnTo>
                    <a:pt x="1084" y="19303"/>
                  </a:lnTo>
                  <a:lnTo>
                    <a:pt x="1300" y="18811"/>
                  </a:lnTo>
                  <a:lnTo>
                    <a:pt x="1373" y="18811"/>
                  </a:lnTo>
                  <a:lnTo>
                    <a:pt x="1228" y="19085"/>
                  </a:lnTo>
                  <a:lnTo>
                    <a:pt x="1373" y="18811"/>
                  </a:lnTo>
                  <a:lnTo>
                    <a:pt x="1156" y="19413"/>
                  </a:lnTo>
                  <a:lnTo>
                    <a:pt x="1156" y="19522"/>
                  </a:lnTo>
                  <a:lnTo>
                    <a:pt x="1228" y="19522"/>
                  </a:lnTo>
                  <a:lnTo>
                    <a:pt x="1300" y="19413"/>
                  </a:lnTo>
                  <a:lnTo>
                    <a:pt x="1445" y="18921"/>
                  </a:lnTo>
                  <a:lnTo>
                    <a:pt x="1517" y="18811"/>
                  </a:lnTo>
                  <a:lnTo>
                    <a:pt x="1589" y="18921"/>
                  </a:lnTo>
                  <a:lnTo>
                    <a:pt x="1589" y="19194"/>
                  </a:lnTo>
                  <a:lnTo>
                    <a:pt x="1662" y="19303"/>
                  </a:lnTo>
                  <a:lnTo>
                    <a:pt x="2095" y="18483"/>
                  </a:lnTo>
                  <a:lnTo>
                    <a:pt x="2312" y="18592"/>
                  </a:lnTo>
                  <a:lnTo>
                    <a:pt x="2528" y="18702"/>
                  </a:lnTo>
                  <a:lnTo>
                    <a:pt x="2601" y="18483"/>
                  </a:lnTo>
                  <a:lnTo>
                    <a:pt x="2673" y="18483"/>
                  </a:lnTo>
                  <a:lnTo>
                    <a:pt x="2673" y="18374"/>
                  </a:lnTo>
                  <a:lnTo>
                    <a:pt x="2745" y="18483"/>
                  </a:lnTo>
                  <a:lnTo>
                    <a:pt x="2745" y="18592"/>
                  </a:lnTo>
                  <a:lnTo>
                    <a:pt x="2673" y="18702"/>
                  </a:lnTo>
                  <a:lnTo>
                    <a:pt x="2745" y="18811"/>
                  </a:lnTo>
                  <a:lnTo>
                    <a:pt x="2817" y="18702"/>
                  </a:lnTo>
                  <a:lnTo>
                    <a:pt x="2890" y="18702"/>
                  </a:lnTo>
                  <a:lnTo>
                    <a:pt x="2962" y="18592"/>
                  </a:lnTo>
                  <a:lnTo>
                    <a:pt x="3034" y="18592"/>
                  </a:lnTo>
                  <a:lnTo>
                    <a:pt x="2962" y="18702"/>
                  </a:lnTo>
                  <a:lnTo>
                    <a:pt x="2890" y="18811"/>
                  </a:lnTo>
                  <a:lnTo>
                    <a:pt x="2745" y="18921"/>
                  </a:lnTo>
                  <a:lnTo>
                    <a:pt x="2817" y="19194"/>
                  </a:lnTo>
                  <a:lnTo>
                    <a:pt x="2817" y="19303"/>
                  </a:lnTo>
                  <a:lnTo>
                    <a:pt x="2817" y="19413"/>
                  </a:lnTo>
                  <a:lnTo>
                    <a:pt x="2745" y="19413"/>
                  </a:lnTo>
                  <a:lnTo>
                    <a:pt x="2673" y="19303"/>
                  </a:lnTo>
                  <a:lnTo>
                    <a:pt x="2528" y="19194"/>
                  </a:lnTo>
                  <a:lnTo>
                    <a:pt x="2456" y="19194"/>
                  </a:lnTo>
                  <a:lnTo>
                    <a:pt x="2312" y="19522"/>
                  </a:lnTo>
                  <a:lnTo>
                    <a:pt x="2239" y="19741"/>
                  </a:lnTo>
                  <a:lnTo>
                    <a:pt x="2167" y="19850"/>
                  </a:lnTo>
                  <a:lnTo>
                    <a:pt x="2312" y="19959"/>
                  </a:lnTo>
                  <a:lnTo>
                    <a:pt x="2384" y="19959"/>
                  </a:lnTo>
                  <a:lnTo>
                    <a:pt x="2673" y="19959"/>
                  </a:lnTo>
                  <a:lnTo>
                    <a:pt x="2745" y="20069"/>
                  </a:lnTo>
                  <a:lnTo>
                    <a:pt x="2817" y="20178"/>
                  </a:lnTo>
                  <a:lnTo>
                    <a:pt x="2890" y="20178"/>
                  </a:lnTo>
                  <a:lnTo>
                    <a:pt x="2962" y="19850"/>
                  </a:lnTo>
                  <a:lnTo>
                    <a:pt x="2962" y="19631"/>
                  </a:lnTo>
                  <a:lnTo>
                    <a:pt x="2962" y="19085"/>
                  </a:lnTo>
                  <a:lnTo>
                    <a:pt x="3106" y="18483"/>
                  </a:lnTo>
                  <a:lnTo>
                    <a:pt x="3179" y="18155"/>
                  </a:lnTo>
                  <a:lnTo>
                    <a:pt x="3323" y="17936"/>
                  </a:lnTo>
                  <a:lnTo>
                    <a:pt x="3468" y="17827"/>
                  </a:lnTo>
                  <a:lnTo>
                    <a:pt x="3540" y="17717"/>
                  </a:lnTo>
                  <a:lnTo>
                    <a:pt x="3540" y="17608"/>
                  </a:lnTo>
                  <a:lnTo>
                    <a:pt x="3540" y="17389"/>
                  </a:lnTo>
                  <a:lnTo>
                    <a:pt x="3540" y="17171"/>
                  </a:lnTo>
                  <a:lnTo>
                    <a:pt x="3612" y="17061"/>
                  </a:lnTo>
                  <a:lnTo>
                    <a:pt x="3684" y="17061"/>
                  </a:lnTo>
                  <a:lnTo>
                    <a:pt x="3684" y="17171"/>
                  </a:lnTo>
                  <a:lnTo>
                    <a:pt x="3757" y="17389"/>
                  </a:lnTo>
                  <a:lnTo>
                    <a:pt x="3829" y="17499"/>
                  </a:lnTo>
                  <a:lnTo>
                    <a:pt x="3901" y="17389"/>
                  </a:lnTo>
                  <a:lnTo>
                    <a:pt x="3973" y="17171"/>
                  </a:lnTo>
                  <a:lnTo>
                    <a:pt x="4045" y="16952"/>
                  </a:lnTo>
                  <a:lnTo>
                    <a:pt x="4045" y="16843"/>
                  </a:lnTo>
                  <a:lnTo>
                    <a:pt x="4045" y="16733"/>
                  </a:lnTo>
                  <a:lnTo>
                    <a:pt x="3829" y="16624"/>
                  </a:lnTo>
                  <a:lnTo>
                    <a:pt x="3684" y="16624"/>
                  </a:lnTo>
                  <a:lnTo>
                    <a:pt x="3251" y="16624"/>
                  </a:lnTo>
                  <a:lnTo>
                    <a:pt x="3179" y="16514"/>
                  </a:lnTo>
                  <a:lnTo>
                    <a:pt x="3395" y="16405"/>
                  </a:lnTo>
                  <a:lnTo>
                    <a:pt x="3612" y="16296"/>
                  </a:lnTo>
                  <a:lnTo>
                    <a:pt x="3684" y="16077"/>
                  </a:lnTo>
                  <a:lnTo>
                    <a:pt x="3684" y="15968"/>
                  </a:lnTo>
                  <a:lnTo>
                    <a:pt x="3684" y="15858"/>
                  </a:lnTo>
                  <a:lnTo>
                    <a:pt x="3757" y="15749"/>
                  </a:lnTo>
                  <a:lnTo>
                    <a:pt x="3829" y="15858"/>
                  </a:lnTo>
                  <a:lnTo>
                    <a:pt x="3901" y="15968"/>
                  </a:lnTo>
                  <a:lnTo>
                    <a:pt x="3973" y="16186"/>
                  </a:lnTo>
                  <a:lnTo>
                    <a:pt x="4045" y="16186"/>
                  </a:lnTo>
                  <a:lnTo>
                    <a:pt x="4118" y="16186"/>
                  </a:lnTo>
                  <a:lnTo>
                    <a:pt x="4190" y="16077"/>
                  </a:lnTo>
                  <a:lnTo>
                    <a:pt x="4334" y="15968"/>
                  </a:lnTo>
                  <a:lnTo>
                    <a:pt x="4407" y="15968"/>
                  </a:lnTo>
                  <a:lnTo>
                    <a:pt x="4407" y="16296"/>
                  </a:lnTo>
                  <a:lnTo>
                    <a:pt x="4407" y="16843"/>
                  </a:lnTo>
                  <a:lnTo>
                    <a:pt x="4479" y="17280"/>
                  </a:lnTo>
                  <a:lnTo>
                    <a:pt x="4479" y="17499"/>
                  </a:lnTo>
                  <a:lnTo>
                    <a:pt x="4551" y="17608"/>
                  </a:lnTo>
                  <a:lnTo>
                    <a:pt x="4696" y="17608"/>
                  </a:lnTo>
                  <a:lnTo>
                    <a:pt x="4840" y="17499"/>
                  </a:lnTo>
                  <a:lnTo>
                    <a:pt x="4912" y="17389"/>
                  </a:lnTo>
                  <a:lnTo>
                    <a:pt x="5093" y="17389"/>
                  </a:lnTo>
                  <a:lnTo>
                    <a:pt x="5165" y="17389"/>
                  </a:lnTo>
                  <a:lnTo>
                    <a:pt x="5237" y="17608"/>
                  </a:lnTo>
                  <a:lnTo>
                    <a:pt x="5237" y="17827"/>
                  </a:lnTo>
                  <a:lnTo>
                    <a:pt x="5310" y="17827"/>
                  </a:lnTo>
                  <a:lnTo>
                    <a:pt x="5599" y="17499"/>
                  </a:lnTo>
                  <a:lnTo>
                    <a:pt x="5960" y="17171"/>
                  </a:lnTo>
                  <a:lnTo>
                    <a:pt x="6032" y="17061"/>
                  </a:lnTo>
                  <a:lnTo>
                    <a:pt x="5960" y="16843"/>
                  </a:lnTo>
                  <a:lnTo>
                    <a:pt x="5888" y="16733"/>
                  </a:lnTo>
                  <a:lnTo>
                    <a:pt x="5960" y="16514"/>
                  </a:lnTo>
                  <a:lnTo>
                    <a:pt x="6032" y="16186"/>
                  </a:lnTo>
                  <a:lnTo>
                    <a:pt x="6177" y="15968"/>
                  </a:lnTo>
                  <a:lnTo>
                    <a:pt x="6177" y="15858"/>
                  </a:lnTo>
                  <a:lnTo>
                    <a:pt x="6249" y="15858"/>
                  </a:lnTo>
                  <a:lnTo>
                    <a:pt x="6321" y="15858"/>
                  </a:lnTo>
                  <a:lnTo>
                    <a:pt x="6393" y="15858"/>
                  </a:lnTo>
                  <a:lnTo>
                    <a:pt x="6393" y="15749"/>
                  </a:lnTo>
                  <a:lnTo>
                    <a:pt x="6321" y="15530"/>
                  </a:lnTo>
                  <a:lnTo>
                    <a:pt x="6321" y="15202"/>
                  </a:lnTo>
                  <a:lnTo>
                    <a:pt x="6393" y="15093"/>
                  </a:lnTo>
                  <a:lnTo>
                    <a:pt x="6466" y="14874"/>
                  </a:lnTo>
                  <a:lnTo>
                    <a:pt x="6393" y="14874"/>
                  </a:lnTo>
                  <a:lnTo>
                    <a:pt x="6321" y="14874"/>
                  </a:lnTo>
                  <a:lnTo>
                    <a:pt x="6538" y="14546"/>
                  </a:lnTo>
                  <a:lnTo>
                    <a:pt x="6827" y="14218"/>
                  </a:lnTo>
                  <a:lnTo>
                    <a:pt x="6971" y="13671"/>
                  </a:lnTo>
                  <a:lnTo>
                    <a:pt x="6971" y="13780"/>
                  </a:lnTo>
                  <a:lnTo>
                    <a:pt x="7116" y="13671"/>
                  </a:lnTo>
                  <a:lnTo>
                    <a:pt x="7260" y="13562"/>
                  </a:lnTo>
                  <a:lnTo>
                    <a:pt x="7405" y="13124"/>
                  </a:lnTo>
                  <a:lnTo>
                    <a:pt x="7549" y="13015"/>
                  </a:lnTo>
                  <a:lnTo>
                    <a:pt x="7694" y="12905"/>
                  </a:lnTo>
                  <a:lnTo>
                    <a:pt x="7621" y="12796"/>
                  </a:lnTo>
                  <a:lnTo>
                    <a:pt x="7549" y="12796"/>
                  </a:lnTo>
                  <a:lnTo>
                    <a:pt x="7766" y="12577"/>
                  </a:lnTo>
                  <a:lnTo>
                    <a:pt x="7983" y="12358"/>
                  </a:lnTo>
                  <a:lnTo>
                    <a:pt x="7983" y="12140"/>
                  </a:lnTo>
                  <a:lnTo>
                    <a:pt x="8055" y="12140"/>
                  </a:lnTo>
                  <a:lnTo>
                    <a:pt x="8127" y="12140"/>
                  </a:lnTo>
                  <a:lnTo>
                    <a:pt x="8272" y="12140"/>
                  </a:lnTo>
                  <a:lnTo>
                    <a:pt x="8344" y="12140"/>
                  </a:lnTo>
                  <a:lnTo>
                    <a:pt x="8416" y="12030"/>
                  </a:lnTo>
                  <a:lnTo>
                    <a:pt x="8416" y="11921"/>
                  </a:lnTo>
                  <a:lnTo>
                    <a:pt x="8344" y="11593"/>
                  </a:lnTo>
                  <a:close/>
                  <a:moveTo>
                    <a:pt x="8344" y="11593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9" name="AutoShape 42">
              <a:extLst>
                <a:ext uri="{FF2B5EF4-FFF2-40B4-BE49-F238E27FC236}">
                  <a16:creationId xmlns:a16="http://schemas.microsoft.com/office/drawing/2014/main" id="{F3B5576C-EB10-7C72-9341-1BD10328E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" y="2752"/>
              <a:ext cx="48" cy="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7200" y="9818"/>
                  </a:lnTo>
                  <a:lnTo>
                    <a:pt x="0" y="13745"/>
                  </a:lnTo>
                  <a:lnTo>
                    <a:pt x="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0" name="AutoShape 43">
              <a:extLst>
                <a:ext uri="{FF2B5EF4-FFF2-40B4-BE49-F238E27FC236}">
                  <a16:creationId xmlns:a16="http://schemas.microsoft.com/office/drawing/2014/main" id="{321B75EB-0327-E68C-C387-59930B3D9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" y="2968"/>
              <a:ext cx="48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21600" y="432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1" name="AutoShape 44">
              <a:extLst>
                <a:ext uri="{FF2B5EF4-FFF2-40B4-BE49-F238E27FC236}">
                  <a16:creationId xmlns:a16="http://schemas.microsoft.com/office/drawing/2014/main" id="{5AC78F4F-C6D6-3608-577F-E9E883A61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" y="2808"/>
              <a:ext cx="80" cy="1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16800"/>
                  </a:lnTo>
                  <a:lnTo>
                    <a:pt x="0" y="19200"/>
                  </a:lnTo>
                  <a:lnTo>
                    <a:pt x="0" y="21600"/>
                  </a:lnTo>
                  <a:lnTo>
                    <a:pt x="4320" y="19200"/>
                  </a:lnTo>
                  <a:lnTo>
                    <a:pt x="12960" y="12000"/>
                  </a:lnTo>
                  <a:lnTo>
                    <a:pt x="21600" y="48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AutoShape 45">
              <a:extLst>
                <a:ext uri="{FF2B5EF4-FFF2-40B4-BE49-F238E27FC236}">
                  <a16:creationId xmlns:a16="http://schemas.microsoft.com/office/drawing/2014/main" id="{39371AF2-FF15-B59A-43D9-38D6C6DC3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" y="2872"/>
              <a:ext cx="16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21600"/>
                  </a:lnTo>
                  <a:lnTo>
                    <a:pt x="0" y="14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AutoShape 46">
              <a:extLst>
                <a:ext uri="{FF2B5EF4-FFF2-40B4-BE49-F238E27FC236}">
                  <a16:creationId xmlns:a16="http://schemas.microsoft.com/office/drawing/2014/main" id="{5CA5ED5D-7801-E1F4-9DA6-0F4C4A068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5" y="5945"/>
              <a:ext cx="7565" cy="522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5566" y="2084"/>
                  </a:moveTo>
                  <a:lnTo>
                    <a:pt x="15566" y="2084"/>
                  </a:lnTo>
                  <a:lnTo>
                    <a:pt x="15474" y="2216"/>
                  </a:lnTo>
                  <a:lnTo>
                    <a:pt x="15383" y="2349"/>
                  </a:lnTo>
                  <a:lnTo>
                    <a:pt x="15291" y="2349"/>
                  </a:lnTo>
                  <a:lnTo>
                    <a:pt x="15200" y="2547"/>
                  </a:lnTo>
                  <a:lnTo>
                    <a:pt x="15154" y="2613"/>
                  </a:lnTo>
                  <a:lnTo>
                    <a:pt x="15063" y="2679"/>
                  </a:lnTo>
                  <a:lnTo>
                    <a:pt x="14651" y="2613"/>
                  </a:lnTo>
                  <a:lnTo>
                    <a:pt x="14240" y="2547"/>
                  </a:lnTo>
                  <a:lnTo>
                    <a:pt x="14080" y="2547"/>
                  </a:lnTo>
                  <a:lnTo>
                    <a:pt x="13989" y="2613"/>
                  </a:lnTo>
                  <a:lnTo>
                    <a:pt x="13897" y="2679"/>
                  </a:lnTo>
                  <a:lnTo>
                    <a:pt x="13669" y="2613"/>
                  </a:lnTo>
                  <a:lnTo>
                    <a:pt x="13440" y="2481"/>
                  </a:lnTo>
                  <a:lnTo>
                    <a:pt x="13440" y="2415"/>
                  </a:lnTo>
                  <a:lnTo>
                    <a:pt x="13349" y="2481"/>
                  </a:lnTo>
                  <a:lnTo>
                    <a:pt x="13303" y="2481"/>
                  </a:lnTo>
                  <a:lnTo>
                    <a:pt x="13257" y="2481"/>
                  </a:lnTo>
                  <a:lnTo>
                    <a:pt x="13211" y="2349"/>
                  </a:lnTo>
                  <a:lnTo>
                    <a:pt x="13166" y="2216"/>
                  </a:lnTo>
                  <a:lnTo>
                    <a:pt x="13029" y="2150"/>
                  </a:lnTo>
                  <a:lnTo>
                    <a:pt x="12846" y="2084"/>
                  </a:lnTo>
                  <a:lnTo>
                    <a:pt x="12617" y="2216"/>
                  </a:lnTo>
                  <a:lnTo>
                    <a:pt x="12480" y="2349"/>
                  </a:lnTo>
                  <a:lnTo>
                    <a:pt x="12389" y="2415"/>
                  </a:lnTo>
                  <a:lnTo>
                    <a:pt x="12297" y="2878"/>
                  </a:lnTo>
                  <a:lnTo>
                    <a:pt x="12297" y="3142"/>
                  </a:lnTo>
                  <a:lnTo>
                    <a:pt x="12251" y="3407"/>
                  </a:lnTo>
                  <a:lnTo>
                    <a:pt x="12069" y="3672"/>
                  </a:lnTo>
                  <a:lnTo>
                    <a:pt x="11977" y="3738"/>
                  </a:lnTo>
                  <a:lnTo>
                    <a:pt x="11840" y="3606"/>
                  </a:lnTo>
                  <a:lnTo>
                    <a:pt x="11703" y="3473"/>
                  </a:lnTo>
                  <a:lnTo>
                    <a:pt x="11429" y="3341"/>
                  </a:lnTo>
                  <a:lnTo>
                    <a:pt x="11109" y="3275"/>
                  </a:lnTo>
                  <a:lnTo>
                    <a:pt x="10903" y="3275"/>
                  </a:lnTo>
                  <a:lnTo>
                    <a:pt x="10811" y="3076"/>
                  </a:lnTo>
                  <a:lnTo>
                    <a:pt x="10766" y="2878"/>
                  </a:lnTo>
                  <a:lnTo>
                    <a:pt x="10720" y="2745"/>
                  </a:lnTo>
                  <a:lnTo>
                    <a:pt x="10674" y="2679"/>
                  </a:lnTo>
                  <a:lnTo>
                    <a:pt x="10263" y="2349"/>
                  </a:lnTo>
                  <a:lnTo>
                    <a:pt x="10171" y="2349"/>
                  </a:lnTo>
                  <a:lnTo>
                    <a:pt x="10126" y="2349"/>
                  </a:lnTo>
                  <a:lnTo>
                    <a:pt x="10034" y="2481"/>
                  </a:lnTo>
                  <a:lnTo>
                    <a:pt x="9943" y="2547"/>
                  </a:lnTo>
                  <a:lnTo>
                    <a:pt x="9760" y="2481"/>
                  </a:lnTo>
                  <a:lnTo>
                    <a:pt x="9623" y="2415"/>
                  </a:lnTo>
                  <a:lnTo>
                    <a:pt x="9531" y="2282"/>
                  </a:lnTo>
                  <a:lnTo>
                    <a:pt x="9394" y="2150"/>
                  </a:lnTo>
                  <a:lnTo>
                    <a:pt x="9257" y="2018"/>
                  </a:lnTo>
                  <a:lnTo>
                    <a:pt x="9211" y="2018"/>
                  </a:lnTo>
                  <a:lnTo>
                    <a:pt x="9166" y="2018"/>
                  </a:lnTo>
                  <a:lnTo>
                    <a:pt x="9074" y="1885"/>
                  </a:lnTo>
                  <a:lnTo>
                    <a:pt x="9029" y="1819"/>
                  </a:lnTo>
                  <a:lnTo>
                    <a:pt x="9074" y="1687"/>
                  </a:lnTo>
                  <a:lnTo>
                    <a:pt x="9166" y="1621"/>
                  </a:lnTo>
                  <a:lnTo>
                    <a:pt x="9303" y="1489"/>
                  </a:lnTo>
                  <a:lnTo>
                    <a:pt x="9394" y="1356"/>
                  </a:lnTo>
                  <a:lnTo>
                    <a:pt x="9394" y="1224"/>
                  </a:lnTo>
                  <a:lnTo>
                    <a:pt x="9303" y="959"/>
                  </a:lnTo>
                  <a:lnTo>
                    <a:pt x="9211" y="728"/>
                  </a:lnTo>
                  <a:lnTo>
                    <a:pt x="9257" y="529"/>
                  </a:lnTo>
                  <a:lnTo>
                    <a:pt x="9303" y="397"/>
                  </a:lnTo>
                  <a:lnTo>
                    <a:pt x="9394" y="265"/>
                  </a:lnTo>
                  <a:lnTo>
                    <a:pt x="9394" y="198"/>
                  </a:lnTo>
                  <a:lnTo>
                    <a:pt x="9349" y="198"/>
                  </a:lnTo>
                  <a:lnTo>
                    <a:pt x="9029" y="66"/>
                  </a:lnTo>
                  <a:lnTo>
                    <a:pt x="8891" y="0"/>
                  </a:lnTo>
                  <a:lnTo>
                    <a:pt x="8800" y="66"/>
                  </a:lnTo>
                  <a:lnTo>
                    <a:pt x="8754" y="198"/>
                  </a:lnTo>
                  <a:lnTo>
                    <a:pt x="8617" y="265"/>
                  </a:lnTo>
                  <a:lnTo>
                    <a:pt x="8526" y="265"/>
                  </a:lnTo>
                  <a:lnTo>
                    <a:pt x="8389" y="265"/>
                  </a:lnTo>
                  <a:lnTo>
                    <a:pt x="8206" y="198"/>
                  </a:lnTo>
                  <a:lnTo>
                    <a:pt x="8114" y="198"/>
                  </a:lnTo>
                  <a:lnTo>
                    <a:pt x="7977" y="132"/>
                  </a:lnTo>
                  <a:lnTo>
                    <a:pt x="7931" y="198"/>
                  </a:lnTo>
                  <a:lnTo>
                    <a:pt x="7794" y="331"/>
                  </a:lnTo>
                  <a:lnTo>
                    <a:pt x="7634" y="331"/>
                  </a:lnTo>
                  <a:lnTo>
                    <a:pt x="7406" y="265"/>
                  </a:lnTo>
                  <a:lnTo>
                    <a:pt x="7177" y="132"/>
                  </a:lnTo>
                  <a:lnTo>
                    <a:pt x="6949" y="132"/>
                  </a:lnTo>
                  <a:lnTo>
                    <a:pt x="6629" y="198"/>
                  </a:lnTo>
                  <a:lnTo>
                    <a:pt x="6309" y="265"/>
                  </a:lnTo>
                  <a:lnTo>
                    <a:pt x="6126" y="397"/>
                  </a:lnTo>
                  <a:lnTo>
                    <a:pt x="6080" y="463"/>
                  </a:lnTo>
                  <a:lnTo>
                    <a:pt x="5989" y="529"/>
                  </a:lnTo>
                  <a:lnTo>
                    <a:pt x="5897" y="529"/>
                  </a:lnTo>
                  <a:lnTo>
                    <a:pt x="5760" y="529"/>
                  </a:lnTo>
                  <a:lnTo>
                    <a:pt x="5623" y="662"/>
                  </a:lnTo>
                  <a:lnTo>
                    <a:pt x="5440" y="794"/>
                  </a:lnTo>
                  <a:lnTo>
                    <a:pt x="5349" y="893"/>
                  </a:lnTo>
                  <a:lnTo>
                    <a:pt x="5257" y="728"/>
                  </a:lnTo>
                  <a:lnTo>
                    <a:pt x="5211" y="662"/>
                  </a:lnTo>
                  <a:lnTo>
                    <a:pt x="5120" y="595"/>
                  </a:lnTo>
                  <a:lnTo>
                    <a:pt x="5074" y="595"/>
                  </a:lnTo>
                  <a:lnTo>
                    <a:pt x="4983" y="662"/>
                  </a:lnTo>
                  <a:lnTo>
                    <a:pt x="4800" y="662"/>
                  </a:lnTo>
                  <a:lnTo>
                    <a:pt x="4709" y="595"/>
                  </a:lnTo>
                  <a:lnTo>
                    <a:pt x="4617" y="529"/>
                  </a:lnTo>
                  <a:lnTo>
                    <a:pt x="4457" y="331"/>
                  </a:lnTo>
                  <a:lnTo>
                    <a:pt x="4411" y="132"/>
                  </a:lnTo>
                  <a:lnTo>
                    <a:pt x="4366" y="66"/>
                  </a:lnTo>
                  <a:lnTo>
                    <a:pt x="4274" y="132"/>
                  </a:lnTo>
                  <a:lnTo>
                    <a:pt x="4183" y="331"/>
                  </a:lnTo>
                  <a:lnTo>
                    <a:pt x="4091" y="662"/>
                  </a:lnTo>
                  <a:lnTo>
                    <a:pt x="4000" y="959"/>
                  </a:lnTo>
                  <a:lnTo>
                    <a:pt x="3863" y="1092"/>
                  </a:lnTo>
                  <a:lnTo>
                    <a:pt x="3589" y="1158"/>
                  </a:lnTo>
                  <a:lnTo>
                    <a:pt x="3497" y="1224"/>
                  </a:lnTo>
                  <a:lnTo>
                    <a:pt x="3360" y="1290"/>
                  </a:lnTo>
                  <a:lnTo>
                    <a:pt x="3223" y="1422"/>
                  </a:lnTo>
                  <a:lnTo>
                    <a:pt x="3177" y="1489"/>
                  </a:lnTo>
                  <a:lnTo>
                    <a:pt x="3131" y="1555"/>
                  </a:lnTo>
                  <a:lnTo>
                    <a:pt x="3086" y="1687"/>
                  </a:lnTo>
                  <a:lnTo>
                    <a:pt x="3086" y="1753"/>
                  </a:lnTo>
                  <a:lnTo>
                    <a:pt x="2994" y="1885"/>
                  </a:lnTo>
                  <a:lnTo>
                    <a:pt x="2949" y="2018"/>
                  </a:lnTo>
                  <a:lnTo>
                    <a:pt x="2903" y="2415"/>
                  </a:lnTo>
                  <a:lnTo>
                    <a:pt x="2903" y="2613"/>
                  </a:lnTo>
                  <a:lnTo>
                    <a:pt x="2857" y="2745"/>
                  </a:lnTo>
                  <a:lnTo>
                    <a:pt x="2720" y="3010"/>
                  </a:lnTo>
                  <a:lnTo>
                    <a:pt x="2583" y="3209"/>
                  </a:lnTo>
                  <a:lnTo>
                    <a:pt x="2400" y="3341"/>
                  </a:lnTo>
                  <a:lnTo>
                    <a:pt x="2080" y="3539"/>
                  </a:lnTo>
                  <a:lnTo>
                    <a:pt x="1943" y="3539"/>
                  </a:lnTo>
                  <a:lnTo>
                    <a:pt x="1851" y="3473"/>
                  </a:lnTo>
                  <a:lnTo>
                    <a:pt x="1806" y="3473"/>
                  </a:lnTo>
                  <a:lnTo>
                    <a:pt x="1714" y="3606"/>
                  </a:lnTo>
                  <a:lnTo>
                    <a:pt x="1669" y="3738"/>
                  </a:lnTo>
                  <a:lnTo>
                    <a:pt x="1577" y="3936"/>
                  </a:lnTo>
                  <a:lnTo>
                    <a:pt x="1531" y="3936"/>
                  </a:lnTo>
                  <a:lnTo>
                    <a:pt x="1440" y="4002"/>
                  </a:lnTo>
                  <a:lnTo>
                    <a:pt x="1349" y="4069"/>
                  </a:lnTo>
                  <a:lnTo>
                    <a:pt x="1234" y="4135"/>
                  </a:lnTo>
                  <a:lnTo>
                    <a:pt x="1097" y="4466"/>
                  </a:lnTo>
                  <a:lnTo>
                    <a:pt x="1097" y="4664"/>
                  </a:lnTo>
                  <a:lnTo>
                    <a:pt x="1051" y="4796"/>
                  </a:lnTo>
                  <a:lnTo>
                    <a:pt x="960" y="4929"/>
                  </a:lnTo>
                  <a:lnTo>
                    <a:pt x="823" y="4995"/>
                  </a:lnTo>
                  <a:lnTo>
                    <a:pt x="731" y="5061"/>
                  </a:lnTo>
                  <a:lnTo>
                    <a:pt x="686" y="5061"/>
                  </a:lnTo>
                  <a:lnTo>
                    <a:pt x="731" y="5127"/>
                  </a:lnTo>
                  <a:lnTo>
                    <a:pt x="777" y="5061"/>
                  </a:lnTo>
                  <a:lnTo>
                    <a:pt x="640" y="5392"/>
                  </a:lnTo>
                  <a:lnTo>
                    <a:pt x="594" y="5458"/>
                  </a:lnTo>
                  <a:lnTo>
                    <a:pt x="503" y="5689"/>
                  </a:lnTo>
                  <a:lnTo>
                    <a:pt x="366" y="5756"/>
                  </a:lnTo>
                  <a:lnTo>
                    <a:pt x="366" y="5888"/>
                  </a:lnTo>
                  <a:lnTo>
                    <a:pt x="320" y="6086"/>
                  </a:lnTo>
                  <a:lnTo>
                    <a:pt x="320" y="6285"/>
                  </a:lnTo>
                  <a:lnTo>
                    <a:pt x="366" y="6351"/>
                  </a:lnTo>
                  <a:lnTo>
                    <a:pt x="411" y="6417"/>
                  </a:lnTo>
                  <a:lnTo>
                    <a:pt x="457" y="6549"/>
                  </a:lnTo>
                  <a:lnTo>
                    <a:pt x="503" y="6682"/>
                  </a:lnTo>
                  <a:lnTo>
                    <a:pt x="503" y="6748"/>
                  </a:lnTo>
                  <a:lnTo>
                    <a:pt x="457" y="6880"/>
                  </a:lnTo>
                  <a:lnTo>
                    <a:pt x="411" y="6946"/>
                  </a:lnTo>
                  <a:lnTo>
                    <a:pt x="411" y="7013"/>
                  </a:lnTo>
                  <a:lnTo>
                    <a:pt x="411" y="7211"/>
                  </a:lnTo>
                  <a:lnTo>
                    <a:pt x="457" y="7409"/>
                  </a:lnTo>
                  <a:lnTo>
                    <a:pt x="503" y="7608"/>
                  </a:lnTo>
                  <a:lnTo>
                    <a:pt x="503" y="7806"/>
                  </a:lnTo>
                  <a:lnTo>
                    <a:pt x="366" y="8270"/>
                  </a:lnTo>
                  <a:lnTo>
                    <a:pt x="320" y="8402"/>
                  </a:lnTo>
                  <a:lnTo>
                    <a:pt x="320" y="8534"/>
                  </a:lnTo>
                  <a:lnTo>
                    <a:pt x="274" y="8600"/>
                  </a:lnTo>
                  <a:lnTo>
                    <a:pt x="183" y="8733"/>
                  </a:lnTo>
                  <a:lnTo>
                    <a:pt x="91" y="8799"/>
                  </a:lnTo>
                  <a:lnTo>
                    <a:pt x="0" y="8865"/>
                  </a:lnTo>
                  <a:lnTo>
                    <a:pt x="46" y="8931"/>
                  </a:lnTo>
                  <a:lnTo>
                    <a:pt x="91" y="8931"/>
                  </a:lnTo>
                  <a:lnTo>
                    <a:pt x="229" y="9130"/>
                  </a:lnTo>
                  <a:lnTo>
                    <a:pt x="320" y="9262"/>
                  </a:lnTo>
                  <a:lnTo>
                    <a:pt x="320" y="9328"/>
                  </a:lnTo>
                  <a:lnTo>
                    <a:pt x="274" y="9526"/>
                  </a:lnTo>
                  <a:lnTo>
                    <a:pt x="320" y="9659"/>
                  </a:lnTo>
                  <a:lnTo>
                    <a:pt x="366" y="9659"/>
                  </a:lnTo>
                  <a:lnTo>
                    <a:pt x="366" y="9725"/>
                  </a:lnTo>
                  <a:lnTo>
                    <a:pt x="366" y="9791"/>
                  </a:lnTo>
                  <a:lnTo>
                    <a:pt x="320" y="9725"/>
                  </a:lnTo>
                  <a:lnTo>
                    <a:pt x="274" y="9593"/>
                  </a:lnTo>
                  <a:lnTo>
                    <a:pt x="229" y="9526"/>
                  </a:lnTo>
                  <a:lnTo>
                    <a:pt x="183" y="9593"/>
                  </a:lnTo>
                  <a:lnTo>
                    <a:pt x="229" y="9659"/>
                  </a:lnTo>
                  <a:lnTo>
                    <a:pt x="366" y="9923"/>
                  </a:lnTo>
                  <a:lnTo>
                    <a:pt x="549" y="10056"/>
                  </a:lnTo>
                  <a:lnTo>
                    <a:pt x="411" y="9990"/>
                  </a:lnTo>
                  <a:lnTo>
                    <a:pt x="274" y="9857"/>
                  </a:lnTo>
                  <a:lnTo>
                    <a:pt x="229" y="9857"/>
                  </a:lnTo>
                  <a:lnTo>
                    <a:pt x="229" y="9990"/>
                  </a:lnTo>
                  <a:lnTo>
                    <a:pt x="274" y="10122"/>
                  </a:lnTo>
                  <a:lnTo>
                    <a:pt x="366" y="10287"/>
                  </a:lnTo>
                  <a:lnTo>
                    <a:pt x="457" y="10287"/>
                  </a:lnTo>
                  <a:lnTo>
                    <a:pt x="503" y="10287"/>
                  </a:lnTo>
                  <a:lnTo>
                    <a:pt x="457" y="10353"/>
                  </a:lnTo>
                  <a:lnTo>
                    <a:pt x="411" y="10353"/>
                  </a:lnTo>
                  <a:lnTo>
                    <a:pt x="594" y="10420"/>
                  </a:lnTo>
                  <a:lnTo>
                    <a:pt x="640" y="10420"/>
                  </a:lnTo>
                  <a:lnTo>
                    <a:pt x="686" y="10420"/>
                  </a:lnTo>
                  <a:lnTo>
                    <a:pt x="686" y="10486"/>
                  </a:lnTo>
                  <a:lnTo>
                    <a:pt x="640" y="10486"/>
                  </a:lnTo>
                  <a:lnTo>
                    <a:pt x="594" y="10552"/>
                  </a:lnTo>
                  <a:lnTo>
                    <a:pt x="549" y="10618"/>
                  </a:lnTo>
                  <a:lnTo>
                    <a:pt x="594" y="10684"/>
                  </a:lnTo>
                  <a:lnTo>
                    <a:pt x="640" y="10750"/>
                  </a:lnTo>
                  <a:lnTo>
                    <a:pt x="686" y="10883"/>
                  </a:lnTo>
                  <a:lnTo>
                    <a:pt x="823" y="11081"/>
                  </a:lnTo>
                  <a:lnTo>
                    <a:pt x="1006" y="11280"/>
                  </a:lnTo>
                  <a:lnTo>
                    <a:pt x="1189" y="11743"/>
                  </a:lnTo>
                  <a:lnTo>
                    <a:pt x="1189" y="11875"/>
                  </a:lnTo>
                  <a:lnTo>
                    <a:pt x="1349" y="12272"/>
                  </a:lnTo>
                  <a:lnTo>
                    <a:pt x="1349" y="12338"/>
                  </a:lnTo>
                  <a:lnTo>
                    <a:pt x="1486" y="12470"/>
                  </a:lnTo>
                  <a:lnTo>
                    <a:pt x="1531" y="12537"/>
                  </a:lnTo>
                  <a:lnTo>
                    <a:pt x="1577" y="12603"/>
                  </a:lnTo>
                  <a:lnTo>
                    <a:pt x="1531" y="12603"/>
                  </a:lnTo>
                  <a:lnTo>
                    <a:pt x="1486" y="12603"/>
                  </a:lnTo>
                  <a:lnTo>
                    <a:pt x="1577" y="12735"/>
                  </a:lnTo>
                  <a:lnTo>
                    <a:pt x="1669" y="12801"/>
                  </a:lnTo>
                  <a:lnTo>
                    <a:pt x="1806" y="12934"/>
                  </a:lnTo>
                  <a:lnTo>
                    <a:pt x="1851" y="13000"/>
                  </a:lnTo>
                  <a:lnTo>
                    <a:pt x="2034" y="13330"/>
                  </a:lnTo>
                  <a:lnTo>
                    <a:pt x="1989" y="13264"/>
                  </a:lnTo>
                  <a:lnTo>
                    <a:pt x="2171" y="13397"/>
                  </a:lnTo>
                  <a:lnTo>
                    <a:pt x="2491" y="13926"/>
                  </a:lnTo>
                  <a:lnTo>
                    <a:pt x="2720" y="14124"/>
                  </a:lnTo>
                  <a:lnTo>
                    <a:pt x="2903" y="14257"/>
                  </a:lnTo>
                  <a:lnTo>
                    <a:pt x="3726" y="14389"/>
                  </a:lnTo>
                  <a:lnTo>
                    <a:pt x="4137" y="14455"/>
                  </a:lnTo>
                  <a:lnTo>
                    <a:pt x="4571" y="14654"/>
                  </a:lnTo>
                  <a:lnTo>
                    <a:pt x="4457" y="14654"/>
                  </a:lnTo>
                  <a:lnTo>
                    <a:pt x="4800" y="14720"/>
                  </a:lnTo>
                  <a:lnTo>
                    <a:pt x="5120" y="14786"/>
                  </a:lnTo>
                  <a:lnTo>
                    <a:pt x="5257" y="14786"/>
                  </a:lnTo>
                  <a:lnTo>
                    <a:pt x="5394" y="14720"/>
                  </a:lnTo>
                  <a:lnTo>
                    <a:pt x="6903" y="14720"/>
                  </a:lnTo>
                  <a:lnTo>
                    <a:pt x="7040" y="14720"/>
                  </a:lnTo>
                  <a:lnTo>
                    <a:pt x="7086" y="14786"/>
                  </a:lnTo>
                  <a:lnTo>
                    <a:pt x="7131" y="14885"/>
                  </a:lnTo>
                  <a:lnTo>
                    <a:pt x="7269" y="15017"/>
                  </a:lnTo>
                  <a:lnTo>
                    <a:pt x="7314" y="15017"/>
                  </a:lnTo>
                  <a:lnTo>
                    <a:pt x="7360" y="14951"/>
                  </a:lnTo>
                  <a:lnTo>
                    <a:pt x="7406" y="15150"/>
                  </a:lnTo>
                  <a:lnTo>
                    <a:pt x="7406" y="15348"/>
                  </a:lnTo>
                  <a:lnTo>
                    <a:pt x="7451" y="15481"/>
                  </a:lnTo>
                  <a:lnTo>
                    <a:pt x="7634" y="15547"/>
                  </a:lnTo>
                  <a:lnTo>
                    <a:pt x="7680" y="15547"/>
                  </a:lnTo>
                  <a:lnTo>
                    <a:pt x="7726" y="15481"/>
                  </a:lnTo>
                  <a:lnTo>
                    <a:pt x="7794" y="15414"/>
                  </a:lnTo>
                  <a:lnTo>
                    <a:pt x="7886" y="15414"/>
                  </a:lnTo>
                  <a:lnTo>
                    <a:pt x="8023" y="15481"/>
                  </a:lnTo>
                  <a:lnTo>
                    <a:pt x="8206" y="15547"/>
                  </a:lnTo>
                  <a:lnTo>
                    <a:pt x="8297" y="15547"/>
                  </a:lnTo>
                  <a:lnTo>
                    <a:pt x="8434" y="15547"/>
                  </a:lnTo>
                  <a:lnTo>
                    <a:pt x="8434" y="15481"/>
                  </a:lnTo>
                  <a:lnTo>
                    <a:pt x="8389" y="15481"/>
                  </a:lnTo>
                  <a:lnTo>
                    <a:pt x="8389" y="15414"/>
                  </a:lnTo>
                  <a:lnTo>
                    <a:pt x="8480" y="15414"/>
                  </a:lnTo>
                  <a:lnTo>
                    <a:pt x="8526" y="15481"/>
                  </a:lnTo>
                  <a:lnTo>
                    <a:pt x="8617" y="15613"/>
                  </a:lnTo>
                  <a:lnTo>
                    <a:pt x="8709" y="15745"/>
                  </a:lnTo>
                  <a:lnTo>
                    <a:pt x="8754" y="15745"/>
                  </a:lnTo>
                  <a:lnTo>
                    <a:pt x="8800" y="15679"/>
                  </a:lnTo>
                  <a:lnTo>
                    <a:pt x="8891" y="15679"/>
                  </a:lnTo>
                  <a:lnTo>
                    <a:pt x="8937" y="15679"/>
                  </a:lnTo>
                  <a:lnTo>
                    <a:pt x="8983" y="15877"/>
                  </a:lnTo>
                  <a:lnTo>
                    <a:pt x="9029" y="16010"/>
                  </a:lnTo>
                  <a:lnTo>
                    <a:pt x="8937" y="16274"/>
                  </a:lnTo>
                  <a:lnTo>
                    <a:pt x="8937" y="16539"/>
                  </a:lnTo>
                  <a:lnTo>
                    <a:pt x="8937" y="16738"/>
                  </a:lnTo>
                  <a:lnTo>
                    <a:pt x="8800" y="17201"/>
                  </a:lnTo>
                  <a:lnTo>
                    <a:pt x="8754" y="17333"/>
                  </a:lnTo>
                  <a:lnTo>
                    <a:pt x="8800" y="16936"/>
                  </a:lnTo>
                  <a:lnTo>
                    <a:pt x="8800" y="16671"/>
                  </a:lnTo>
                  <a:lnTo>
                    <a:pt x="8800" y="16539"/>
                  </a:lnTo>
                  <a:lnTo>
                    <a:pt x="8709" y="16671"/>
                  </a:lnTo>
                  <a:lnTo>
                    <a:pt x="8571" y="17201"/>
                  </a:lnTo>
                  <a:lnTo>
                    <a:pt x="8617" y="17333"/>
                  </a:lnTo>
                  <a:lnTo>
                    <a:pt x="8663" y="17399"/>
                  </a:lnTo>
                  <a:lnTo>
                    <a:pt x="8754" y="17598"/>
                  </a:lnTo>
                  <a:lnTo>
                    <a:pt x="8937" y="17664"/>
                  </a:lnTo>
                  <a:lnTo>
                    <a:pt x="9074" y="17730"/>
                  </a:lnTo>
                  <a:lnTo>
                    <a:pt x="8983" y="17730"/>
                  </a:lnTo>
                  <a:lnTo>
                    <a:pt x="8937" y="17730"/>
                  </a:lnTo>
                  <a:lnTo>
                    <a:pt x="9257" y="17994"/>
                  </a:lnTo>
                  <a:lnTo>
                    <a:pt x="9623" y="18325"/>
                  </a:lnTo>
                  <a:lnTo>
                    <a:pt x="9669" y="18391"/>
                  </a:lnTo>
                  <a:lnTo>
                    <a:pt x="9714" y="18458"/>
                  </a:lnTo>
                  <a:lnTo>
                    <a:pt x="9714" y="18524"/>
                  </a:lnTo>
                  <a:lnTo>
                    <a:pt x="9760" y="18656"/>
                  </a:lnTo>
                  <a:lnTo>
                    <a:pt x="9989" y="18987"/>
                  </a:lnTo>
                  <a:lnTo>
                    <a:pt x="10080" y="19119"/>
                  </a:lnTo>
                  <a:lnTo>
                    <a:pt x="10126" y="19251"/>
                  </a:lnTo>
                  <a:lnTo>
                    <a:pt x="10126" y="19318"/>
                  </a:lnTo>
                  <a:lnTo>
                    <a:pt x="10080" y="19318"/>
                  </a:lnTo>
                  <a:lnTo>
                    <a:pt x="10034" y="19318"/>
                  </a:lnTo>
                  <a:lnTo>
                    <a:pt x="9989" y="19384"/>
                  </a:lnTo>
                  <a:lnTo>
                    <a:pt x="10080" y="19450"/>
                  </a:lnTo>
                  <a:lnTo>
                    <a:pt x="10171" y="19615"/>
                  </a:lnTo>
                  <a:lnTo>
                    <a:pt x="10263" y="19748"/>
                  </a:lnTo>
                  <a:lnTo>
                    <a:pt x="10263" y="19814"/>
                  </a:lnTo>
                  <a:lnTo>
                    <a:pt x="10263" y="19880"/>
                  </a:lnTo>
                  <a:lnTo>
                    <a:pt x="10126" y="20012"/>
                  </a:lnTo>
                  <a:lnTo>
                    <a:pt x="9989" y="20145"/>
                  </a:lnTo>
                  <a:lnTo>
                    <a:pt x="9851" y="20211"/>
                  </a:lnTo>
                  <a:lnTo>
                    <a:pt x="9714" y="20475"/>
                  </a:lnTo>
                  <a:lnTo>
                    <a:pt x="9623" y="20542"/>
                  </a:lnTo>
                  <a:lnTo>
                    <a:pt x="9577" y="20608"/>
                  </a:lnTo>
                  <a:lnTo>
                    <a:pt x="9577" y="20674"/>
                  </a:lnTo>
                  <a:lnTo>
                    <a:pt x="9577" y="20806"/>
                  </a:lnTo>
                  <a:lnTo>
                    <a:pt x="9577" y="20872"/>
                  </a:lnTo>
                  <a:lnTo>
                    <a:pt x="9577" y="20938"/>
                  </a:lnTo>
                  <a:lnTo>
                    <a:pt x="9714" y="21005"/>
                  </a:lnTo>
                  <a:lnTo>
                    <a:pt x="9806" y="21005"/>
                  </a:lnTo>
                  <a:lnTo>
                    <a:pt x="10309" y="21335"/>
                  </a:lnTo>
                  <a:lnTo>
                    <a:pt x="10354" y="21335"/>
                  </a:lnTo>
                  <a:lnTo>
                    <a:pt x="10309" y="21402"/>
                  </a:lnTo>
                  <a:lnTo>
                    <a:pt x="11154" y="21600"/>
                  </a:lnTo>
                  <a:lnTo>
                    <a:pt x="11977" y="21468"/>
                  </a:lnTo>
                  <a:lnTo>
                    <a:pt x="13120" y="21137"/>
                  </a:lnTo>
                  <a:lnTo>
                    <a:pt x="14240" y="20674"/>
                  </a:lnTo>
                  <a:lnTo>
                    <a:pt x="14286" y="20674"/>
                  </a:lnTo>
                  <a:lnTo>
                    <a:pt x="14880" y="20343"/>
                  </a:lnTo>
                  <a:lnTo>
                    <a:pt x="15520" y="19946"/>
                  </a:lnTo>
                  <a:lnTo>
                    <a:pt x="15703" y="19814"/>
                  </a:lnTo>
                  <a:lnTo>
                    <a:pt x="15886" y="19681"/>
                  </a:lnTo>
                  <a:lnTo>
                    <a:pt x="15931" y="19549"/>
                  </a:lnTo>
                  <a:lnTo>
                    <a:pt x="16023" y="19318"/>
                  </a:lnTo>
                  <a:lnTo>
                    <a:pt x="16069" y="19251"/>
                  </a:lnTo>
                  <a:lnTo>
                    <a:pt x="16160" y="19185"/>
                  </a:lnTo>
                  <a:lnTo>
                    <a:pt x="16434" y="18987"/>
                  </a:lnTo>
                  <a:lnTo>
                    <a:pt x="16709" y="18722"/>
                  </a:lnTo>
                  <a:lnTo>
                    <a:pt x="17371" y="18259"/>
                  </a:lnTo>
                  <a:lnTo>
                    <a:pt x="17691" y="17928"/>
                  </a:lnTo>
                  <a:lnTo>
                    <a:pt x="17829" y="17730"/>
                  </a:lnTo>
                  <a:lnTo>
                    <a:pt x="17920" y="17531"/>
                  </a:lnTo>
                  <a:lnTo>
                    <a:pt x="18057" y="17201"/>
                  </a:lnTo>
                  <a:lnTo>
                    <a:pt x="18103" y="17002"/>
                  </a:lnTo>
                  <a:lnTo>
                    <a:pt x="18194" y="16804"/>
                  </a:lnTo>
                  <a:lnTo>
                    <a:pt x="18103" y="16605"/>
                  </a:lnTo>
                  <a:lnTo>
                    <a:pt x="18057" y="16407"/>
                  </a:lnTo>
                  <a:lnTo>
                    <a:pt x="18057" y="16341"/>
                  </a:lnTo>
                  <a:lnTo>
                    <a:pt x="18103" y="16274"/>
                  </a:lnTo>
                  <a:lnTo>
                    <a:pt x="18149" y="16208"/>
                  </a:lnTo>
                  <a:lnTo>
                    <a:pt x="18194" y="16142"/>
                  </a:lnTo>
                  <a:lnTo>
                    <a:pt x="18149" y="16142"/>
                  </a:lnTo>
                  <a:lnTo>
                    <a:pt x="18103" y="16142"/>
                  </a:lnTo>
                  <a:lnTo>
                    <a:pt x="18057" y="16076"/>
                  </a:lnTo>
                  <a:lnTo>
                    <a:pt x="18011" y="16076"/>
                  </a:lnTo>
                  <a:lnTo>
                    <a:pt x="18057" y="15877"/>
                  </a:lnTo>
                  <a:lnTo>
                    <a:pt x="18149" y="15679"/>
                  </a:lnTo>
                  <a:lnTo>
                    <a:pt x="18377" y="15348"/>
                  </a:lnTo>
                  <a:lnTo>
                    <a:pt x="18469" y="15150"/>
                  </a:lnTo>
                  <a:lnTo>
                    <a:pt x="18514" y="15084"/>
                  </a:lnTo>
                  <a:lnTo>
                    <a:pt x="18560" y="14885"/>
                  </a:lnTo>
                  <a:lnTo>
                    <a:pt x="18789" y="14654"/>
                  </a:lnTo>
                  <a:lnTo>
                    <a:pt x="18789" y="14521"/>
                  </a:lnTo>
                  <a:lnTo>
                    <a:pt x="18880" y="14455"/>
                  </a:lnTo>
                  <a:lnTo>
                    <a:pt x="19017" y="14257"/>
                  </a:lnTo>
                  <a:lnTo>
                    <a:pt x="19109" y="14058"/>
                  </a:lnTo>
                  <a:lnTo>
                    <a:pt x="19794" y="12867"/>
                  </a:lnTo>
                  <a:lnTo>
                    <a:pt x="20251" y="12140"/>
                  </a:lnTo>
                  <a:lnTo>
                    <a:pt x="20526" y="11610"/>
                  </a:lnTo>
                  <a:lnTo>
                    <a:pt x="20777" y="11081"/>
                  </a:lnTo>
                  <a:lnTo>
                    <a:pt x="21097" y="10221"/>
                  </a:lnTo>
                  <a:lnTo>
                    <a:pt x="21280" y="9394"/>
                  </a:lnTo>
                  <a:lnTo>
                    <a:pt x="21417" y="9063"/>
                  </a:lnTo>
                  <a:lnTo>
                    <a:pt x="21509" y="8666"/>
                  </a:lnTo>
                  <a:lnTo>
                    <a:pt x="21509" y="8468"/>
                  </a:lnTo>
                  <a:lnTo>
                    <a:pt x="21554" y="8270"/>
                  </a:lnTo>
                  <a:lnTo>
                    <a:pt x="21554" y="8203"/>
                  </a:lnTo>
                  <a:lnTo>
                    <a:pt x="21554" y="8071"/>
                  </a:lnTo>
                  <a:lnTo>
                    <a:pt x="21600" y="7873"/>
                  </a:lnTo>
                  <a:lnTo>
                    <a:pt x="21600" y="7740"/>
                  </a:lnTo>
                  <a:lnTo>
                    <a:pt x="21600" y="7608"/>
                  </a:lnTo>
                  <a:lnTo>
                    <a:pt x="21554" y="7608"/>
                  </a:lnTo>
                  <a:lnTo>
                    <a:pt x="21509" y="7674"/>
                  </a:lnTo>
                  <a:lnTo>
                    <a:pt x="21417" y="7873"/>
                  </a:lnTo>
                  <a:lnTo>
                    <a:pt x="21371" y="8005"/>
                  </a:lnTo>
                  <a:lnTo>
                    <a:pt x="21189" y="8270"/>
                  </a:lnTo>
                  <a:lnTo>
                    <a:pt x="21143" y="8336"/>
                  </a:lnTo>
                  <a:lnTo>
                    <a:pt x="21143" y="8270"/>
                  </a:lnTo>
                  <a:lnTo>
                    <a:pt x="21006" y="8468"/>
                  </a:lnTo>
                  <a:lnTo>
                    <a:pt x="20914" y="8600"/>
                  </a:lnTo>
                  <a:lnTo>
                    <a:pt x="20777" y="8733"/>
                  </a:lnTo>
                  <a:lnTo>
                    <a:pt x="20640" y="8931"/>
                  </a:lnTo>
                  <a:lnTo>
                    <a:pt x="20526" y="9130"/>
                  </a:lnTo>
                  <a:lnTo>
                    <a:pt x="20434" y="9196"/>
                  </a:lnTo>
                  <a:lnTo>
                    <a:pt x="20343" y="9196"/>
                  </a:lnTo>
                  <a:lnTo>
                    <a:pt x="19703" y="9460"/>
                  </a:lnTo>
                  <a:lnTo>
                    <a:pt x="19566" y="9593"/>
                  </a:lnTo>
                  <a:lnTo>
                    <a:pt x="19520" y="9593"/>
                  </a:lnTo>
                  <a:lnTo>
                    <a:pt x="19566" y="9460"/>
                  </a:lnTo>
                  <a:lnTo>
                    <a:pt x="19611" y="9394"/>
                  </a:lnTo>
                  <a:lnTo>
                    <a:pt x="19703" y="9328"/>
                  </a:lnTo>
                  <a:lnTo>
                    <a:pt x="19749" y="9196"/>
                  </a:lnTo>
                  <a:lnTo>
                    <a:pt x="19749" y="9130"/>
                  </a:lnTo>
                  <a:lnTo>
                    <a:pt x="19703" y="9063"/>
                  </a:lnTo>
                  <a:lnTo>
                    <a:pt x="19474" y="8865"/>
                  </a:lnTo>
                  <a:lnTo>
                    <a:pt x="19154" y="8600"/>
                  </a:lnTo>
                  <a:lnTo>
                    <a:pt x="19017" y="8600"/>
                  </a:lnTo>
                  <a:lnTo>
                    <a:pt x="18880" y="8666"/>
                  </a:lnTo>
                  <a:lnTo>
                    <a:pt x="18834" y="8534"/>
                  </a:lnTo>
                  <a:lnTo>
                    <a:pt x="18789" y="8468"/>
                  </a:lnTo>
                  <a:lnTo>
                    <a:pt x="18743" y="8534"/>
                  </a:lnTo>
                  <a:lnTo>
                    <a:pt x="18743" y="8600"/>
                  </a:lnTo>
                  <a:lnTo>
                    <a:pt x="18743" y="8666"/>
                  </a:lnTo>
                  <a:lnTo>
                    <a:pt x="18697" y="8600"/>
                  </a:lnTo>
                  <a:lnTo>
                    <a:pt x="18651" y="8468"/>
                  </a:lnTo>
                  <a:lnTo>
                    <a:pt x="18560" y="8203"/>
                  </a:lnTo>
                  <a:lnTo>
                    <a:pt x="18469" y="7873"/>
                  </a:lnTo>
                  <a:lnTo>
                    <a:pt x="18377" y="7608"/>
                  </a:lnTo>
                  <a:lnTo>
                    <a:pt x="18240" y="7476"/>
                  </a:lnTo>
                  <a:lnTo>
                    <a:pt x="18103" y="7409"/>
                  </a:lnTo>
                  <a:lnTo>
                    <a:pt x="18057" y="7476"/>
                  </a:lnTo>
                  <a:lnTo>
                    <a:pt x="18011" y="7409"/>
                  </a:lnTo>
                  <a:lnTo>
                    <a:pt x="17966" y="7211"/>
                  </a:lnTo>
                  <a:lnTo>
                    <a:pt x="17966" y="7013"/>
                  </a:lnTo>
                  <a:lnTo>
                    <a:pt x="17874" y="6748"/>
                  </a:lnTo>
                  <a:lnTo>
                    <a:pt x="17829" y="6483"/>
                  </a:lnTo>
                  <a:lnTo>
                    <a:pt x="17874" y="6483"/>
                  </a:lnTo>
                  <a:lnTo>
                    <a:pt x="17920" y="6483"/>
                  </a:lnTo>
                  <a:lnTo>
                    <a:pt x="17829" y="6351"/>
                  </a:lnTo>
                  <a:lnTo>
                    <a:pt x="17783" y="6285"/>
                  </a:lnTo>
                  <a:lnTo>
                    <a:pt x="17783" y="6153"/>
                  </a:lnTo>
                  <a:lnTo>
                    <a:pt x="17783" y="6086"/>
                  </a:lnTo>
                  <a:lnTo>
                    <a:pt x="17646" y="5954"/>
                  </a:lnTo>
                  <a:lnTo>
                    <a:pt x="17554" y="5888"/>
                  </a:lnTo>
                  <a:lnTo>
                    <a:pt x="17463" y="5822"/>
                  </a:lnTo>
                  <a:lnTo>
                    <a:pt x="17371" y="5756"/>
                  </a:lnTo>
                  <a:lnTo>
                    <a:pt x="17371" y="5623"/>
                  </a:lnTo>
                  <a:lnTo>
                    <a:pt x="17371" y="5557"/>
                  </a:lnTo>
                  <a:lnTo>
                    <a:pt x="17371" y="5392"/>
                  </a:lnTo>
                  <a:lnTo>
                    <a:pt x="17371" y="5326"/>
                  </a:lnTo>
                  <a:lnTo>
                    <a:pt x="17303" y="5259"/>
                  </a:lnTo>
                  <a:lnTo>
                    <a:pt x="17257" y="5193"/>
                  </a:lnTo>
                  <a:lnTo>
                    <a:pt x="17120" y="5127"/>
                  </a:lnTo>
                  <a:lnTo>
                    <a:pt x="17029" y="4929"/>
                  </a:lnTo>
                  <a:lnTo>
                    <a:pt x="16983" y="4862"/>
                  </a:lnTo>
                  <a:lnTo>
                    <a:pt x="16983" y="4730"/>
                  </a:lnTo>
                  <a:lnTo>
                    <a:pt x="16937" y="4598"/>
                  </a:lnTo>
                  <a:lnTo>
                    <a:pt x="16800" y="4466"/>
                  </a:lnTo>
                  <a:lnTo>
                    <a:pt x="16709" y="4267"/>
                  </a:lnTo>
                  <a:lnTo>
                    <a:pt x="16709" y="4135"/>
                  </a:lnTo>
                  <a:lnTo>
                    <a:pt x="16480" y="3738"/>
                  </a:lnTo>
                  <a:lnTo>
                    <a:pt x="16526" y="3672"/>
                  </a:lnTo>
                  <a:lnTo>
                    <a:pt x="16389" y="3539"/>
                  </a:lnTo>
                  <a:lnTo>
                    <a:pt x="16251" y="3407"/>
                  </a:lnTo>
                  <a:lnTo>
                    <a:pt x="16160" y="3209"/>
                  </a:lnTo>
                  <a:lnTo>
                    <a:pt x="16069" y="2944"/>
                  </a:lnTo>
                  <a:lnTo>
                    <a:pt x="15840" y="2018"/>
                  </a:lnTo>
                  <a:lnTo>
                    <a:pt x="15703" y="2018"/>
                  </a:lnTo>
                  <a:lnTo>
                    <a:pt x="15566" y="2084"/>
                  </a:lnTo>
                  <a:close/>
                  <a:moveTo>
                    <a:pt x="3726" y="13727"/>
                  </a:moveTo>
                  <a:lnTo>
                    <a:pt x="3726" y="13727"/>
                  </a:lnTo>
                  <a:lnTo>
                    <a:pt x="3680" y="13727"/>
                  </a:lnTo>
                  <a:lnTo>
                    <a:pt x="3634" y="13661"/>
                  </a:lnTo>
                  <a:lnTo>
                    <a:pt x="3634" y="13463"/>
                  </a:lnTo>
                  <a:lnTo>
                    <a:pt x="3680" y="13330"/>
                  </a:lnTo>
                  <a:lnTo>
                    <a:pt x="3680" y="13529"/>
                  </a:lnTo>
                  <a:lnTo>
                    <a:pt x="3726" y="13727"/>
                  </a:lnTo>
                  <a:close/>
                  <a:moveTo>
                    <a:pt x="10354" y="12404"/>
                  </a:moveTo>
                  <a:lnTo>
                    <a:pt x="10354" y="12404"/>
                  </a:lnTo>
                  <a:lnTo>
                    <a:pt x="10217" y="12074"/>
                  </a:lnTo>
                  <a:lnTo>
                    <a:pt x="10171" y="11941"/>
                  </a:lnTo>
                  <a:lnTo>
                    <a:pt x="10217" y="11875"/>
                  </a:lnTo>
                  <a:lnTo>
                    <a:pt x="10309" y="11809"/>
                  </a:lnTo>
                  <a:lnTo>
                    <a:pt x="10354" y="11875"/>
                  </a:lnTo>
                  <a:lnTo>
                    <a:pt x="10354" y="12007"/>
                  </a:lnTo>
                  <a:lnTo>
                    <a:pt x="10446" y="12074"/>
                  </a:lnTo>
                  <a:lnTo>
                    <a:pt x="10446" y="12140"/>
                  </a:lnTo>
                  <a:lnTo>
                    <a:pt x="10491" y="12206"/>
                  </a:lnTo>
                  <a:lnTo>
                    <a:pt x="10537" y="12140"/>
                  </a:lnTo>
                  <a:lnTo>
                    <a:pt x="10583" y="12140"/>
                  </a:lnTo>
                  <a:lnTo>
                    <a:pt x="10811" y="12206"/>
                  </a:lnTo>
                  <a:lnTo>
                    <a:pt x="10583" y="12404"/>
                  </a:lnTo>
                  <a:lnTo>
                    <a:pt x="10446" y="12470"/>
                  </a:lnTo>
                  <a:lnTo>
                    <a:pt x="10354" y="12404"/>
                  </a:lnTo>
                  <a:close/>
                  <a:moveTo>
                    <a:pt x="15657" y="17928"/>
                  </a:moveTo>
                  <a:lnTo>
                    <a:pt x="15657" y="17928"/>
                  </a:lnTo>
                  <a:lnTo>
                    <a:pt x="15611" y="17928"/>
                  </a:lnTo>
                  <a:lnTo>
                    <a:pt x="15566" y="17928"/>
                  </a:lnTo>
                  <a:lnTo>
                    <a:pt x="15429" y="17796"/>
                  </a:lnTo>
                  <a:lnTo>
                    <a:pt x="15337" y="17664"/>
                  </a:lnTo>
                  <a:lnTo>
                    <a:pt x="15291" y="17531"/>
                  </a:lnTo>
                  <a:lnTo>
                    <a:pt x="15291" y="17399"/>
                  </a:lnTo>
                  <a:lnTo>
                    <a:pt x="15291" y="17134"/>
                  </a:lnTo>
                  <a:lnTo>
                    <a:pt x="15337" y="16936"/>
                  </a:lnTo>
                  <a:lnTo>
                    <a:pt x="15337" y="16870"/>
                  </a:lnTo>
                  <a:lnTo>
                    <a:pt x="15383" y="16804"/>
                  </a:lnTo>
                  <a:lnTo>
                    <a:pt x="15429" y="16870"/>
                  </a:lnTo>
                  <a:lnTo>
                    <a:pt x="15429" y="16936"/>
                  </a:lnTo>
                  <a:lnTo>
                    <a:pt x="15474" y="17068"/>
                  </a:lnTo>
                  <a:lnTo>
                    <a:pt x="15657" y="17598"/>
                  </a:lnTo>
                  <a:lnTo>
                    <a:pt x="15703" y="17664"/>
                  </a:lnTo>
                  <a:lnTo>
                    <a:pt x="15749" y="17796"/>
                  </a:lnTo>
                  <a:lnTo>
                    <a:pt x="15703" y="17862"/>
                  </a:lnTo>
                  <a:lnTo>
                    <a:pt x="15657" y="17928"/>
                  </a:lnTo>
                  <a:close/>
                  <a:moveTo>
                    <a:pt x="16526" y="18458"/>
                  </a:moveTo>
                  <a:lnTo>
                    <a:pt x="16526" y="18458"/>
                  </a:lnTo>
                  <a:lnTo>
                    <a:pt x="16480" y="18524"/>
                  </a:lnTo>
                  <a:lnTo>
                    <a:pt x="16389" y="18458"/>
                  </a:lnTo>
                  <a:lnTo>
                    <a:pt x="16389" y="18391"/>
                  </a:lnTo>
                  <a:lnTo>
                    <a:pt x="16389" y="18259"/>
                  </a:lnTo>
                  <a:lnTo>
                    <a:pt x="16480" y="18061"/>
                  </a:lnTo>
                  <a:lnTo>
                    <a:pt x="16480" y="17730"/>
                  </a:lnTo>
                  <a:lnTo>
                    <a:pt x="16526" y="18061"/>
                  </a:lnTo>
                  <a:lnTo>
                    <a:pt x="16571" y="18259"/>
                  </a:lnTo>
                  <a:lnTo>
                    <a:pt x="16526" y="18458"/>
                  </a:lnTo>
                  <a:close/>
                  <a:moveTo>
                    <a:pt x="17120" y="15150"/>
                  </a:moveTo>
                  <a:lnTo>
                    <a:pt x="17120" y="15150"/>
                  </a:lnTo>
                  <a:lnTo>
                    <a:pt x="17166" y="15150"/>
                  </a:lnTo>
                  <a:lnTo>
                    <a:pt x="17029" y="15216"/>
                  </a:lnTo>
                  <a:lnTo>
                    <a:pt x="16937" y="15348"/>
                  </a:lnTo>
                  <a:lnTo>
                    <a:pt x="16891" y="15481"/>
                  </a:lnTo>
                  <a:lnTo>
                    <a:pt x="16846" y="15613"/>
                  </a:lnTo>
                  <a:lnTo>
                    <a:pt x="16754" y="15679"/>
                  </a:lnTo>
                  <a:lnTo>
                    <a:pt x="16663" y="15811"/>
                  </a:lnTo>
                  <a:lnTo>
                    <a:pt x="16709" y="15811"/>
                  </a:lnTo>
                  <a:lnTo>
                    <a:pt x="16754" y="15877"/>
                  </a:lnTo>
                  <a:lnTo>
                    <a:pt x="16800" y="15877"/>
                  </a:lnTo>
                  <a:lnTo>
                    <a:pt x="16663" y="16010"/>
                  </a:lnTo>
                  <a:lnTo>
                    <a:pt x="16571" y="16142"/>
                  </a:lnTo>
                  <a:lnTo>
                    <a:pt x="16434" y="16274"/>
                  </a:lnTo>
                  <a:lnTo>
                    <a:pt x="16434" y="16208"/>
                  </a:lnTo>
                  <a:lnTo>
                    <a:pt x="16434" y="16142"/>
                  </a:lnTo>
                  <a:lnTo>
                    <a:pt x="16297" y="16142"/>
                  </a:lnTo>
                  <a:lnTo>
                    <a:pt x="16160" y="16142"/>
                  </a:lnTo>
                  <a:lnTo>
                    <a:pt x="16251" y="15811"/>
                  </a:lnTo>
                  <a:lnTo>
                    <a:pt x="16297" y="15547"/>
                  </a:lnTo>
                  <a:lnTo>
                    <a:pt x="16434" y="15414"/>
                  </a:lnTo>
                  <a:lnTo>
                    <a:pt x="16663" y="15282"/>
                  </a:lnTo>
                  <a:lnTo>
                    <a:pt x="17120" y="15150"/>
                  </a:lnTo>
                  <a:close/>
                  <a:moveTo>
                    <a:pt x="16114" y="6880"/>
                  </a:moveTo>
                  <a:lnTo>
                    <a:pt x="16114" y="6880"/>
                  </a:lnTo>
                  <a:lnTo>
                    <a:pt x="16114" y="6748"/>
                  </a:lnTo>
                  <a:lnTo>
                    <a:pt x="16206" y="6616"/>
                  </a:lnTo>
                  <a:lnTo>
                    <a:pt x="16251" y="6549"/>
                  </a:lnTo>
                  <a:lnTo>
                    <a:pt x="16297" y="6417"/>
                  </a:lnTo>
                  <a:lnTo>
                    <a:pt x="16343" y="6417"/>
                  </a:lnTo>
                  <a:lnTo>
                    <a:pt x="16480" y="6285"/>
                  </a:lnTo>
                  <a:lnTo>
                    <a:pt x="16480" y="6086"/>
                  </a:lnTo>
                  <a:lnTo>
                    <a:pt x="16480" y="5689"/>
                  </a:lnTo>
                  <a:lnTo>
                    <a:pt x="16571" y="5954"/>
                  </a:lnTo>
                  <a:lnTo>
                    <a:pt x="16571" y="6219"/>
                  </a:lnTo>
                  <a:lnTo>
                    <a:pt x="16480" y="6219"/>
                  </a:lnTo>
                  <a:lnTo>
                    <a:pt x="16434" y="6351"/>
                  </a:lnTo>
                  <a:lnTo>
                    <a:pt x="16389" y="6483"/>
                  </a:lnTo>
                  <a:lnTo>
                    <a:pt x="16343" y="6483"/>
                  </a:lnTo>
                  <a:lnTo>
                    <a:pt x="16343" y="6417"/>
                  </a:lnTo>
                  <a:lnTo>
                    <a:pt x="16251" y="6549"/>
                  </a:lnTo>
                  <a:lnTo>
                    <a:pt x="16069" y="7013"/>
                  </a:lnTo>
                  <a:lnTo>
                    <a:pt x="16114" y="6880"/>
                  </a:lnTo>
                  <a:close/>
                  <a:moveTo>
                    <a:pt x="16114" y="688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AutoShape 47">
              <a:extLst>
                <a:ext uri="{FF2B5EF4-FFF2-40B4-BE49-F238E27FC236}">
                  <a16:creationId xmlns:a16="http://schemas.microsoft.com/office/drawing/2014/main" id="{662165D4-65CC-EE68-1583-ED3EE02870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" y="1952"/>
              <a:ext cx="64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21600" y="21600"/>
                  </a:lnTo>
                  <a:lnTo>
                    <a:pt x="16200" y="21600"/>
                  </a:lnTo>
                  <a:lnTo>
                    <a:pt x="54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5" name="AutoShape 48">
              <a:extLst>
                <a:ext uri="{FF2B5EF4-FFF2-40B4-BE49-F238E27FC236}">
                  <a16:creationId xmlns:a16="http://schemas.microsoft.com/office/drawing/2014/main" id="{2FF0DD11-A744-A795-375F-6A63A19137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8" y="728"/>
              <a:ext cx="48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AutoShape 49">
              <a:extLst>
                <a:ext uri="{FF2B5EF4-FFF2-40B4-BE49-F238E27FC236}">
                  <a16:creationId xmlns:a16="http://schemas.microsoft.com/office/drawing/2014/main" id="{9E567B21-78BF-68F2-7DEE-143BDE160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" y="5192"/>
              <a:ext cx="80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8640" y="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7" name="AutoShape 50">
              <a:extLst>
                <a:ext uri="{FF2B5EF4-FFF2-40B4-BE49-F238E27FC236}">
                  <a16:creationId xmlns:a16="http://schemas.microsoft.com/office/drawing/2014/main" id="{4A29F3F9-4B1D-59D8-88FB-644C88E47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2" y="5705"/>
              <a:ext cx="32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16200"/>
                  </a:moveTo>
                  <a:lnTo>
                    <a:pt x="10800" y="16200"/>
                  </a:lnTo>
                  <a:lnTo>
                    <a:pt x="21600" y="0"/>
                  </a:lnTo>
                  <a:lnTo>
                    <a:pt x="0" y="21600"/>
                  </a:lnTo>
                  <a:lnTo>
                    <a:pt x="10800" y="16200"/>
                  </a:lnTo>
                  <a:close/>
                  <a:moveTo>
                    <a:pt x="10800" y="162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8" name="AutoShape 51">
              <a:extLst>
                <a:ext uri="{FF2B5EF4-FFF2-40B4-BE49-F238E27FC236}">
                  <a16:creationId xmlns:a16="http://schemas.microsoft.com/office/drawing/2014/main" id="{3A62DD6D-38D2-A194-88B4-D78657E20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" y="16"/>
              <a:ext cx="7612" cy="808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509" y="12862"/>
                  </a:moveTo>
                  <a:lnTo>
                    <a:pt x="21509" y="12862"/>
                  </a:lnTo>
                  <a:lnTo>
                    <a:pt x="21464" y="12734"/>
                  </a:lnTo>
                  <a:lnTo>
                    <a:pt x="21418" y="12093"/>
                  </a:lnTo>
                  <a:lnTo>
                    <a:pt x="21418" y="12007"/>
                  </a:lnTo>
                  <a:lnTo>
                    <a:pt x="21418" y="11964"/>
                  </a:lnTo>
                  <a:lnTo>
                    <a:pt x="21418" y="12007"/>
                  </a:lnTo>
                  <a:lnTo>
                    <a:pt x="21418" y="11922"/>
                  </a:lnTo>
                  <a:lnTo>
                    <a:pt x="21418" y="11751"/>
                  </a:lnTo>
                  <a:lnTo>
                    <a:pt x="21237" y="11024"/>
                  </a:lnTo>
                  <a:lnTo>
                    <a:pt x="21009" y="10319"/>
                  </a:lnTo>
                  <a:lnTo>
                    <a:pt x="20737" y="9636"/>
                  </a:lnTo>
                  <a:lnTo>
                    <a:pt x="20464" y="8952"/>
                  </a:lnTo>
                  <a:lnTo>
                    <a:pt x="20124" y="8354"/>
                  </a:lnTo>
                  <a:lnTo>
                    <a:pt x="19806" y="7755"/>
                  </a:lnTo>
                  <a:lnTo>
                    <a:pt x="19442" y="7136"/>
                  </a:lnTo>
                  <a:lnTo>
                    <a:pt x="19079" y="6580"/>
                  </a:lnTo>
                  <a:lnTo>
                    <a:pt x="18670" y="6025"/>
                  </a:lnTo>
                  <a:lnTo>
                    <a:pt x="18216" y="5512"/>
                  </a:lnTo>
                  <a:lnTo>
                    <a:pt x="17762" y="4999"/>
                  </a:lnTo>
                  <a:lnTo>
                    <a:pt x="17262" y="4487"/>
                  </a:lnTo>
                  <a:lnTo>
                    <a:pt x="16421" y="3739"/>
                  </a:lnTo>
                  <a:lnTo>
                    <a:pt x="15513" y="3012"/>
                  </a:lnTo>
                  <a:lnTo>
                    <a:pt x="14559" y="2372"/>
                  </a:lnTo>
                  <a:lnTo>
                    <a:pt x="13537" y="1816"/>
                  </a:lnTo>
                  <a:lnTo>
                    <a:pt x="12538" y="1282"/>
                  </a:lnTo>
                  <a:lnTo>
                    <a:pt x="11447" y="855"/>
                  </a:lnTo>
                  <a:lnTo>
                    <a:pt x="10334" y="513"/>
                  </a:lnTo>
                  <a:lnTo>
                    <a:pt x="9199" y="256"/>
                  </a:lnTo>
                  <a:lnTo>
                    <a:pt x="8199" y="85"/>
                  </a:lnTo>
                  <a:lnTo>
                    <a:pt x="7268" y="0"/>
                  </a:lnTo>
                  <a:lnTo>
                    <a:pt x="8063" y="128"/>
                  </a:lnTo>
                  <a:lnTo>
                    <a:pt x="8426" y="171"/>
                  </a:lnTo>
                  <a:lnTo>
                    <a:pt x="8790" y="299"/>
                  </a:lnTo>
                  <a:lnTo>
                    <a:pt x="9380" y="427"/>
                  </a:lnTo>
                  <a:lnTo>
                    <a:pt x="9471" y="470"/>
                  </a:lnTo>
                  <a:lnTo>
                    <a:pt x="9517" y="555"/>
                  </a:lnTo>
                  <a:lnTo>
                    <a:pt x="9653" y="641"/>
                  </a:lnTo>
                  <a:lnTo>
                    <a:pt x="9789" y="684"/>
                  </a:lnTo>
                  <a:lnTo>
                    <a:pt x="10107" y="769"/>
                  </a:lnTo>
                  <a:lnTo>
                    <a:pt x="10153" y="769"/>
                  </a:lnTo>
                  <a:lnTo>
                    <a:pt x="10380" y="897"/>
                  </a:lnTo>
                  <a:lnTo>
                    <a:pt x="10516" y="983"/>
                  </a:lnTo>
                  <a:lnTo>
                    <a:pt x="10902" y="1068"/>
                  </a:lnTo>
                  <a:lnTo>
                    <a:pt x="10902" y="1111"/>
                  </a:lnTo>
                  <a:lnTo>
                    <a:pt x="10857" y="1196"/>
                  </a:lnTo>
                  <a:lnTo>
                    <a:pt x="10766" y="1282"/>
                  </a:lnTo>
                  <a:lnTo>
                    <a:pt x="10811" y="1389"/>
                  </a:lnTo>
                  <a:lnTo>
                    <a:pt x="10857" y="1431"/>
                  </a:lnTo>
                  <a:lnTo>
                    <a:pt x="10766" y="1431"/>
                  </a:lnTo>
                  <a:lnTo>
                    <a:pt x="10721" y="1389"/>
                  </a:lnTo>
                  <a:lnTo>
                    <a:pt x="10902" y="1517"/>
                  </a:lnTo>
                  <a:lnTo>
                    <a:pt x="10993" y="1560"/>
                  </a:lnTo>
                  <a:lnTo>
                    <a:pt x="11038" y="1602"/>
                  </a:lnTo>
                  <a:lnTo>
                    <a:pt x="10993" y="1645"/>
                  </a:lnTo>
                  <a:lnTo>
                    <a:pt x="10948" y="1602"/>
                  </a:lnTo>
                  <a:lnTo>
                    <a:pt x="10811" y="1602"/>
                  </a:lnTo>
                  <a:lnTo>
                    <a:pt x="10857" y="1645"/>
                  </a:lnTo>
                  <a:lnTo>
                    <a:pt x="10993" y="1731"/>
                  </a:lnTo>
                  <a:lnTo>
                    <a:pt x="11175" y="1859"/>
                  </a:lnTo>
                  <a:lnTo>
                    <a:pt x="11175" y="1901"/>
                  </a:lnTo>
                  <a:lnTo>
                    <a:pt x="11311" y="1944"/>
                  </a:lnTo>
                  <a:lnTo>
                    <a:pt x="11175" y="1901"/>
                  </a:lnTo>
                  <a:lnTo>
                    <a:pt x="10721" y="1645"/>
                  </a:lnTo>
                  <a:lnTo>
                    <a:pt x="10471" y="1560"/>
                  </a:lnTo>
                  <a:lnTo>
                    <a:pt x="10334" y="1474"/>
                  </a:lnTo>
                  <a:lnTo>
                    <a:pt x="10016" y="1517"/>
                  </a:lnTo>
                  <a:lnTo>
                    <a:pt x="9835" y="1560"/>
                  </a:lnTo>
                  <a:lnTo>
                    <a:pt x="9789" y="1602"/>
                  </a:lnTo>
                  <a:lnTo>
                    <a:pt x="9789" y="1645"/>
                  </a:lnTo>
                  <a:lnTo>
                    <a:pt x="9880" y="1773"/>
                  </a:lnTo>
                  <a:lnTo>
                    <a:pt x="9971" y="1859"/>
                  </a:lnTo>
                  <a:lnTo>
                    <a:pt x="10153" y="1901"/>
                  </a:lnTo>
                  <a:lnTo>
                    <a:pt x="10289" y="1901"/>
                  </a:lnTo>
                  <a:lnTo>
                    <a:pt x="10334" y="1901"/>
                  </a:lnTo>
                  <a:lnTo>
                    <a:pt x="10630" y="1944"/>
                  </a:lnTo>
                  <a:lnTo>
                    <a:pt x="10471" y="1944"/>
                  </a:lnTo>
                  <a:lnTo>
                    <a:pt x="10334" y="1901"/>
                  </a:lnTo>
                  <a:lnTo>
                    <a:pt x="10289" y="1901"/>
                  </a:lnTo>
                  <a:lnTo>
                    <a:pt x="10244" y="1901"/>
                  </a:lnTo>
                  <a:lnTo>
                    <a:pt x="10244" y="1944"/>
                  </a:lnTo>
                  <a:lnTo>
                    <a:pt x="10289" y="1987"/>
                  </a:lnTo>
                  <a:lnTo>
                    <a:pt x="10380" y="2072"/>
                  </a:lnTo>
                  <a:lnTo>
                    <a:pt x="10425" y="2201"/>
                  </a:lnTo>
                  <a:lnTo>
                    <a:pt x="10471" y="2286"/>
                  </a:lnTo>
                  <a:lnTo>
                    <a:pt x="10562" y="2372"/>
                  </a:lnTo>
                  <a:lnTo>
                    <a:pt x="10721" y="2457"/>
                  </a:lnTo>
                  <a:lnTo>
                    <a:pt x="10675" y="2500"/>
                  </a:lnTo>
                  <a:lnTo>
                    <a:pt x="10948" y="2585"/>
                  </a:lnTo>
                  <a:lnTo>
                    <a:pt x="10948" y="2542"/>
                  </a:lnTo>
                  <a:lnTo>
                    <a:pt x="10993" y="2585"/>
                  </a:lnTo>
                  <a:lnTo>
                    <a:pt x="11220" y="2671"/>
                  </a:lnTo>
                  <a:lnTo>
                    <a:pt x="11038" y="2628"/>
                  </a:lnTo>
                  <a:lnTo>
                    <a:pt x="10993" y="2585"/>
                  </a:lnTo>
                  <a:lnTo>
                    <a:pt x="10948" y="2585"/>
                  </a:lnTo>
                  <a:lnTo>
                    <a:pt x="10902" y="2671"/>
                  </a:lnTo>
                  <a:lnTo>
                    <a:pt x="10902" y="2799"/>
                  </a:lnTo>
                  <a:lnTo>
                    <a:pt x="10993" y="2884"/>
                  </a:lnTo>
                  <a:lnTo>
                    <a:pt x="11084" y="2884"/>
                  </a:lnTo>
                  <a:lnTo>
                    <a:pt x="11356" y="2927"/>
                  </a:lnTo>
                  <a:lnTo>
                    <a:pt x="11584" y="2970"/>
                  </a:lnTo>
                  <a:lnTo>
                    <a:pt x="11629" y="2970"/>
                  </a:lnTo>
                  <a:lnTo>
                    <a:pt x="11720" y="3055"/>
                  </a:lnTo>
                  <a:lnTo>
                    <a:pt x="11856" y="3098"/>
                  </a:lnTo>
                  <a:lnTo>
                    <a:pt x="12038" y="3183"/>
                  </a:lnTo>
                  <a:lnTo>
                    <a:pt x="11992" y="3183"/>
                  </a:lnTo>
                  <a:lnTo>
                    <a:pt x="11856" y="3141"/>
                  </a:lnTo>
                  <a:lnTo>
                    <a:pt x="11538" y="3055"/>
                  </a:lnTo>
                  <a:lnTo>
                    <a:pt x="11356" y="3012"/>
                  </a:lnTo>
                  <a:lnTo>
                    <a:pt x="11266" y="3012"/>
                  </a:lnTo>
                  <a:lnTo>
                    <a:pt x="11220" y="3055"/>
                  </a:lnTo>
                  <a:lnTo>
                    <a:pt x="11175" y="3141"/>
                  </a:lnTo>
                  <a:lnTo>
                    <a:pt x="11220" y="3183"/>
                  </a:lnTo>
                  <a:lnTo>
                    <a:pt x="11266" y="3226"/>
                  </a:lnTo>
                  <a:lnTo>
                    <a:pt x="11356" y="3269"/>
                  </a:lnTo>
                  <a:lnTo>
                    <a:pt x="11629" y="3269"/>
                  </a:lnTo>
                  <a:lnTo>
                    <a:pt x="11629" y="3312"/>
                  </a:lnTo>
                  <a:lnTo>
                    <a:pt x="11584" y="3312"/>
                  </a:lnTo>
                  <a:lnTo>
                    <a:pt x="11402" y="3354"/>
                  </a:lnTo>
                  <a:lnTo>
                    <a:pt x="11220" y="3226"/>
                  </a:lnTo>
                  <a:lnTo>
                    <a:pt x="11084" y="3141"/>
                  </a:lnTo>
                  <a:lnTo>
                    <a:pt x="10993" y="3098"/>
                  </a:lnTo>
                  <a:lnTo>
                    <a:pt x="10948" y="3141"/>
                  </a:lnTo>
                  <a:lnTo>
                    <a:pt x="11038" y="3183"/>
                  </a:lnTo>
                  <a:lnTo>
                    <a:pt x="11175" y="3226"/>
                  </a:lnTo>
                  <a:lnTo>
                    <a:pt x="11220" y="3312"/>
                  </a:lnTo>
                  <a:lnTo>
                    <a:pt x="11266" y="3440"/>
                  </a:lnTo>
                  <a:lnTo>
                    <a:pt x="11402" y="3440"/>
                  </a:lnTo>
                  <a:lnTo>
                    <a:pt x="11538" y="3482"/>
                  </a:lnTo>
                  <a:lnTo>
                    <a:pt x="11629" y="3525"/>
                  </a:lnTo>
                  <a:lnTo>
                    <a:pt x="11765" y="3653"/>
                  </a:lnTo>
                  <a:lnTo>
                    <a:pt x="11902" y="3739"/>
                  </a:lnTo>
                  <a:lnTo>
                    <a:pt x="11992" y="3739"/>
                  </a:lnTo>
                  <a:lnTo>
                    <a:pt x="12038" y="3739"/>
                  </a:lnTo>
                  <a:lnTo>
                    <a:pt x="12083" y="3696"/>
                  </a:lnTo>
                  <a:lnTo>
                    <a:pt x="12129" y="3653"/>
                  </a:lnTo>
                  <a:lnTo>
                    <a:pt x="12174" y="3611"/>
                  </a:lnTo>
                  <a:lnTo>
                    <a:pt x="12356" y="3611"/>
                  </a:lnTo>
                  <a:lnTo>
                    <a:pt x="12401" y="3653"/>
                  </a:lnTo>
                  <a:lnTo>
                    <a:pt x="12447" y="3739"/>
                  </a:lnTo>
                  <a:lnTo>
                    <a:pt x="12538" y="3782"/>
                  </a:lnTo>
                  <a:lnTo>
                    <a:pt x="12583" y="3782"/>
                  </a:lnTo>
                  <a:lnTo>
                    <a:pt x="12628" y="3739"/>
                  </a:lnTo>
                  <a:lnTo>
                    <a:pt x="12583" y="3782"/>
                  </a:lnTo>
                  <a:lnTo>
                    <a:pt x="12492" y="3824"/>
                  </a:lnTo>
                  <a:lnTo>
                    <a:pt x="12356" y="3696"/>
                  </a:lnTo>
                  <a:lnTo>
                    <a:pt x="12220" y="3653"/>
                  </a:lnTo>
                  <a:lnTo>
                    <a:pt x="12129" y="3653"/>
                  </a:lnTo>
                  <a:lnTo>
                    <a:pt x="12083" y="3696"/>
                  </a:lnTo>
                  <a:lnTo>
                    <a:pt x="12129" y="3782"/>
                  </a:lnTo>
                  <a:lnTo>
                    <a:pt x="12174" y="3824"/>
                  </a:lnTo>
                  <a:lnTo>
                    <a:pt x="12265" y="3867"/>
                  </a:lnTo>
                  <a:lnTo>
                    <a:pt x="12447" y="3953"/>
                  </a:lnTo>
                  <a:lnTo>
                    <a:pt x="12583" y="4123"/>
                  </a:lnTo>
                  <a:lnTo>
                    <a:pt x="12628" y="4252"/>
                  </a:lnTo>
                  <a:lnTo>
                    <a:pt x="12674" y="4294"/>
                  </a:lnTo>
                  <a:lnTo>
                    <a:pt x="12674" y="4337"/>
                  </a:lnTo>
                  <a:lnTo>
                    <a:pt x="12583" y="4444"/>
                  </a:lnTo>
                  <a:lnTo>
                    <a:pt x="12492" y="4444"/>
                  </a:lnTo>
                  <a:lnTo>
                    <a:pt x="12401" y="4444"/>
                  </a:lnTo>
                  <a:lnTo>
                    <a:pt x="12356" y="4444"/>
                  </a:lnTo>
                  <a:lnTo>
                    <a:pt x="12401" y="4337"/>
                  </a:lnTo>
                  <a:lnTo>
                    <a:pt x="12447" y="4252"/>
                  </a:lnTo>
                  <a:lnTo>
                    <a:pt x="12401" y="4166"/>
                  </a:lnTo>
                  <a:lnTo>
                    <a:pt x="12356" y="4038"/>
                  </a:lnTo>
                  <a:lnTo>
                    <a:pt x="12129" y="3867"/>
                  </a:lnTo>
                  <a:lnTo>
                    <a:pt x="12038" y="3867"/>
                  </a:lnTo>
                  <a:lnTo>
                    <a:pt x="11947" y="3824"/>
                  </a:lnTo>
                  <a:lnTo>
                    <a:pt x="11584" y="3611"/>
                  </a:lnTo>
                  <a:lnTo>
                    <a:pt x="11447" y="3525"/>
                  </a:lnTo>
                  <a:lnTo>
                    <a:pt x="11311" y="3482"/>
                  </a:lnTo>
                  <a:lnTo>
                    <a:pt x="11220" y="3482"/>
                  </a:lnTo>
                  <a:lnTo>
                    <a:pt x="11038" y="3312"/>
                  </a:lnTo>
                  <a:lnTo>
                    <a:pt x="10993" y="3269"/>
                  </a:lnTo>
                  <a:lnTo>
                    <a:pt x="10902" y="3226"/>
                  </a:lnTo>
                  <a:lnTo>
                    <a:pt x="10811" y="3269"/>
                  </a:lnTo>
                  <a:lnTo>
                    <a:pt x="10766" y="3312"/>
                  </a:lnTo>
                  <a:lnTo>
                    <a:pt x="10766" y="3354"/>
                  </a:lnTo>
                  <a:lnTo>
                    <a:pt x="10766" y="3397"/>
                  </a:lnTo>
                  <a:lnTo>
                    <a:pt x="10902" y="3482"/>
                  </a:lnTo>
                  <a:lnTo>
                    <a:pt x="10993" y="3568"/>
                  </a:lnTo>
                  <a:lnTo>
                    <a:pt x="11038" y="3653"/>
                  </a:lnTo>
                  <a:lnTo>
                    <a:pt x="11084" y="3739"/>
                  </a:lnTo>
                  <a:lnTo>
                    <a:pt x="11129" y="3739"/>
                  </a:lnTo>
                  <a:lnTo>
                    <a:pt x="11220" y="3782"/>
                  </a:lnTo>
                  <a:lnTo>
                    <a:pt x="11720" y="4038"/>
                  </a:lnTo>
                  <a:lnTo>
                    <a:pt x="11811" y="3995"/>
                  </a:lnTo>
                  <a:lnTo>
                    <a:pt x="11765" y="4038"/>
                  </a:lnTo>
                  <a:lnTo>
                    <a:pt x="11720" y="4038"/>
                  </a:lnTo>
                  <a:lnTo>
                    <a:pt x="11447" y="4123"/>
                  </a:lnTo>
                  <a:lnTo>
                    <a:pt x="11311" y="4123"/>
                  </a:lnTo>
                  <a:lnTo>
                    <a:pt x="11266" y="4123"/>
                  </a:lnTo>
                  <a:lnTo>
                    <a:pt x="11175" y="4123"/>
                  </a:lnTo>
                  <a:lnTo>
                    <a:pt x="11038" y="4166"/>
                  </a:lnTo>
                  <a:lnTo>
                    <a:pt x="10993" y="4209"/>
                  </a:lnTo>
                  <a:lnTo>
                    <a:pt x="11038" y="4252"/>
                  </a:lnTo>
                  <a:lnTo>
                    <a:pt x="11175" y="4337"/>
                  </a:lnTo>
                  <a:lnTo>
                    <a:pt x="11266" y="4487"/>
                  </a:lnTo>
                  <a:lnTo>
                    <a:pt x="11311" y="4529"/>
                  </a:lnTo>
                  <a:lnTo>
                    <a:pt x="11311" y="4572"/>
                  </a:lnTo>
                  <a:lnTo>
                    <a:pt x="11220" y="4615"/>
                  </a:lnTo>
                  <a:lnTo>
                    <a:pt x="11084" y="4615"/>
                  </a:lnTo>
                  <a:lnTo>
                    <a:pt x="10993" y="4658"/>
                  </a:lnTo>
                  <a:lnTo>
                    <a:pt x="10948" y="4700"/>
                  </a:lnTo>
                  <a:lnTo>
                    <a:pt x="10902" y="4743"/>
                  </a:lnTo>
                  <a:lnTo>
                    <a:pt x="10857" y="4828"/>
                  </a:lnTo>
                  <a:lnTo>
                    <a:pt x="10857" y="4786"/>
                  </a:lnTo>
                  <a:lnTo>
                    <a:pt x="10811" y="4700"/>
                  </a:lnTo>
                  <a:lnTo>
                    <a:pt x="10766" y="4615"/>
                  </a:lnTo>
                  <a:lnTo>
                    <a:pt x="10721" y="4658"/>
                  </a:lnTo>
                  <a:lnTo>
                    <a:pt x="10675" y="4700"/>
                  </a:lnTo>
                  <a:lnTo>
                    <a:pt x="10675" y="4828"/>
                  </a:lnTo>
                  <a:lnTo>
                    <a:pt x="10425" y="5213"/>
                  </a:lnTo>
                  <a:lnTo>
                    <a:pt x="10425" y="5341"/>
                  </a:lnTo>
                  <a:lnTo>
                    <a:pt x="10425" y="5384"/>
                  </a:lnTo>
                  <a:lnTo>
                    <a:pt x="10380" y="5427"/>
                  </a:lnTo>
                  <a:lnTo>
                    <a:pt x="10334" y="5469"/>
                  </a:lnTo>
                  <a:lnTo>
                    <a:pt x="10244" y="5427"/>
                  </a:lnTo>
                  <a:lnTo>
                    <a:pt x="10153" y="5341"/>
                  </a:lnTo>
                  <a:lnTo>
                    <a:pt x="10198" y="5299"/>
                  </a:lnTo>
                  <a:lnTo>
                    <a:pt x="10244" y="5256"/>
                  </a:lnTo>
                  <a:lnTo>
                    <a:pt x="10289" y="5213"/>
                  </a:lnTo>
                  <a:lnTo>
                    <a:pt x="10289" y="5170"/>
                  </a:lnTo>
                  <a:lnTo>
                    <a:pt x="10198" y="5170"/>
                  </a:lnTo>
                  <a:lnTo>
                    <a:pt x="10107" y="5170"/>
                  </a:lnTo>
                  <a:lnTo>
                    <a:pt x="10016" y="5213"/>
                  </a:lnTo>
                  <a:lnTo>
                    <a:pt x="9971" y="5256"/>
                  </a:lnTo>
                  <a:lnTo>
                    <a:pt x="9971" y="5299"/>
                  </a:lnTo>
                  <a:lnTo>
                    <a:pt x="9971" y="5341"/>
                  </a:lnTo>
                  <a:lnTo>
                    <a:pt x="10062" y="5427"/>
                  </a:lnTo>
                  <a:lnTo>
                    <a:pt x="10244" y="5512"/>
                  </a:lnTo>
                  <a:lnTo>
                    <a:pt x="10289" y="5555"/>
                  </a:lnTo>
                  <a:lnTo>
                    <a:pt x="10244" y="5598"/>
                  </a:lnTo>
                  <a:lnTo>
                    <a:pt x="10153" y="5640"/>
                  </a:lnTo>
                  <a:lnTo>
                    <a:pt x="10016" y="5640"/>
                  </a:lnTo>
                  <a:lnTo>
                    <a:pt x="10016" y="5683"/>
                  </a:lnTo>
                  <a:lnTo>
                    <a:pt x="10016" y="5769"/>
                  </a:lnTo>
                  <a:lnTo>
                    <a:pt x="9880" y="5939"/>
                  </a:lnTo>
                  <a:lnTo>
                    <a:pt x="9926" y="6025"/>
                  </a:lnTo>
                  <a:lnTo>
                    <a:pt x="10016" y="6068"/>
                  </a:lnTo>
                  <a:lnTo>
                    <a:pt x="10107" y="6110"/>
                  </a:lnTo>
                  <a:lnTo>
                    <a:pt x="10107" y="6153"/>
                  </a:lnTo>
                  <a:lnTo>
                    <a:pt x="10062" y="6196"/>
                  </a:lnTo>
                  <a:lnTo>
                    <a:pt x="10016" y="6239"/>
                  </a:lnTo>
                  <a:lnTo>
                    <a:pt x="9835" y="6281"/>
                  </a:lnTo>
                  <a:lnTo>
                    <a:pt x="9835" y="6239"/>
                  </a:lnTo>
                  <a:lnTo>
                    <a:pt x="9835" y="6196"/>
                  </a:lnTo>
                  <a:lnTo>
                    <a:pt x="9698" y="6153"/>
                  </a:lnTo>
                  <a:lnTo>
                    <a:pt x="9562" y="6153"/>
                  </a:lnTo>
                  <a:lnTo>
                    <a:pt x="9562" y="6239"/>
                  </a:lnTo>
                  <a:lnTo>
                    <a:pt x="9608" y="6281"/>
                  </a:lnTo>
                  <a:lnTo>
                    <a:pt x="9744" y="6324"/>
                  </a:lnTo>
                  <a:lnTo>
                    <a:pt x="9880" y="6367"/>
                  </a:lnTo>
                  <a:lnTo>
                    <a:pt x="9926" y="6452"/>
                  </a:lnTo>
                  <a:lnTo>
                    <a:pt x="9926" y="6495"/>
                  </a:lnTo>
                  <a:lnTo>
                    <a:pt x="9880" y="6495"/>
                  </a:lnTo>
                  <a:lnTo>
                    <a:pt x="9789" y="6495"/>
                  </a:lnTo>
                  <a:lnTo>
                    <a:pt x="9698" y="6495"/>
                  </a:lnTo>
                  <a:lnTo>
                    <a:pt x="9517" y="6452"/>
                  </a:lnTo>
                  <a:lnTo>
                    <a:pt x="9380" y="6409"/>
                  </a:lnTo>
                  <a:lnTo>
                    <a:pt x="9290" y="6281"/>
                  </a:lnTo>
                  <a:lnTo>
                    <a:pt x="9199" y="6196"/>
                  </a:lnTo>
                  <a:lnTo>
                    <a:pt x="9244" y="6153"/>
                  </a:lnTo>
                  <a:lnTo>
                    <a:pt x="9244" y="6068"/>
                  </a:lnTo>
                  <a:lnTo>
                    <a:pt x="9199" y="6068"/>
                  </a:lnTo>
                  <a:lnTo>
                    <a:pt x="9153" y="6025"/>
                  </a:lnTo>
                  <a:lnTo>
                    <a:pt x="9108" y="6025"/>
                  </a:lnTo>
                  <a:lnTo>
                    <a:pt x="9108" y="5982"/>
                  </a:lnTo>
                  <a:lnTo>
                    <a:pt x="9153" y="5939"/>
                  </a:lnTo>
                  <a:lnTo>
                    <a:pt x="9244" y="5897"/>
                  </a:lnTo>
                  <a:lnTo>
                    <a:pt x="9471" y="5897"/>
                  </a:lnTo>
                  <a:lnTo>
                    <a:pt x="9517" y="5897"/>
                  </a:lnTo>
                  <a:lnTo>
                    <a:pt x="9608" y="5897"/>
                  </a:lnTo>
                  <a:lnTo>
                    <a:pt x="9789" y="5598"/>
                  </a:lnTo>
                  <a:lnTo>
                    <a:pt x="9835" y="5555"/>
                  </a:lnTo>
                  <a:lnTo>
                    <a:pt x="9789" y="5512"/>
                  </a:lnTo>
                  <a:lnTo>
                    <a:pt x="9653" y="5384"/>
                  </a:lnTo>
                  <a:lnTo>
                    <a:pt x="9471" y="5341"/>
                  </a:lnTo>
                  <a:lnTo>
                    <a:pt x="9199" y="5256"/>
                  </a:lnTo>
                  <a:lnTo>
                    <a:pt x="9017" y="5213"/>
                  </a:lnTo>
                  <a:lnTo>
                    <a:pt x="8881" y="5170"/>
                  </a:lnTo>
                  <a:lnTo>
                    <a:pt x="8608" y="5170"/>
                  </a:lnTo>
                  <a:lnTo>
                    <a:pt x="8608" y="5213"/>
                  </a:lnTo>
                  <a:lnTo>
                    <a:pt x="8608" y="5256"/>
                  </a:lnTo>
                  <a:lnTo>
                    <a:pt x="8472" y="5213"/>
                  </a:lnTo>
                  <a:lnTo>
                    <a:pt x="8336" y="5128"/>
                  </a:lnTo>
                  <a:lnTo>
                    <a:pt x="8290" y="5170"/>
                  </a:lnTo>
                  <a:lnTo>
                    <a:pt x="8199" y="5128"/>
                  </a:lnTo>
                  <a:lnTo>
                    <a:pt x="8109" y="5042"/>
                  </a:lnTo>
                  <a:lnTo>
                    <a:pt x="8018" y="4914"/>
                  </a:lnTo>
                  <a:lnTo>
                    <a:pt x="7972" y="4914"/>
                  </a:lnTo>
                  <a:lnTo>
                    <a:pt x="7881" y="4914"/>
                  </a:lnTo>
                  <a:lnTo>
                    <a:pt x="7700" y="4871"/>
                  </a:lnTo>
                  <a:lnTo>
                    <a:pt x="7473" y="4914"/>
                  </a:lnTo>
                  <a:lnTo>
                    <a:pt x="7518" y="4957"/>
                  </a:lnTo>
                  <a:lnTo>
                    <a:pt x="7518" y="4999"/>
                  </a:lnTo>
                  <a:lnTo>
                    <a:pt x="7518" y="5042"/>
                  </a:lnTo>
                  <a:lnTo>
                    <a:pt x="7473" y="5128"/>
                  </a:lnTo>
                  <a:lnTo>
                    <a:pt x="7314" y="5213"/>
                  </a:lnTo>
                  <a:lnTo>
                    <a:pt x="7223" y="5213"/>
                  </a:lnTo>
                  <a:lnTo>
                    <a:pt x="7177" y="5299"/>
                  </a:lnTo>
                  <a:lnTo>
                    <a:pt x="7086" y="5299"/>
                  </a:lnTo>
                  <a:lnTo>
                    <a:pt x="7041" y="5256"/>
                  </a:lnTo>
                  <a:lnTo>
                    <a:pt x="6905" y="5299"/>
                  </a:lnTo>
                  <a:lnTo>
                    <a:pt x="6723" y="5384"/>
                  </a:lnTo>
                  <a:lnTo>
                    <a:pt x="6723" y="5427"/>
                  </a:lnTo>
                  <a:lnTo>
                    <a:pt x="6768" y="5555"/>
                  </a:lnTo>
                  <a:lnTo>
                    <a:pt x="6723" y="5640"/>
                  </a:lnTo>
                  <a:lnTo>
                    <a:pt x="6678" y="5726"/>
                  </a:lnTo>
                  <a:lnTo>
                    <a:pt x="6632" y="5769"/>
                  </a:lnTo>
                  <a:lnTo>
                    <a:pt x="6587" y="5726"/>
                  </a:lnTo>
                  <a:lnTo>
                    <a:pt x="6496" y="5726"/>
                  </a:lnTo>
                  <a:lnTo>
                    <a:pt x="6541" y="5769"/>
                  </a:lnTo>
                  <a:lnTo>
                    <a:pt x="6541" y="5811"/>
                  </a:lnTo>
                  <a:lnTo>
                    <a:pt x="6541" y="5982"/>
                  </a:lnTo>
                  <a:lnTo>
                    <a:pt x="6496" y="6025"/>
                  </a:lnTo>
                  <a:lnTo>
                    <a:pt x="6405" y="5982"/>
                  </a:lnTo>
                  <a:lnTo>
                    <a:pt x="6269" y="6025"/>
                  </a:lnTo>
                  <a:lnTo>
                    <a:pt x="6269" y="6068"/>
                  </a:lnTo>
                  <a:lnTo>
                    <a:pt x="6223" y="6110"/>
                  </a:lnTo>
                  <a:lnTo>
                    <a:pt x="6178" y="6153"/>
                  </a:lnTo>
                  <a:lnTo>
                    <a:pt x="6132" y="6153"/>
                  </a:lnTo>
                  <a:lnTo>
                    <a:pt x="6178" y="6239"/>
                  </a:lnTo>
                  <a:lnTo>
                    <a:pt x="6223" y="6281"/>
                  </a:lnTo>
                  <a:lnTo>
                    <a:pt x="6178" y="6409"/>
                  </a:lnTo>
                  <a:lnTo>
                    <a:pt x="6132" y="6538"/>
                  </a:lnTo>
                  <a:lnTo>
                    <a:pt x="5996" y="6751"/>
                  </a:lnTo>
                  <a:lnTo>
                    <a:pt x="5996" y="6666"/>
                  </a:lnTo>
                  <a:lnTo>
                    <a:pt x="6042" y="6538"/>
                  </a:lnTo>
                  <a:lnTo>
                    <a:pt x="5996" y="6580"/>
                  </a:lnTo>
                  <a:lnTo>
                    <a:pt x="5905" y="6709"/>
                  </a:lnTo>
                  <a:lnTo>
                    <a:pt x="5905" y="6751"/>
                  </a:lnTo>
                  <a:lnTo>
                    <a:pt x="5905" y="6794"/>
                  </a:lnTo>
                  <a:lnTo>
                    <a:pt x="5815" y="6794"/>
                  </a:lnTo>
                  <a:lnTo>
                    <a:pt x="5815" y="6751"/>
                  </a:lnTo>
                  <a:lnTo>
                    <a:pt x="5815" y="6709"/>
                  </a:lnTo>
                  <a:lnTo>
                    <a:pt x="5724" y="6794"/>
                  </a:lnTo>
                  <a:lnTo>
                    <a:pt x="5633" y="6880"/>
                  </a:lnTo>
                  <a:lnTo>
                    <a:pt x="5587" y="6922"/>
                  </a:lnTo>
                  <a:lnTo>
                    <a:pt x="5587" y="6965"/>
                  </a:lnTo>
                  <a:lnTo>
                    <a:pt x="5633" y="7008"/>
                  </a:lnTo>
                  <a:lnTo>
                    <a:pt x="5724" y="6965"/>
                  </a:lnTo>
                  <a:lnTo>
                    <a:pt x="5815" y="6922"/>
                  </a:lnTo>
                  <a:lnTo>
                    <a:pt x="5860" y="6880"/>
                  </a:lnTo>
                  <a:lnTo>
                    <a:pt x="5905" y="6922"/>
                  </a:lnTo>
                  <a:lnTo>
                    <a:pt x="5905" y="6965"/>
                  </a:lnTo>
                  <a:lnTo>
                    <a:pt x="5769" y="7008"/>
                  </a:lnTo>
                  <a:lnTo>
                    <a:pt x="5633" y="7008"/>
                  </a:lnTo>
                  <a:lnTo>
                    <a:pt x="5542" y="7093"/>
                  </a:lnTo>
                  <a:lnTo>
                    <a:pt x="5497" y="7136"/>
                  </a:lnTo>
                  <a:lnTo>
                    <a:pt x="5360" y="7179"/>
                  </a:lnTo>
                  <a:lnTo>
                    <a:pt x="5315" y="7221"/>
                  </a:lnTo>
                  <a:lnTo>
                    <a:pt x="5224" y="7221"/>
                  </a:lnTo>
                  <a:lnTo>
                    <a:pt x="5133" y="7221"/>
                  </a:lnTo>
                  <a:lnTo>
                    <a:pt x="5088" y="7264"/>
                  </a:lnTo>
                  <a:lnTo>
                    <a:pt x="5088" y="7350"/>
                  </a:lnTo>
                  <a:lnTo>
                    <a:pt x="5088" y="7456"/>
                  </a:lnTo>
                  <a:lnTo>
                    <a:pt x="5042" y="7499"/>
                  </a:lnTo>
                  <a:lnTo>
                    <a:pt x="4997" y="7499"/>
                  </a:lnTo>
                  <a:lnTo>
                    <a:pt x="4951" y="7456"/>
                  </a:lnTo>
                  <a:lnTo>
                    <a:pt x="4815" y="7456"/>
                  </a:lnTo>
                  <a:lnTo>
                    <a:pt x="4815" y="7499"/>
                  </a:lnTo>
                  <a:lnTo>
                    <a:pt x="4815" y="7542"/>
                  </a:lnTo>
                  <a:lnTo>
                    <a:pt x="4906" y="7542"/>
                  </a:lnTo>
                  <a:lnTo>
                    <a:pt x="4997" y="7499"/>
                  </a:lnTo>
                  <a:lnTo>
                    <a:pt x="5042" y="7499"/>
                  </a:lnTo>
                  <a:lnTo>
                    <a:pt x="5088" y="7542"/>
                  </a:lnTo>
                  <a:lnTo>
                    <a:pt x="5133" y="7585"/>
                  </a:lnTo>
                  <a:lnTo>
                    <a:pt x="5088" y="7627"/>
                  </a:lnTo>
                  <a:lnTo>
                    <a:pt x="4997" y="7670"/>
                  </a:lnTo>
                  <a:lnTo>
                    <a:pt x="4861" y="7713"/>
                  </a:lnTo>
                  <a:lnTo>
                    <a:pt x="4770" y="7713"/>
                  </a:lnTo>
                  <a:lnTo>
                    <a:pt x="4770" y="7755"/>
                  </a:lnTo>
                  <a:lnTo>
                    <a:pt x="4815" y="7755"/>
                  </a:lnTo>
                  <a:lnTo>
                    <a:pt x="4951" y="7755"/>
                  </a:lnTo>
                  <a:lnTo>
                    <a:pt x="4997" y="7755"/>
                  </a:lnTo>
                  <a:lnTo>
                    <a:pt x="5179" y="7713"/>
                  </a:lnTo>
                  <a:lnTo>
                    <a:pt x="5224" y="7755"/>
                  </a:lnTo>
                  <a:lnTo>
                    <a:pt x="4770" y="7841"/>
                  </a:lnTo>
                  <a:lnTo>
                    <a:pt x="4815" y="7841"/>
                  </a:lnTo>
                  <a:lnTo>
                    <a:pt x="4861" y="7841"/>
                  </a:lnTo>
                  <a:lnTo>
                    <a:pt x="4815" y="7841"/>
                  </a:lnTo>
                  <a:lnTo>
                    <a:pt x="4770" y="7841"/>
                  </a:lnTo>
                  <a:lnTo>
                    <a:pt x="4724" y="7841"/>
                  </a:lnTo>
                  <a:lnTo>
                    <a:pt x="4861" y="7926"/>
                  </a:lnTo>
                  <a:lnTo>
                    <a:pt x="4951" y="7969"/>
                  </a:lnTo>
                  <a:lnTo>
                    <a:pt x="5042" y="7969"/>
                  </a:lnTo>
                  <a:lnTo>
                    <a:pt x="5088" y="7926"/>
                  </a:lnTo>
                  <a:lnTo>
                    <a:pt x="5133" y="7969"/>
                  </a:lnTo>
                  <a:lnTo>
                    <a:pt x="5088" y="8055"/>
                  </a:lnTo>
                  <a:lnTo>
                    <a:pt x="5042" y="8097"/>
                  </a:lnTo>
                  <a:lnTo>
                    <a:pt x="4815" y="8226"/>
                  </a:lnTo>
                  <a:lnTo>
                    <a:pt x="4724" y="8268"/>
                  </a:lnTo>
                  <a:lnTo>
                    <a:pt x="4679" y="8311"/>
                  </a:lnTo>
                  <a:lnTo>
                    <a:pt x="4679" y="8396"/>
                  </a:lnTo>
                  <a:lnTo>
                    <a:pt x="4770" y="8482"/>
                  </a:lnTo>
                  <a:lnTo>
                    <a:pt x="4861" y="8567"/>
                  </a:lnTo>
                  <a:lnTo>
                    <a:pt x="4997" y="8610"/>
                  </a:lnTo>
                  <a:lnTo>
                    <a:pt x="5224" y="8653"/>
                  </a:lnTo>
                  <a:lnTo>
                    <a:pt x="5269" y="8696"/>
                  </a:lnTo>
                  <a:lnTo>
                    <a:pt x="5497" y="8482"/>
                  </a:lnTo>
                  <a:lnTo>
                    <a:pt x="5542" y="8396"/>
                  </a:lnTo>
                  <a:lnTo>
                    <a:pt x="5633" y="8354"/>
                  </a:lnTo>
                  <a:lnTo>
                    <a:pt x="5724" y="8268"/>
                  </a:lnTo>
                  <a:lnTo>
                    <a:pt x="5724" y="8183"/>
                  </a:lnTo>
                  <a:lnTo>
                    <a:pt x="5724" y="8140"/>
                  </a:lnTo>
                  <a:lnTo>
                    <a:pt x="5769" y="8268"/>
                  </a:lnTo>
                  <a:lnTo>
                    <a:pt x="5769" y="8354"/>
                  </a:lnTo>
                  <a:lnTo>
                    <a:pt x="5905" y="8482"/>
                  </a:lnTo>
                  <a:lnTo>
                    <a:pt x="5996" y="8653"/>
                  </a:lnTo>
                  <a:lnTo>
                    <a:pt x="5996" y="8738"/>
                  </a:lnTo>
                  <a:lnTo>
                    <a:pt x="5951" y="8824"/>
                  </a:lnTo>
                  <a:lnTo>
                    <a:pt x="6042" y="9208"/>
                  </a:lnTo>
                  <a:lnTo>
                    <a:pt x="6087" y="9208"/>
                  </a:lnTo>
                  <a:lnTo>
                    <a:pt x="6087" y="9166"/>
                  </a:lnTo>
                  <a:lnTo>
                    <a:pt x="6087" y="9080"/>
                  </a:lnTo>
                  <a:lnTo>
                    <a:pt x="6132" y="9080"/>
                  </a:lnTo>
                  <a:lnTo>
                    <a:pt x="6223" y="9166"/>
                  </a:lnTo>
                  <a:lnTo>
                    <a:pt x="6223" y="9251"/>
                  </a:lnTo>
                  <a:lnTo>
                    <a:pt x="6178" y="9294"/>
                  </a:lnTo>
                  <a:lnTo>
                    <a:pt x="6132" y="9294"/>
                  </a:lnTo>
                  <a:lnTo>
                    <a:pt x="6132" y="9379"/>
                  </a:lnTo>
                  <a:lnTo>
                    <a:pt x="6223" y="9593"/>
                  </a:lnTo>
                  <a:lnTo>
                    <a:pt x="6360" y="9593"/>
                  </a:lnTo>
                  <a:lnTo>
                    <a:pt x="6496" y="9593"/>
                  </a:lnTo>
                  <a:lnTo>
                    <a:pt x="6541" y="9507"/>
                  </a:lnTo>
                  <a:lnTo>
                    <a:pt x="6541" y="9465"/>
                  </a:lnTo>
                  <a:lnTo>
                    <a:pt x="6541" y="9379"/>
                  </a:lnTo>
                  <a:lnTo>
                    <a:pt x="6587" y="9336"/>
                  </a:lnTo>
                  <a:lnTo>
                    <a:pt x="6678" y="9251"/>
                  </a:lnTo>
                  <a:lnTo>
                    <a:pt x="6768" y="9208"/>
                  </a:lnTo>
                  <a:lnTo>
                    <a:pt x="6859" y="9166"/>
                  </a:lnTo>
                  <a:lnTo>
                    <a:pt x="6950" y="9123"/>
                  </a:lnTo>
                  <a:lnTo>
                    <a:pt x="6950" y="9037"/>
                  </a:lnTo>
                  <a:lnTo>
                    <a:pt x="6905" y="8952"/>
                  </a:lnTo>
                  <a:lnTo>
                    <a:pt x="6950" y="8866"/>
                  </a:lnTo>
                  <a:lnTo>
                    <a:pt x="6905" y="8824"/>
                  </a:lnTo>
                  <a:lnTo>
                    <a:pt x="6859" y="8738"/>
                  </a:lnTo>
                  <a:lnTo>
                    <a:pt x="6905" y="8738"/>
                  </a:lnTo>
                  <a:lnTo>
                    <a:pt x="6950" y="8738"/>
                  </a:lnTo>
                  <a:lnTo>
                    <a:pt x="6950" y="8696"/>
                  </a:lnTo>
                  <a:lnTo>
                    <a:pt x="6950" y="8610"/>
                  </a:lnTo>
                  <a:lnTo>
                    <a:pt x="6859" y="8567"/>
                  </a:lnTo>
                  <a:lnTo>
                    <a:pt x="6814" y="8567"/>
                  </a:lnTo>
                  <a:lnTo>
                    <a:pt x="6814" y="8525"/>
                  </a:lnTo>
                  <a:lnTo>
                    <a:pt x="6859" y="8482"/>
                  </a:lnTo>
                  <a:lnTo>
                    <a:pt x="6905" y="8482"/>
                  </a:lnTo>
                  <a:lnTo>
                    <a:pt x="7041" y="8482"/>
                  </a:lnTo>
                  <a:lnTo>
                    <a:pt x="7132" y="8439"/>
                  </a:lnTo>
                  <a:lnTo>
                    <a:pt x="7223" y="8354"/>
                  </a:lnTo>
                  <a:lnTo>
                    <a:pt x="7177" y="8354"/>
                  </a:lnTo>
                  <a:lnTo>
                    <a:pt x="7086" y="8311"/>
                  </a:lnTo>
                  <a:lnTo>
                    <a:pt x="7041" y="8226"/>
                  </a:lnTo>
                  <a:lnTo>
                    <a:pt x="7041" y="8140"/>
                  </a:lnTo>
                  <a:lnTo>
                    <a:pt x="7041" y="8226"/>
                  </a:lnTo>
                  <a:lnTo>
                    <a:pt x="7086" y="8268"/>
                  </a:lnTo>
                  <a:lnTo>
                    <a:pt x="7132" y="8268"/>
                  </a:lnTo>
                  <a:lnTo>
                    <a:pt x="7223" y="8226"/>
                  </a:lnTo>
                  <a:lnTo>
                    <a:pt x="7314" y="8140"/>
                  </a:lnTo>
                  <a:lnTo>
                    <a:pt x="7268" y="8097"/>
                  </a:lnTo>
                  <a:lnTo>
                    <a:pt x="7223" y="8012"/>
                  </a:lnTo>
                  <a:lnTo>
                    <a:pt x="7086" y="7884"/>
                  </a:lnTo>
                  <a:lnTo>
                    <a:pt x="6950" y="7627"/>
                  </a:lnTo>
                  <a:lnTo>
                    <a:pt x="6905" y="7456"/>
                  </a:lnTo>
                  <a:lnTo>
                    <a:pt x="6905" y="7307"/>
                  </a:lnTo>
                  <a:lnTo>
                    <a:pt x="6950" y="7264"/>
                  </a:lnTo>
                  <a:lnTo>
                    <a:pt x="7041" y="7221"/>
                  </a:lnTo>
                  <a:lnTo>
                    <a:pt x="7086" y="7093"/>
                  </a:lnTo>
                  <a:lnTo>
                    <a:pt x="7177" y="7008"/>
                  </a:lnTo>
                  <a:lnTo>
                    <a:pt x="7268" y="6965"/>
                  </a:lnTo>
                  <a:lnTo>
                    <a:pt x="7359" y="6922"/>
                  </a:lnTo>
                  <a:lnTo>
                    <a:pt x="7518" y="6751"/>
                  </a:lnTo>
                  <a:lnTo>
                    <a:pt x="7518" y="6709"/>
                  </a:lnTo>
                  <a:lnTo>
                    <a:pt x="7427" y="6709"/>
                  </a:lnTo>
                  <a:lnTo>
                    <a:pt x="7359" y="6666"/>
                  </a:lnTo>
                  <a:lnTo>
                    <a:pt x="7359" y="6623"/>
                  </a:lnTo>
                  <a:lnTo>
                    <a:pt x="7427" y="6580"/>
                  </a:lnTo>
                  <a:lnTo>
                    <a:pt x="7427" y="6495"/>
                  </a:lnTo>
                  <a:lnTo>
                    <a:pt x="7359" y="6452"/>
                  </a:lnTo>
                  <a:lnTo>
                    <a:pt x="7359" y="6409"/>
                  </a:lnTo>
                  <a:lnTo>
                    <a:pt x="7427" y="6367"/>
                  </a:lnTo>
                  <a:lnTo>
                    <a:pt x="7518" y="6324"/>
                  </a:lnTo>
                  <a:lnTo>
                    <a:pt x="7654" y="6281"/>
                  </a:lnTo>
                  <a:lnTo>
                    <a:pt x="7745" y="6281"/>
                  </a:lnTo>
                  <a:lnTo>
                    <a:pt x="7927" y="6367"/>
                  </a:lnTo>
                  <a:lnTo>
                    <a:pt x="8018" y="6409"/>
                  </a:lnTo>
                  <a:lnTo>
                    <a:pt x="8018" y="6495"/>
                  </a:lnTo>
                  <a:lnTo>
                    <a:pt x="7972" y="6538"/>
                  </a:lnTo>
                  <a:lnTo>
                    <a:pt x="7881" y="6580"/>
                  </a:lnTo>
                  <a:lnTo>
                    <a:pt x="7881" y="6666"/>
                  </a:lnTo>
                  <a:lnTo>
                    <a:pt x="7836" y="6794"/>
                  </a:lnTo>
                  <a:lnTo>
                    <a:pt x="7745" y="6922"/>
                  </a:lnTo>
                  <a:lnTo>
                    <a:pt x="7654" y="6965"/>
                  </a:lnTo>
                  <a:lnTo>
                    <a:pt x="7654" y="7008"/>
                  </a:lnTo>
                  <a:lnTo>
                    <a:pt x="7700" y="7050"/>
                  </a:lnTo>
                  <a:lnTo>
                    <a:pt x="7563" y="7136"/>
                  </a:lnTo>
                  <a:lnTo>
                    <a:pt x="7518" y="7136"/>
                  </a:lnTo>
                  <a:lnTo>
                    <a:pt x="7518" y="7179"/>
                  </a:lnTo>
                  <a:lnTo>
                    <a:pt x="7518" y="7307"/>
                  </a:lnTo>
                  <a:lnTo>
                    <a:pt x="7563" y="7456"/>
                  </a:lnTo>
                  <a:lnTo>
                    <a:pt x="7654" y="7713"/>
                  </a:lnTo>
                  <a:lnTo>
                    <a:pt x="7654" y="7798"/>
                  </a:lnTo>
                  <a:lnTo>
                    <a:pt x="7700" y="7884"/>
                  </a:lnTo>
                  <a:lnTo>
                    <a:pt x="8063" y="8012"/>
                  </a:lnTo>
                  <a:lnTo>
                    <a:pt x="8018" y="8055"/>
                  </a:lnTo>
                  <a:lnTo>
                    <a:pt x="8290" y="7926"/>
                  </a:lnTo>
                  <a:lnTo>
                    <a:pt x="8381" y="7926"/>
                  </a:lnTo>
                  <a:lnTo>
                    <a:pt x="8472" y="7841"/>
                  </a:lnTo>
                  <a:lnTo>
                    <a:pt x="8608" y="7755"/>
                  </a:lnTo>
                  <a:lnTo>
                    <a:pt x="8608" y="7798"/>
                  </a:lnTo>
                  <a:lnTo>
                    <a:pt x="8699" y="7755"/>
                  </a:lnTo>
                  <a:lnTo>
                    <a:pt x="8790" y="7713"/>
                  </a:lnTo>
                  <a:lnTo>
                    <a:pt x="9062" y="7755"/>
                  </a:lnTo>
                  <a:lnTo>
                    <a:pt x="9290" y="7841"/>
                  </a:lnTo>
                  <a:lnTo>
                    <a:pt x="9244" y="7884"/>
                  </a:lnTo>
                  <a:lnTo>
                    <a:pt x="9062" y="7884"/>
                  </a:lnTo>
                  <a:lnTo>
                    <a:pt x="8926" y="7969"/>
                  </a:lnTo>
                  <a:lnTo>
                    <a:pt x="8608" y="8055"/>
                  </a:lnTo>
                  <a:lnTo>
                    <a:pt x="8472" y="8097"/>
                  </a:lnTo>
                  <a:lnTo>
                    <a:pt x="8290" y="8140"/>
                  </a:lnTo>
                  <a:lnTo>
                    <a:pt x="8245" y="8226"/>
                  </a:lnTo>
                  <a:lnTo>
                    <a:pt x="8199" y="8226"/>
                  </a:lnTo>
                  <a:lnTo>
                    <a:pt x="8154" y="8226"/>
                  </a:lnTo>
                  <a:lnTo>
                    <a:pt x="8199" y="8354"/>
                  </a:lnTo>
                  <a:lnTo>
                    <a:pt x="8290" y="8525"/>
                  </a:lnTo>
                  <a:lnTo>
                    <a:pt x="8336" y="8482"/>
                  </a:lnTo>
                  <a:lnTo>
                    <a:pt x="8381" y="8482"/>
                  </a:lnTo>
                  <a:lnTo>
                    <a:pt x="8426" y="8482"/>
                  </a:lnTo>
                  <a:lnTo>
                    <a:pt x="8426" y="8567"/>
                  </a:lnTo>
                  <a:lnTo>
                    <a:pt x="8426" y="8653"/>
                  </a:lnTo>
                  <a:lnTo>
                    <a:pt x="8472" y="8738"/>
                  </a:lnTo>
                  <a:lnTo>
                    <a:pt x="8472" y="8781"/>
                  </a:lnTo>
                  <a:lnTo>
                    <a:pt x="8472" y="8824"/>
                  </a:lnTo>
                  <a:lnTo>
                    <a:pt x="8381" y="8909"/>
                  </a:lnTo>
                  <a:lnTo>
                    <a:pt x="8336" y="8909"/>
                  </a:lnTo>
                  <a:lnTo>
                    <a:pt x="8290" y="8866"/>
                  </a:lnTo>
                  <a:lnTo>
                    <a:pt x="8245" y="8824"/>
                  </a:lnTo>
                  <a:lnTo>
                    <a:pt x="8154" y="8738"/>
                  </a:lnTo>
                  <a:lnTo>
                    <a:pt x="8109" y="8696"/>
                  </a:lnTo>
                  <a:lnTo>
                    <a:pt x="8018" y="8696"/>
                  </a:lnTo>
                  <a:lnTo>
                    <a:pt x="7927" y="8781"/>
                  </a:lnTo>
                  <a:lnTo>
                    <a:pt x="7927" y="8824"/>
                  </a:lnTo>
                  <a:lnTo>
                    <a:pt x="7927" y="8909"/>
                  </a:lnTo>
                  <a:lnTo>
                    <a:pt x="7881" y="9037"/>
                  </a:lnTo>
                  <a:lnTo>
                    <a:pt x="7881" y="9166"/>
                  </a:lnTo>
                  <a:lnTo>
                    <a:pt x="7927" y="9379"/>
                  </a:lnTo>
                  <a:lnTo>
                    <a:pt x="7972" y="9550"/>
                  </a:lnTo>
                  <a:lnTo>
                    <a:pt x="8018" y="9593"/>
                  </a:lnTo>
                  <a:lnTo>
                    <a:pt x="8018" y="9636"/>
                  </a:lnTo>
                  <a:lnTo>
                    <a:pt x="7881" y="9636"/>
                  </a:lnTo>
                  <a:lnTo>
                    <a:pt x="7791" y="9636"/>
                  </a:lnTo>
                  <a:lnTo>
                    <a:pt x="7745" y="9636"/>
                  </a:lnTo>
                  <a:lnTo>
                    <a:pt x="7700" y="9678"/>
                  </a:lnTo>
                  <a:lnTo>
                    <a:pt x="7700" y="9721"/>
                  </a:lnTo>
                  <a:lnTo>
                    <a:pt x="7700" y="9764"/>
                  </a:lnTo>
                  <a:lnTo>
                    <a:pt x="7700" y="9807"/>
                  </a:lnTo>
                  <a:lnTo>
                    <a:pt x="7609" y="9807"/>
                  </a:lnTo>
                  <a:lnTo>
                    <a:pt x="7518" y="9807"/>
                  </a:lnTo>
                  <a:lnTo>
                    <a:pt x="7473" y="9721"/>
                  </a:lnTo>
                  <a:lnTo>
                    <a:pt x="7359" y="9721"/>
                  </a:lnTo>
                  <a:lnTo>
                    <a:pt x="7223" y="9764"/>
                  </a:lnTo>
                  <a:lnTo>
                    <a:pt x="7086" y="9807"/>
                  </a:lnTo>
                  <a:lnTo>
                    <a:pt x="6996" y="9807"/>
                  </a:lnTo>
                  <a:lnTo>
                    <a:pt x="6950" y="9935"/>
                  </a:lnTo>
                  <a:lnTo>
                    <a:pt x="6768" y="9977"/>
                  </a:lnTo>
                  <a:lnTo>
                    <a:pt x="6541" y="10063"/>
                  </a:lnTo>
                  <a:lnTo>
                    <a:pt x="6541" y="10106"/>
                  </a:lnTo>
                  <a:lnTo>
                    <a:pt x="6360" y="9977"/>
                  </a:lnTo>
                  <a:lnTo>
                    <a:pt x="6269" y="9935"/>
                  </a:lnTo>
                  <a:lnTo>
                    <a:pt x="6132" y="9892"/>
                  </a:lnTo>
                  <a:lnTo>
                    <a:pt x="6087" y="9935"/>
                  </a:lnTo>
                  <a:lnTo>
                    <a:pt x="6087" y="10020"/>
                  </a:lnTo>
                  <a:lnTo>
                    <a:pt x="5905" y="10063"/>
                  </a:lnTo>
                  <a:lnTo>
                    <a:pt x="5815" y="10063"/>
                  </a:lnTo>
                  <a:lnTo>
                    <a:pt x="5678" y="10020"/>
                  </a:lnTo>
                  <a:lnTo>
                    <a:pt x="5587" y="9892"/>
                  </a:lnTo>
                  <a:lnTo>
                    <a:pt x="5587" y="9849"/>
                  </a:lnTo>
                  <a:lnTo>
                    <a:pt x="5587" y="9807"/>
                  </a:lnTo>
                  <a:lnTo>
                    <a:pt x="5542" y="9764"/>
                  </a:lnTo>
                  <a:lnTo>
                    <a:pt x="5497" y="9764"/>
                  </a:lnTo>
                  <a:lnTo>
                    <a:pt x="5497" y="9636"/>
                  </a:lnTo>
                  <a:lnTo>
                    <a:pt x="5542" y="9465"/>
                  </a:lnTo>
                  <a:lnTo>
                    <a:pt x="5587" y="9465"/>
                  </a:lnTo>
                  <a:lnTo>
                    <a:pt x="5633" y="9465"/>
                  </a:lnTo>
                  <a:lnTo>
                    <a:pt x="5633" y="9379"/>
                  </a:lnTo>
                  <a:lnTo>
                    <a:pt x="5678" y="9294"/>
                  </a:lnTo>
                  <a:lnTo>
                    <a:pt x="5724" y="9336"/>
                  </a:lnTo>
                  <a:lnTo>
                    <a:pt x="5769" y="9336"/>
                  </a:lnTo>
                  <a:lnTo>
                    <a:pt x="5815" y="9294"/>
                  </a:lnTo>
                  <a:lnTo>
                    <a:pt x="5815" y="9251"/>
                  </a:lnTo>
                  <a:lnTo>
                    <a:pt x="5815" y="9080"/>
                  </a:lnTo>
                  <a:lnTo>
                    <a:pt x="5724" y="8824"/>
                  </a:lnTo>
                  <a:lnTo>
                    <a:pt x="5678" y="8824"/>
                  </a:lnTo>
                  <a:lnTo>
                    <a:pt x="5633" y="8866"/>
                  </a:lnTo>
                  <a:lnTo>
                    <a:pt x="5542" y="8952"/>
                  </a:lnTo>
                  <a:lnTo>
                    <a:pt x="5497" y="8995"/>
                  </a:lnTo>
                  <a:lnTo>
                    <a:pt x="5542" y="9037"/>
                  </a:lnTo>
                  <a:lnTo>
                    <a:pt x="5587" y="9037"/>
                  </a:lnTo>
                  <a:lnTo>
                    <a:pt x="5633" y="9037"/>
                  </a:lnTo>
                  <a:lnTo>
                    <a:pt x="5542" y="9080"/>
                  </a:lnTo>
                  <a:lnTo>
                    <a:pt x="5451" y="9123"/>
                  </a:lnTo>
                  <a:lnTo>
                    <a:pt x="5269" y="9294"/>
                  </a:lnTo>
                  <a:lnTo>
                    <a:pt x="5224" y="9422"/>
                  </a:lnTo>
                  <a:lnTo>
                    <a:pt x="5224" y="9507"/>
                  </a:lnTo>
                  <a:lnTo>
                    <a:pt x="5315" y="9721"/>
                  </a:lnTo>
                  <a:lnTo>
                    <a:pt x="5315" y="9764"/>
                  </a:lnTo>
                  <a:lnTo>
                    <a:pt x="5406" y="9935"/>
                  </a:lnTo>
                  <a:lnTo>
                    <a:pt x="5360" y="9977"/>
                  </a:lnTo>
                  <a:lnTo>
                    <a:pt x="5360" y="10063"/>
                  </a:lnTo>
                  <a:lnTo>
                    <a:pt x="5497" y="10148"/>
                  </a:lnTo>
                  <a:lnTo>
                    <a:pt x="5587" y="10148"/>
                  </a:lnTo>
                  <a:lnTo>
                    <a:pt x="5587" y="10191"/>
                  </a:lnTo>
                  <a:lnTo>
                    <a:pt x="5497" y="10191"/>
                  </a:lnTo>
                  <a:lnTo>
                    <a:pt x="5451" y="10148"/>
                  </a:lnTo>
                  <a:lnTo>
                    <a:pt x="5360" y="10063"/>
                  </a:lnTo>
                  <a:lnTo>
                    <a:pt x="5315" y="10063"/>
                  </a:lnTo>
                  <a:lnTo>
                    <a:pt x="5269" y="10106"/>
                  </a:lnTo>
                  <a:lnTo>
                    <a:pt x="5269" y="10148"/>
                  </a:lnTo>
                  <a:lnTo>
                    <a:pt x="5315" y="10191"/>
                  </a:lnTo>
                  <a:lnTo>
                    <a:pt x="5269" y="10234"/>
                  </a:lnTo>
                  <a:lnTo>
                    <a:pt x="5224" y="10234"/>
                  </a:lnTo>
                  <a:lnTo>
                    <a:pt x="5224" y="10191"/>
                  </a:lnTo>
                  <a:lnTo>
                    <a:pt x="5179" y="10148"/>
                  </a:lnTo>
                  <a:lnTo>
                    <a:pt x="5179" y="10106"/>
                  </a:lnTo>
                  <a:lnTo>
                    <a:pt x="5088" y="10148"/>
                  </a:lnTo>
                  <a:lnTo>
                    <a:pt x="5088" y="10191"/>
                  </a:lnTo>
                  <a:lnTo>
                    <a:pt x="5042" y="10234"/>
                  </a:lnTo>
                  <a:lnTo>
                    <a:pt x="4997" y="10277"/>
                  </a:lnTo>
                  <a:lnTo>
                    <a:pt x="4906" y="10277"/>
                  </a:lnTo>
                  <a:lnTo>
                    <a:pt x="4861" y="10234"/>
                  </a:lnTo>
                  <a:lnTo>
                    <a:pt x="4770" y="10234"/>
                  </a:lnTo>
                  <a:lnTo>
                    <a:pt x="4724" y="10191"/>
                  </a:lnTo>
                  <a:lnTo>
                    <a:pt x="4633" y="10277"/>
                  </a:lnTo>
                  <a:lnTo>
                    <a:pt x="4543" y="10319"/>
                  </a:lnTo>
                  <a:lnTo>
                    <a:pt x="4588" y="10319"/>
                  </a:lnTo>
                  <a:lnTo>
                    <a:pt x="4543" y="10469"/>
                  </a:lnTo>
                  <a:lnTo>
                    <a:pt x="4543" y="10512"/>
                  </a:lnTo>
                  <a:lnTo>
                    <a:pt x="4497" y="10554"/>
                  </a:lnTo>
                  <a:lnTo>
                    <a:pt x="4452" y="10554"/>
                  </a:lnTo>
                  <a:lnTo>
                    <a:pt x="4452" y="10512"/>
                  </a:lnTo>
                  <a:lnTo>
                    <a:pt x="4497" y="10362"/>
                  </a:lnTo>
                  <a:lnTo>
                    <a:pt x="4452" y="10319"/>
                  </a:lnTo>
                  <a:lnTo>
                    <a:pt x="4406" y="10319"/>
                  </a:lnTo>
                  <a:lnTo>
                    <a:pt x="4361" y="10469"/>
                  </a:lnTo>
                  <a:lnTo>
                    <a:pt x="4315" y="10597"/>
                  </a:lnTo>
                  <a:lnTo>
                    <a:pt x="4270" y="10682"/>
                  </a:lnTo>
                  <a:lnTo>
                    <a:pt x="4202" y="10725"/>
                  </a:lnTo>
                  <a:lnTo>
                    <a:pt x="4270" y="10811"/>
                  </a:lnTo>
                  <a:lnTo>
                    <a:pt x="4270" y="10853"/>
                  </a:lnTo>
                  <a:lnTo>
                    <a:pt x="4202" y="10853"/>
                  </a:lnTo>
                  <a:lnTo>
                    <a:pt x="4156" y="10853"/>
                  </a:lnTo>
                  <a:lnTo>
                    <a:pt x="4066" y="10811"/>
                  </a:lnTo>
                  <a:lnTo>
                    <a:pt x="3929" y="10896"/>
                  </a:lnTo>
                  <a:lnTo>
                    <a:pt x="3838" y="10939"/>
                  </a:lnTo>
                  <a:lnTo>
                    <a:pt x="3702" y="10982"/>
                  </a:lnTo>
                  <a:lnTo>
                    <a:pt x="3657" y="10982"/>
                  </a:lnTo>
                  <a:lnTo>
                    <a:pt x="3611" y="11024"/>
                  </a:lnTo>
                  <a:lnTo>
                    <a:pt x="3566" y="11067"/>
                  </a:lnTo>
                  <a:lnTo>
                    <a:pt x="3611" y="11110"/>
                  </a:lnTo>
                  <a:lnTo>
                    <a:pt x="3611" y="11195"/>
                  </a:lnTo>
                  <a:lnTo>
                    <a:pt x="3566" y="11238"/>
                  </a:lnTo>
                  <a:lnTo>
                    <a:pt x="3521" y="11281"/>
                  </a:lnTo>
                  <a:lnTo>
                    <a:pt x="3475" y="11281"/>
                  </a:lnTo>
                  <a:lnTo>
                    <a:pt x="3339" y="11323"/>
                  </a:lnTo>
                  <a:lnTo>
                    <a:pt x="3203" y="11409"/>
                  </a:lnTo>
                  <a:lnTo>
                    <a:pt x="3157" y="11452"/>
                  </a:lnTo>
                  <a:lnTo>
                    <a:pt x="3157" y="11494"/>
                  </a:lnTo>
                  <a:lnTo>
                    <a:pt x="3021" y="11494"/>
                  </a:lnTo>
                  <a:lnTo>
                    <a:pt x="2885" y="11452"/>
                  </a:lnTo>
                  <a:lnTo>
                    <a:pt x="2885" y="11409"/>
                  </a:lnTo>
                  <a:lnTo>
                    <a:pt x="2885" y="11323"/>
                  </a:lnTo>
                  <a:lnTo>
                    <a:pt x="2794" y="11281"/>
                  </a:lnTo>
                  <a:lnTo>
                    <a:pt x="2748" y="11281"/>
                  </a:lnTo>
                  <a:lnTo>
                    <a:pt x="2703" y="11281"/>
                  </a:lnTo>
                  <a:lnTo>
                    <a:pt x="2657" y="11409"/>
                  </a:lnTo>
                  <a:lnTo>
                    <a:pt x="2703" y="11452"/>
                  </a:lnTo>
                  <a:lnTo>
                    <a:pt x="2748" y="11494"/>
                  </a:lnTo>
                  <a:lnTo>
                    <a:pt x="2794" y="11494"/>
                  </a:lnTo>
                  <a:lnTo>
                    <a:pt x="2839" y="11494"/>
                  </a:lnTo>
                  <a:lnTo>
                    <a:pt x="2657" y="11665"/>
                  </a:lnTo>
                  <a:lnTo>
                    <a:pt x="2567" y="11708"/>
                  </a:lnTo>
                  <a:lnTo>
                    <a:pt x="2476" y="11708"/>
                  </a:lnTo>
                  <a:lnTo>
                    <a:pt x="2430" y="11623"/>
                  </a:lnTo>
                  <a:lnTo>
                    <a:pt x="2385" y="11537"/>
                  </a:lnTo>
                  <a:lnTo>
                    <a:pt x="2158" y="11580"/>
                  </a:lnTo>
                  <a:lnTo>
                    <a:pt x="1976" y="11623"/>
                  </a:lnTo>
                  <a:lnTo>
                    <a:pt x="2021" y="11751"/>
                  </a:lnTo>
                  <a:lnTo>
                    <a:pt x="2112" y="11836"/>
                  </a:lnTo>
                  <a:lnTo>
                    <a:pt x="2294" y="12050"/>
                  </a:lnTo>
                  <a:lnTo>
                    <a:pt x="2339" y="12007"/>
                  </a:lnTo>
                  <a:lnTo>
                    <a:pt x="2385" y="12007"/>
                  </a:lnTo>
                  <a:lnTo>
                    <a:pt x="2430" y="11964"/>
                  </a:lnTo>
                  <a:lnTo>
                    <a:pt x="2476" y="12050"/>
                  </a:lnTo>
                  <a:lnTo>
                    <a:pt x="2430" y="12093"/>
                  </a:lnTo>
                  <a:lnTo>
                    <a:pt x="2521" y="12135"/>
                  </a:lnTo>
                  <a:lnTo>
                    <a:pt x="2567" y="12135"/>
                  </a:lnTo>
                  <a:lnTo>
                    <a:pt x="2612" y="12178"/>
                  </a:lnTo>
                  <a:lnTo>
                    <a:pt x="2567" y="12221"/>
                  </a:lnTo>
                  <a:lnTo>
                    <a:pt x="2476" y="12264"/>
                  </a:lnTo>
                  <a:lnTo>
                    <a:pt x="2521" y="12349"/>
                  </a:lnTo>
                  <a:lnTo>
                    <a:pt x="2567" y="12392"/>
                  </a:lnTo>
                  <a:lnTo>
                    <a:pt x="2612" y="12563"/>
                  </a:lnTo>
                  <a:lnTo>
                    <a:pt x="2657" y="12734"/>
                  </a:lnTo>
                  <a:lnTo>
                    <a:pt x="2703" y="12947"/>
                  </a:lnTo>
                  <a:lnTo>
                    <a:pt x="2657" y="13033"/>
                  </a:lnTo>
                  <a:lnTo>
                    <a:pt x="2567" y="13204"/>
                  </a:lnTo>
                  <a:lnTo>
                    <a:pt x="2430" y="13439"/>
                  </a:lnTo>
                  <a:lnTo>
                    <a:pt x="2385" y="13481"/>
                  </a:lnTo>
                  <a:lnTo>
                    <a:pt x="2294" y="13481"/>
                  </a:lnTo>
                  <a:lnTo>
                    <a:pt x="2112" y="13439"/>
                  </a:lnTo>
                  <a:lnTo>
                    <a:pt x="2067" y="13439"/>
                  </a:lnTo>
                  <a:lnTo>
                    <a:pt x="2021" y="13481"/>
                  </a:lnTo>
                  <a:lnTo>
                    <a:pt x="1976" y="13439"/>
                  </a:lnTo>
                  <a:lnTo>
                    <a:pt x="1885" y="13374"/>
                  </a:lnTo>
                  <a:lnTo>
                    <a:pt x="1794" y="13374"/>
                  </a:lnTo>
                  <a:lnTo>
                    <a:pt x="1658" y="13374"/>
                  </a:lnTo>
                  <a:lnTo>
                    <a:pt x="1340" y="13289"/>
                  </a:lnTo>
                  <a:lnTo>
                    <a:pt x="999" y="13204"/>
                  </a:lnTo>
                  <a:lnTo>
                    <a:pt x="909" y="13118"/>
                  </a:lnTo>
                  <a:lnTo>
                    <a:pt x="863" y="13075"/>
                  </a:lnTo>
                  <a:lnTo>
                    <a:pt x="818" y="13075"/>
                  </a:lnTo>
                  <a:lnTo>
                    <a:pt x="454" y="13118"/>
                  </a:lnTo>
                  <a:lnTo>
                    <a:pt x="409" y="13161"/>
                  </a:lnTo>
                  <a:lnTo>
                    <a:pt x="409" y="13204"/>
                  </a:lnTo>
                  <a:lnTo>
                    <a:pt x="500" y="13332"/>
                  </a:lnTo>
                  <a:lnTo>
                    <a:pt x="500" y="13439"/>
                  </a:lnTo>
                  <a:lnTo>
                    <a:pt x="500" y="13567"/>
                  </a:lnTo>
                  <a:lnTo>
                    <a:pt x="363" y="14080"/>
                  </a:lnTo>
                  <a:lnTo>
                    <a:pt x="409" y="14080"/>
                  </a:lnTo>
                  <a:lnTo>
                    <a:pt x="273" y="14336"/>
                  </a:lnTo>
                  <a:lnTo>
                    <a:pt x="136" y="14507"/>
                  </a:lnTo>
                  <a:lnTo>
                    <a:pt x="45" y="14507"/>
                  </a:lnTo>
                  <a:lnTo>
                    <a:pt x="0" y="14635"/>
                  </a:lnTo>
                  <a:lnTo>
                    <a:pt x="0" y="14720"/>
                  </a:lnTo>
                  <a:lnTo>
                    <a:pt x="45" y="14934"/>
                  </a:lnTo>
                  <a:lnTo>
                    <a:pt x="136" y="15105"/>
                  </a:lnTo>
                  <a:lnTo>
                    <a:pt x="273" y="15233"/>
                  </a:lnTo>
                  <a:lnTo>
                    <a:pt x="454" y="15361"/>
                  </a:lnTo>
                  <a:lnTo>
                    <a:pt x="500" y="15361"/>
                  </a:lnTo>
                  <a:lnTo>
                    <a:pt x="591" y="15361"/>
                  </a:lnTo>
                  <a:lnTo>
                    <a:pt x="636" y="15490"/>
                  </a:lnTo>
                  <a:lnTo>
                    <a:pt x="681" y="15575"/>
                  </a:lnTo>
                  <a:lnTo>
                    <a:pt x="818" y="15703"/>
                  </a:lnTo>
                  <a:lnTo>
                    <a:pt x="954" y="15831"/>
                  </a:lnTo>
                  <a:lnTo>
                    <a:pt x="1840" y="15746"/>
                  </a:lnTo>
                  <a:lnTo>
                    <a:pt x="1885" y="15789"/>
                  </a:lnTo>
                  <a:lnTo>
                    <a:pt x="1931" y="15789"/>
                  </a:lnTo>
                  <a:lnTo>
                    <a:pt x="1976" y="15703"/>
                  </a:lnTo>
                  <a:lnTo>
                    <a:pt x="2067" y="15575"/>
                  </a:lnTo>
                  <a:lnTo>
                    <a:pt x="2203" y="15575"/>
                  </a:lnTo>
                  <a:lnTo>
                    <a:pt x="2294" y="15575"/>
                  </a:lnTo>
                  <a:lnTo>
                    <a:pt x="2339" y="15532"/>
                  </a:lnTo>
                  <a:lnTo>
                    <a:pt x="2385" y="15490"/>
                  </a:lnTo>
                  <a:lnTo>
                    <a:pt x="2385" y="15447"/>
                  </a:lnTo>
                  <a:lnTo>
                    <a:pt x="2385" y="15361"/>
                  </a:lnTo>
                  <a:lnTo>
                    <a:pt x="2521" y="15276"/>
                  </a:lnTo>
                  <a:lnTo>
                    <a:pt x="2612" y="15233"/>
                  </a:lnTo>
                  <a:lnTo>
                    <a:pt x="2567" y="14891"/>
                  </a:lnTo>
                  <a:lnTo>
                    <a:pt x="2612" y="14806"/>
                  </a:lnTo>
                  <a:lnTo>
                    <a:pt x="2657" y="14763"/>
                  </a:lnTo>
                  <a:lnTo>
                    <a:pt x="2885" y="14507"/>
                  </a:lnTo>
                  <a:lnTo>
                    <a:pt x="2975" y="14421"/>
                  </a:lnTo>
                  <a:lnTo>
                    <a:pt x="3157" y="14379"/>
                  </a:lnTo>
                  <a:lnTo>
                    <a:pt x="3248" y="14336"/>
                  </a:lnTo>
                  <a:lnTo>
                    <a:pt x="3339" y="14379"/>
                  </a:lnTo>
                  <a:lnTo>
                    <a:pt x="3430" y="14336"/>
                  </a:lnTo>
                  <a:lnTo>
                    <a:pt x="3566" y="14208"/>
                  </a:lnTo>
                  <a:lnTo>
                    <a:pt x="3611" y="14080"/>
                  </a:lnTo>
                  <a:lnTo>
                    <a:pt x="3657" y="13951"/>
                  </a:lnTo>
                  <a:lnTo>
                    <a:pt x="3611" y="13823"/>
                  </a:lnTo>
                  <a:lnTo>
                    <a:pt x="3611" y="13780"/>
                  </a:lnTo>
                  <a:lnTo>
                    <a:pt x="3657" y="13738"/>
                  </a:lnTo>
                  <a:lnTo>
                    <a:pt x="3748" y="13652"/>
                  </a:lnTo>
                  <a:lnTo>
                    <a:pt x="3884" y="13652"/>
                  </a:lnTo>
                  <a:lnTo>
                    <a:pt x="4202" y="13609"/>
                  </a:lnTo>
                  <a:lnTo>
                    <a:pt x="4202" y="13652"/>
                  </a:lnTo>
                  <a:lnTo>
                    <a:pt x="4156" y="13695"/>
                  </a:lnTo>
                  <a:lnTo>
                    <a:pt x="4270" y="13738"/>
                  </a:lnTo>
                  <a:lnTo>
                    <a:pt x="4406" y="13780"/>
                  </a:lnTo>
                  <a:lnTo>
                    <a:pt x="4497" y="13823"/>
                  </a:lnTo>
                  <a:lnTo>
                    <a:pt x="4679" y="13695"/>
                  </a:lnTo>
                  <a:lnTo>
                    <a:pt x="4861" y="13567"/>
                  </a:lnTo>
                  <a:lnTo>
                    <a:pt x="4951" y="13567"/>
                  </a:lnTo>
                  <a:lnTo>
                    <a:pt x="5042" y="13524"/>
                  </a:lnTo>
                  <a:lnTo>
                    <a:pt x="5133" y="13439"/>
                  </a:lnTo>
                  <a:lnTo>
                    <a:pt x="5179" y="13332"/>
                  </a:lnTo>
                  <a:lnTo>
                    <a:pt x="5224" y="13332"/>
                  </a:lnTo>
                  <a:lnTo>
                    <a:pt x="5406" y="13374"/>
                  </a:lnTo>
                  <a:lnTo>
                    <a:pt x="5542" y="13481"/>
                  </a:lnTo>
                  <a:lnTo>
                    <a:pt x="5633" y="13609"/>
                  </a:lnTo>
                  <a:lnTo>
                    <a:pt x="5678" y="13780"/>
                  </a:lnTo>
                  <a:lnTo>
                    <a:pt x="5678" y="13823"/>
                  </a:lnTo>
                  <a:lnTo>
                    <a:pt x="5678" y="13866"/>
                  </a:lnTo>
                  <a:lnTo>
                    <a:pt x="5769" y="13994"/>
                  </a:lnTo>
                  <a:lnTo>
                    <a:pt x="5860" y="14080"/>
                  </a:lnTo>
                  <a:lnTo>
                    <a:pt x="5905" y="14080"/>
                  </a:lnTo>
                  <a:lnTo>
                    <a:pt x="5996" y="14122"/>
                  </a:lnTo>
                  <a:lnTo>
                    <a:pt x="6042" y="14208"/>
                  </a:lnTo>
                  <a:lnTo>
                    <a:pt x="6223" y="14293"/>
                  </a:lnTo>
                  <a:lnTo>
                    <a:pt x="6360" y="14421"/>
                  </a:lnTo>
                  <a:lnTo>
                    <a:pt x="6405" y="14464"/>
                  </a:lnTo>
                  <a:lnTo>
                    <a:pt x="6496" y="14464"/>
                  </a:lnTo>
                  <a:lnTo>
                    <a:pt x="6587" y="14464"/>
                  </a:lnTo>
                  <a:lnTo>
                    <a:pt x="6632" y="14550"/>
                  </a:lnTo>
                  <a:lnTo>
                    <a:pt x="6678" y="14635"/>
                  </a:lnTo>
                  <a:lnTo>
                    <a:pt x="6814" y="14635"/>
                  </a:lnTo>
                  <a:lnTo>
                    <a:pt x="6905" y="14678"/>
                  </a:lnTo>
                  <a:lnTo>
                    <a:pt x="6996" y="14763"/>
                  </a:lnTo>
                  <a:lnTo>
                    <a:pt x="7041" y="14891"/>
                  </a:lnTo>
                  <a:lnTo>
                    <a:pt x="7086" y="14891"/>
                  </a:lnTo>
                  <a:lnTo>
                    <a:pt x="7177" y="14891"/>
                  </a:lnTo>
                  <a:lnTo>
                    <a:pt x="7268" y="15062"/>
                  </a:lnTo>
                  <a:lnTo>
                    <a:pt x="7359" y="15276"/>
                  </a:lnTo>
                  <a:lnTo>
                    <a:pt x="7314" y="15319"/>
                  </a:lnTo>
                  <a:lnTo>
                    <a:pt x="7223" y="15447"/>
                  </a:lnTo>
                  <a:lnTo>
                    <a:pt x="7177" y="15532"/>
                  </a:lnTo>
                  <a:lnTo>
                    <a:pt x="7177" y="15575"/>
                  </a:lnTo>
                  <a:lnTo>
                    <a:pt x="7268" y="15618"/>
                  </a:lnTo>
                  <a:lnTo>
                    <a:pt x="7359" y="15575"/>
                  </a:lnTo>
                  <a:lnTo>
                    <a:pt x="7473" y="15404"/>
                  </a:lnTo>
                  <a:lnTo>
                    <a:pt x="7473" y="15361"/>
                  </a:lnTo>
                  <a:lnTo>
                    <a:pt x="7473" y="15276"/>
                  </a:lnTo>
                  <a:lnTo>
                    <a:pt x="7563" y="15233"/>
                  </a:lnTo>
                  <a:lnTo>
                    <a:pt x="7654" y="15191"/>
                  </a:lnTo>
                  <a:lnTo>
                    <a:pt x="7700" y="15148"/>
                  </a:lnTo>
                  <a:lnTo>
                    <a:pt x="7654" y="15105"/>
                  </a:lnTo>
                  <a:lnTo>
                    <a:pt x="7563" y="15062"/>
                  </a:lnTo>
                  <a:lnTo>
                    <a:pt x="7427" y="14977"/>
                  </a:lnTo>
                  <a:lnTo>
                    <a:pt x="7427" y="14934"/>
                  </a:lnTo>
                  <a:lnTo>
                    <a:pt x="7473" y="14849"/>
                  </a:lnTo>
                  <a:lnTo>
                    <a:pt x="7518" y="14720"/>
                  </a:lnTo>
                  <a:lnTo>
                    <a:pt x="7609" y="14678"/>
                  </a:lnTo>
                  <a:lnTo>
                    <a:pt x="7700" y="14678"/>
                  </a:lnTo>
                  <a:lnTo>
                    <a:pt x="7791" y="14763"/>
                  </a:lnTo>
                  <a:lnTo>
                    <a:pt x="7836" y="14806"/>
                  </a:lnTo>
                  <a:lnTo>
                    <a:pt x="7881" y="14849"/>
                  </a:lnTo>
                  <a:lnTo>
                    <a:pt x="7927" y="14891"/>
                  </a:lnTo>
                  <a:lnTo>
                    <a:pt x="7972" y="14891"/>
                  </a:lnTo>
                  <a:lnTo>
                    <a:pt x="8018" y="14891"/>
                  </a:lnTo>
                  <a:lnTo>
                    <a:pt x="7972" y="14763"/>
                  </a:lnTo>
                  <a:lnTo>
                    <a:pt x="7927" y="14678"/>
                  </a:lnTo>
                  <a:lnTo>
                    <a:pt x="7836" y="14635"/>
                  </a:lnTo>
                  <a:lnTo>
                    <a:pt x="7654" y="14507"/>
                  </a:lnTo>
                  <a:lnTo>
                    <a:pt x="7427" y="14464"/>
                  </a:lnTo>
                  <a:lnTo>
                    <a:pt x="7223" y="14379"/>
                  </a:lnTo>
                  <a:lnTo>
                    <a:pt x="6950" y="14208"/>
                  </a:lnTo>
                  <a:lnTo>
                    <a:pt x="6678" y="13994"/>
                  </a:lnTo>
                  <a:lnTo>
                    <a:pt x="6632" y="13909"/>
                  </a:lnTo>
                  <a:lnTo>
                    <a:pt x="6632" y="13823"/>
                  </a:lnTo>
                  <a:lnTo>
                    <a:pt x="6587" y="13738"/>
                  </a:lnTo>
                  <a:lnTo>
                    <a:pt x="6541" y="13652"/>
                  </a:lnTo>
                  <a:lnTo>
                    <a:pt x="6269" y="13481"/>
                  </a:lnTo>
                  <a:lnTo>
                    <a:pt x="6178" y="13374"/>
                  </a:lnTo>
                  <a:lnTo>
                    <a:pt x="6132" y="13289"/>
                  </a:lnTo>
                  <a:lnTo>
                    <a:pt x="6178" y="13246"/>
                  </a:lnTo>
                  <a:lnTo>
                    <a:pt x="6223" y="13118"/>
                  </a:lnTo>
                  <a:lnTo>
                    <a:pt x="6314" y="13033"/>
                  </a:lnTo>
                  <a:lnTo>
                    <a:pt x="6496" y="12862"/>
                  </a:lnTo>
                  <a:lnTo>
                    <a:pt x="6541" y="12904"/>
                  </a:lnTo>
                  <a:lnTo>
                    <a:pt x="6632" y="12947"/>
                  </a:lnTo>
                  <a:lnTo>
                    <a:pt x="6768" y="13033"/>
                  </a:lnTo>
                  <a:lnTo>
                    <a:pt x="6814" y="13118"/>
                  </a:lnTo>
                  <a:lnTo>
                    <a:pt x="6905" y="13246"/>
                  </a:lnTo>
                  <a:lnTo>
                    <a:pt x="6950" y="13289"/>
                  </a:lnTo>
                  <a:lnTo>
                    <a:pt x="7041" y="13374"/>
                  </a:lnTo>
                  <a:lnTo>
                    <a:pt x="6996" y="13374"/>
                  </a:lnTo>
                  <a:lnTo>
                    <a:pt x="6950" y="13439"/>
                  </a:lnTo>
                  <a:lnTo>
                    <a:pt x="7041" y="13567"/>
                  </a:lnTo>
                  <a:lnTo>
                    <a:pt x="7132" y="13609"/>
                  </a:lnTo>
                  <a:lnTo>
                    <a:pt x="7223" y="13652"/>
                  </a:lnTo>
                  <a:lnTo>
                    <a:pt x="7359" y="13652"/>
                  </a:lnTo>
                  <a:lnTo>
                    <a:pt x="7563" y="13695"/>
                  </a:lnTo>
                  <a:lnTo>
                    <a:pt x="7654" y="13738"/>
                  </a:lnTo>
                  <a:lnTo>
                    <a:pt x="7700" y="13866"/>
                  </a:lnTo>
                  <a:lnTo>
                    <a:pt x="7972" y="13951"/>
                  </a:lnTo>
                  <a:lnTo>
                    <a:pt x="7927" y="13994"/>
                  </a:lnTo>
                  <a:lnTo>
                    <a:pt x="8109" y="14336"/>
                  </a:lnTo>
                  <a:lnTo>
                    <a:pt x="8245" y="14635"/>
                  </a:lnTo>
                  <a:lnTo>
                    <a:pt x="8245" y="14678"/>
                  </a:lnTo>
                  <a:lnTo>
                    <a:pt x="8199" y="14678"/>
                  </a:lnTo>
                  <a:lnTo>
                    <a:pt x="8381" y="14806"/>
                  </a:lnTo>
                  <a:lnTo>
                    <a:pt x="8426" y="14891"/>
                  </a:lnTo>
                  <a:lnTo>
                    <a:pt x="8563" y="15020"/>
                  </a:lnTo>
                  <a:lnTo>
                    <a:pt x="8654" y="15191"/>
                  </a:lnTo>
                  <a:lnTo>
                    <a:pt x="8790" y="15276"/>
                  </a:lnTo>
                  <a:lnTo>
                    <a:pt x="8881" y="15319"/>
                  </a:lnTo>
                  <a:lnTo>
                    <a:pt x="8972" y="15319"/>
                  </a:lnTo>
                  <a:lnTo>
                    <a:pt x="9062" y="15319"/>
                  </a:lnTo>
                  <a:lnTo>
                    <a:pt x="9153" y="15319"/>
                  </a:lnTo>
                  <a:lnTo>
                    <a:pt x="9153" y="15276"/>
                  </a:lnTo>
                  <a:lnTo>
                    <a:pt x="9290" y="15276"/>
                  </a:lnTo>
                  <a:lnTo>
                    <a:pt x="9426" y="15319"/>
                  </a:lnTo>
                  <a:lnTo>
                    <a:pt x="9426" y="15361"/>
                  </a:lnTo>
                  <a:lnTo>
                    <a:pt x="9380" y="15404"/>
                  </a:lnTo>
                  <a:lnTo>
                    <a:pt x="9335" y="15404"/>
                  </a:lnTo>
                  <a:lnTo>
                    <a:pt x="9199" y="15404"/>
                  </a:lnTo>
                  <a:lnTo>
                    <a:pt x="9062" y="15319"/>
                  </a:lnTo>
                  <a:lnTo>
                    <a:pt x="8926" y="15361"/>
                  </a:lnTo>
                  <a:lnTo>
                    <a:pt x="8881" y="15319"/>
                  </a:lnTo>
                  <a:lnTo>
                    <a:pt x="8835" y="15404"/>
                  </a:lnTo>
                  <a:lnTo>
                    <a:pt x="8790" y="15532"/>
                  </a:lnTo>
                  <a:lnTo>
                    <a:pt x="8835" y="15575"/>
                  </a:lnTo>
                  <a:lnTo>
                    <a:pt x="8881" y="15575"/>
                  </a:lnTo>
                  <a:lnTo>
                    <a:pt x="8972" y="15618"/>
                  </a:lnTo>
                  <a:lnTo>
                    <a:pt x="9017" y="15746"/>
                  </a:lnTo>
                  <a:lnTo>
                    <a:pt x="9017" y="15789"/>
                  </a:lnTo>
                  <a:lnTo>
                    <a:pt x="9017" y="15874"/>
                  </a:lnTo>
                  <a:lnTo>
                    <a:pt x="9062" y="15831"/>
                  </a:lnTo>
                  <a:lnTo>
                    <a:pt x="9108" y="15831"/>
                  </a:lnTo>
                  <a:lnTo>
                    <a:pt x="9108" y="15789"/>
                  </a:lnTo>
                  <a:lnTo>
                    <a:pt x="9153" y="15789"/>
                  </a:lnTo>
                  <a:lnTo>
                    <a:pt x="9199" y="15789"/>
                  </a:lnTo>
                  <a:lnTo>
                    <a:pt x="9199" y="15874"/>
                  </a:lnTo>
                  <a:lnTo>
                    <a:pt x="9199" y="15917"/>
                  </a:lnTo>
                  <a:lnTo>
                    <a:pt x="9244" y="15960"/>
                  </a:lnTo>
                  <a:lnTo>
                    <a:pt x="9290" y="15917"/>
                  </a:lnTo>
                  <a:lnTo>
                    <a:pt x="9290" y="15874"/>
                  </a:lnTo>
                  <a:lnTo>
                    <a:pt x="9290" y="15831"/>
                  </a:lnTo>
                  <a:lnTo>
                    <a:pt x="9335" y="15831"/>
                  </a:lnTo>
                  <a:lnTo>
                    <a:pt x="9380" y="15831"/>
                  </a:lnTo>
                  <a:lnTo>
                    <a:pt x="9426" y="15874"/>
                  </a:lnTo>
                  <a:lnTo>
                    <a:pt x="9426" y="15917"/>
                  </a:lnTo>
                  <a:lnTo>
                    <a:pt x="9471" y="15917"/>
                  </a:lnTo>
                  <a:lnTo>
                    <a:pt x="9471" y="15874"/>
                  </a:lnTo>
                  <a:lnTo>
                    <a:pt x="9426" y="15831"/>
                  </a:lnTo>
                  <a:lnTo>
                    <a:pt x="9335" y="15703"/>
                  </a:lnTo>
                  <a:lnTo>
                    <a:pt x="9290" y="15575"/>
                  </a:lnTo>
                  <a:lnTo>
                    <a:pt x="9290" y="15490"/>
                  </a:lnTo>
                  <a:lnTo>
                    <a:pt x="9380" y="15404"/>
                  </a:lnTo>
                  <a:lnTo>
                    <a:pt x="9517" y="15361"/>
                  </a:lnTo>
                  <a:lnTo>
                    <a:pt x="9562" y="15404"/>
                  </a:lnTo>
                  <a:lnTo>
                    <a:pt x="9608" y="15447"/>
                  </a:lnTo>
                  <a:lnTo>
                    <a:pt x="9608" y="15490"/>
                  </a:lnTo>
                  <a:lnTo>
                    <a:pt x="9653" y="15490"/>
                  </a:lnTo>
                  <a:lnTo>
                    <a:pt x="9698" y="15447"/>
                  </a:lnTo>
                  <a:lnTo>
                    <a:pt x="9698" y="15404"/>
                  </a:lnTo>
                  <a:lnTo>
                    <a:pt x="9653" y="15276"/>
                  </a:lnTo>
                  <a:lnTo>
                    <a:pt x="9517" y="15191"/>
                  </a:lnTo>
                  <a:lnTo>
                    <a:pt x="9335" y="15148"/>
                  </a:lnTo>
                  <a:lnTo>
                    <a:pt x="9244" y="15148"/>
                  </a:lnTo>
                  <a:lnTo>
                    <a:pt x="9199" y="15148"/>
                  </a:lnTo>
                  <a:lnTo>
                    <a:pt x="9153" y="15105"/>
                  </a:lnTo>
                  <a:lnTo>
                    <a:pt x="9199" y="15062"/>
                  </a:lnTo>
                  <a:lnTo>
                    <a:pt x="9290" y="15062"/>
                  </a:lnTo>
                  <a:lnTo>
                    <a:pt x="9335" y="15020"/>
                  </a:lnTo>
                  <a:lnTo>
                    <a:pt x="9380" y="14977"/>
                  </a:lnTo>
                  <a:lnTo>
                    <a:pt x="9380" y="14849"/>
                  </a:lnTo>
                  <a:lnTo>
                    <a:pt x="9290" y="14806"/>
                  </a:lnTo>
                  <a:lnTo>
                    <a:pt x="9199" y="14763"/>
                  </a:lnTo>
                  <a:lnTo>
                    <a:pt x="9153" y="14720"/>
                  </a:lnTo>
                  <a:lnTo>
                    <a:pt x="9108" y="14635"/>
                  </a:lnTo>
                  <a:lnTo>
                    <a:pt x="9108" y="14592"/>
                  </a:lnTo>
                  <a:lnTo>
                    <a:pt x="9108" y="14550"/>
                  </a:lnTo>
                  <a:lnTo>
                    <a:pt x="9199" y="14550"/>
                  </a:lnTo>
                  <a:lnTo>
                    <a:pt x="9335" y="14635"/>
                  </a:lnTo>
                  <a:lnTo>
                    <a:pt x="9426" y="14678"/>
                  </a:lnTo>
                  <a:lnTo>
                    <a:pt x="9517" y="14678"/>
                  </a:lnTo>
                  <a:lnTo>
                    <a:pt x="9517" y="14635"/>
                  </a:lnTo>
                  <a:lnTo>
                    <a:pt x="9517" y="14592"/>
                  </a:lnTo>
                  <a:lnTo>
                    <a:pt x="9471" y="14592"/>
                  </a:lnTo>
                  <a:lnTo>
                    <a:pt x="9471" y="14550"/>
                  </a:lnTo>
                  <a:lnTo>
                    <a:pt x="9517" y="14550"/>
                  </a:lnTo>
                  <a:lnTo>
                    <a:pt x="9562" y="14592"/>
                  </a:lnTo>
                  <a:lnTo>
                    <a:pt x="9608" y="14592"/>
                  </a:lnTo>
                  <a:lnTo>
                    <a:pt x="9653" y="14592"/>
                  </a:lnTo>
                  <a:lnTo>
                    <a:pt x="9608" y="14550"/>
                  </a:lnTo>
                  <a:lnTo>
                    <a:pt x="9517" y="14507"/>
                  </a:lnTo>
                  <a:lnTo>
                    <a:pt x="9426" y="14421"/>
                  </a:lnTo>
                  <a:lnTo>
                    <a:pt x="9517" y="14421"/>
                  </a:lnTo>
                  <a:lnTo>
                    <a:pt x="9698" y="14336"/>
                  </a:lnTo>
                  <a:lnTo>
                    <a:pt x="9744" y="14293"/>
                  </a:lnTo>
                  <a:lnTo>
                    <a:pt x="9789" y="14250"/>
                  </a:lnTo>
                  <a:lnTo>
                    <a:pt x="9926" y="14293"/>
                  </a:lnTo>
                  <a:lnTo>
                    <a:pt x="10016" y="14336"/>
                  </a:lnTo>
                  <a:lnTo>
                    <a:pt x="10062" y="14379"/>
                  </a:lnTo>
                  <a:lnTo>
                    <a:pt x="10062" y="14464"/>
                  </a:lnTo>
                  <a:lnTo>
                    <a:pt x="10062" y="14507"/>
                  </a:lnTo>
                  <a:lnTo>
                    <a:pt x="10107" y="14550"/>
                  </a:lnTo>
                  <a:lnTo>
                    <a:pt x="10153" y="14464"/>
                  </a:lnTo>
                  <a:lnTo>
                    <a:pt x="10198" y="14421"/>
                  </a:lnTo>
                  <a:lnTo>
                    <a:pt x="10244" y="14379"/>
                  </a:lnTo>
                  <a:lnTo>
                    <a:pt x="10380" y="14293"/>
                  </a:lnTo>
                  <a:lnTo>
                    <a:pt x="10380" y="14208"/>
                  </a:lnTo>
                  <a:lnTo>
                    <a:pt x="10425" y="14165"/>
                  </a:lnTo>
                  <a:lnTo>
                    <a:pt x="10562" y="14122"/>
                  </a:lnTo>
                  <a:lnTo>
                    <a:pt x="10766" y="14122"/>
                  </a:lnTo>
                  <a:lnTo>
                    <a:pt x="10811" y="14080"/>
                  </a:lnTo>
                  <a:lnTo>
                    <a:pt x="10721" y="14037"/>
                  </a:lnTo>
                  <a:lnTo>
                    <a:pt x="10562" y="13951"/>
                  </a:lnTo>
                  <a:lnTo>
                    <a:pt x="10516" y="13866"/>
                  </a:lnTo>
                  <a:lnTo>
                    <a:pt x="10471" y="13823"/>
                  </a:lnTo>
                  <a:lnTo>
                    <a:pt x="10380" y="13738"/>
                  </a:lnTo>
                  <a:lnTo>
                    <a:pt x="10334" y="13695"/>
                  </a:lnTo>
                  <a:lnTo>
                    <a:pt x="10289" y="13652"/>
                  </a:lnTo>
                  <a:lnTo>
                    <a:pt x="10289" y="13524"/>
                  </a:lnTo>
                  <a:lnTo>
                    <a:pt x="10334" y="13374"/>
                  </a:lnTo>
                  <a:lnTo>
                    <a:pt x="10471" y="12862"/>
                  </a:lnTo>
                  <a:lnTo>
                    <a:pt x="10471" y="12819"/>
                  </a:lnTo>
                  <a:lnTo>
                    <a:pt x="10471" y="12734"/>
                  </a:lnTo>
                  <a:lnTo>
                    <a:pt x="10516" y="12648"/>
                  </a:lnTo>
                  <a:lnTo>
                    <a:pt x="10675" y="12605"/>
                  </a:lnTo>
                  <a:lnTo>
                    <a:pt x="10721" y="12349"/>
                  </a:lnTo>
                  <a:lnTo>
                    <a:pt x="10766" y="12221"/>
                  </a:lnTo>
                  <a:lnTo>
                    <a:pt x="10811" y="12093"/>
                  </a:lnTo>
                  <a:lnTo>
                    <a:pt x="10857" y="12050"/>
                  </a:lnTo>
                  <a:lnTo>
                    <a:pt x="10948" y="12007"/>
                  </a:lnTo>
                  <a:lnTo>
                    <a:pt x="10993" y="12007"/>
                  </a:lnTo>
                  <a:lnTo>
                    <a:pt x="11038" y="12007"/>
                  </a:lnTo>
                  <a:lnTo>
                    <a:pt x="11038" y="11964"/>
                  </a:lnTo>
                  <a:lnTo>
                    <a:pt x="10993" y="11879"/>
                  </a:lnTo>
                  <a:lnTo>
                    <a:pt x="10948" y="11836"/>
                  </a:lnTo>
                  <a:lnTo>
                    <a:pt x="11038" y="11964"/>
                  </a:lnTo>
                  <a:lnTo>
                    <a:pt x="11084" y="12093"/>
                  </a:lnTo>
                  <a:lnTo>
                    <a:pt x="11084" y="12135"/>
                  </a:lnTo>
                  <a:lnTo>
                    <a:pt x="11038" y="12135"/>
                  </a:lnTo>
                  <a:lnTo>
                    <a:pt x="11129" y="12178"/>
                  </a:lnTo>
                  <a:lnTo>
                    <a:pt x="11266" y="12178"/>
                  </a:lnTo>
                  <a:lnTo>
                    <a:pt x="11447" y="12135"/>
                  </a:lnTo>
                  <a:lnTo>
                    <a:pt x="11493" y="12093"/>
                  </a:lnTo>
                  <a:lnTo>
                    <a:pt x="11538" y="12135"/>
                  </a:lnTo>
                  <a:lnTo>
                    <a:pt x="11402" y="12264"/>
                  </a:lnTo>
                  <a:lnTo>
                    <a:pt x="11311" y="12306"/>
                  </a:lnTo>
                  <a:lnTo>
                    <a:pt x="11311" y="12349"/>
                  </a:lnTo>
                  <a:lnTo>
                    <a:pt x="11311" y="12392"/>
                  </a:lnTo>
                  <a:lnTo>
                    <a:pt x="11356" y="12434"/>
                  </a:lnTo>
                  <a:lnTo>
                    <a:pt x="11447" y="12434"/>
                  </a:lnTo>
                  <a:lnTo>
                    <a:pt x="11538" y="12434"/>
                  </a:lnTo>
                  <a:lnTo>
                    <a:pt x="11584" y="12434"/>
                  </a:lnTo>
                  <a:lnTo>
                    <a:pt x="11584" y="12520"/>
                  </a:lnTo>
                  <a:lnTo>
                    <a:pt x="11584" y="12605"/>
                  </a:lnTo>
                  <a:lnTo>
                    <a:pt x="11584" y="12648"/>
                  </a:lnTo>
                  <a:lnTo>
                    <a:pt x="11674" y="12648"/>
                  </a:lnTo>
                  <a:lnTo>
                    <a:pt x="11765" y="12605"/>
                  </a:lnTo>
                  <a:lnTo>
                    <a:pt x="11811" y="12520"/>
                  </a:lnTo>
                  <a:lnTo>
                    <a:pt x="11902" y="12477"/>
                  </a:lnTo>
                  <a:lnTo>
                    <a:pt x="11947" y="12477"/>
                  </a:lnTo>
                  <a:lnTo>
                    <a:pt x="11992" y="12392"/>
                  </a:lnTo>
                  <a:lnTo>
                    <a:pt x="12038" y="12306"/>
                  </a:lnTo>
                  <a:lnTo>
                    <a:pt x="12174" y="12306"/>
                  </a:lnTo>
                  <a:lnTo>
                    <a:pt x="12220" y="12306"/>
                  </a:lnTo>
                  <a:lnTo>
                    <a:pt x="12174" y="12264"/>
                  </a:lnTo>
                  <a:lnTo>
                    <a:pt x="12083" y="12264"/>
                  </a:lnTo>
                  <a:lnTo>
                    <a:pt x="11947" y="12221"/>
                  </a:lnTo>
                  <a:lnTo>
                    <a:pt x="11811" y="12135"/>
                  </a:lnTo>
                  <a:lnTo>
                    <a:pt x="11765" y="12007"/>
                  </a:lnTo>
                  <a:lnTo>
                    <a:pt x="11856" y="11836"/>
                  </a:lnTo>
                  <a:lnTo>
                    <a:pt x="11902" y="11793"/>
                  </a:lnTo>
                  <a:lnTo>
                    <a:pt x="11992" y="11793"/>
                  </a:lnTo>
                  <a:lnTo>
                    <a:pt x="12129" y="11751"/>
                  </a:lnTo>
                  <a:lnTo>
                    <a:pt x="12129" y="11708"/>
                  </a:lnTo>
                  <a:lnTo>
                    <a:pt x="12174" y="11665"/>
                  </a:lnTo>
                  <a:lnTo>
                    <a:pt x="12401" y="11494"/>
                  </a:lnTo>
                  <a:lnTo>
                    <a:pt x="12492" y="11409"/>
                  </a:lnTo>
                  <a:lnTo>
                    <a:pt x="12583" y="11409"/>
                  </a:lnTo>
                  <a:lnTo>
                    <a:pt x="12628" y="11409"/>
                  </a:lnTo>
                  <a:lnTo>
                    <a:pt x="12674" y="11494"/>
                  </a:lnTo>
                  <a:lnTo>
                    <a:pt x="12674" y="11537"/>
                  </a:lnTo>
                  <a:lnTo>
                    <a:pt x="12538" y="11623"/>
                  </a:lnTo>
                  <a:lnTo>
                    <a:pt x="12356" y="11665"/>
                  </a:lnTo>
                  <a:lnTo>
                    <a:pt x="12310" y="11708"/>
                  </a:lnTo>
                  <a:lnTo>
                    <a:pt x="12310" y="11751"/>
                  </a:lnTo>
                  <a:lnTo>
                    <a:pt x="12401" y="11751"/>
                  </a:lnTo>
                  <a:lnTo>
                    <a:pt x="12492" y="11751"/>
                  </a:lnTo>
                  <a:lnTo>
                    <a:pt x="12538" y="11793"/>
                  </a:lnTo>
                  <a:lnTo>
                    <a:pt x="12583" y="11836"/>
                  </a:lnTo>
                  <a:lnTo>
                    <a:pt x="12538" y="11836"/>
                  </a:lnTo>
                  <a:lnTo>
                    <a:pt x="12492" y="11836"/>
                  </a:lnTo>
                  <a:lnTo>
                    <a:pt x="12447" y="11879"/>
                  </a:lnTo>
                  <a:lnTo>
                    <a:pt x="12447" y="11922"/>
                  </a:lnTo>
                  <a:lnTo>
                    <a:pt x="12492" y="12007"/>
                  </a:lnTo>
                  <a:lnTo>
                    <a:pt x="12492" y="12050"/>
                  </a:lnTo>
                  <a:lnTo>
                    <a:pt x="12492" y="12135"/>
                  </a:lnTo>
                  <a:lnTo>
                    <a:pt x="12447" y="12178"/>
                  </a:lnTo>
                  <a:lnTo>
                    <a:pt x="12356" y="12178"/>
                  </a:lnTo>
                  <a:lnTo>
                    <a:pt x="12265" y="12178"/>
                  </a:lnTo>
                  <a:lnTo>
                    <a:pt x="12265" y="12221"/>
                  </a:lnTo>
                  <a:lnTo>
                    <a:pt x="12356" y="12306"/>
                  </a:lnTo>
                  <a:lnTo>
                    <a:pt x="12447" y="12349"/>
                  </a:lnTo>
                  <a:lnTo>
                    <a:pt x="12719" y="12392"/>
                  </a:lnTo>
                  <a:lnTo>
                    <a:pt x="12856" y="12392"/>
                  </a:lnTo>
                  <a:lnTo>
                    <a:pt x="12992" y="12477"/>
                  </a:lnTo>
                  <a:lnTo>
                    <a:pt x="13174" y="12563"/>
                  </a:lnTo>
                  <a:lnTo>
                    <a:pt x="13537" y="12648"/>
                  </a:lnTo>
                  <a:lnTo>
                    <a:pt x="13673" y="12776"/>
                  </a:lnTo>
                  <a:lnTo>
                    <a:pt x="13832" y="12947"/>
                  </a:lnTo>
                  <a:lnTo>
                    <a:pt x="13832" y="13033"/>
                  </a:lnTo>
                  <a:lnTo>
                    <a:pt x="13787" y="13075"/>
                  </a:lnTo>
                  <a:lnTo>
                    <a:pt x="13673" y="13246"/>
                  </a:lnTo>
                  <a:lnTo>
                    <a:pt x="13537" y="13374"/>
                  </a:lnTo>
                  <a:lnTo>
                    <a:pt x="13446" y="13374"/>
                  </a:lnTo>
                  <a:lnTo>
                    <a:pt x="13355" y="13374"/>
                  </a:lnTo>
                  <a:lnTo>
                    <a:pt x="12538" y="13439"/>
                  </a:lnTo>
                  <a:lnTo>
                    <a:pt x="12447" y="13481"/>
                  </a:lnTo>
                  <a:lnTo>
                    <a:pt x="12310" y="13481"/>
                  </a:lnTo>
                  <a:lnTo>
                    <a:pt x="12265" y="13439"/>
                  </a:lnTo>
                  <a:lnTo>
                    <a:pt x="12265" y="13374"/>
                  </a:lnTo>
                  <a:lnTo>
                    <a:pt x="12220" y="13374"/>
                  </a:lnTo>
                  <a:lnTo>
                    <a:pt x="12083" y="13439"/>
                  </a:lnTo>
                  <a:lnTo>
                    <a:pt x="11947" y="13481"/>
                  </a:lnTo>
                  <a:lnTo>
                    <a:pt x="11811" y="13524"/>
                  </a:lnTo>
                  <a:lnTo>
                    <a:pt x="11720" y="13567"/>
                  </a:lnTo>
                  <a:lnTo>
                    <a:pt x="11629" y="13695"/>
                  </a:lnTo>
                  <a:lnTo>
                    <a:pt x="11538" y="13780"/>
                  </a:lnTo>
                  <a:lnTo>
                    <a:pt x="11402" y="13866"/>
                  </a:lnTo>
                  <a:lnTo>
                    <a:pt x="11084" y="13994"/>
                  </a:lnTo>
                  <a:lnTo>
                    <a:pt x="11038" y="13994"/>
                  </a:lnTo>
                  <a:lnTo>
                    <a:pt x="10993" y="13994"/>
                  </a:lnTo>
                  <a:lnTo>
                    <a:pt x="10902" y="14122"/>
                  </a:lnTo>
                  <a:lnTo>
                    <a:pt x="10811" y="14250"/>
                  </a:lnTo>
                  <a:lnTo>
                    <a:pt x="10675" y="14336"/>
                  </a:lnTo>
                  <a:lnTo>
                    <a:pt x="10471" y="14421"/>
                  </a:lnTo>
                  <a:lnTo>
                    <a:pt x="10334" y="14421"/>
                  </a:lnTo>
                  <a:lnTo>
                    <a:pt x="10198" y="14421"/>
                  </a:lnTo>
                  <a:lnTo>
                    <a:pt x="10198" y="14507"/>
                  </a:lnTo>
                  <a:lnTo>
                    <a:pt x="10153" y="14550"/>
                  </a:lnTo>
                  <a:lnTo>
                    <a:pt x="10107" y="14550"/>
                  </a:lnTo>
                  <a:lnTo>
                    <a:pt x="10107" y="14592"/>
                  </a:lnTo>
                  <a:lnTo>
                    <a:pt x="10153" y="14763"/>
                  </a:lnTo>
                  <a:lnTo>
                    <a:pt x="10198" y="14806"/>
                  </a:lnTo>
                  <a:lnTo>
                    <a:pt x="10153" y="14763"/>
                  </a:lnTo>
                  <a:lnTo>
                    <a:pt x="10198" y="14763"/>
                  </a:lnTo>
                  <a:lnTo>
                    <a:pt x="10244" y="14806"/>
                  </a:lnTo>
                  <a:lnTo>
                    <a:pt x="10334" y="14806"/>
                  </a:lnTo>
                  <a:lnTo>
                    <a:pt x="10380" y="14806"/>
                  </a:lnTo>
                  <a:lnTo>
                    <a:pt x="10425" y="14934"/>
                  </a:lnTo>
                  <a:lnTo>
                    <a:pt x="10380" y="14977"/>
                  </a:lnTo>
                  <a:lnTo>
                    <a:pt x="10334" y="15020"/>
                  </a:lnTo>
                  <a:lnTo>
                    <a:pt x="10380" y="15020"/>
                  </a:lnTo>
                  <a:lnTo>
                    <a:pt x="10425" y="15020"/>
                  </a:lnTo>
                  <a:lnTo>
                    <a:pt x="10471" y="15062"/>
                  </a:lnTo>
                  <a:lnTo>
                    <a:pt x="10425" y="15105"/>
                  </a:lnTo>
                  <a:lnTo>
                    <a:pt x="10334" y="15105"/>
                  </a:lnTo>
                  <a:lnTo>
                    <a:pt x="10244" y="15148"/>
                  </a:lnTo>
                  <a:lnTo>
                    <a:pt x="10289" y="15191"/>
                  </a:lnTo>
                  <a:lnTo>
                    <a:pt x="10380" y="15191"/>
                  </a:lnTo>
                  <a:lnTo>
                    <a:pt x="10471" y="15191"/>
                  </a:lnTo>
                  <a:lnTo>
                    <a:pt x="10562" y="15233"/>
                  </a:lnTo>
                  <a:lnTo>
                    <a:pt x="10516" y="15276"/>
                  </a:lnTo>
                  <a:lnTo>
                    <a:pt x="10471" y="15319"/>
                  </a:lnTo>
                  <a:lnTo>
                    <a:pt x="10471" y="15361"/>
                  </a:lnTo>
                  <a:lnTo>
                    <a:pt x="10675" y="15447"/>
                  </a:lnTo>
                  <a:lnTo>
                    <a:pt x="10857" y="15490"/>
                  </a:lnTo>
                  <a:lnTo>
                    <a:pt x="10902" y="15490"/>
                  </a:lnTo>
                  <a:lnTo>
                    <a:pt x="10766" y="15575"/>
                  </a:lnTo>
                  <a:lnTo>
                    <a:pt x="10721" y="15618"/>
                  </a:lnTo>
                  <a:lnTo>
                    <a:pt x="10675" y="15661"/>
                  </a:lnTo>
                  <a:lnTo>
                    <a:pt x="10675" y="15703"/>
                  </a:lnTo>
                  <a:lnTo>
                    <a:pt x="10766" y="15703"/>
                  </a:lnTo>
                  <a:lnTo>
                    <a:pt x="10857" y="15661"/>
                  </a:lnTo>
                  <a:lnTo>
                    <a:pt x="10902" y="15575"/>
                  </a:lnTo>
                  <a:lnTo>
                    <a:pt x="10948" y="15532"/>
                  </a:lnTo>
                  <a:lnTo>
                    <a:pt x="11266" y="15532"/>
                  </a:lnTo>
                  <a:lnTo>
                    <a:pt x="11356" y="15575"/>
                  </a:lnTo>
                  <a:lnTo>
                    <a:pt x="11356" y="15618"/>
                  </a:lnTo>
                  <a:lnTo>
                    <a:pt x="11220" y="15661"/>
                  </a:lnTo>
                  <a:lnTo>
                    <a:pt x="11084" y="15703"/>
                  </a:lnTo>
                  <a:lnTo>
                    <a:pt x="11129" y="15703"/>
                  </a:lnTo>
                  <a:lnTo>
                    <a:pt x="11356" y="15703"/>
                  </a:lnTo>
                  <a:lnTo>
                    <a:pt x="11493" y="15703"/>
                  </a:lnTo>
                  <a:lnTo>
                    <a:pt x="11538" y="15661"/>
                  </a:lnTo>
                  <a:lnTo>
                    <a:pt x="11538" y="15618"/>
                  </a:lnTo>
                  <a:lnTo>
                    <a:pt x="11538" y="15532"/>
                  </a:lnTo>
                  <a:lnTo>
                    <a:pt x="11538" y="15447"/>
                  </a:lnTo>
                  <a:lnTo>
                    <a:pt x="11584" y="15404"/>
                  </a:lnTo>
                  <a:lnTo>
                    <a:pt x="11674" y="15404"/>
                  </a:lnTo>
                  <a:lnTo>
                    <a:pt x="11811" y="15404"/>
                  </a:lnTo>
                  <a:lnTo>
                    <a:pt x="11947" y="15447"/>
                  </a:lnTo>
                  <a:lnTo>
                    <a:pt x="12083" y="15532"/>
                  </a:lnTo>
                  <a:lnTo>
                    <a:pt x="12129" y="15575"/>
                  </a:lnTo>
                  <a:lnTo>
                    <a:pt x="12220" y="15575"/>
                  </a:lnTo>
                  <a:lnTo>
                    <a:pt x="12538" y="15404"/>
                  </a:lnTo>
                  <a:lnTo>
                    <a:pt x="12492" y="15404"/>
                  </a:lnTo>
                  <a:lnTo>
                    <a:pt x="12447" y="15361"/>
                  </a:lnTo>
                  <a:lnTo>
                    <a:pt x="12401" y="15361"/>
                  </a:lnTo>
                  <a:lnTo>
                    <a:pt x="12447" y="15276"/>
                  </a:lnTo>
                  <a:lnTo>
                    <a:pt x="12628" y="15148"/>
                  </a:lnTo>
                  <a:lnTo>
                    <a:pt x="12674" y="15148"/>
                  </a:lnTo>
                  <a:lnTo>
                    <a:pt x="12719" y="15191"/>
                  </a:lnTo>
                  <a:lnTo>
                    <a:pt x="12765" y="15191"/>
                  </a:lnTo>
                  <a:lnTo>
                    <a:pt x="12810" y="15191"/>
                  </a:lnTo>
                  <a:lnTo>
                    <a:pt x="12856" y="15148"/>
                  </a:lnTo>
                  <a:lnTo>
                    <a:pt x="12901" y="15105"/>
                  </a:lnTo>
                  <a:lnTo>
                    <a:pt x="12901" y="15020"/>
                  </a:lnTo>
                  <a:lnTo>
                    <a:pt x="12946" y="15020"/>
                  </a:lnTo>
                  <a:lnTo>
                    <a:pt x="12992" y="15062"/>
                  </a:lnTo>
                  <a:lnTo>
                    <a:pt x="12992" y="15105"/>
                  </a:lnTo>
                  <a:lnTo>
                    <a:pt x="12946" y="15233"/>
                  </a:lnTo>
                  <a:lnTo>
                    <a:pt x="12992" y="15490"/>
                  </a:lnTo>
                  <a:lnTo>
                    <a:pt x="13083" y="15532"/>
                  </a:lnTo>
                  <a:lnTo>
                    <a:pt x="13128" y="15789"/>
                  </a:lnTo>
                  <a:lnTo>
                    <a:pt x="13128" y="16045"/>
                  </a:lnTo>
                  <a:lnTo>
                    <a:pt x="13037" y="16622"/>
                  </a:lnTo>
                  <a:lnTo>
                    <a:pt x="12992" y="16836"/>
                  </a:lnTo>
                  <a:lnTo>
                    <a:pt x="12992" y="16964"/>
                  </a:lnTo>
                  <a:lnTo>
                    <a:pt x="12901" y="17049"/>
                  </a:lnTo>
                  <a:lnTo>
                    <a:pt x="12765" y="17092"/>
                  </a:lnTo>
                  <a:lnTo>
                    <a:pt x="12583" y="17092"/>
                  </a:lnTo>
                  <a:lnTo>
                    <a:pt x="12265" y="17135"/>
                  </a:lnTo>
                  <a:lnTo>
                    <a:pt x="12492" y="17733"/>
                  </a:lnTo>
                  <a:lnTo>
                    <a:pt x="12538" y="17733"/>
                  </a:lnTo>
                  <a:lnTo>
                    <a:pt x="12628" y="17733"/>
                  </a:lnTo>
                  <a:lnTo>
                    <a:pt x="12674" y="17776"/>
                  </a:lnTo>
                  <a:lnTo>
                    <a:pt x="12719" y="17861"/>
                  </a:lnTo>
                  <a:lnTo>
                    <a:pt x="12810" y="18032"/>
                  </a:lnTo>
                  <a:lnTo>
                    <a:pt x="12946" y="18160"/>
                  </a:lnTo>
                  <a:lnTo>
                    <a:pt x="13037" y="18203"/>
                  </a:lnTo>
                  <a:lnTo>
                    <a:pt x="13128" y="18203"/>
                  </a:lnTo>
                  <a:lnTo>
                    <a:pt x="13174" y="18118"/>
                  </a:lnTo>
                  <a:lnTo>
                    <a:pt x="13219" y="18032"/>
                  </a:lnTo>
                  <a:lnTo>
                    <a:pt x="13219" y="17947"/>
                  </a:lnTo>
                  <a:lnTo>
                    <a:pt x="13264" y="17904"/>
                  </a:lnTo>
                  <a:lnTo>
                    <a:pt x="13219" y="17947"/>
                  </a:lnTo>
                  <a:lnTo>
                    <a:pt x="13219" y="18032"/>
                  </a:lnTo>
                  <a:lnTo>
                    <a:pt x="13219" y="18075"/>
                  </a:lnTo>
                  <a:lnTo>
                    <a:pt x="13264" y="18075"/>
                  </a:lnTo>
                  <a:lnTo>
                    <a:pt x="13310" y="18032"/>
                  </a:lnTo>
                  <a:lnTo>
                    <a:pt x="13355" y="18032"/>
                  </a:lnTo>
                  <a:lnTo>
                    <a:pt x="13401" y="18032"/>
                  </a:lnTo>
                  <a:lnTo>
                    <a:pt x="13491" y="18075"/>
                  </a:lnTo>
                  <a:lnTo>
                    <a:pt x="13582" y="18160"/>
                  </a:lnTo>
                  <a:lnTo>
                    <a:pt x="13719" y="18331"/>
                  </a:lnTo>
                  <a:lnTo>
                    <a:pt x="13878" y="18502"/>
                  </a:lnTo>
                  <a:lnTo>
                    <a:pt x="13923" y="18502"/>
                  </a:lnTo>
                  <a:lnTo>
                    <a:pt x="13923" y="18588"/>
                  </a:lnTo>
                  <a:lnTo>
                    <a:pt x="14105" y="18716"/>
                  </a:lnTo>
                  <a:lnTo>
                    <a:pt x="14377" y="18972"/>
                  </a:lnTo>
                  <a:lnTo>
                    <a:pt x="14468" y="19015"/>
                  </a:lnTo>
                  <a:lnTo>
                    <a:pt x="14514" y="19058"/>
                  </a:lnTo>
                  <a:lnTo>
                    <a:pt x="14695" y="19186"/>
                  </a:lnTo>
                  <a:lnTo>
                    <a:pt x="14786" y="19421"/>
                  </a:lnTo>
                  <a:lnTo>
                    <a:pt x="14786" y="19506"/>
                  </a:lnTo>
                  <a:lnTo>
                    <a:pt x="14741" y="19592"/>
                  </a:lnTo>
                  <a:lnTo>
                    <a:pt x="14786" y="19677"/>
                  </a:lnTo>
                  <a:lnTo>
                    <a:pt x="14832" y="19805"/>
                  </a:lnTo>
                  <a:lnTo>
                    <a:pt x="14968" y="19934"/>
                  </a:lnTo>
                  <a:lnTo>
                    <a:pt x="15059" y="19934"/>
                  </a:lnTo>
                  <a:lnTo>
                    <a:pt x="15150" y="19934"/>
                  </a:lnTo>
                  <a:lnTo>
                    <a:pt x="15331" y="20019"/>
                  </a:lnTo>
                  <a:lnTo>
                    <a:pt x="15422" y="20104"/>
                  </a:lnTo>
                  <a:lnTo>
                    <a:pt x="15468" y="20190"/>
                  </a:lnTo>
                  <a:lnTo>
                    <a:pt x="15513" y="20318"/>
                  </a:lnTo>
                  <a:lnTo>
                    <a:pt x="15649" y="20446"/>
                  </a:lnTo>
                  <a:lnTo>
                    <a:pt x="15740" y="20446"/>
                  </a:lnTo>
                  <a:lnTo>
                    <a:pt x="15785" y="20489"/>
                  </a:lnTo>
                  <a:lnTo>
                    <a:pt x="15876" y="20788"/>
                  </a:lnTo>
                  <a:lnTo>
                    <a:pt x="15922" y="21045"/>
                  </a:lnTo>
                  <a:lnTo>
                    <a:pt x="15967" y="21087"/>
                  </a:lnTo>
                  <a:lnTo>
                    <a:pt x="16013" y="21087"/>
                  </a:lnTo>
                  <a:lnTo>
                    <a:pt x="16058" y="21215"/>
                  </a:lnTo>
                  <a:lnTo>
                    <a:pt x="16103" y="21386"/>
                  </a:lnTo>
                  <a:lnTo>
                    <a:pt x="16103" y="21515"/>
                  </a:lnTo>
                  <a:lnTo>
                    <a:pt x="16103" y="21600"/>
                  </a:lnTo>
                  <a:lnTo>
                    <a:pt x="16149" y="21600"/>
                  </a:lnTo>
                  <a:lnTo>
                    <a:pt x="16194" y="21600"/>
                  </a:lnTo>
                  <a:lnTo>
                    <a:pt x="16421" y="21515"/>
                  </a:lnTo>
                  <a:lnTo>
                    <a:pt x="16512" y="21429"/>
                  </a:lnTo>
                  <a:lnTo>
                    <a:pt x="16603" y="21301"/>
                  </a:lnTo>
                  <a:lnTo>
                    <a:pt x="16694" y="21173"/>
                  </a:lnTo>
                  <a:lnTo>
                    <a:pt x="16989" y="21002"/>
                  </a:lnTo>
                  <a:lnTo>
                    <a:pt x="17216" y="20788"/>
                  </a:lnTo>
                  <a:lnTo>
                    <a:pt x="17126" y="20874"/>
                  </a:lnTo>
                  <a:lnTo>
                    <a:pt x="17035" y="20916"/>
                  </a:lnTo>
                  <a:lnTo>
                    <a:pt x="17262" y="20660"/>
                  </a:lnTo>
                  <a:lnTo>
                    <a:pt x="17353" y="20617"/>
                  </a:lnTo>
                  <a:lnTo>
                    <a:pt x="17444" y="20574"/>
                  </a:lnTo>
                  <a:lnTo>
                    <a:pt x="17489" y="20446"/>
                  </a:lnTo>
                  <a:lnTo>
                    <a:pt x="17580" y="20318"/>
                  </a:lnTo>
                  <a:lnTo>
                    <a:pt x="17807" y="20062"/>
                  </a:lnTo>
                  <a:lnTo>
                    <a:pt x="17989" y="19891"/>
                  </a:lnTo>
                  <a:lnTo>
                    <a:pt x="18079" y="19763"/>
                  </a:lnTo>
                  <a:lnTo>
                    <a:pt x="18170" y="19677"/>
                  </a:lnTo>
                  <a:lnTo>
                    <a:pt x="18170" y="19592"/>
                  </a:lnTo>
                  <a:lnTo>
                    <a:pt x="18170" y="19464"/>
                  </a:lnTo>
                  <a:lnTo>
                    <a:pt x="18307" y="19228"/>
                  </a:lnTo>
                  <a:lnTo>
                    <a:pt x="18488" y="19015"/>
                  </a:lnTo>
                  <a:lnTo>
                    <a:pt x="18579" y="18929"/>
                  </a:lnTo>
                  <a:lnTo>
                    <a:pt x="18670" y="18844"/>
                  </a:lnTo>
                  <a:lnTo>
                    <a:pt x="18715" y="18716"/>
                  </a:lnTo>
                  <a:lnTo>
                    <a:pt x="18715" y="18588"/>
                  </a:lnTo>
                  <a:lnTo>
                    <a:pt x="18806" y="18502"/>
                  </a:lnTo>
                  <a:lnTo>
                    <a:pt x="18897" y="18417"/>
                  </a:lnTo>
                  <a:lnTo>
                    <a:pt x="18897" y="18288"/>
                  </a:lnTo>
                  <a:lnTo>
                    <a:pt x="18943" y="18160"/>
                  </a:lnTo>
                  <a:lnTo>
                    <a:pt x="19124" y="17477"/>
                  </a:lnTo>
                  <a:lnTo>
                    <a:pt x="19215" y="17135"/>
                  </a:lnTo>
                  <a:lnTo>
                    <a:pt x="19261" y="16793"/>
                  </a:lnTo>
                  <a:lnTo>
                    <a:pt x="19261" y="16750"/>
                  </a:lnTo>
                  <a:lnTo>
                    <a:pt x="19215" y="16750"/>
                  </a:lnTo>
                  <a:lnTo>
                    <a:pt x="19124" y="16750"/>
                  </a:lnTo>
                  <a:lnTo>
                    <a:pt x="18943" y="16750"/>
                  </a:lnTo>
                  <a:lnTo>
                    <a:pt x="18852" y="16750"/>
                  </a:lnTo>
                  <a:lnTo>
                    <a:pt x="18715" y="16707"/>
                  </a:lnTo>
                  <a:lnTo>
                    <a:pt x="18625" y="16579"/>
                  </a:lnTo>
                  <a:lnTo>
                    <a:pt x="18579" y="16451"/>
                  </a:lnTo>
                  <a:lnTo>
                    <a:pt x="18488" y="16301"/>
                  </a:lnTo>
                  <a:lnTo>
                    <a:pt x="18443" y="16301"/>
                  </a:lnTo>
                  <a:lnTo>
                    <a:pt x="18307" y="16451"/>
                  </a:lnTo>
                  <a:lnTo>
                    <a:pt x="18307" y="16579"/>
                  </a:lnTo>
                  <a:lnTo>
                    <a:pt x="18216" y="16964"/>
                  </a:lnTo>
                  <a:lnTo>
                    <a:pt x="18125" y="17092"/>
                  </a:lnTo>
                  <a:lnTo>
                    <a:pt x="17943" y="17220"/>
                  </a:lnTo>
                  <a:lnTo>
                    <a:pt x="17716" y="17391"/>
                  </a:lnTo>
                  <a:lnTo>
                    <a:pt x="17625" y="17391"/>
                  </a:lnTo>
                  <a:lnTo>
                    <a:pt x="17580" y="17391"/>
                  </a:lnTo>
                  <a:lnTo>
                    <a:pt x="17534" y="17306"/>
                  </a:lnTo>
                  <a:lnTo>
                    <a:pt x="17625" y="17135"/>
                  </a:lnTo>
                  <a:lnTo>
                    <a:pt x="17489" y="17092"/>
                  </a:lnTo>
                  <a:lnTo>
                    <a:pt x="17444" y="17092"/>
                  </a:lnTo>
                  <a:lnTo>
                    <a:pt x="17398" y="17135"/>
                  </a:lnTo>
                  <a:lnTo>
                    <a:pt x="17398" y="17177"/>
                  </a:lnTo>
                  <a:lnTo>
                    <a:pt x="17444" y="17220"/>
                  </a:lnTo>
                  <a:lnTo>
                    <a:pt x="17489" y="17306"/>
                  </a:lnTo>
                  <a:lnTo>
                    <a:pt x="17444" y="17306"/>
                  </a:lnTo>
                  <a:lnTo>
                    <a:pt x="17398" y="17306"/>
                  </a:lnTo>
                  <a:lnTo>
                    <a:pt x="17353" y="17263"/>
                  </a:lnTo>
                  <a:lnTo>
                    <a:pt x="17262" y="17135"/>
                  </a:lnTo>
                  <a:lnTo>
                    <a:pt x="17216" y="16964"/>
                  </a:lnTo>
                  <a:lnTo>
                    <a:pt x="17171" y="16836"/>
                  </a:lnTo>
                  <a:lnTo>
                    <a:pt x="17080" y="16750"/>
                  </a:lnTo>
                  <a:lnTo>
                    <a:pt x="16921" y="16707"/>
                  </a:lnTo>
                  <a:lnTo>
                    <a:pt x="16876" y="16707"/>
                  </a:lnTo>
                  <a:lnTo>
                    <a:pt x="16830" y="16750"/>
                  </a:lnTo>
                  <a:lnTo>
                    <a:pt x="16739" y="16622"/>
                  </a:lnTo>
                  <a:lnTo>
                    <a:pt x="16649" y="16494"/>
                  </a:lnTo>
                  <a:lnTo>
                    <a:pt x="16512" y="16408"/>
                  </a:lnTo>
                  <a:lnTo>
                    <a:pt x="16467" y="16344"/>
                  </a:lnTo>
                  <a:lnTo>
                    <a:pt x="16421" y="16301"/>
                  </a:lnTo>
                  <a:lnTo>
                    <a:pt x="16467" y="16259"/>
                  </a:lnTo>
                  <a:lnTo>
                    <a:pt x="16512" y="16216"/>
                  </a:lnTo>
                  <a:lnTo>
                    <a:pt x="16467" y="16131"/>
                  </a:lnTo>
                  <a:lnTo>
                    <a:pt x="16421" y="16131"/>
                  </a:lnTo>
                  <a:lnTo>
                    <a:pt x="16421" y="16088"/>
                  </a:lnTo>
                  <a:lnTo>
                    <a:pt x="16467" y="16045"/>
                  </a:lnTo>
                  <a:lnTo>
                    <a:pt x="16558" y="16045"/>
                  </a:lnTo>
                  <a:lnTo>
                    <a:pt x="16694" y="15917"/>
                  </a:lnTo>
                  <a:lnTo>
                    <a:pt x="16739" y="15831"/>
                  </a:lnTo>
                  <a:lnTo>
                    <a:pt x="16876" y="15789"/>
                  </a:lnTo>
                  <a:lnTo>
                    <a:pt x="16921" y="15831"/>
                  </a:lnTo>
                  <a:lnTo>
                    <a:pt x="17035" y="15917"/>
                  </a:lnTo>
                  <a:lnTo>
                    <a:pt x="17216" y="16088"/>
                  </a:lnTo>
                  <a:lnTo>
                    <a:pt x="17262" y="16216"/>
                  </a:lnTo>
                  <a:lnTo>
                    <a:pt x="17307" y="16259"/>
                  </a:lnTo>
                  <a:lnTo>
                    <a:pt x="17444" y="16259"/>
                  </a:lnTo>
                  <a:lnTo>
                    <a:pt x="17580" y="16259"/>
                  </a:lnTo>
                  <a:lnTo>
                    <a:pt x="17716" y="16301"/>
                  </a:lnTo>
                  <a:lnTo>
                    <a:pt x="17852" y="16344"/>
                  </a:lnTo>
                  <a:lnTo>
                    <a:pt x="17943" y="16344"/>
                  </a:lnTo>
                  <a:lnTo>
                    <a:pt x="18079" y="16301"/>
                  </a:lnTo>
                  <a:lnTo>
                    <a:pt x="18170" y="16173"/>
                  </a:lnTo>
                  <a:lnTo>
                    <a:pt x="18261" y="16002"/>
                  </a:lnTo>
                  <a:lnTo>
                    <a:pt x="18307" y="15874"/>
                  </a:lnTo>
                  <a:lnTo>
                    <a:pt x="18352" y="15831"/>
                  </a:lnTo>
                  <a:lnTo>
                    <a:pt x="18397" y="15831"/>
                  </a:lnTo>
                  <a:lnTo>
                    <a:pt x="18488" y="15874"/>
                  </a:lnTo>
                  <a:lnTo>
                    <a:pt x="18534" y="15960"/>
                  </a:lnTo>
                  <a:lnTo>
                    <a:pt x="18579" y="16045"/>
                  </a:lnTo>
                  <a:lnTo>
                    <a:pt x="18625" y="16131"/>
                  </a:lnTo>
                  <a:lnTo>
                    <a:pt x="18715" y="16088"/>
                  </a:lnTo>
                  <a:lnTo>
                    <a:pt x="18943" y="16002"/>
                  </a:lnTo>
                  <a:lnTo>
                    <a:pt x="19033" y="15874"/>
                  </a:lnTo>
                  <a:lnTo>
                    <a:pt x="19170" y="15789"/>
                  </a:lnTo>
                  <a:lnTo>
                    <a:pt x="19306" y="15703"/>
                  </a:lnTo>
                  <a:lnTo>
                    <a:pt x="19760" y="15233"/>
                  </a:lnTo>
                  <a:lnTo>
                    <a:pt x="19760" y="15191"/>
                  </a:lnTo>
                  <a:lnTo>
                    <a:pt x="19851" y="15020"/>
                  </a:lnTo>
                  <a:lnTo>
                    <a:pt x="19897" y="14934"/>
                  </a:lnTo>
                  <a:lnTo>
                    <a:pt x="19897" y="14891"/>
                  </a:lnTo>
                  <a:lnTo>
                    <a:pt x="19942" y="14934"/>
                  </a:lnTo>
                  <a:lnTo>
                    <a:pt x="19987" y="14977"/>
                  </a:lnTo>
                  <a:lnTo>
                    <a:pt x="20283" y="15105"/>
                  </a:lnTo>
                  <a:lnTo>
                    <a:pt x="20374" y="15148"/>
                  </a:lnTo>
                  <a:lnTo>
                    <a:pt x="20419" y="15191"/>
                  </a:lnTo>
                  <a:lnTo>
                    <a:pt x="20464" y="15191"/>
                  </a:lnTo>
                  <a:lnTo>
                    <a:pt x="20510" y="15105"/>
                  </a:lnTo>
                  <a:lnTo>
                    <a:pt x="20510" y="15062"/>
                  </a:lnTo>
                  <a:lnTo>
                    <a:pt x="20510" y="14977"/>
                  </a:lnTo>
                  <a:lnTo>
                    <a:pt x="20555" y="14891"/>
                  </a:lnTo>
                  <a:lnTo>
                    <a:pt x="20601" y="14934"/>
                  </a:lnTo>
                  <a:lnTo>
                    <a:pt x="20601" y="14977"/>
                  </a:lnTo>
                  <a:lnTo>
                    <a:pt x="20555" y="15105"/>
                  </a:lnTo>
                  <a:lnTo>
                    <a:pt x="20555" y="15191"/>
                  </a:lnTo>
                  <a:lnTo>
                    <a:pt x="20646" y="14934"/>
                  </a:lnTo>
                  <a:lnTo>
                    <a:pt x="20828" y="14720"/>
                  </a:lnTo>
                  <a:lnTo>
                    <a:pt x="20873" y="14763"/>
                  </a:lnTo>
                  <a:lnTo>
                    <a:pt x="20873" y="14806"/>
                  </a:lnTo>
                  <a:lnTo>
                    <a:pt x="20873" y="15020"/>
                  </a:lnTo>
                  <a:lnTo>
                    <a:pt x="21009" y="15575"/>
                  </a:lnTo>
                  <a:lnTo>
                    <a:pt x="21009" y="15490"/>
                  </a:lnTo>
                  <a:lnTo>
                    <a:pt x="21100" y="15831"/>
                  </a:lnTo>
                  <a:lnTo>
                    <a:pt x="21146" y="16088"/>
                  </a:lnTo>
                  <a:lnTo>
                    <a:pt x="21237" y="16301"/>
                  </a:lnTo>
                  <a:lnTo>
                    <a:pt x="21282" y="16537"/>
                  </a:lnTo>
                  <a:lnTo>
                    <a:pt x="21418" y="17263"/>
                  </a:lnTo>
                  <a:lnTo>
                    <a:pt x="21464" y="17306"/>
                  </a:lnTo>
                  <a:lnTo>
                    <a:pt x="21600" y="16173"/>
                  </a:lnTo>
                  <a:lnTo>
                    <a:pt x="21600" y="15191"/>
                  </a:lnTo>
                  <a:lnTo>
                    <a:pt x="21555" y="14165"/>
                  </a:lnTo>
                  <a:lnTo>
                    <a:pt x="21509" y="12862"/>
                  </a:lnTo>
                  <a:close/>
                  <a:moveTo>
                    <a:pt x="6087" y="8610"/>
                  </a:moveTo>
                  <a:lnTo>
                    <a:pt x="6087" y="8610"/>
                  </a:lnTo>
                  <a:lnTo>
                    <a:pt x="6132" y="8567"/>
                  </a:lnTo>
                  <a:lnTo>
                    <a:pt x="6178" y="8439"/>
                  </a:lnTo>
                  <a:lnTo>
                    <a:pt x="6223" y="8354"/>
                  </a:lnTo>
                  <a:lnTo>
                    <a:pt x="6314" y="8311"/>
                  </a:lnTo>
                  <a:lnTo>
                    <a:pt x="6405" y="8354"/>
                  </a:lnTo>
                  <a:lnTo>
                    <a:pt x="6087" y="8610"/>
                  </a:lnTo>
                  <a:close/>
                  <a:moveTo>
                    <a:pt x="6450" y="8781"/>
                  </a:moveTo>
                  <a:lnTo>
                    <a:pt x="6450" y="8781"/>
                  </a:lnTo>
                  <a:lnTo>
                    <a:pt x="6450" y="8738"/>
                  </a:lnTo>
                  <a:lnTo>
                    <a:pt x="6450" y="8696"/>
                  </a:lnTo>
                  <a:lnTo>
                    <a:pt x="6587" y="8482"/>
                  </a:lnTo>
                  <a:lnTo>
                    <a:pt x="6541" y="8610"/>
                  </a:lnTo>
                  <a:lnTo>
                    <a:pt x="6450" y="8781"/>
                  </a:lnTo>
                  <a:close/>
                  <a:moveTo>
                    <a:pt x="8381" y="7264"/>
                  </a:moveTo>
                  <a:lnTo>
                    <a:pt x="8381" y="7264"/>
                  </a:lnTo>
                  <a:lnTo>
                    <a:pt x="8426" y="7456"/>
                  </a:lnTo>
                  <a:lnTo>
                    <a:pt x="8472" y="7627"/>
                  </a:lnTo>
                  <a:lnTo>
                    <a:pt x="8472" y="7670"/>
                  </a:lnTo>
                  <a:lnTo>
                    <a:pt x="8426" y="7670"/>
                  </a:lnTo>
                  <a:lnTo>
                    <a:pt x="8336" y="7627"/>
                  </a:lnTo>
                  <a:lnTo>
                    <a:pt x="8290" y="7585"/>
                  </a:lnTo>
                  <a:lnTo>
                    <a:pt x="8290" y="7307"/>
                  </a:lnTo>
                  <a:lnTo>
                    <a:pt x="8245" y="7008"/>
                  </a:lnTo>
                  <a:lnTo>
                    <a:pt x="8336" y="7050"/>
                  </a:lnTo>
                  <a:lnTo>
                    <a:pt x="8426" y="7050"/>
                  </a:lnTo>
                  <a:lnTo>
                    <a:pt x="8472" y="7050"/>
                  </a:lnTo>
                  <a:lnTo>
                    <a:pt x="8472" y="7093"/>
                  </a:lnTo>
                  <a:lnTo>
                    <a:pt x="8426" y="7136"/>
                  </a:lnTo>
                  <a:lnTo>
                    <a:pt x="8381" y="7179"/>
                  </a:lnTo>
                  <a:lnTo>
                    <a:pt x="8381" y="7264"/>
                  </a:lnTo>
                  <a:close/>
                  <a:moveTo>
                    <a:pt x="9517" y="7798"/>
                  </a:moveTo>
                  <a:lnTo>
                    <a:pt x="9517" y="7798"/>
                  </a:lnTo>
                  <a:lnTo>
                    <a:pt x="9471" y="7798"/>
                  </a:lnTo>
                  <a:lnTo>
                    <a:pt x="9426" y="7798"/>
                  </a:lnTo>
                  <a:lnTo>
                    <a:pt x="9335" y="7713"/>
                  </a:lnTo>
                  <a:lnTo>
                    <a:pt x="9244" y="7627"/>
                  </a:lnTo>
                  <a:lnTo>
                    <a:pt x="9153" y="7542"/>
                  </a:lnTo>
                  <a:lnTo>
                    <a:pt x="9108" y="7542"/>
                  </a:lnTo>
                  <a:lnTo>
                    <a:pt x="9062" y="7499"/>
                  </a:lnTo>
                  <a:lnTo>
                    <a:pt x="9108" y="7456"/>
                  </a:lnTo>
                  <a:lnTo>
                    <a:pt x="9108" y="7350"/>
                  </a:lnTo>
                  <a:lnTo>
                    <a:pt x="9199" y="7307"/>
                  </a:lnTo>
                  <a:lnTo>
                    <a:pt x="9380" y="7350"/>
                  </a:lnTo>
                  <a:lnTo>
                    <a:pt x="9562" y="7456"/>
                  </a:lnTo>
                  <a:lnTo>
                    <a:pt x="9608" y="7499"/>
                  </a:lnTo>
                  <a:lnTo>
                    <a:pt x="9608" y="7585"/>
                  </a:lnTo>
                  <a:lnTo>
                    <a:pt x="9562" y="7670"/>
                  </a:lnTo>
                  <a:lnTo>
                    <a:pt x="9517" y="7798"/>
                  </a:lnTo>
                  <a:close/>
                  <a:moveTo>
                    <a:pt x="10244" y="10597"/>
                  </a:moveTo>
                  <a:lnTo>
                    <a:pt x="10244" y="10597"/>
                  </a:lnTo>
                  <a:lnTo>
                    <a:pt x="10334" y="10768"/>
                  </a:lnTo>
                  <a:lnTo>
                    <a:pt x="10244" y="10597"/>
                  </a:lnTo>
                  <a:close/>
                  <a:moveTo>
                    <a:pt x="10766" y="7969"/>
                  </a:moveTo>
                  <a:lnTo>
                    <a:pt x="10766" y="7969"/>
                  </a:lnTo>
                  <a:lnTo>
                    <a:pt x="10766" y="7926"/>
                  </a:lnTo>
                  <a:lnTo>
                    <a:pt x="10675" y="7884"/>
                  </a:lnTo>
                  <a:lnTo>
                    <a:pt x="10630" y="7841"/>
                  </a:lnTo>
                  <a:lnTo>
                    <a:pt x="10562" y="7798"/>
                  </a:lnTo>
                  <a:lnTo>
                    <a:pt x="10630" y="7798"/>
                  </a:lnTo>
                  <a:lnTo>
                    <a:pt x="10721" y="7841"/>
                  </a:lnTo>
                  <a:lnTo>
                    <a:pt x="10902" y="7969"/>
                  </a:lnTo>
                  <a:lnTo>
                    <a:pt x="10993" y="8012"/>
                  </a:lnTo>
                  <a:lnTo>
                    <a:pt x="10948" y="8055"/>
                  </a:lnTo>
                  <a:lnTo>
                    <a:pt x="10902" y="8097"/>
                  </a:lnTo>
                  <a:lnTo>
                    <a:pt x="10811" y="8055"/>
                  </a:lnTo>
                  <a:lnTo>
                    <a:pt x="10562" y="7969"/>
                  </a:lnTo>
                  <a:lnTo>
                    <a:pt x="10675" y="7969"/>
                  </a:lnTo>
                  <a:lnTo>
                    <a:pt x="10721" y="8012"/>
                  </a:lnTo>
                  <a:lnTo>
                    <a:pt x="10766" y="7969"/>
                  </a:lnTo>
                  <a:close/>
                  <a:moveTo>
                    <a:pt x="11402" y="11879"/>
                  </a:moveTo>
                  <a:lnTo>
                    <a:pt x="11402" y="11879"/>
                  </a:lnTo>
                  <a:lnTo>
                    <a:pt x="11311" y="11964"/>
                  </a:lnTo>
                  <a:lnTo>
                    <a:pt x="11266" y="11964"/>
                  </a:lnTo>
                  <a:lnTo>
                    <a:pt x="11493" y="11708"/>
                  </a:lnTo>
                  <a:lnTo>
                    <a:pt x="11584" y="11580"/>
                  </a:lnTo>
                  <a:lnTo>
                    <a:pt x="11629" y="11452"/>
                  </a:lnTo>
                  <a:lnTo>
                    <a:pt x="11629" y="11323"/>
                  </a:lnTo>
                  <a:lnTo>
                    <a:pt x="11493" y="11281"/>
                  </a:lnTo>
                  <a:lnTo>
                    <a:pt x="11447" y="11238"/>
                  </a:lnTo>
                  <a:lnTo>
                    <a:pt x="11084" y="11153"/>
                  </a:lnTo>
                  <a:lnTo>
                    <a:pt x="11038" y="11153"/>
                  </a:lnTo>
                  <a:lnTo>
                    <a:pt x="10902" y="11153"/>
                  </a:lnTo>
                  <a:lnTo>
                    <a:pt x="10766" y="11067"/>
                  </a:lnTo>
                  <a:lnTo>
                    <a:pt x="10630" y="10982"/>
                  </a:lnTo>
                  <a:lnTo>
                    <a:pt x="11038" y="11110"/>
                  </a:lnTo>
                  <a:lnTo>
                    <a:pt x="11266" y="11195"/>
                  </a:lnTo>
                  <a:lnTo>
                    <a:pt x="11493" y="11281"/>
                  </a:lnTo>
                  <a:lnTo>
                    <a:pt x="11538" y="11281"/>
                  </a:lnTo>
                  <a:lnTo>
                    <a:pt x="11584" y="11323"/>
                  </a:lnTo>
                  <a:lnTo>
                    <a:pt x="11629" y="11323"/>
                  </a:lnTo>
                  <a:lnTo>
                    <a:pt x="11629" y="11366"/>
                  </a:lnTo>
                  <a:lnTo>
                    <a:pt x="11674" y="11452"/>
                  </a:lnTo>
                  <a:lnTo>
                    <a:pt x="11720" y="11537"/>
                  </a:lnTo>
                  <a:lnTo>
                    <a:pt x="11674" y="11580"/>
                  </a:lnTo>
                  <a:lnTo>
                    <a:pt x="11629" y="11580"/>
                  </a:lnTo>
                  <a:lnTo>
                    <a:pt x="11584" y="11580"/>
                  </a:lnTo>
                  <a:lnTo>
                    <a:pt x="11493" y="11708"/>
                  </a:lnTo>
                  <a:lnTo>
                    <a:pt x="11402" y="11879"/>
                  </a:lnTo>
                  <a:close/>
                  <a:moveTo>
                    <a:pt x="11856" y="12178"/>
                  </a:moveTo>
                  <a:lnTo>
                    <a:pt x="11856" y="12178"/>
                  </a:lnTo>
                  <a:lnTo>
                    <a:pt x="11765" y="12135"/>
                  </a:lnTo>
                  <a:lnTo>
                    <a:pt x="11493" y="12050"/>
                  </a:lnTo>
                  <a:lnTo>
                    <a:pt x="11856" y="12178"/>
                  </a:lnTo>
                  <a:close/>
                  <a:moveTo>
                    <a:pt x="11674" y="8055"/>
                  </a:moveTo>
                  <a:lnTo>
                    <a:pt x="11674" y="8055"/>
                  </a:lnTo>
                  <a:lnTo>
                    <a:pt x="11856" y="8226"/>
                  </a:lnTo>
                  <a:lnTo>
                    <a:pt x="11674" y="8055"/>
                  </a:lnTo>
                  <a:close/>
                  <a:moveTo>
                    <a:pt x="13491" y="7350"/>
                  </a:moveTo>
                  <a:lnTo>
                    <a:pt x="13491" y="7350"/>
                  </a:lnTo>
                  <a:lnTo>
                    <a:pt x="13401" y="7585"/>
                  </a:lnTo>
                  <a:lnTo>
                    <a:pt x="13491" y="7350"/>
                  </a:lnTo>
                  <a:close/>
                  <a:moveTo>
                    <a:pt x="13128" y="11110"/>
                  </a:moveTo>
                  <a:lnTo>
                    <a:pt x="13128" y="11110"/>
                  </a:lnTo>
                  <a:lnTo>
                    <a:pt x="13128" y="11067"/>
                  </a:lnTo>
                  <a:lnTo>
                    <a:pt x="13083" y="11024"/>
                  </a:lnTo>
                  <a:lnTo>
                    <a:pt x="13128" y="11024"/>
                  </a:lnTo>
                  <a:lnTo>
                    <a:pt x="13174" y="10982"/>
                  </a:lnTo>
                  <a:lnTo>
                    <a:pt x="13174" y="10853"/>
                  </a:lnTo>
                  <a:lnTo>
                    <a:pt x="13174" y="10811"/>
                  </a:lnTo>
                  <a:lnTo>
                    <a:pt x="13128" y="10768"/>
                  </a:lnTo>
                  <a:lnTo>
                    <a:pt x="13174" y="10640"/>
                  </a:lnTo>
                  <a:lnTo>
                    <a:pt x="13219" y="10554"/>
                  </a:lnTo>
                  <a:lnTo>
                    <a:pt x="13174" y="10469"/>
                  </a:lnTo>
                  <a:lnTo>
                    <a:pt x="13083" y="10362"/>
                  </a:lnTo>
                  <a:lnTo>
                    <a:pt x="13174" y="10426"/>
                  </a:lnTo>
                  <a:lnTo>
                    <a:pt x="13264" y="10512"/>
                  </a:lnTo>
                  <a:lnTo>
                    <a:pt x="13219" y="10554"/>
                  </a:lnTo>
                  <a:lnTo>
                    <a:pt x="13264" y="10554"/>
                  </a:lnTo>
                  <a:lnTo>
                    <a:pt x="13219" y="10853"/>
                  </a:lnTo>
                  <a:lnTo>
                    <a:pt x="13128" y="11110"/>
                  </a:lnTo>
                  <a:close/>
                  <a:moveTo>
                    <a:pt x="13355" y="10063"/>
                  </a:moveTo>
                  <a:lnTo>
                    <a:pt x="13355" y="10063"/>
                  </a:lnTo>
                  <a:lnTo>
                    <a:pt x="13355" y="10106"/>
                  </a:lnTo>
                  <a:lnTo>
                    <a:pt x="13401" y="10148"/>
                  </a:lnTo>
                  <a:lnTo>
                    <a:pt x="13446" y="10640"/>
                  </a:lnTo>
                  <a:lnTo>
                    <a:pt x="13310" y="10106"/>
                  </a:lnTo>
                  <a:lnTo>
                    <a:pt x="13219" y="9636"/>
                  </a:lnTo>
                  <a:lnTo>
                    <a:pt x="13264" y="9465"/>
                  </a:lnTo>
                  <a:lnTo>
                    <a:pt x="13264" y="9422"/>
                  </a:lnTo>
                  <a:lnTo>
                    <a:pt x="13310" y="9422"/>
                  </a:lnTo>
                  <a:lnTo>
                    <a:pt x="13355" y="9465"/>
                  </a:lnTo>
                  <a:lnTo>
                    <a:pt x="13310" y="9550"/>
                  </a:lnTo>
                  <a:lnTo>
                    <a:pt x="13219" y="9636"/>
                  </a:lnTo>
                  <a:lnTo>
                    <a:pt x="13264" y="9764"/>
                  </a:lnTo>
                  <a:lnTo>
                    <a:pt x="13355" y="9849"/>
                  </a:lnTo>
                  <a:lnTo>
                    <a:pt x="13446" y="9892"/>
                  </a:lnTo>
                  <a:lnTo>
                    <a:pt x="13491" y="9977"/>
                  </a:lnTo>
                  <a:lnTo>
                    <a:pt x="13491" y="10020"/>
                  </a:lnTo>
                  <a:lnTo>
                    <a:pt x="13446" y="10020"/>
                  </a:lnTo>
                  <a:lnTo>
                    <a:pt x="13355" y="10063"/>
                  </a:lnTo>
                  <a:close/>
                  <a:moveTo>
                    <a:pt x="13401" y="8866"/>
                  </a:moveTo>
                  <a:lnTo>
                    <a:pt x="13401" y="8866"/>
                  </a:lnTo>
                  <a:lnTo>
                    <a:pt x="13355" y="8909"/>
                  </a:lnTo>
                  <a:lnTo>
                    <a:pt x="13401" y="8866"/>
                  </a:lnTo>
                  <a:lnTo>
                    <a:pt x="13264" y="8738"/>
                  </a:lnTo>
                  <a:lnTo>
                    <a:pt x="13128" y="8525"/>
                  </a:lnTo>
                  <a:lnTo>
                    <a:pt x="13083" y="8439"/>
                  </a:lnTo>
                  <a:lnTo>
                    <a:pt x="13037" y="8311"/>
                  </a:lnTo>
                  <a:lnTo>
                    <a:pt x="13083" y="8268"/>
                  </a:lnTo>
                  <a:lnTo>
                    <a:pt x="13174" y="8226"/>
                  </a:lnTo>
                  <a:lnTo>
                    <a:pt x="13355" y="8055"/>
                  </a:lnTo>
                  <a:lnTo>
                    <a:pt x="13355" y="8097"/>
                  </a:lnTo>
                  <a:lnTo>
                    <a:pt x="13264" y="8183"/>
                  </a:lnTo>
                  <a:lnTo>
                    <a:pt x="13128" y="8482"/>
                  </a:lnTo>
                  <a:lnTo>
                    <a:pt x="13264" y="8525"/>
                  </a:lnTo>
                  <a:lnTo>
                    <a:pt x="13355" y="8610"/>
                  </a:lnTo>
                  <a:lnTo>
                    <a:pt x="13355" y="8653"/>
                  </a:lnTo>
                  <a:lnTo>
                    <a:pt x="13355" y="8696"/>
                  </a:lnTo>
                  <a:lnTo>
                    <a:pt x="13355" y="8781"/>
                  </a:lnTo>
                  <a:lnTo>
                    <a:pt x="13355" y="8824"/>
                  </a:lnTo>
                  <a:lnTo>
                    <a:pt x="13401" y="8824"/>
                  </a:lnTo>
                  <a:lnTo>
                    <a:pt x="13446" y="8781"/>
                  </a:lnTo>
                  <a:lnTo>
                    <a:pt x="13491" y="8781"/>
                  </a:lnTo>
                  <a:lnTo>
                    <a:pt x="13446" y="8824"/>
                  </a:lnTo>
                  <a:lnTo>
                    <a:pt x="13401" y="8866"/>
                  </a:lnTo>
                  <a:close/>
                  <a:moveTo>
                    <a:pt x="16649" y="13524"/>
                  </a:moveTo>
                  <a:lnTo>
                    <a:pt x="16649" y="13524"/>
                  </a:lnTo>
                  <a:lnTo>
                    <a:pt x="16558" y="13652"/>
                  </a:lnTo>
                  <a:lnTo>
                    <a:pt x="16421" y="13695"/>
                  </a:lnTo>
                  <a:lnTo>
                    <a:pt x="16331" y="13695"/>
                  </a:lnTo>
                  <a:lnTo>
                    <a:pt x="16194" y="13652"/>
                  </a:lnTo>
                  <a:lnTo>
                    <a:pt x="15922" y="13524"/>
                  </a:lnTo>
                  <a:lnTo>
                    <a:pt x="15695" y="13374"/>
                  </a:lnTo>
                  <a:lnTo>
                    <a:pt x="15649" y="13332"/>
                  </a:lnTo>
                  <a:lnTo>
                    <a:pt x="15649" y="13204"/>
                  </a:lnTo>
                  <a:lnTo>
                    <a:pt x="15649" y="12990"/>
                  </a:lnTo>
                  <a:lnTo>
                    <a:pt x="15740" y="12819"/>
                  </a:lnTo>
                  <a:lnTo>
                    <a:pt x="15740" y="12691"/>
                  </a:lnTo>
                  <a:lnTo>
                    <a:pt x="15740" y="12648"/>
                  </a:lnTo>
                  <a:lnTo>
                    <a:pt x="15649" y="12648"/>
                  </a:lnTo>
                  <a:lnTo>
                    <a:pt x="15558" y="12648"/>
                  </a:lnTo>
                  <a:lnTo>
                    <a:pt x="15468" y="12605"/>
                  </a:lnTo>
                  <a:lnTo>
                    <a:pt x="15422" y="12563"/>
                  </a:lnTo>
                  <a:lnTo>
                    <a:pt x="15422" y="12520"/>
                  </a:lnTo>
                  <a:lnTo>
                    <a:pt x="15377" y="12477"/>
                  </a:lnTo>
                  <a:lnTo>
                    <a:pt x="15150" y="12349"/>
                  </a:lnTo>
                  <a:lnTo>
                    <a:pt x="14922" y="12178"/>
                  </a:lnTo>
                  <a:lnTo>
                    <a:pt x="14832" y="12093"/>
                  </a:lnTo>
                  <a:lnTo>
                    <a:pt x="14786" y="12050"/>
                  </a:lnTo>
                  <a:lnTo>
                    <a:pt x="14786" y="11964"/>
                  </a:lnTo>
                  <a:lnTo>
                    <a:pt x="14741" y="11836"/>
                  </a:lnTo>
                  <a:lnTo>
                    <a:pt x="14695" y="11793"/>
                  </a:lnTo>
                  <a:lnTo>
                    <a:pt x="14604" y="11751"/>
                  </a:lnTo>
                  <a:lnTo>
                    <a:pt x="14514" y="11751"/>
                  </a:lnTo>
                  <a:lnTo>
                    <a:pt x="14468" y="11708"/>
                  </a:lnTo>
                  <a:lnTo>
                    <a:pt x="14468" y="11580"/>
                  </a:lnTo>
                  <a:lnTo>
                    <a:pt x="14514" y="11409"/>
                  </a:lnTo>
                  <a:lnTo>
                    <a:pt x="14650" y="11153"/>
                  </a:lnTo>
                  <a:lnTo>
                    <a:pt x="14650" y="10939"/>
                  </a:lnTo>
                  <a:lnTo>
                    <a:pt x="14695" y="10853"/>
                  </a:lnTo>
                  <a:lnTo>
                    <a:pt x="14741" y="10682"/>
                  </a:lnTo>
                  <a:lnTo>
                    <a:pt x="14786" y="10597"/>
                  </a:lnTo>
                  <a:lnTo>
                    <a:pt x="14832" y="10554"/>
                  </a:lnTo>
                  <a:lnTo>
                    <a:pt x="14922" y="10512"/>
                  </a:lnTo>
                  <a:lnTo>
                    <a:pt x="15104" y="10554"/>
                  </a:lnTo>
                  <a:lnTo>
                    <a:pt x="15286" y="10597"/>
                  </a:lnTo>
                  <a:lnTo>
                    <a:pt x="15331" y="10682"/>
                  </a:lnTo>
                  <a:lnTo>
                    <a:pt x="15331" y="10725"/>
                  </a:lnTo>
                  <a:lnTo>
                    <a:pt x="15377" y="10853"/>
                  </a:lnTo>
                  <a:lnTo>
                    <a:pt x="15422" y="10896"/>
                  </a:lnTo>
                  <a:lnTo>
                    <a:pt x="15468" y="10896"/>
                  </a:lnTo>
                  <a:lnTo>
                    <a:pt x="15377" y="10939"/>
                  </a:lnTo>
                  <a:lnTo>
                    <a:pt x="15240" y="10982"/>
                  </a:lnTo>
                  <a:lnTo>
                    <a:pt x="15195" y="10982"/>
                  </a:lnTo>
                  <a:lnTo>
                    <a:pt x="15150" y="11067"/>
                  </a:lnTo>
                  <a:lnTo>
                    <a:pt x="15286" y="11153"/>
                  </a:lnTo>
                  <a:lnTo>
                    <a:pt x="15331" y="11238"/>
                  </a:lnTo>
                  <a:lnTo>
                    <a:pt x="15331" y="11281"/>
                  </a:lnTo>
                  <a:lnTo>
                    <a:pt x="15286" y="11323"/>
                  </a:lnTo>
                  <a:lnTo>
                    <a:pt x="15195" y="11323"/>
                  </a:lnTo>
                  <a:lnTo>
                    <a:pt x="15150" y="11366"/>
                  </a:lnTo>
                  <a:lnTo>
                    <a:pt x="15104" y="11366"/>
                  </a:lnTo>
                  <a:lnTo>
                    <a:pt x="15104" y="11409"/>
                  </a:lnTo>
                  <a:lnTo>
                    <a:pt x="15150" y="11409"/>
                  </a:lnTo>
                  <a:lnTo>
                    <a:pt x="15240" y="11452"/>
                  </a:lnTo>
                  <a:lnTo>
                    <a:pt x="15468" y="11623"/>
                  </a:lnTo>
                  <a:lnTo>
                    <a:pt x="15468" y="11665"/>
                  </a:lnTo>
                  <a:lnTo>
                    <a:pt x="15513" y="11708"/>
                  </a:lnTo>
                  <a:lnTo>
                    <a:pt x="15649" y="11708"/>
                  </a:lnTo>
                  <a:lnTo>
                    <a:pt x="15740" y="11708"/>
                  </a:lnTo>
                  <a:lnTo>
                    <a:pt x="15831" y="11751"/>
                  </a:lnTo>
                  <a:lnTo>
                    <a:pt x="15876" y="11793"/>
                  </a:lnTo>
                  <a:lnTo>
                    <a:pt x="15876" y="11879"/>
                  </a:lnTo>
                  <a:lnTo>
                    <a:pt x="15922" y="12007"/>
                  </a:lnTo>
                  <a:lnTo>
                    <a:pt x="15967" y="12007"/>
                  </a:lnTo>
                  <a:lnTo>
                    <a:pt x="16013" y="11879"/>
                  </a:lnTo>
                  <a:lnTo>
                    <a:pt x="16013" y="11836"/>
                  </a:lnTo>
                  <a:lnTo>
                    <a:pt x="16058" y="11793"/>
                  </a:lnTo>
                  <a:lnTo>
                    <a:pt x="16103" y="11793"/>
                  </a:lnTo>
                  <a:lnTo>
                    <a:pt x="16194" y="11879"/>
                  </a:lnTo>
                  <a:lnTo>
                    <a:pt x="16285" y="11922"/>
                  </a:lnTo>
                  <a:lnTo>
                    <a:pt x="16421" y="12007"/>
                  </a:lnTo>
                  <a:lnTo>
                    <a:pt x="16376" y="12050"/>
                  </a:lnTo>
                  <a:lnTo>
                    <a:pt x="16331" y="12093"/>
                  </a:lnTo>
                  <a:lnTo>
                    <a:pt x="16285" y="12221"/>
                  </a:lnTo>
                  <a:lnTo>
                    <a:pt x="16194" y="12306"/>
                  </a:lnTo>
                  <a:lnTo>
                    <a:pt x="16149" y="12349"/>
                  </a:lnTo>
                  <a:lnTo>
                    <a:pt x="16149" y="12392"/>
                  </a:lnTo>
                  <a:lnTo>
                    <a:pt x="16149" y="12434"/>
                  </a:lnTo>
                  <a:lnTo>
                    <a:pt x="16194" y="12477"/>
                  </a:lnTo>
                  <a:lnTo>
                    <a:pt x="16285" y="12563"/>
                  </a:lnTo>
                  <a:lnTo>
                    <a:pt x="16240" y="12477"/>
                  </a:lnTo>
                  <a:lnTo>
                    <a:pt x="16376" y="12605"/>
                  </a:lnTo>
                  <a:lnTo>
                    <a:pt x="16467" y="12648"/>
                  </a:lnTo>
                  <a:lnTo>
                    <a:pt x="16558" y="12691"/>
                  </a:lnTo>
                  <a:lnTo>
                    <a:pt x="16603" y="12776"/>
                  </a:lnTo>
                  <a:lnTo>
                    <a:pt x="16649" y="12904"/>
                  </a:lnTo>
                  <a:lnTo>
                    <a:pt x="16785" y="13204"/>
                  </a:lnTo>
                  <a:lnTo>
                    <a:pt x="16649" y="13524"/>
                  </a:lnTo>
                  <a:close/>
                  <a:moveTo>
                    <a:pt x="16512" y="10853"/>
                  </a:moveTo>
                  <a:lnTo>
                    <a:pt x="16512" y="10853"/>
                  </a:lnTo>
                  <a:lnTo>
                    <a:pt x="16467" y="10853"/>
                  </a:lnTo>
                  <a:lnTo>
                    <a:pt x="16421" y="10811"/>
                  </a:lnTo>
                  <a:lnTo>
                    <a:pt x="16421" y="10725"/>
                  </a:lnTo>
                  <a:lnTo>
                    <a:pt x="16285" y="10554"/>
                  </a:lnTo>
                  <a:lnTo>
                    <a:pt x="16240" y="10319"/>
                  </a:lnTo>
                  <a:lnTo>
                    <a:pt x="16240" y="10148"/>
                  </a:lnTo>
                  <a:lnTo>
                    <a:pt x="16331" y="9977"/>
                  </a:lnTo>
                  <a:lnTo>
                    <a:pt x="16421" y="9764"/>
                  </a:lnTo>
                  <a:lnTo>
                    <a:pt x="16421" y="9807"/>
                  </a:lnTo>
                  <a:lnTo>
                    <a:pt x="16467" y="9935"/>
                  </a:lnTo>
                  <a:lnTo>
                    <a:pt x="16512" y="10020"/>
                  </a:lnTo>
                  <a:lnTo>
                    <a:pt x="16558" y="10020"/>
                  </a:lnTo>
                  <a:lnTo>
                    <a:pt x="16649" y="10063"/>
                  </a:lnTo>
                  <a:lnTo>
                    <a:pt x="16739" y="10234"/>
                  </a:lnTo>
                  <a:lnTo>
                    <a:pt x="16785" y="10469"/>
                  </a:lnTo>
                  <a:lnTo>
                    <a:pt x="16830" y="10640"/>
                  </a:lnTo>
                  <a:lnTo>
                    <a:pt x="16785" y="10725"/>
                  </a:lnTo>
                  <a:lnTo>
                    <a:pt x="16739" y="10768"/>
                  </a:lnTo>
                  <a:lnTo>
                    <a:pt x="16649" y="10811"/>
                  </a:lnTo>
                  <a:lnTo>
                    <a:pt x="16512" y="10853"/>
                  </a:lnTo>
                  <a:close/>
                  <a:moveTo>
                    <a:pt x="17943" y="8866"/>
                  </a:moveTo>
                  <a:lnTo>
                    <a:pt x="17943" y="8866"/>
                  </a:lnTo>
                  <a:lnTo>
                    <a:pt x="17807" y="8738"/>
                  </a:lnTo>
                  <a:lnTo>
                    <a:pt x="17671" y="8610"/>
                  </a:lnTo>
                  <a:lnTo>
                    <a:pt x="17671" y="8567"/>
                  </a:lnTo>
                  <a:lnTo>
                    <a:pt x="17671" y="8482"/>
                  </a:lnTo>
                  <a:lnTo>
                    <a:pt x="17716" y="8183"/>
                  </a:lnTo>
                  <a:lnTo>
                    <a:pt x="17807" y="8140"/>
                  </a:lnTo>
                  <a:lnTo>
                    <a:pt x="17807" y="8012"/>
                  </a:lnTo>
                  <a:lnTo>
                    <a:pt x="17852" y="7926"/>
                  </a:lnTo>
                  <a:lnTo>
                    <a:pt x="17852" y="7884"/>
                  </a:lnTo>
                  <a:lnTo>
                    <a:pt x="17898" y="7884"/>
                  </a:lnTo>
                  <a:lnTo>
                    <a:pt x="17943" y="7926"/>
                  </a:lnTo>
                  <a:lnTo>
                    <a:pt x="17943" y="8012"/>
                  </a:lnTo>
                  <a:lnTo>
                    <a:pt x="17852" y="8183"/>
                  </a:lnTo>
                  <a:lnTo>
                    <a:pt x="17716" y="8311"/>
                  </a:lnTo>
                  <a:lnTo>
                    <a:pt x="17716" y="8354"/>
                  </a:lnTo>
                  <a:lnTo>
                    <a:pt x="17716" y="8396"/>
                  </a:lnTo>
                  <a:lnTo>
                    <a:pt x="17898" y="8781"/>
                  </a:lnTo>
                  <a:lnTo>
                    <a:pt x="17943" y="8866"/>
                  </a:lnTo>
                  <a:close/>
                  <a:moveTo>
                    <a:pt x="17943" y="886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9" name="AutoShape 52">
              <a:extLst>
                <a:ext uri="{FF2B5EF4-FFF2-40B4-BE49-F238E27FC236}">
                  <a16:creationId xmlns:a16="http://schemas.microsoft.com/office/drawing/2014/main" id="{51E9F5CA-68A2-B12C-075D-ED09D2EC7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2" y="5416"/>
              <a:ext cx="32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0800" y="720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14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0" name="AutoShape 53">
              <a:extLst>
                <a:ext uri="{FF2B5EF4-FFF2-40B4-BE49-F238E27FC236}">
                  <a16:creationId xmlns:a16="http://schemas.microsoft.com/office/drawing/2014/main" id="{6B7D3B17-D515-5CD6-C2D5-A32B5743C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0" y="5753"/>
              <a:ext cx="64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0800" y="0"/>
                  </a:lnTo>
                  <a:lnTo>
                    <a:pt x="0" y="0"/>
                  </a:lnTo>
                  <a:lnTo>
                    <a:pt x="54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1" name="AutoShape 54">
              <a:extLst>
                <a:ext uri="{FF2B5EF4-FFF2-40B4-BE49-F238E27FC236}">
                  <a16:creationId xmlns:a16="http://schemas.microsoft.com/office/drawing/2014/main" id="{BA91EE85-01A8-7653-5735-9313FA87E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9" y="3880"/>
              <a:ext cx="48" cy="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200" y="21600"/>
                  </a:moveTo>
                  <a:lnTo>
                    <a:pt x="7200" y="21600"/>
                  </a:lnTo>
                  <a:lnTo>
                    <a:pt x="14400" y="17673"/>
                  </a:lnTo>
                  <a:lnTo>
                    <a:pt x="14400" y="13745"/>
                  </a:lnTo>
                  <a:lnTo>
                    <a:pt x="21600" y="0"/>
                  </a:lnTo>
                  <a:lnTo>
                    <a:pt x="14400" y="0"/>
                  </a:lnTo>
                  <a:lnTo>
                    <a:pt x="7200" y="3927"/>
                  </a:lnTo>
                  <a:lnTo>
                    <a:pt x="0" y="17673"/>
                  </a:lnTo>
                  <a:lnTo>
                    <a:pt x="0" y="21600"/>
                  </a:lnTo>
                  <a:lnTo>
                    <a:pt x="7200" y="21600"/>
                  </a:lnTo>
                  <a:close/>
                  <a:moveTo>
                    <a:pt x="720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2" name="AutoShape 55">
              <a:extLst>
                <a:ext uri="{FF2B5EF4-FFF2-40B4-BE49-F238E27FC236}">
                  <a16:creationId xmlns:a16="http://schemas.microsoft.com/office/drawing/2014/main" id="{9A25F1C8-3077-5AE7-5C75-EFACCC0B0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" y="4528"/>
              <a:ext cx="128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200" y="14400"/>
                  </a:moveTo>
                  <a:lnTo>
                    <a:pt x="16200" y="14400"/>
                  </a:lnTo>
                  <a:lnTo>
                    <a:pt x="21600" y="21600"/>
                  </a:lnTo>
                  <a:lnTo>
                    <a:pt x="0" y="0"/>
                  </a:lnTo>
                  <a:lnTo>
                    <a:pt x="16200" y="14400"/>
                  </a:lnTo>
                  <a:close/>
                  <a:moveTo>
                    <a:pt x="16200" y="144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3" name="AutoShape 56">
              <a:extLst>
                <a:ext uri="{FF2B5EF4-FFF2-40B4-BE49-F238E27FC236}">
                  <a16:creationId xmlns:a16="http://schemas.microsoft.com/office/drawing/2014/main" id="{ECED11A0-86F1-B556-37F4-406D5962B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5753"/>
              <a:ext cx="32" cy="6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3366"/>
                  </a:lnTo>
                  <a:lnTo>
                    <a:pt x="0" y="7294"/>
                  </a:lnTo>
                  <a:lnTo>
                    <a:pt x="0" y="12904"/>
                  </a:lnTo>
                  <a:lnTo>
                    <a:pt x="21600" y="21600"/>
                  </a:lnTo>
                  <a:lnTo>
                    <a:pt x="108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AutoShape 57">
              <a:extLst>
                <a:ext uri="{FF2B5EF4-FFF2-40B4-BE49-F238E27FC236}">
                  <a16:creationId xmlns:a16="http://schemas.microsoft.com/office/drawing/2014/main" id="{65D06152-6754-0A05-8F11-F40F0C682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6369"/>
              <a:ext cx="1176" cy="270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089"/>
                  </a:moveTo>
                  <a:lnTo>
                    <a:pt x="21600" y="21089"/>
                  </a:lnTo>
                  <a:lnTo>
                    <a:pt x="21306" y="20705"/>
                  </a:lnTo>
                  <a:lnTo>
                    <a:pt x="20718" y="20194"/>
                  </a:lnTo>
                  <a:lnTo>
                    <a:pt x="19543" y="19299"/>
                  </a:lnTo>
                  <a:lnTo>
                    <a:pt x="18073" y="18660"/>
                  </a:lnTo>
                  <a:lnTo>
                    <a:pt x="18073" y="18533"/>
                  </a:lnTo>
                  <a:lnTo>
                    <a:pt x="18073" y="18660"/>
                  </a:lnTo>
                  <a:lnTo>
                    <a:pt x="18073" y="18788"/>
                  </a:lnTo>
                  <a:lnTo>
                    <a:pt x="17486" y="18277"/>
                  </a:lnTo>
                  <a:lnTo>
                    <a:pt x="15722" y="16999"/>
                  </a:lnTo>
                  <a:lnTo>
                    <a:pt x="13665" y="15657"/>
                  </a:lnTo>
                  <a:lnTo>
                    <a:pt x="11902" y="14507"/>
                  </a:lnTo>
                  <a:lnTo>
                    <a:pt x="10727" y="13740"/>
                  </a:lnTo>
                  <a:lnTo>
                    <a:pt x="10139" y="13612"/>
                  </a:lnTo>
                  <a:lnTo>
                    <a:pt x="9845" y="13484"/>
                  </a:lnTo>
                  <a:lnTo>
                    <a:pt x="9551" y="12717"/>
                  </a:lnTo>
                  <a:lnTo>
                    <a:pt x="7935" y="11567"/>
                  </a:lnTo>
                  <a:lnTo>
                    <a:pt x="7641" y="11311"/>
                  </a:lnTo>
                  <a:lnTo>
                    <a:pt x="7347" y="10928"/>
                  </a:lnTo>
                  <a:lnTo>
                    <a:pt x="6465" y="10544"/>
                  </a:lnTo>
                  <a:lnTo>
                    <a:pt x="6171" y="10289"/>
                  </a:lnTo>
                  <a:lnTo>
                    <a:pt x="5290" y="9266"/>
                  </a:lnTo>
                  <a:lnTo>
                    <a:pt x="4408" y="8372"/>
                  </a:lnTo>
                  <a:lnTo>
                    <a:pt x="4702" y="8244"/>
                  </a:lnTo>
                  <a:lnTo>
                    <a:pt x="4702" y="7988"/>
                  </a:lnTo>
                  <a:lnTo>
                    <a:pt x="4408" y="7733"/>
                  </a:lnTo>
                  <a:lnTo>
                    <a:pt x="4114" y="7157"/>
                  </a:lnTo>
                  <a:lnTo>
                    <a:pt x="2939" y="5496"/>
                  </a:lnTo>
                  <a:lnTo>
                    <a:pt x="882" y="2173"/>
                  </a:lnTo>
                  <a:lnTo>
                    <a:pt x="882" y="2301"/>
                  </a:lnTo>
                  <a:lnTo>
                    <a:pt x="0" y="0"/>
                  </a:lnTo>
                  <a:lnTo>
                    <a:pt x="0" y="511"/>
                  </a:lnTo>
                  <a:lnTo>
                    <a:pt x="294" y="1534"/>
                  </a:lnTo>
                  <a:lnTo>
                    <a:pt x="882" y="2684"/>
                  </a:lnTo>
                  <a:lnTo>
                    <a:pt x="2351" y="5496"/>
                  </a:lnTo>
                  <a:lnTo>
                    <a:pt x="4114" y="8372"/>
                  </a:lnTo>
                  <a:lnTo>
                    <a:pt x="5584" y="10033"/>
                  </a:lnTo>
                  <a:lnTo>
                    <a:pt x="7347" y="11695"/>
                  </a:lnTo>
                  <a:lnTo>
                    <a:pt x="11020" y="15018"/>
                  </a:lnTo>
                  <a:lnTo>
                    <a:pt x="15429" y="18149"/>
                  </a:lnTo>
                  <a:lnTo>
                    <a:pt x="20131" y="21089"/>
                  </a:lnTo>
                  <a:lnTo>
                    <a:pt x="21012" y="21472"/>
                  </a:lnTo>
                  <a:lnTo>
                    <a:pt x="21012" y="21600"/>
                  </a:lnTo>
                  <a:lnTo>
                    <a:pt x="21306" y="21600"/>
                  </a:lnTo>
                  <a:lnTo>
                    <a:pt x="21600" y="21089"/>
                  </a:lnTo>
                  <a:close/>
                  <a:moveTo>
                    <a:pt x="21600" y="2108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C8381FF8-C11E-D380-AF1F-81A943D1F214}"/>
              </a:ext>
            </a:extLst>
          </p:cNvPr>
          <p:cNvGrpSpPr/>
          <p:nvPr/>
        </p:nvGrpSpPr>
        <p:grpSpPr>
          <a:xfrm>
            <a:off x="8070322" y="1977593"/>
            <a:ext cx="3346978" cy="930243"/>
            <a:chOff x="1332210" y="1119916"/>
            <a:chExt cx="3346978" cy="930243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60F64242-A4E4-442F-ABF2-6B3602135862}"/>
                </a:ext>
              </a:extLst>
            </p:cNvPr>
            <p:cNvSpPr txBox="1"/>
            <p:nvPr/>
          </p:nvSpPr>
          <p:spPr>
            <a:xfrm>
              <a:off x="1332210" y="1428257"/>
              <a:ext cx="334697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AE920DCC-C6A0-A0CE-B7C6-86C5856697B7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F1863B5-AFC1-6173-9DB7-B40070308145}"/>
              </a:ext>
            </a:extLst>
          </p:cNvPr>
          <p:cNvGrpSpPr/>
          <p:nvPr/>
        </p:nvGrpSpPr>
        <p:grpSpPr>
          <a:xfrm>
            <a:off x="874713" y="2035117"/>
            <a:ext cx="3212458" cy="930243"/>
            <a:chOff x="1571449" y="1119916"/>
            <a:chExt cx="3212458" cy="930243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56DC572D-BC2E-7DB7-D866-9B2AB541198C}"/>
                </a:ext>
              </a:extLst>
            </p:cNvPr>
            <p:cNvSpPr txBox="1"/>
            <p:nvPr/>
          </p:nvSpPr>
          <p:spPr>
            <a:xfrm>
              <a:off x="1571449" y="1428257"/>
              <a:ext cx="3212457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3DDF6312-FBC2-15A4-51B4-A57E9FA06888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EB7E4A47-F331-D9F5-286F-1EB69DC2502B}"/>
              </a:ext>
            </a:extLst>
          </p:cNvPr>
          <p:cNvGrpSpPr/>
          <p:nvPr/>
        </p:nvGrpSpPr>
        <p:grpSpPr>
          <a:xfrm>
            <a:off x="8070322" y="4262168"/>
            <a:ext cx="3346978" cy="930243"/>
            <a:chOff x="1332210" y="1119916"/>
            <a:chExt cx="3346978" cy="930243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254EA46-52FC-4936-0929-F8D88433CCE4}"/>
                </a:ext>
              </a:extLst>
            </p:cNvPr>
            <p:cNvSpPr txBox="1"/>
            <p:nvPr/>
          </p:nvSpPr>
          <p:spPr>
            <a:xfrm>
              <a:off x="1332210" y="1428257"/>
              <a:ext cx="334697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F9DB3671-734F-78D0-6AFA-1F9CD6F4B77E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DB33FEDD-14A4-089C-E9C7-B3723C1B6D92}"/>
              </a:ext>
            </a:extLst>
          </p:cNvPr>
          <p:cNvGrpSpPr/>
          <p:nvPr/>
        </p:nvGrpSpPr>
        <p:grpSpPr>
          <a:xfrm>
            <a:off x="874713" y="4319692"/>
            <a:ext cx="3212458" cy="930243"/>
            <a:chOff x="1571449" y="1119916"/>
            <a:chExt cx="3212458" cy="930243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850EDDD1-13A3-F2BB-6370-391B2F26750F}"/>
                </a:ext>
              </a:extLst>
            </p:cNvPr>
            <p:cNvSpPr txBox="1"/>
            <p:nvPr/>
          </p:nvSpPr>
          <p:spPr>
            <a:xfrm>
              <a:off x="1571449" y="1428257"/>
              <a:ext cx="3212457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129D8044-EC22-4473-5EEF-7624EA245A9E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3140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1E4B0CC-9EB0-4DC0-FF66-1267BC81A70F}"/>
              </a:ext>
            </a:extLst>
          </p:cNvPr>
          <p:cNvGrpSpPr/>
          <p:nvPr/>
        </p:nvGrpSpPr>
        <p:grpSpPr>
          <a:xfrm>
            <a:off x="4954306" y="1628535"/>
            <a:ext cx="4880928" cy="901702"/>
            <a:chOff x="4939657" y="1947190"/>
            <a:chExt cx="4880928" cy="901702"/>
          </a:xfrm>
        </p:grpSpPr>
        <p:grpSp>
          <p:nvGrpSpPr>
            <p:cNvPr id="3" name="组合 10">
              <a:extLst>
                <a:ext uri="{FF2B5EF4-FFF2-40B4-BE49-F238E27FC236}">
                  <a16:creationId xmlns:a16="http://schemas.microsoft.com/office/drawing/2014/main" id="{CA3ACA83-18FB-6A17-9BC8-5DB4534159D2}"/>
                </a:ext>
              </a:extLst>
            </p:cNvPr>
            <p:cNvGrpSpPr/>
            <p:nvPr/>
          </p:nvGrpSpPr>
          <p:grpSpPr bwMode="auto">
            <a:xfrm>
              <a:off x="4939657" y="1947190"/>
              <a:ext cx="4880928" cy="901702"/>
              <a:chOff x="3477295" y="3554567"/>
              <a:chExt cx="4881094" cy="901523"/>
            </a:xfrm>
          </p:grpSpPr>
          <p:sp>
            <p:nvSpPr>
              <p:cNvPr id="6" name="圆角矩形 11">
                <a:extLst>
                  <a:ext uri="{FF2B5EF4-FFF2-40B4-BE49-F238E27FC236}">
                    <a16:creationId xmlns:a16="http://schemas.microsoft.com/office/drawing/2014/main" id="{E811EE49-E132-17FF-3980-B92A573E1029}"/>
                  </a:ext>
                </a:extLst>
              </p:cNvPr>
              <p:cNvSpPr/>
              <p:nvPr/>
            </p:nvSpPr>
            <p:spPr>
              <a:xfrm>
                <a:off x="3477295" y="3554569"/>
                <a:ext cx="4881094" cy="90152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0F2FC"/>
                  </a:gs>
                  <a:gs pos="100000">
                    <a:srgbClr val="48A1FA"/>
                  </a:gs>
                </a:gsLst>
                <a:lin ang="126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任意多边形 12">
                <a:extLst>
                  <a:ext uri="{FF2B5EF4-FFF2-40B4-BE49-F238E27FC236}">
                    <a16:creationId xmlns:a16="http://schemas.microsoft.com/office/drawing/2014/main" id="{D251BDC1-8C98-C51B-3FAC-D47E086B74F3}"/>
                  </a:ext>
                </a:extLst>
              </p:cNvPr>
              <p:cNvSpPr/>
              <p:nvPr/>
            </p:nvSpPr>
            <p:spPr>
              <a:xfrm>
                <a:off x="3477295" y="3554567"/>
                <a:ext cx="944472" cy="901521"/>
              </a:xfrm>
              <a:custGeom>
                <a:avLst/>
                <a:gdLst>
                  <a:gd name="connsiteX0" fmla="*/ 0 w 824612"/>
                  <a:gd name="connsiteY0" fmla="*/ 450760 h 901521"/>
                  <a:gd name="connsiteX1" fmla="*/ 0 w 824612"/>
                  <a:gd name="connsiteY1" fmla="*/ 450761 h 901521"/>
                  <a:gd name="connsiteX2" fmla="*/ 0 w 824612"/>
                  <a:gd name="connsiteY2" fmla="*/ 450761 h 901521"/>
                  <a:gd name="connsiteX3" fmla="*/ 450761 w 824612"/>
                  <a:gd name="connsiteY3" fmla="*/ 0 h 901521"/>
                  <a:gd name="connsiteX4" fmla="*/ 824612 w 824612"/>
                  <a:gd name="connsiteY4" fmla="*/ 0 h 901521"/>
                  <a:gd name="connsiteX5" fmla="*/ 813351 w 824612"/>
                  <a:gd name="connsiteY5" fmla="*/ 55775 h 901521"/>
                  <a:gd name="connsiteX6" fmla="*/ 813351 w 824612"/>
                  <a:gd name="connsiteY6" fmla="*/ 845745 h 901521"/>
                  <a:gd name="connsiteX7" fmla="*/ 824612 w 824612"/>
                  <a:gd name="connsiteY7" fmla="*/ 901521 h 901521"/>
                  <a:gd name="connsiteX8" fmla="*/ 450761 w 824612"/>
                  <a:gd name="connsiteY8" fmla="*/ 901521 h 901521"/>
                  <a:gd name="connsiteX9" fmla="*/ 9158 w 824612"/>
                  <a:gd name="connsiteY9" fmla="*/ 541604 h 901521"/>
                  <a:gd name="connsiteX10" fmla="*/ 0 w 824612"/>
                  <a:gd name="connsiteY10" fmla="*/ 450761 h 901521"/>
                  <a:gd name="connsiteX11" fmla="*/ 9158 w 824612"/>
                  <a:gd name="connsiteY11" fmla="*/ 359917 h 901521"/>
                  <a:gd name="connsiteX12" fmla="*/ 450761 w 824612"/>
                  <a:gd name="connsiteY12" fmla="*/ 0 h 9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4612" h="901521">
                    <a:moveTo>
                      <a:pt x="0" y="450760"/>
                    </a:moveTo>
                    <a:lnTo>
                      <a:pt x="0" y="450761"/>
                    </a:lnTo>
                    <a:lnTo>
                      <a:pt x="0" y="450761"/>
                    </a:lnTo>
                    <a:close/>
                    <a:moveTo>
                      <a:pt x="450761" y="0"/>
                    </a:moveTo>
                    <a:lnTo>
                      <a:pt x="824612" y="0"/>
                    </a:lnTo>
                    <a:lnTo>
                      <a:pt x="813351" y="55775"/>
                    </a:lnTo>
                    <a:lnTo>
                      <a:pt x="813351" y="845745"/>
                    </a:lnTo>
                    <a:lnTo>
                      <a:pt x="824612" y="901521"/>
                    </a:lnTo>
                    <a:lnTo>
                      <a:pt x="450761" y="901521"/>
                    </a:lnTo>
                    <a:cubicBezTo>
                      <a:pt x="232932" y="901521"/>
                      <a:pt x="51190" y="747008"/>
                      <a:pt x="9158" y="541604"/>
                    </a:cubicBezTo>
                    <a:lnTo>
                      <a:pt x="0" y="450761"/>
                    </a:lnTo>
                    <a:lnTo>
                      <a:pt x="9158" y="359917"/>
                    </a:lnTo>
                    <a:cubicBezTo>
                      <a:pt x="51190" y="154513"/>
                      <a:pt x="232932" y="0"/>
                      <a:pt x="450761" y="0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chemeClr val="accent6">
                      <a:lumMod val="60000"/>
                      <a:lumOff val="40000"/>
                    </a:schemeClr>
                  </a:gs>
                  <a:gs pos="100000">
                    <a:srgbClr val="48A1FA">
                      <a:alpha val="0"/>
                    </a:srgbClr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altLang="zh-CN" dirty="0">
                    <a:sym typeface="+mn-lt"/>
                  </a:rPr>
                  <a:t> </a:t>
                </a:r>
                <a:endParaRPr lang="zh-CN" altLang="en-US" dirty="0">
                  <a:sym typeface="+mn-lt"/>
                </a:endParaRPr>
              </a:p>
            </p:txBody>
          </p:sp>
        </p:grpSp>
        <p:sp>
          <p:nvSpPr>
            <p:cNvPr id="4" name="文本框 22">
              <a:extLst>
                <a:ext uri="{FF2B5EF4-FFF2-40B4-BE49-F238E27FC236}">
                  <a16:creationId xmlns:a16="http://schemas.microsoft.com/office/drawing/2014/main" id="{5CCC6424-62E9-B301-AF1D-A73017B9AA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6640" y="2121817"/>
              <a:ext cx="56349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3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CCA078A-F7FA-43A6-6942-F2682824BDDC}"/>
              </a:ext>
            </a:extLst>
          </p:cNvPr>
          <p:cNvGrpSpPr/>
          <p:nvPr/>
        </p:nvGrpSpPr>
        <p:grpSpPr>
          <a:xfrm>
            <a:off x="4954306" y="3706575"/>
            <a:ext cx="4880928" cy="901701"/>
            <a:chOff x="4939657" y="4025229"/>
            <a:chExt cx="4880928" cy="901701"/>
          </a:xfrm>
        </p:grpSpPr>
        <p:grpSp>
          <p:nvGrpSpPr>
            <p:cNvPr id="12" name="组合 19">
              <a:extLst>
                <a:ext uri="{FF2B5EF4-FFF2-40B4-BE49-F238E27FC236}">
                  <a16:creationId xmlns:a16="http://schemas.microsoft.com/office/drawing/2014/main" id="{DA930118-7054-576B-5B3C-5D85C1CC3043}"/>
                </a:ext>
              </a:extLst>
            </p:cNvPr>
            <p:cNvGrpSpPr/>
            <p:nvPr/>
          </p:nvGrpSpPr>
          <p:grpSpPr bwMode="auto">
            <a:xfrm>
              <a:off x="4939657" y="4025229"/>
              <a:ext cx="4880928" cy="901701"/>
              <a:chOff x="3477295" y="3554569"/>
              <a:chExt cx="4881094" cy="901522"/>
            </a:xfrm>
          </p:grpSpPr>
          <p:sp>
            <p:nvSpPr>
              <p:cNvPr id="15" name="圆角矩形 20">
                <a:extLst>
                  <a:ext uri="{FF2B5EF4-FFF2-40B4-BE49-F238E27FC236}">
                    <a16:creationId xmlns:a16="http://schemas.microsoft.com/office/drawing/2014/main" id="{C86B60DF-9801-B328-FA2C-03270AD7BE23}"/>
                  </a:ext>
                </a:extLst>
              </p:cNvPr>
              <p:cNvSpPr/>
              <p:nvPr/>
            </p:nvSpPr>
            <p:spPr>
              <a:xfrm>
                <a:off x="3477295" y="3554569"/>
                <a:ext cx="4881094" cy="90152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0F2FC"/>
                  </a:gs>
                  <a:gs pos="100000">
                    <a:srgbClr val="48A1FA"/>
                  </a:gs>
                </a:gsLst>
                <a:lin ang="126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任意多边形 21">
                <a:extLst>
                  <a:ext uri="{FF2B5EF4-FFF2-40B4-BE49-F238E27FC236}">
                    <a16:creationId xmlns:a16="http://schemas.microsoft.com/office/drawing/2014/main" id="{490D4128-BB00-4927-1486-04366DAD1676}"/>
                  </a:ext>
                </a:extLst>
              </p:cNvPr>
              <p:cNvSpPr/>
              <p:nvPr/>
            </p:nvSpPr>
            <p:spPr>
              <a:xfrm>
                <a:off x="3477295" y="3554570"/>
                <a:ext cx="944472" cy="901521"/>
              </a:xfrm>
              <a:custGeom>
                <a:avLst/>
                <a:gdLst>
                  <a:gd name="connsiteX0" fmla="*/ 0 w 824612"/>
                  <a:gd name="connsiteY0" fmla="*/ 450760 h 901521"/>
                  <a:gd name="connsiteX1" fmla="*/ 0 w 824612"/>
                  <a:gd name="connsiteY1" fmla="*/ 450761 h 901521"/>
                  <a:gd name="connsiteX2" fmla="*/ 0 w 824612"/>
                  <a:gd name="connsiteY2" fmla="*/ 450761 h 901521"/>
                  <a:gd name="connsiteX3" fmla="*/ 450761 w 824612"/>
                  <a:gd name="connsiteY3" fmla="*/ 0 h 901521"/>
                  <a:gd name="connsiteX4" fmla="*/ 824612 w 824612"/>
                  <a:gd name="connsiteY4" fmla="*/ 0 h 901521"/>
                  <a:gd name="connsiteX5" fmla="*/ 813351 w 824612"/>
                  <a:gd name="connsiteY5" fmla="*/ 55775 h 901521"/>
                  <a:gd name="connsiteX6" fmla="*/ 813351 w 824612"/>
                  <a:gd name="connsiteY6" fmla="*/ 845745 h 901521"/>
                  <a:gd name="connsiteX7" fmla="*/ 824612 w 824612"/>
                  <a:gd name="connsiteY7" fmla="*/ 901521 h 901521"/>
                  <a:gd name="connsiteX8" fmla="*/ 450761 w 824612"/>
                  <a:gd name="connsiteY8" fmla="*/ 901521 h 901521"/>
                  <a:gd name="connsiteX9" fmla="*/ 9158 w 824612"/>
                  <a:gd name="connsiteY9" fmla="*/ 541604 h 901521"/>
                  <a:gd name="connsiteX10" fmla="*/ 0 w 824612"/>
                  <a:gd name="connsiteY10" fmla="*/ 450761 h 901521"/>
                  <a:gd name="connsiteX11" fmla="*/ 9158 w 824612"/>
                  <a:gd name="connsiteY11" fmla="*/ 359917 h 901521"/>
                  <a:gd name="connsiteX12" fmla="*/ 450761 w 824612"/>
                  <a:gd name="connsiteY12" fmla="*/ 0 h 9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4612" h="901521">
                    <a:moveTo>
                      <a:pt x="0" y="450760"/>
                    </a:moveTo>
                    <a:lnTo>
                      <a:pt x="0" y="450761"/>
                    </a:lnTo>
                    <a:lnTo>
                      <a:pt x="0" y="450761"/>
                    </a:lnTo>
                    <a:close/>
                    <a:moveTo>
                      <a:pt x="450761" y="0"/>
                    </a:moveTo>
                    <a:lnTo>
                      <a:pt x="824612" y="0"/>
                    </a:lnTo>
                    <a:lnTo>
                      <a:pt x="813351" y="55775"/>
                    </a:lnTo>
                    <a:lnTo>
                      <a:pt x="813351" y="845745"/>
                    </a:lnTo>
                    <a:lnTo>
                      <a:pt x="824612" y="901521"/>
                    </a:lnTo>
                    <a:lnTo>
                      <a:pt x="450761" y="901521"/>
                    </a:lnTo>
                    <a:cubicBezTo>
                      <a:pt x="232932" y="901521"/>
                      <a:pt x="51190" y="747008"/>
                      <a:pt x="9158" y="541604"/>
                    </a:cubicBezTo>
                    <a:lnTo>
                      <a:pt x="0" y="450761"/>
                    </a:lnTo>
                    <a:lnTo>
                      <a:pt x="9158" y="359917"/>
                    </a:lnTo>
                    <a:cubicBezTo>
                      <a:pt x="51190" y="154513"/>
                      <a:pt x="232932" y="0"/>
                      <a:pt x="450761" y="0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chemeClr val="accent6">
                      <a:lumMod val="60000"/>
                      <a:lumOff val="40000"/>
                    </a:schemeClr>
                  </a:gs>
                  <a:gs pos="100000">
                    <a:srgbClr val="48A1FA">
                      <a:alpha val="0"/>
                    </a:srgbClr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</p:grpSp>
        <p:sp>
          <p:nvSpPr>
            <p:cNvPr id="13" name="文本框 24">
              <a:extLst>
                <a:ext uri="{FF2B5EF4-FFF2-40B4-BE49-F238E27FC236}">
                  <a16:creationId xmlns:a16="http://schemas.microsoft.com/office/drawing/2014/main" id="{DD0E1F8D-9842-E2FE-E4AB-B7FFE3E1F5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6640" y="4183979"/>
              <a:ext cx="56349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3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D4590CA-5CD8-CD54-0CD4-B52436B9A539}"/>
              </a:ext>
            </a:extLst>
          </p:cNvPr>
          <p:cNvGrpSpPr/>
          <p:nvPr/>
        </p:nvGrpSpPr>
        <p:grpSpPr>
          <a:xfrm>
            <a:off x="1949561" y="2698512"/>
            <a:ext cx="4880927" cy="901701"/>
            <a:chOff x="1934911" y="3017166"/>
            <a:chExt cx="4880927" cy="901701"/>
          </a:xfrm>
        </p:grpSpPr>
        <p:grpSp>
          <p:nvGrpSpPr>
            <p:cNvPr id="18" name="组合 13">
              <a:extLst>
                <a:ext uri="{FF2B5EF4-FFF2-40B4-BE49-F238E27FC236}">
                  <a16:creationId xmlns:a16="http://schemas.microsoft.com/office/drawing/2014/main" id="{06588487-F632-A0D1-80B5-E016CCA3C160}"/>
                </a:ext>
              </a:extLst>
            </p:cNvPr>
            <p:cNvGrpSpPr/>
            <p:nvPr/>
          </p:nvGrpSpPr>
          <p:grpSpPr bwMode="auto">
            <a:xfrm rot="10800000">
              <a:off x="1934911" y="3017166"/>
              <a:ext cx="4880927" cy="901701"/>
              <a:chOff x="3477295" y="3554569"/>
              <a:chExt cx="4881094" cy="901522"/>
            </a:xfrm>
          </p:grpSpPr>
          <p:sp>
            <p:nvSpPr>
              <p:cNvPr id="21" name="圆角矩形 14">
                <a:extLst>
                  <a:ext uri="{FF2B5EF4-FFF2-40B4-BE49-F238E27FC236}">
                    <a16:creationId xmlns:a16="http://schemas.microsoft.com/office/drawing/2014/main" id="{9CC86C73-9A19-1B25-74CA-548BBAD88C0D}"/>
                  </a:ext>
                </a:extLst>
              </p:cNvPr>
              <p:cNvSpPr/>
              <p:nvPr/>
            </p:nvSpPr>
            <p:spPr>
              <a:xfrm>
                <a:off x="3477295" y="3554569"/>
                <a:ext cx="4881094" cy="90152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8000">
                    <a:schemeClr val="accent6">
                      <a:lumMod val="60000"/>
                      <a:lumOff val="40000"/>
                    </a:schemeClr>
                  </a:gs>
                  <a:gs pos="100000">
                    <a:srgbClr val="48A1FA">
                      <a:alpha val="0"/>
                    </a:srgbClr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22" name="任意多边形 15">
                <a:extLst>
                  <a:ext uri="{FF2B5EF4-FFF2-40B4-BE49-F238E27FC236}">
                    <a16:creationId xmlns:a16="http://schemas.microsoft.com/office/drawing/2014/main" id="{09D82763-A178-F660-2107-DE47F4A0305A}"/>
                  </a:ext>
                </a:extLst>
              </p:cNvPr>
              <p:cNvSpPr/>
              <p:nvPr/>
            </p:nvSpPr>
            <p:spPr>
              <a:xfrm>
                <a:off x="3478882" y="3554570"/>
                <a:ext cx="944472" cy="901521"/>
              </a:xfrm>
              <a:custGeom>
                <a:avLst/>
                <a:gdLst>
                  <a:gd name="connsiteX0" fmla="*/ 0 w 824612"/>
                  <a:gd name="connsiteY0" fmla="*/ 450760 h 901521"/>
                  <a:gd name="connsiteX1" fmla="*/ 0 w 824612"/>
                  <a:gd name="connsiteY1" fmla="*/ 450761 h 901521"/>
                  <a:gd name="connsiteX2" fmla="*/ 0 w 824612"/>
                  <a:gd name="connsiteY2" fmla="*/ 450761 h 901521"/>
                  <a:gd name="connsiteX3" fmla="*/ 450761 w 824612"/>
                  <a:gd name="connsiteY3" fmla="*/ 0 h 901521"/>
                  <a:gd name="connsiteX4" fmla="*/ 824612 w 824612"/>
                  <a:gd name="connsiteY4" fmla="*/ 0 h 901521"/>
                  <a:gd name="connsiteX5" fmla="*/ 813351 w 824612"/>
                  <a:gd name="connsiteY5" fmla="*/ 55775 h 901521"/>
                  <a:gd name="connsiteX6" fmla="*/ 813351 w 824612"/>
                  <a:gd name="connsiteY6" fmla="*/ 845745 h 901521"/>
                  <a:gd name="connsiteX7" fmla="*/ 824612 w 824612"/>
                  <a:gd name="connsiteY7" fmla="*/ 901521 h 901521"/>
                  <a:gd name="connsiteX8" fmla="*/ 450761 w 824612"/>
                  <a:gd name="connsiteY8" fmla="*/ 901521 h 901521"/>
                  <a:gd name="connsiteX9" fmla="*/ 9158 w 824612"/>
                  <a:gd name="connsiteY9" fmla="*/ 541604 h 901521"/>
                  <a:gd name="connsiteX10" fmla="*/ 0 w 824612"/>
                  <a:gd name="connsiteY10" fmla="*/ 450761 h 901521"/>
                  <a:gd name="connsiteX11" fmla="*/ 9158 w 824612"/>
                  <a:gd name="connsiteY11" fmla="*/ 359917 h 901521"/>
                  <a:gd name="connsiteX12" fmla="*/ 450761 w 824612"/>
                  <a:gd name="connsiteY12" fmla="*/ 0 h 9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4612" h="901521">
                    <a:moveTo>
                      <a:pt x="0" y="450760"/>
                    </a:moveTo>
                    <a:lnTo>
                      <a:pt x="0" y="450761"/>
                    </a:lnTo>
                    <a:lnTo>
                      <a:pt x="0" y="450761"/>
                    </a:lnTo>
                    <a:close/>
                    <a:moveTo>
                      <a:pt x="450761" y="0"/>
                    </a:moveTo>
                    <a:lnTo>
                      <a:pt x="824612" y="0"/>
                    </a:lnTo>
                    <a:lnTo>
                      <a:pt x="813351" y="55775"/>
                    </a:lnTo>
                    <a:lnTo>
                      <a:pt x="813351" y="845745"/>
                    </a:lnTo>
                    <a:lnTo>
                      <a:pt x="824612" y="901521"/>
                    </a:lnTo>
                    <a:lnTo>
                      <a:pt x="450761" y="901521"/>
                    </a:lnTo>
                    <a:cubicBezTo>
                      <a:pt x="232932" y="901521"/>
                      <a:pt x="51190" y="747008"/>
                      <a:pt x="9158" y="541604"/>
                    </a:cubicBezTo>
                    <a:lnTo>
                      <a:pt x="0" y="450761"/>
                    </a:lnTo>
                    <a:lnTo>
                      <a:pt x="9158" y="359917"/>
                    </a:lnTo>
                    <a:cubicBezTo>
                      <a:pt x="51190" y="154513"/>
                      <a:pt x="232932" y="0"/>
                      <a:pt x="45076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0F2FC"/>
                  </a:gs>
                  <a:gs pos="100000">
                    <a:srgbClr val="48A1FA"/>
                  </a:gs>
                </a:gsLst>
                <a:lin ang="126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135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23">
              <a:extLst>
                <a:ext uri="{FF2B5EF4-FFF2-40B4-BE49-F238E27FC236}">
                  <a16:creationId xmlns:a16="http://schemas.microsoft.com/office/drawing/2014/main" id="{3E09F156-F8C9-0192-C171-22E6D93DA6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33302" y="3166393"/>
              <a:ext cx="561902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3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C0E9B6E-13DD-E79E-6458-75104DE6F079}"/>
              </a:ext>
            </a:extLst>
          </p:cNvPr>
          <p:cNvGrpSpPr/>
          <p:nvPr/>
        </p:nvGrpSpPr>
        <p:grpSpPr>
          <a:xfrm>
            <a:off x="1949561" y="4728924"/>
            <a:ext cx="4880927" cy="901701"/>
            <a:chOff x="1934911" y="5047578"/>
            <a:chExt cx="4880927" cy="901701"/>
          </a:xfrm>
        </p:grpSpPr>
        <p:grpSp>
          <p:nvGrpSpPr>
            <p:cNvPr id="24" name="组合 16">
              <a:extLst>
                <a:ext uri="{FF2B5EF4-FFF2-40B4-BE49-F238E27FC236}">
                  <a16:creationId xmlns:a16="http://schemas.microsoft.com/office/drawing/2014/main" id="{27E50C59-B095-C3F7-5D00-8AB5793ED35E}"/>
                </a:ext>
              </a:extLst>
            </p:cNvPr>
            <p:cNvGrpSpPr/>
            <p:nvPr/>
          </p:nvGrpSpPr>
          <p:grpSpPr bwMode="auto">
            <a:xfrm rot="10800000">
              <a:off x="1934911" y="5047578"/>
              <a:ext cx="4880927" cy="901701"/>
              <a:chOff x="3477295" y="3554569"/>
              <a:chExt cx="4881094" cy="901522"/>
            </a:xfrm>
          </p:grpSpPr>
          <p:sp>
            <p:nvSpPr>
              <p:cNvPr id="27" name="圆角矩形 17">
                <a:extLst>
                  <a:ext uri="{FF2B5EF4-FFF2-40B4-BE49-F238E27FC236}">
                    <a16:creationId xmlns:a16="http://schemas.microsoft.com/office/drawing/2014/main" id="{8C1B8FBF-B10A-01F9-50F6-ADA947117C84}"/>
                  </a:ext>
                </a:extLst>
              </p:cNvPr>
              <p:cNvSpPr/>
              <p:nvPr/>
            </p:nvSpPr>
            <p:spPr>
              <a:xfrm>
                <a:off x="3477295" y="3554569"/>
                <a:ext cx="4881094" cy="90152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8000">
                    <a:schemeClr val="accent6">
                      <a:lumMod val="60000"/>
                      <a:lumOff val="40000"/>
                    </a:schemeClr>
                  </a:gs>
                  <a:gs pos="100000">
                    <a:srgbClr val="48A1FA">
                      <a:alpha val="0"/>
                    </a:srgbClr>
                  </a:gs>
                </a:gsLst>
                <a:lin ang="2700000" scaled="1"/>
                <a:tileRect/>
              </a:gradFill>
              <a:ln w="12700">
                <a:solidFill>
                  <a:schemeClr val="bg1"/>
                </a:solidFill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28" name="任意多边形 18">
                <a:extLst>
                  <a:ext uri="{FF2B5EF4-FFF2-40B4-BE49-F238E27FC236}">
                    <a16:creationId xmlns:a16="http://schemas.microsoft.com/office/drawing/2014/main" id="{AE440BBA-7A4B-F458-2501-68A5F1BDB516}"/>
                  </a:ext>
                </a:extLst>
              </p:cNvPr>
              <p:cNvSpPr/>
              <p:nvPr/>
            </p:nvSpPr>
            <p:spPr>
              <a:xfrm>
                <a:off x="3478882" y="3554570"/>
                <a:ext cx="944472" cy="901521"/>
              </a:xfrm>
              <a:custGeom>
                <a:avLst/>
                <a:gdLst>
                  <a:gd name="connsiteX0" fmla="*/ 0 w 824612"/>
                  <a:gd name="connsiteY0" fmla="*/ 450760 h 901521"/>
                  <a:gd name="connsiteX1" fmla="*/ 0 w 824612"/>
                  <a:gd name="connsiteY1" fmla="*/ 450761 h 901521"/>
                  <a:gd name="connsiteX2" fmla="*/ 0 w 824612"/>
                  <a:gd name="connsiteY2" fmla="*/ 450761 h 901521"/>
                  <a:gd name="connsiteX3" fmla="*/ 450761 w 824612"/>
                  <a:gd name="connsiteY3" fmla="*/ 0 h 901521"/>
                  <a:gd name="connsiteX4" fmla="*/ 824612 w 824612"/>
                  <a:gd name="connsiteY4" fmla="*/ 0 h 901521"/>
                  <a:gd name="connsiteX5" fmla="*/ 813351 w 824612"/>
                  <a:gd name="connsiteY5" fmla="*/ 55775 h 901521"/>
                  <a:gd name="connsiteX6" fmla="*/ 813351 w 824612"/>
                  <a:gd name="connsiteY6" fmla="*/ 845745 h 901521"/>
                  <a:gd name="connsiteX7" fmla="*/ 824612 w 824612"/>
                  <a:gd name="connsiteY7" fmla="*/ 901521 h 901521"/>
                  <a:gd name="connsiteX8" fmla="*/ 450761 w 824612"/>
                  <a:gd name="connsiteY8" fmla="*/ 901521 h 901521"/>
                  <a:gd name="connsiteX9" fmla="*/ 9158 w 824612"/>
                  <a:gd name="connsiteY9" fmla="*/ 541604 h 901521"/>
                  <a:gd name="connsiteX10" fmla="*/ 0 w 824612"/>
                  <a:gd name="connsiteY10" fmla="*/ 450761 h 901521"/>
                  <a:gd name="connsiteX11" fmla="*/ 9158 w 824612"/>
                  <a:gd name="connsiteY11" fmla="*/ 359917 h 901521"/>
                  <a:gd name="connsiteX12" fmla="*/ 450761 w 824612"/>
                  <a:gd name="connsiteY12" fmla="*/ 0 h 9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4612" h="901521">
                    <a:moveTo>
                      <a:pt x="0" y="450760"/>
                    </a:moveTo>
                    <a:lnTo>
                      <a:pt x="0" y="450761"/>
                    </a:lnTo>
                    <a:lnTo>
                      <a:pt x="0" y="450761"/>
                    </a:lnTo>
                    <a:close/>
                    <a:moveTo>
                      <a:pt x="450761" y="0"/>
                    </a:moveTo>
                    <a:lnTo>
                      <a:pt x="824612" y="0"/>
                    </a:lnTo>
                    <a:lnTo>
                      <a:pt x="813351" y="55775"/>
                    </a:lnTo>
                    <a:lnTo>
                      <a:pt x="813351" y="845745"/>
                    </a:lnTo>
                    <a:lnTo>
                      <a:pt x="824612" y="901521"/>
                    </a:lnTo>
                    <a:lnTo>
                      <a:pt x="450761" y="901521"/>
                    </a:lnTo>
                    <a:cubicBezTo>
                      <a:pt x="232932" y="901521"/>
                      <a:pt x="51190" y="747008"/>
                      <a:pt x="9158" y="541604"/>
                    </a:cubicBezTo>
                    <a:lnTo>
                      <a:pt x="0" y="450761"/>
                    </a:lnTo>
                    <a:lnTo>
                      <a:pt x="9158" y="359917"/>
                    </a:lnTo>
                    <a:cubicBezTo>
                      <a:pt x="51190" y="154513"/>
                      <a:pt x="232932" y="0"/>
                      <a:pt x="45076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0F2FC"/>
                  </a:gs>
                  <a:gs pos="100000">
                    <a:srgbClr val="48A1FA"/>
                  </a:gs>
                </a:gsLst>
                <a:lin ang="126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文本框 25">
              <a:extLst>
                <a:ext uri="{FF2B5EF4-FFF2-40B4-BE49-F238E27FC236}">
                  <a16:creationId xmlns:a16="http://schemas.microsoft.com/office/drawing/2014/main" id="{71D68817-B975-2D73-C941-7B91360CBC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33302" y="5206329"/>
              <a:ext cx="561902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3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0DE56C42-D077-7C5D-4723-2778738A7FAC}"/>
              </a:ext>
            </a:extLst>
          </p:cNvPr>
          <p:cNvSpPr txBox="1"/>
          <p:nvPr/>
        </p:nvSpPr>
        <p:spPr>
          <a:xfrm>
            <a:off x="6122669" y="1752126"/>
            <a:ext cx="3488642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bg1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/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219CD02-3CED-6B67-12BA-63200A7C63BC}"/>
              </a:ext>
            </a:extLst>
          </p:cNvPr>
          <p:cNvSpPr txBox="1"/>
          <p:nvPr/>
        </p:nvSpPr>
        <p:spPr>
          <a:xfrm>
            <a:off x="2151241" y="4844162"/>
            <a:ext cx="3641838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200" b="0" dirty="0">
                <a:solidFill>
                  <a:schemeClr val="bg1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/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0F4D63A-882A-2310-E853-171669C7987B}"/>
              </a:ext>
            </a:extLst>
          </p:cNvPr>
          <p:cNvSpPr txBox="1"/>
          <p:nvPr/>
        </p:nvSpPr>
        <p:spPr>
          <a:xfrm>
            <a:off x="6122669" y="3865325"/>
            <a:ext cx="3488642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bg1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/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95211EC-521C-DD07-2165-692E522DCD31}"/>
              </a:ext>
            </a:extLst>
          </p:cNvPr>
          <p:cNvSpPr txBox="1"/>
          <p:nvPr/>
        </p:nvSpPr>
        <p:spPr>
          <a:xfrm>
            <a:off x="2151241" y="2809997"/>
            <a:ext cx="3641838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200" b="0" dirty="0">
                <a:solidFill>
                  <a:schemeClr val="bg1"/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/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bg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91884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grpSp>
        <p:nvGrpSpPr>
          <p:cNvPr id="2" name="图形 73">
            <a:extLst>
              <a:ext uri="{FF2B5EF4-FFF2-40B4-BE49-F238E27FC236}">
                <a16:creationId xmlns:a16="http://schemas.microsoft.com/office/drawing/2014/main" id="{D073F029-7C84-D427-A1B4-6930D355C506}"/>
              </a:ext>
            </a:extLst>
          </p:cNvPr>
          <p:cNvGrpSpPr/>
          <p:nvPr/>
        </p:nvGrpSpPr>
        <p:grpSpPr>
          <a:xfrm>
            <a:off x="1312410" y="2005662"/>
            <a:ext cx="3996190" cy="4210333"/>
            <a:chOff x="3242810" y="5713943"/>
            <a:chExt cx="1061584" cy="111847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95F66A31-3EC8-24D6-05BE-D0856425C7F9}"/>
                </a:ext>
              </a:extLst>
            </p:cNvPr>
            <p:cNvSpPr/>
            <p:nvPr/>
          </p:nvSpPr>
          <p:spPr>
            <a:xfrm>
              <a:off x="3269639" y="5789294"/>
              <a:ext cx="359111" cy="171755"/>
            </a:xfrm>
            <a:custGeom>
              <a:avLst/>
              <a:gdLst>
                <a:gd name="connsiteX0" fmla="*/ 356472 w 359111"/>
                <a:gd name="connsiteY0" fmla="*/ 39260 h 171755"/>
                <a:gd name="connsiteX1" fmla="*/ 46458 w 359111"/>
                <a:gd name="connsiteY1" fmla="*/ 27544 h 171755"/>
                <a:gd name="connsiteX2" fmla="*/ 256990 w 359111"/>
                <a:gd name="connsiteY2" fmla="*/ 167168 h 171755"/>
                <a:gd name="connsiteX3" fmla="*/ 356472 w 359111"/>
                <a:gd name="connsiteY3" fmla="*/ 39260 h 171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111" h="171755">
                  <a:moveTo>
                    <a:pt x="356472" y="39260"/>
                  </a:moveTo>
                  <a:cubicBezTo>
                    <a:pt x="356472" y="39260"/>
                    <a:pt x="210595" y="-40652"/>
                    <a:pt x="46458" y="27544"/>
                  </a:cubicBezTo>
                  <a:cubicBezTo>
                    <a:pt x="-117681" y="95743"/>
                    <a:pt x="201545" y="194211"/>
                    <a:pt x="256990" y="167168"/>
                  </a:cubicBezTo>
                  <a:cubicBezTo>
                    <a:pt x="312435" y="140125"/>
                    <a:pt x="372515" y="56096"/>
                    <a:pt x="356472" y="392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40EF9FD-673B-0E8B-6C5F-3F44C70A1D23}"/>
                </a:ext>
              </a:extLst>
            </p:cNvPr>
            <p:cNvSpPr/>
            <p:nvPr/>
          </p:nvSpPr>
          <p:spPr>
            <a:xfrm>
              <a:off x="3847010" y="6001619"/>
              <a:ext cx="156083" cy="308008"/>
            </a:xfrm>
            <a:custGeom>
              <a:avLst/>
              <a:gdLst>
                <a:gd name="connsiteX0" fmla="*/ 96871 w 156083"/>
                <a:gd name="connsiteY0" fmla="*/ 1375 h 308008"/>
                <a:gd name="connsiteX1" fmla="*/ 147129 w 156083"/>
                <a:gd name="connsiteY1" fmla="*/ 262706 h 308008"/>
                <a:gd name="connsiteX2" fmla="*/ 1360 w 156083"/>
                <a:gd name="connsiteY2" fmla="*/ 102360 h 308008"/>
                <a:gd name="connsiteX3" fmla="*/ 96871 w 156083"/>
                <a:gd name="connsiteY3" fmla="*/ 1375 h 30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083" h="308008">
                  <a:moveTo>
                    <a:pt x="96871" y="1375"/>
                  </a:moveTo>
                  <a:cubicBezTo>
                    <a:pt x="96871" y="1375"/>
                    <a:pt x="183601" y="114667"/>
                    <a:pt x="147129" y="262706"/>
                  </a:cubicBezTo>
                  <a:cubicBezTo>
                    <a:pt x="110656" y="410746"/>
                    <a:pt x="-14358" y="152892"/>
                    <a:pt x="1360" y="102360"/>
                  </a:cubicBezTo>
                  <a:cubicBezTo>
                    <a:pt x="17079" y="51832"/>
                    <a:pt x="80511" y="-10034"/>
                    <a:pt x="96871" y="13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1F8D56C-3A94-C6C1-11F9-0FF0218B2040}"/>
                </a:ext>
              </a:extLst>
            </p:cNvPr>
            <p:cNvSpPr/>
            <p:nvPr/>
          </p:nvSpPr>
          <p:spPr>
            <a:xfrm>
              <a:off x="3391488" y="5713943"/>
              <a:ext cx="912906" cy="920785"/>
            </a:xfrm>
            <a:custGeom>
              <a:avLst/>
              <a:gdLst>
                <a:gd name="connsiteX0" fmla="*/ 778506 w 912906"/>
                <a:gd name="connsiteY0" fmla="*/ 220345 h 920785"/>
                <a:gd name="connsiteX1" fmla="*/ 608705 w 912906"/>
                <a:gd name="connsiteY1" fmla="*/ 9940 h 920785"/>
                <a:gd name="connsiteX2" fmla="*/ 27324 w 912906"/>
                <a:gd name="connsiteY2" fmla="*/ 894021 h 920785"/>
                <a:gd name="connsiteX3" fmla="*/ 48548 w 912906"/>
                <a:gd name="connsiteY3" fmla="*/ 920785 h 920785"/>
                <a:gd name="connsiteX4" fmla="*/ 95610 w 912906"/>
                <a:gd name="connsiteY4" fmla="*/ 871875 h 920785"/>
                <a:gd name="connsiteX5" fmla="*/ 765596 w 912906"/>
                <a:gd name="connsiteY5" fmla="*/ 400306 h 920785"/>
                <a:gd name="connsiteX6" fmla="*/ 906788 w 912906"/>
                <a:gd name="connsiteY6" fmla="*/ 345857 h 920785"/>
                <a:gd name="connsiteX7" fmla="*/ 778506 w 912906"/>
                <a:gd name="connsiteY7" fmla="*/ 220345 h 920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2906" h="920785">
                  <a:moveTo>
                    <a:pt x="778506" y="220345"/>
                  </a:moveTo>
                  <a:cubicBezTo>
                    <a:pt x="778506" y="220345"/>
                    <a:pt x="743440" y="54235"/>
                    <a:pt x="608705" y="9940"/>
                  </a:cubicBezTo>
                  <a:cubicBezTo>
                    <a:pt x="473971" y="-34356"/>
                    <a:pt x="-135098" y="37628"/>
                    <a:pt x="27324" y="894021"/>
                  </a:cubicBezTo>
                  <a:cubicBezTo>
                    <a:pt x="27324" y="894021"/>
                    <a:pt x="28243" y="920785"/>
                    <a:pt x="48548" y="920785"/>
                  </a:cubicBezTo>
                  <a:cubicBezTo>
                    <a:pt x="68846" y="920785"/>
                    <a:pt x="79923" y="910634"/>
                    <a:pt x="95610" y="871875"/>
                  </a:cubicBezTo>
                  <a:cubicBezTo>
                    <a:pt x="111304" y="833116"/>
                    <a:pt x="250650" y="372622"/>
                    <a:pt x="765596" y="400306"/>
                  </a:cubicBezTo>
                  <a:cubicBezTo>
                    <a:pt x="765596" y="400306"/>
                    <a:pt x="884642" y="408608"/>
                    <a:pt x="906788" y="345857"/>
                  </a:cubicBezTo>
                  <a:cubicBezTo>
                    <a:pt x="928938" y="283106"/>
                    <a:pt x="892022" y="221278"/>
                    <a:pt x="778506" y="2203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9FCCEAF-FCC4-E94C-5084-401749EFF306}"/>
                </a:ext>
              </a:extLst>
            </p:cNvPr>
            <p:cNvSpPr/>
            <p:nvPr/>
          </p:nvSpPr>
          <p:spPr>
            <a:xfrm>
              <a:off x="3487100" y="6032536"/>
              <a:ext cx="817036" cy="553284"/>
            </a:xfrm>
            <a:custGeom>
              <a:avLst/>
              <a:gdLst>
                <a:gd name="connsiteX0" fmla="*/ 0 w 817036"/>
                <a:gd name="connsiteY0" fmla="*/ 553284 h 553284"/>
                <a:gd name="connsiteX1" fmla="*/ 669985 w 817036"/>
                <a:gd name="connsiteY1" fmla="*/ 81715 h 553284"/>
                <a:gd name="connsiteX2" fmla="*/ 811178 w 817036"/>
                <a:gd name="connsiteY2" fmla="*/ 27266 h 553284"/>
                <a:gd name="connsiteX3" fmla="*/ 817037 w 817036"/>
                <a:gd name="connsiteY3" fmla="*/ 0 h 553284"/>
                <a:gd name="connsiteX4" fmla="*/ 727209 w 817036"/>
                <a:gd name="connsiteY4" fmla="*/ 30962 h 553284"/>
                <a:gd name="connsiteX5" fmla="*/ 0 w 817036"/>
                <a:gd name="connsiteY5" fmla="*/ 553284 h 55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7036" h="553284">
                  <a:moveTo>
                    <a:pt x="0" y="553284"/>
                  </a:moveTo>
                  <a:cubicBezTo>
                    <a:pt x="15694" y="514525"/>
                    <a:pt x="155040" y="54031"/>
                    <a:pt x="669985" y="81715"/>
                  </a:cubicBezTo>
                  <a:cubicBezTo>
                    <a:pt x="669985" y="81715"/>
                    <a:pt x="789032" y="90018"/>
                    <a:pt x="811178" y="27266"/>
                  </a:cubicBezTo>
                  <a:cubicBezTo>
                    <a:pt x="814414" y="18094"/>
                    <a:pt x="816383" y="8949"/>
                    <a:pt x="817037" y="0"/>
                  </a:cubicBezTo>
                  <a:cubicBezTo>
                    <a:pt x="816624" y="1682"/>
                    <a:pt x="805052" y="45443"/>
                    <a:pt x="727209" y="30962"/>
                  </a:cubicBezTo>
                  <a:cubicBezTo>
                    <a:pt x="647839" y="16192"/>
                    <a:pt x="48908" y="-162843"/>
                    <a:pt x="0" y="553284"/>
                  </a:cubicBezTo>
                  <a:close/>
                </a:path>
              </a:pathLst>
            </a:custGeom>
            <a:solidFill>
              <a:srgbClr val="E6F2F1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7E74DC7-DCA3-88FF-CD82-F6EFA8AEEBC0}"/>
                </a:ext>
              </a:extLst>
            </p:cNvPr>
            <p:cNvSpPr/>
            <p:nvPr/>
          </p:nvSpPr>
          <p:spPr>
            <a:xfrm>
              <a:off x="3841252" y="6081451"/>
              <a:ext cx="443342" cy="84839"/>
            </a:xfrm>
            <a:custGeom>
              <a:avLst/>
              <a:gdLst>
                <a:gd name="connsiteX0" fmla="*/ 6208 w 443342"/>
                <a:gd name="connsiteY0" fmla="*/ 84840 h 84839"/>
                <a:gd name="connsiteX1" fmla="*/ 315833 w 443342"/>
                <a:gd name="connsiteY1" fmla="*/ 32800 h 84839"/>
                <a:gd name="connsiteX2" fmla="*/ 443343 w 443342"/>
                <a:gd name="connsiteY2" fmla="*/ 0 h 84839"/>
                <a:gd name="connsiteX3" fmla="*/ 326596 w 443342"/>
                <a:gd name="connsiteY3" fmla="*/ 12107 h 84839"/>
                <a:gd name="connsiteX4" fmla="*/ 6078 w 443342"/>
                <a:gd name="connsiteY4" fmla="*/ 40189 h 84839"/>
                <a:gd name="connsiteX5" fmla="*/ 1143 w 443342"/>
                <a:gd name="connsiteY5" fmla="*/ 58244 h 84839"/>
                <a:gd name="connsiteX6" fmla="*/ 6208 w 443342"/>
                <a:gd name="connsiteY6" fmla="*/ 84840 h 8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342" h="84839">
                  <a:moveTo>
                    <a:pt x="6208" y="84840"/>
                  </a:moveTo>
                  <a:cubicBezTo>
                    <a:pt x="90074" y="47736"/>
                    <a:pt x="192077" y="26148"/>
                    <a:pt x="315833" y="32800"/>
                  </a:cubicBezTo>
                  <a:cubicBezTo>
                    <a:pt x="315833" y="32800"/>
                    <a:pt x="404991" y="39009"/>
                    <a:pt x="443343" y="0"/>
                  </a:cubicBezTo>
                  <a:cubicBezTo>
                    <a:pt x="441407" y="1525"/>
                    <a:pt x="410503" y="24605"/>
                    <a:pt x="326596" y="12107"/>
                  </a:cubicBezTo>
                  <a:cubicBezTo>
                    <a:pt x="239849" y="-813"/>
                    <a:pt x="86069" y="-8626"/>
                    <a:pt x="6078" y="40189"/>
                  </a:cubicBezTo>
                  <a:cubicBezTo>
                    <a:pt x="6078" y="40189"/>
                    <a:pt x="-3162" y="47787"/>
                    <a:pt x="1143" y="58244"/>
                  </a:cubicBezTo>
                  <a:cubicBezTo>
                    <a:pt x="2058" y="60462"/>
                    <a:pt x="4199" y="70229"/>
                    <a:pt x="6208" y="84840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9E578FD-BBA0-C2AD-7BDE-5D1E260E945B}"/>
                </a:ext>
              </a:extLst>
            </p:cNvPr>
            <p:cNvSpPr/>
            <p:nvPr/>
          </p:nvSpPr>
          <p:spPr>
            <a:xfrm>
              <a:off x="3526998" y="6168612"/>
              <a:ext cx="237876" cy="321221"/>
            </a:xfrm>
            <a:custGeom>
              <a:avLst/>
              <a:gdLst>
                <a:gd name="connsiteX0" fmla="*/ 0 w 237876"/>
                <a:gd name="connsiteY0" fmla="*/ 321221 h 321221"/>
                <a:gd name="connsiteX1" fmla="*/ 236545 w 237876"/>
                <a:gd name="connsiteY1" fmla="*/ 43316 h 321221"/>
                <a:gd name="connsiteX2" fmla="*/ 237877 w 237876"/>
                <a:gd name="connsiteY2" fmla="*/ 0 h 321221"/>
                <a:gd name="connsiteX3" fmla="*/ 223114 w 237876"/>
                <a:gd name="connsiteY3" fmla="*/ 46143 h 321221"/>
                <a:gd name="connsiteX4" fmla="*/ 208021 w 237876"/>
                <a:gd name="connsiteY4" fmla="*/ 8336 h 321221"/>
                <a:gd name="connsiteX5" fmla="*/ 16 w 237876"/>
                <a:gd name="connsiteY5" fmla="*/ 321181 h 321221"/>
                <a:gd name="connsiteX6" fmla="*/ 0 w 237876"/>
                <a:gd name="connsiteY6" fmla="*/ 321221 h 32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876" h="321221">
                  <a:moveTo>
                    <a:pt x="0" y="321221"/>
                  </a:moveTo>
                  <a:cubicBezTo>
                    <a:pt x="39676" y="239811"/>
                    <a:pt x="112314" y="124818"/>
                    <a:pt x="236545" y="43316"/>
                  </a:cubicBezTo>
                  <a:lnTo>
                    <a:pt x="237877" y="0"/>
                  </a:lnTo>
                  <a:lnTo>
                    <a:pt x="223114" y="46143"/>
                  </a:lnTo>
                  <a:lnTo>
                    <a:pt x="208021" y="8336"/>
                  </a:lnTo>
                  <a:cubicBezTo>
                    <a:pt x="208021" y="8336"/>
                    <a:pt x="53913" y="111003"/>
                    <a:pt x="16" y="321181"/>
                  </a:cubicBezTo>
                  <a:lnTo>
                    <a:pt x="0" y="321221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0917709-3162-0DE7-9982-146BFFD7A78C}"/>
                </a:ext>
              </a:extLst>
            </p:cNvPr>
            <p:cNvSpPr/>
            <p:nvPr/>
          </p:nvSpPr>
          <p:spPr>
            <a:xfrm>
              <a:off x="3727453" y="6062715"/>
              <a:ext cx="182555" cy="335418"/>
            </a:xfrm>
            <a:custGeom>
              <a:avLst/>
              <a:gdLst>
                <a:gd name="connsiteX0" fmla="*/ 178620 w 182555"/>
                <a:gd name="connsiteY0" fmla="*/ 6313 h 335418"/>
                <a:gd name="connsiteX1" fmla="*/ 95567 w 182555"/>
                <a:gd name="connsiteY1" fmla="*/ 303470 h 335418"/>
                <a:gd name="connsiteX2" fmla="*/ 27273 w 182555"/>
                <a:gd name="connsiteY2" fmla="*/ 61684 h 335418"/>
                <a:gd name="connsiteX3" fmla="*/ 178620 w 182555"/>
                <a:gd name="connsiteY3" fmla="*/ 6313 h 33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555" h="335418">
                  <a:moveTo>
                    <a:pt x="178620" y="6313"/>
                  </a:moveTo>
                  <a:cubicBezTo>
                    <a:pt x="178620" y="6313"/>
                    <a:pt x="209995" y="168735"/>
                    <a:pt x="95567" y="303470"/>
                  </a:cubicBezTo>
                  <a:cubicBezTo>
                    <a:pt x="-18868" y="438205"/>
                    <a:pt x="-15177" y="105980"/>
                    <a:pt x="27273" y="61684"/>
                  </a:cubicBezTo>
                  <a:cubicBezTo>
                    <a:pt x="69725" y="17388"/>
                    <a:pt x="167547" y="-13987"/>
                    <a:pt x="178620" y="6313"/>
                  </a:cubicBezTo>
                  <a:close/>
                </a:path>
              </a:pathLst>
            </a:custGeom>
            <a:solidFill>
              <a:srgbClr val="E6F2F1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C13A157-9FC8-9FE0-5B2A-212205F45501}"/>
                </a:ext>
              </a:extLst>
            </p:cNvPr>
            <p:cNvSpPr/>
            <p:nvPr/>
          </p:nvSpPr>
          <p:spPr>
            <a:xfrm>
              <a:off x="3793489" y="6097125"/>
              <a:ext cx="116518" cy="295469"/>
            </a:xfrm>
            <a:custGeom>
              <a:avLst/>
              <a:gdLst>
                <a:gd name="connsiteX0" fmla="*/ 115737 w 116518"/>
                <a:gd name="connsiteY0" fmla="*/ 0 h 295469"/>
                <a:gd name="connsiteX1" fmla="*/ 29531 w 116518"/>
                <a:gd name="connsiteY1" fmla="*/ 269062 h 295469"/>
                <a:gd name="connsiteX2" fmla="*/ 0 w 116518"/>
                <a:gd name="connsiteY2" fmla="*/ 295469 h 295469"/>
                <a:gd name="connsiteX3" fmla="*/ 48903 w 116518"/>
                <a:gd name="connsiteY3" fmla="*/ 42573 h 295469"/>
                <a:gd name="connsiteX4" fmla="*/ 53838 w 116518"/>
                <a:gd name="connsiteY4" fmla="*/ 24517 h 295469"/>
                <a:gd name="connsiteX5" fmla="*/ 115737 w 116518"/>
                <a:gd name="connsiteY5" fmla="*/ 0 h 29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518" h="295469">
                  <a:moveTo>
                    <a:pt x="115737" y="0"/>
                  </a:moveTo>
                  <a:cubicBezTo>
                    <a:pt x="119128" y="52292"/>
                    <a:pt x="115023" y="168394"/>
                    <a:pt x="29531" y="269062"/>
                  </a:cubicBezTo>
                  <a:cubicBezTo>
                    <a:pt x="18634" y="281887"/>
                    <a:pt x="8819" y="290456"/>
                    <a:pt x="0" y="295469"/>
                  </a:cubicBezTo>
                  <a:cubicBezTo>
                    <a:pt x="85014" y="231534"/>
                    <a:pt x="53209" y="53028"/>
                    <a:pt x="48903" y="42573"/>
                  </a:cubicBezTo>
                  <a:cubicBezTo>
                    <a:pt x="44598" y="32115"/>
                    <a:pt x="53838" y="24517"/>
                    <a:pt x="53838" y="24517"/>
                  </a:cubicBezTo>
                  <a:cubicBezTo>
                    <a:pt x="71411" y="13794"/>
                    <a:pt x="92540" y="5806"/>
                    <a:pt x="115737" y="0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E8DD9A5-49C3-708D-8CB8-603808474D11}"/>
                </a:ext>
              </a:extLst>
            </p:cNvPr>
            <p:cNvSpPr/>
            <p:nvPr/>
          </p:nvSpPr>
          <p:spPr>
            <a:xfrm>
              <a:off x="3460865" y="6595076"/>
              <a:ext cx="238118" cy="191209"/>
            </a:xfrm>
            <a:custGeom>
              <a:avLst/>
              <a:gdLst>
                <a:gd name="connsiteX0" fmla="*/ 23177 w 238118"/>
                <a:gd name="connsiteY0" fmla="*/ 0 h 191209"/>
                <a:gd name="connsiteX1" fmla="*/ 109004 w 238118"/>
                <a:gd name="connsiteY1" fmla="*/ 32299 h 191209"/>
                <a:gd name="connsiteX2" fmla="*/ 237277 w 238118"/>
                <a:gd name="connsiteY2" fmla="*/ 186419 h 191209"/>
                <a:gd name="connsiteX3" fmla="*/ 224821 w 238118"/>
                <a:gd name="connsiteY3" fmla="*/ 189878 h 191209"/>
                <a:gd name="connsiteX4" fmla="*/ 129768 w 238118"/>
                <a:gd name="connsiteY4" fmla="*/ 163115 h 191209"/>
                <a:gd name="connsiteX5" fmla="*/ 3337 w 238118"/>
                <a:gd name="connsiteY5" fmla="*/ 80060 h 191209"/>
                <a:gd name="connsiteX6" fmla="*/ 23177 w 238118"/>
                <a:gd name="connsiteY6" fmla="*/ 0 h 19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18" h="191209">
                  <a:moveTo>
                    <a:pt x="23177" y="0"/>
                  </a:moveTo>
                  <a:cubicBezTo>
                    <a:pt x="23177" y="0"/>
                    <a:pt x="54552" y="23996"/>
                    <a:pt x="109004" y="32299"/>
                  </a:cubicBezTo>
                  <a:cubicBezTo>
                    <a:pt x="163451" y="40609"/>
                    <a:pt x="247431" y="91364"/>
                    <a:pt x="237277" y="186419"/>
                  </a:cubicBezTo>
                  <a:cubicBezTo>
                    <a:pt x="237277" y="186419"/>
                    <a:pt x="237282" y="194261"/>
                    <a:pt x="224821" y="189878"/>
                  </a:cubicBezTo>
                  <a:cubicBezTo>
                    <a:pt x="212358" y="185495"/>
                    <a:pt x="198057" y="170498"/>
                    <a:pt x="129768" y="163115"/>
                  </a:cubicBezTo>
                  <a:cubicBezTo>
                    <a:pt x="61476" y="155731"/>
                    <a:pt x="17180" y="138196"/>
                    <a:pt x="3337" y="80060"/>
                  </a:cubicBezTo>
                  <a:cubicBezTo>
                    <a:pt x="-10503" y="21924"/>
                    <a:pt x="23177" y="0"/>
                    <a:pt x="2317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EABCC44-C5C3-3429-1AD3-3B93502CAB4A}"/>
                </a:ext>
              </a:extLst>
            </p:cNvPr>
            <p:cNvSpPr/>
            <p:nvPr/>
          </p:nvSpPr>
          <p:spPr>
            <a:xfrm>
              <a:off x="3242810" y="6581007"/>
              <a:ext cx="252343" cy="251407"/>
            </a:xfrm>
            <a:custGeom>
              <a:avLst/>
              <a:gdLst>
                <a:gd name="connsiteX0" fmla="*/ 215850 w 252343"/>
                <a:gd name="connsiteY0" fmla="*/ 0 h 251407"/>
                <a:gd name="connsiteX1" fmla="*/ 124276 w 252343"/>
                <a:gd name="connsiteY1" fmla="*/ 50996 h 251407"/>
                <a:gd name="connsiteX2" fmla="*/ 5264 w 252343"/>
                <a:gd name="connsiteY2" fmla="*/ 246866 h 251407"/>
                <a:gd name="connsiteX3" fmla="*/ 19932 w 252343"/>
                <a:gd name="connsiteY3" fmla="*/ 248682 h 251407"/>
                <a:gd name="connsiteX4" fmla="*/ 122873 w 252343"/>
                <a:gd name="connsiteY4" fmla="*/ 202387 h 251407"/>
                <a:gd name="connsiteX5" fmla="*/ 251783 w 252343"/>
                <a:gd name="connsiteY5" fmla="*/ 87160 h 251407"/>
                <a:gd name="connsiteX6" fmla="*/ 215850 w 252343"/>
                <a:gd name="connsiteY6" fmla="*/ 0 h 2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343" h="251407">
                  <a:moveTo>
                    <a:pt x="215850" y="0"/>
                  </a:moveTo>
                  <a:cubicBezTo>
                    <a:pt x="215850" y="0"/>
                    <a:pt x="184429" y="32422"/>
                    <a:pt x="124276" y="50996"/>
                  </a:cubicBezTo>
                  <a:cubicBezTo>
                    <a:pt x="64124" y="69570"/>
                    <a:pt x="-22248" y="141123"/>
                    <a:pt x="5264" y="246866"/>
                  </a:cubicBezTo>
                  <a:cubicBezTo>
                    <a:pt x="5264" y="246866"/>
                    <a:pt x="6588" y="255737"/>
                    <a:pt x="19932" y="248682"/>
                  </a:cubicBezTo>
                  <a:cubicBezTo>
                    <a:pt x="33281" y="241621"/>
                    <a:pt x="46918" y="222252"/>
                    <a:pt x="122873" y="202387"/>
                  </a:cubicBezTo>
                  <a:cubicBezTo>
                    <a:pt x="198830" y="182516"/>
                    <a:pt x="245948" y="155217"/>
                    <a:pt x="251783" y="87160"/>
                  </a:cubicBezTo>
                  <a:cubicBezTo>
                    <a:pt x="257624" y="19093"/>
                    <a:pt x="215850" y="0"/>
                    <a:pt x="2158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B022D57-A1AD-7588-12AA-708FDB1A3BB7}"/>
                </a:ext>
              </a:extLst>
            </p:cNvPr>
            <p:cNvSpPr/>
            <p:nvPr/>
          </p:nvSpPr>
          <p:spPr>
            <a:xfrm>
              <a:off x="3952716" y="5791614"/>
              <a:ext cx="86010" cy="58483"/>
            </a:xfrm>
            <a:custGeom>
              <a:avLst/>
              <a:gdLst>
                <a:gd name="connsiteX0" fmla="*/ 84899 w 86010"/>
                <a:gd name="connsiteY0" fmla="*/ 19228 h 58483"/>
                <a:gd name="connsiteX1" fmla="*/ 83211 w 86010"/>
                <a:gd name="connsiteY1" fmla="*/ 29890 h 58483"/>
                <a:gd name="connsiteX2" fmla="*/ 5508 w 86010"/>
                <a:gd name="connsiteY2" fmla="*/ 57547 h 58483"/>
                <a:gd name="connsiteX3" fmla="*/ 495 w 86010"/>
                <a:gd name="connsiteY3" fmla="*/ 57907 h 58483"/>
                <a:gd name="connsiteX4" fmla="*/ 57755 w 86010"/>
                <a:gd name="connsiteY4" fmla="*/ 509 h 58483"/>
                <a:gd name="connsiteX5" fmla="*/ 84899 w 86010"/>
                <a:gd name="connsiteY5" fmla="*/ 19228 h 5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010" h="58483">
                  <a:moveTo>
                    <a:pt x="84899" y="19228"/>
                  </a:moveTo>
                  <a:cubicBezTo>
                    <a:pt x="86860" y="24088"/>
                    <a:pt x="86181" y="27362"/>
                    <a:pt x="83211" y="29890"/>
                  </a:cubicBezTo>
                  <a:cubicBezTo>
                    <a:pt x="80238" y="32418"/>
                    <a:pt x="32663" y="31629"/>
                    <a:pt x="5508" y="57547"/>
                  </a:cubicBezTo>
                  <a:cubicBezTo>
                    <a:pt x="5508" y="57547"/>
                    <a:pt x="2590" y="59388"/>
                    <a:pt x="495" y="57907"/>
                  </a:cubicBezTo>
                  <a:cubicBezTo>
                    <a:pt x="-1505" y="56491"/>
                    <a:pt x="-118" y="14680"/>
                    <a:pt x="57755" y="509"/>
                  </a:cubicBezTo>
                  <a:cubicBezTo>
                    <a:pt x="69903" y="-2470"/>
                    <a:pt x="80422" y="8116"/>
                    <a:pt x="84899" y="192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F47465C-1284-C057-8D92-484FF2DAE5AB}"/>
                </a:ext>
              </a:extLst>
            </p:cNvPr>
            <p:cNvSpPr/>
            <p:nvPr/>
          </p:nvSpPr>
          <p:spPr>
            <a:xfrm>
              <a:off x="3986736" y="5882058"/>
              <a:ext cx="61468" cy="97327"/>
            </a:xfrm>
            <a:custGeom>
              <a:avLst/>
              <a:gdLst>
                <a:gd name="connsiteX0" fmla="*/ 23106 w 61468"/>
                <a:gd name="connsiteY0" fmla="*/ 230 h 97327"/>
                <a:gd name="connsiteX1" fmla="*/ 970 w 61468"/>
                <a:gd name="connsiteY1" fmla="*/ 53353 h 97327"/>
                <a:gd name="connsiteX2" fmla="*/ 38359 w 61468"/>
                <a:gd name="connsiteY2" fmla="*/ 97098 h 97327"/>
                <a:gd name="connsiteX3" fmla="*/ 60501 w 61468"/>
                <a:gd name="connsiteY3" fmla="*/ 43973 h 97327"/>
                <a:gd name="connsiteX4" fmla="*/ 23106 w 61468"/>
                <a:gd name="connsiteY4" fmla="*/ 230 h 9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68" h="97327">
                  <a:moveTo>
                    <a:pt x="23106" y="230"/>
                  </a:moveTo>
                  <a:cubicBezTo>
                    <a:pt x="6667" y="2821"/>
                    <a:pt x="-3245" y="26600"/>
                    <a:pt x="970" y="53353"/>
                  </a:cubicBezTo>
                  <a:cubicBezTo>
                    <a:pt x="5180" y="80101"/>
                    <a:pt x="21920" y="99683"/>
                    <a:pt x="38359" y="97098"/>
                  </a:cubicBezTo>
                  <a:cubicBezTo>
                    <a:pt x="54799" y="94510"/>
                    <a:pt x="64710" y="70726"/>
                    <a:pt x="60501" y="43973"/>
                  </a:cubicBezTo>
                  <a:cubicBezTo>
                    <a:pt x="56285" y="17228"/>
                    <a:pt x="39545" y="-2358"/>
                    <a:pt x="23106" y="230"/>
                  </a:cubicBezTo>
                  <a:close/>
                </a:path>
              </a:pathLst>
            </a:custGeom>
            <a:solidFill>
              <a:srgbClr val="31180C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E8923A8-470F-AFB2-AF20-FD8C8FF8A588}"/>
                </a:ext>
              </a:extLst>
            </p:cNvPr>
            <p:cNvSpPr/>
            <p:nvPr/>
          </p:nvSpPr>
          <p:spPr>
            <a:xfrm>
              <a:off x="4012211" y="5888437"/>
              <a:ext cx="36165" cy="36164"/>
            </a:xfrm>
            <a:custGeom>
              <a:avLst/>
              <a:gdLst>
                <a:gd name="connsiteX0" fmla="*/ 15270 w 36165"/>
                <a:gd name="connsiteY0" fmla="*/ 223 h 36164"/>
                <a:gd name="connsiteX1" fmla="*/ 223 w 36165"/>
                <a:gd name="connsiteY1" fmla="*/ 20894 h 36164"/>
                <a:gd name="connsiteX2" fmla="*/ 20895 w 36165"/>
                <a:gd name="connsiteY2" fmla="*/ 35941 h 36164"/>
                <a:gd name="connsiteX3" fmla="*/ 35943 w 36165"/>
                <a:gd name="connsiteY3" fmla="*/ 15270 h 36164"/>
                <a:gd name="connsiteX4" fmla="*/ 15270 w 36165"/>
                <a:gd name="connsiteY4" fmla="*/ 223 h 36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65" h="36164">
                  <a:moveTo>
                    <a:pt x="15270" y="223"/>
                  </a:moveTo>
                  <a:cubicBezTo>
                    <a:pt x="5404" y="1777"/>
                    <a:pt x="-1330" y="11033"/>
                    <a:pt x="223" y="20894"/>
                  </a:cubicBezTo>
                  <a:cubicBezTo>
                    <a:pt x="1777" y="30758"/>
                    <a:pt x="11033" y="37495"/>
                    <a:pt x="20895" y="35941"/>
                  </a:cubicBezTo>
                  <a:cubicBezTo>
                    <a:pt x="30761" y="34387"/>
                    <a:pt x="37495" y="25137"/>
                    <a:pt x="35943" y="15270"/>
                  </a:cubicBezTo>
                  <a:cubicBezTo>
                    <a:pt x="34388" y="5405"/>
                    <a:pt x="25132" y="-1331"/>
                    <a:pt x="15270" y="223"/>
                  </a:cubicBezTo>
                  <a:close/>
                </a:path>
              </a:pathLst>
            </a:custGeom>
            <a:solidFill>
              <a:srgbClr val="FDF1E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2BB3ED4-09CA-C6F9-DFE7-EE6DBC0CBC1E}"/>
              </a:ext>
            </a:extLst>
          </p:cNvPr>
          <p:cNvGrpSpPr/>
          <p:nvPr/>
        </p:nvGrpSpPr>
        <p:grpSpPr>
          <a:xfrm>
            <a:off x="6070826" y="1587952"/>
            <a:ext cx="5246462" cy="1484240"/>
            <a:chOff x="1332210" y="1119916"/>
            <a:chExt cx="5246462" cy="148424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58342FA-E58F-4F3D-404B-852E294C7A7B}"/>
                </a:ext>
              </a:extLst>
            </p:cNvPr>
            <p:cNvSpPr txBox="1"/>
            <p:nvPr/>
          </p:nvSpPr>
          <p:spPr>
            <a:xfrm>
              <a:off x="1332210" y="1428257"/>
              <a:ext cx="5246462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200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字以内，据统计每页幻灯片的最好控制在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分钟之内。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模板网，幻灯片演示模板及素材免费下载！</a:t>
              </a:r>
            </a:p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 唯一访问网址：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www.51pptmo ban.com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9152A54-9D79-30B4-AE33-B2C266F3E1FD}"/>
                </a:ext>
              </a:extLst>
            </p:cNvPr>
            <p:cNvSpPr txBox="1"/>
            <p:nvPr/>
          </p:nvSpPr>
          <p:spPr>
            <a:xfrm>
              <a:off x="1332210" y="1119916"/>
              <a:ext cx="32128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6BD1B611-0334-E08C-3995-E45654F98DDE}"/>
              </a:ext>
            </a:extLst>
          </p:cNvPr>
          <p:cNvSpPr/>
          <p:nvPr/>
        </p:nvSpPr>
        <p:spPr>
          <a:xfrm>
            <a:off x="6096000" y="3482975"/>
            <a:ext cx="279461" cy="279461"/>
          </a:xfrm>
          <a:prstGeom prst="ellips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E6D3A87-85C9-9BFE-AA82-627997F8680D}"/>
              </a:ext>
            </a:extLst>
          </p:cNvPr>
          <p:cNvSpPr txBox="1"/>
          <p:nvPr/>
        </p:nvSpPr>
        <p:spPr>
          <a:xfrm>
            <a:off x="6588898" y="3357355"/>
            <a:ext cx="4654825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4867BCF-5DE0-861C-87BD-2CB9BCA10C02}"/>
              </a:ext>
            </a:extLst>
          </p:cNvPr>
          <p:cNvSpPr/>
          <p:nvPr/>
        </p:nvSpPr>
        <p:spPr>
          <a:xfrm>
            <a:off x="6096000" y="4204709"/>
            <a:ext cx="279461" cy="279461"/>
          </a:xfrm>
          <a:prstGeom prst="ellipse">
            <a:avLst/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FFF713A-C467-8572-EEE1-D8F105B232E5}"/>
              </a:ext>
            </a:extLst>
          </p:cNvPr>
          <p:cNvSpPr txBox="1"/>
          <p:nvPr/>
        </p:nvSpPr>
        <p:spPr>
          <a:xfrm>
            <a:off x="6588898" y="4079089"/>
            <a:ext cx="4654825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90ADF0B-DD9E-1EB1-0701-9C42F07698B9}"/>
              </a:ext>
            </a:extLst>
          </p:cNvPr>
          <p:cNvSpPr/>
          <p:nvPr/>
        </p:nvSpPr>
        <p:spPr>
          <a:xfrm>
            <a:off x="6096000" y="4926443"/>
            <a:ext cx="279461" cy="279461"/>
          </a:xfrm>
          <a:prstGeom prst="ellips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8B17C10-93EB-594F-17DB-38C59B480DBD}"/>
              </a:ext>
            </a:extLst>
          </p:cNvPr>
          <p:cNvSpPr txBox="1"/>
          <p:nvPr/>
        </p:nvSpPr>
        <p:spPr>
          <a:xfrm>
            <a:off x="6588898" y="4800823"/>
            <a:ext cx="4654825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16357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grpSp>
        <p:nvGrpSpPr>
          <p:cNvPr id="2" name="Group 34">
            <a:extLst>
              <a:ext uri="{FF2B5EF4-FFF2-40B4-BE49-F238E27FC236}">
                <a16:creationId xmlns:a16="http://schemas.microsoft.com/office/drawing/2014/main" id="{4C21E401-E2A1-1EAB-F4A6-72AF3FD83F79}"/>
              </a:ext>
            </a:extLst>
          </p:cNvPr>
          <p:cNvGrpSpPr/>
          <p:nvPr/>
        </p:nvGrpSpPr>
        <p:grpSpPr>
          <a:xfrm>
            <a:off x="5070961" y="1894180"/>
            <a:ext cx="2003382" cy="2459613"/>
            <a:chOff x="4815811" y="1544854"/>
            <a:chExt cx="2306611" cy="2831742"/>
          </a:xfrm>
        </p:grpSpPr>
        <p:cxnSp>
          <p:nvCxnSpPr>
            <p:cNvPr id="3" name="Straight Connector 119">
              <a:extLst>
                <a:ext uri="{FF2B5EF4-FFF2-40B4-BE49-F238E27FC236}">
                  <a16:creationId xmlns:a16="http://schemas.microsoft.com/office/drawing/2014/main" id="{E0F5CC6A-FD27-5E0D-3940-31F20DC9F892}"/>
                </a:ext>
              </a:extLst>
            </p:cNvPr>
            <p:cNvCxnSpPr/>
            <p:nvPr/>
          </p:nvCxnSpPr>
          <p:spPr>
            <a:xfrm flipV="1">
              <a:off x="6567142" y="2875576"/>
              <a:ext cx="555280" cy="26604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120">
              <a:extLst>
                <a:ext uri="{FF2B5EF4-FFF2-40B4-BE49-F238E27FC236}">
                  <a16:creationId xmlns:a16="http://schemas.microsoft.com/office/drawing/2014/main" id="{2AA95CCA-A57A-5483-1215-AEAAEA908B8F}"/>
                </a:ext>
              </a:extLst>
            </p:cNvPr>
            <p:cNvCxnSpPr/>
            <p:nvPr/>
          </p:nvCxnSpPr>
          <p:spPr>
            <a:xfrm>
              <a:off x="4973177" y="3240628"/>
              <a:ext cx="349354" cy="73676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121">
              <a:extLst>
                <a:ext uri="{FF2B5EF4-FFF2-40B4-BE49-F238E27FC236}">
                  <a16:creationId xmlns:a16="http://schemas.microsoft.com/office/drawing/2014/main" id="{5B402A77-B9BA-CDE3-116A-29653AD6412F}"/>
                </a:ext>
              </a:extLst>
            </p:cNvPr>
            <p:cNvCxnSpPr/>
            <p:nvPr/>
          </p:nvCxnSpPr>
          <p:spPr>
            <a:xfrm>
              <a:off x="5490256" y="2946817"/>
              <a:ext cx="61411" cy="53585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22">
              <a:extLst>
                <a:ext uri="{FF2B5EF4-FFF2-40B4-BE49-F238E27FC236}">
                  <a16:creationId xmlns:a16="http://schemas.microsoft.com/office/drawing/2014/main" id="{9B593B8B-08D9-3A3A-F895-8DD1C584025E}"/>
                </a:ext>
              </a:extLst>
            </p:cNvPr>
            <p:cNvCxnSpPr/>
            <p:nvPr/>
          </p:nvCxnSpPr>
          <p:spPr>
            <a:xfrm flipH="1">
              <a:off x="6845536" y="2890351"/>
              <a:ext cx="261556" cy="53585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23">
              <a:extLst>
                <a:ext uri="{FF2B5EF4-FFF2-40B4-BE49-F238E27FC236}">
                  <a16:creationId xmlns:a16="http://schemas.microsoft.com/office/drawing/2014/main" id="{E788FE3B-4968-F103-C57F-89C06F3C51C1}"/>
                </a:ext>
              </a:extLst>
            </p:cNvPr>
            <p:cNvCxnSpPr/>
            <p:nvPr/>
          </p:nvCxnSpPr>
          <p:spPr>
            <a:xfrm flipH="1">
              <a:off x="6636373" y="3394234"/>
              <a:ext cx="225677" cy="45800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24">
              <a:extLst>
                <a:ext uri="{FF2B5EF4-FFF2-40B4-BE49-F238E27FC236}">
                  <a16:creationId xmlns:a16="http://schemas.microsoft.com/office/drawing/2014/main" id="{8B6B7684-167F-E722-D644-5F98D8A4609C}"/>
                </a:ext>
              </a:extLst>
            </p:cNvPr>
            <p:cNvCxnSpPr/>
            <p:nvPr/>
          </p:nvCxnSpPr>
          <p:spPr>
            <a:xfrm flipH="1">
              <a:off x="6346222" y="3146516"/>
              <a:ext cx="225675" cy="50869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25">
              <a:extLst>
                <a:ext uri="{FF2B5EF4-FFF2-40B4-BE49-F238E27FC236}">
                  <a16:creationId xmlns:a16="http://schemas.microsoft.com/office/drawing/2014/main" id="{EC11A092-544B-7689-8FD8-3814103CA59E}"/>
                </a:ext>
              </a:extLst>
            </p:cNvPr>
            <p:cNvCxnSpPr/>
            <p:nvPr/>
          </p:nvCxnSpPr>
          <p:spPr>
            <a:xfrm flipH="1">
              <a:off x="6578790" y="3844363"/>
              <a:ext cx="57583" cy="45800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6">
              <a:extLst>
                <a:ext uri="{FF2B5EF4-FFF2-40B4-BE49-F238E27FC236}">
                  <a16:creationId xmlns:a16="http://schemas.microsoft.com/office/drawing/2014/main" id="{8CC8A9BF-72C3-BC38-D5C1-8280D7897048}"/>
                </a:ext>
              </a:extLst>
            </p:cNvPr>
            <p:cNvCxnSpPr/>
            <p:nvPr/>
          </p:nvCxnSpPr>
          <p:spPr>
            <a:xfrm>
              <a:off x="5322532" y="3969216"/>
              <a:ext cx="113793" cy="40738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27">
              <a:extLst>
                <a:ext uri="{FF2B5EF4-FFF2-40B4-BE49-F238E27FC236}">
                  <a16:creationId xmlns:a16="http://schemas.microsoft.com/office/drawing/2014/main" id="{C459058D-A533-BCFD-0551-283EFE3E272F}"/>
                </a:ext>
              </a:extLst>
            </p:cNvPr>
            <p:cNvCxnSpPr/>
            <p:nvPr/>
          </p:nvCxnSpPr>
          <p:spPr>
            <a:xfrm>
              <a:off x="7056315" y="2229057"/>
              <a:ext cx="41725" cy="66129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28">
              <a:extLst>
                <a:ext uri="{FF2B5EF4-FFF2-40B4-BE49-F238E27FC236}">
                  <a16:creationId xmlns:a16="http://schemas.microsoft.com/office/drawing/2014/main" id="{FAB7BB10-A5DA-B514-B2BD-734575D2CC4B}"/>
                </a:ext>
              </a:extLst>
            </p:cNvPr>
            <p:cNvCxnSpPr/>
            <p:nvPr/>
          </p:nvCxnSpPr>
          <p:spPr>
            <a:xfrm>
              <a:off x="6687343" y="1812146"/>
              <a:ext cx="389834" cy="416911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29">
              <a:extLst>
                <a:ext uri="{FF2B5EF4-FFF2-40B4-BE49-F238E27FC236}">
                  <a16:creationId xmlns:a16="http://schemas.microsoft.com/office/drawing/2014/main" id="{6F2BF843-C3DF-890F-206F-516BC8C3317C}"/>
                </a:ext>
              </a:extLst>
            </p:cNvPr>
            <p:cNvCxnSpPr/>
            <p:nvPr/>
          </p:nvCxnSpPr>
          <p:spPr>
            <a:xfrm>
              <a:off x="6074263" y="1545097"/>
              <a:ext cx="613080" cy="26704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30">
              <a:extLst>
                <a:ext uri="{FF2B5EF4-FFF2-40B4-BE49-F238E27FC236}">
                  <a16:creationId xmlns:a16="http://schemas.microsoft.com/office/drawing/2014/main" id="{244ECE4B-7771-F21D-5E9E-24AF87547760}"/>
                </a:ext>
              </a:extLst>
            </p:cNvPr>
            <p:cNvCxnSpPr/>
            <p:nvPr/>
          </p:nvCxnSpPr>
          <p:spPr>
            <a:xfrm flipV="1">
              <a:off x="5424178" y="1545097"/>
              <a:ext cx="650086" cy="14718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31">
              <a:extLst>
                <a:ext uri="{FF2B5EF4-FFF2-40B4-BE49-F238E27FC236}">
                  <a16:creationId xmlns:a16="http://schemas.microsoft.com/office/drawing/2014/main" id="{D0B1D06B-89A6-29E8-D286-A9D10859DD75}"/>
                </a:ext>
              </a:extLst>
            </p:cNvPr>
            <p:cNvCxnSpPr/>
            <p:nvPr/>
          </p:nvCxnSpPr>
          <p:spPr>
            <a:xfrm flipV="1">
              <a:off x="5027800" y="1678621"/>
              <a:ext cx="396378" cy="319641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32">
              <a:extLst>
                <a:ext uri="{FF2B5EF4-FFF2-40B4-BE49-F238E27FC236}">
                  <a16:creationId xmlns:a16="http://schemas.microsoft.com/office/drawing/2014/main" id="{D63145CE-9C80-743D-7F70-A6F96E29894C}"/>
                </a:ext>
              </a:extLst>
            </p:cNvPr>
            <p:cNvCxnSpPr/>
            <p:nvPr/>
          </p:nvCxnSpPr>
          <p:spPr>
            <a:xfrm flipH="1">
              <a:off x="4824863" y="2038040"/>
              <a:ext cx="182074" cy="47103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33">
              <a:extLst>
                <a:ext uri="{FF2B5EF4-FFF2-40B4-BE49-F238E27FC236}">
                  <a16:creationId xmlns:a16="http://schemas.microsoft.com/office/drawing/2014/main" id="{89F5F301-2E54-0A70-074C-563A4AAF14AE}"/>
                </a:ext>
              </a:extLst>
            </p:cNvPr>
            <p:cNvCxnSpPr/>
            <p:nvPr/>
          </p:nvCxnSpPr>
          <p:spPr>
            <a:xfrm>
              <a:off x="4815811" y="2509078"/>
              <a:ext cx="157366" cy="731551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34">
              <a:extLst>
                <a:ext uri="{FF2B5EF4-FFF2-40B4-BE49-F238E27FC236}">
                  <a16:creationId xmlns:a16="http://schemas.microsoft.com/office/drawing/2014/main" id="{BAD7E506-EEB0-4133-F6FD-E1ED65F9AB45}"/>
                </a:ext>
              </a:extLst>
            </p:cNvPr>
            <p:cNvCxnSpPr/>
            <p:nvPr/>
          </p:nvCxnSpPr>
          <p:spPr>
            <a:xfrm flipV="1">
              <a:off x="4864987" y="2460205"/>
              <a:ext cx="501063" cy="4887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35">
              <a:extLst>
                <a:ext uri="{FF2B5EF4-FFF2-40B4-BE49-F238E27FC236}">
                  <a16:creationId xmlns:a16="http://schemas.microsoft.com/office/drawing/2014/main" id="{5D4A955B-7190-B8BC-2C56-66FD52940948}"/>
                </a:ext>
              </a:extLst>
            </p:cNvPr>
            <p:cNvCxnSpPr/>
            <p:nvPr/>
          </p:nvCxnSpPr>
          <p:spPr>
            <a:xfrm flipV="1">
              <a:off x="5140569" y="2460205"/>
              <a:ext cx="231736" cy="33321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36">
              <a:extLst>
                <a:ext uri="{FF2B5EF4-FFF2-40B4-BE49-F238E27FC236}">
                  <a16:creationId xmlns:a16="http://schemas.microsoft.com/office/drawing/2014/main" id="{3782BE60-E5D2-595D-61D9-20BF81758C7E}"/>
                </a:ext>
              </a:extLst>
            </p:cNvPr>
            <p:cNvCxnSpPr/>
            <p:nvPr/>
          </p:nvCxnSpPr>
          <p:spPr>
            <a:xfrm>
              <a:off x="4840215" y="2538060"/>
              <a:ext cx="625436" cy="153832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37">
              <a:extLst>
                <a:ext uri="{FF2B5EF4-FFF2-40B4-BE49-F238E27FC236}">
                  <a16:creationId xmlns:a16="http://schemas.microsoft.com/office/drawing/2014/main" id="{A62188B4-FFA4-E8B9-66FA-7F45DEAE74A7}"/>
                </a:ext>
              </a:extLst>
            </p:cNvPr>
            <p:cNvCxnSpPr/>
            <p:nvPr/>
          </p:nvCxnSpPr>
          <p:spPr>
            <a:xfrm flipV="1">
              <a:off x="4997581" y="2791703"/>
              <a:ext cx="150273" cy="43266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138">
              <a:extLst>
                <a:ext uri="{FF2B5EF4-FFF2-40B4-BE49-F238E27FC236}">
                  <a16:creationId xmlns:a16="http://schemas.microsoft.com/office/drawing/2014/main" id="{5A0D4E1B-C1E8-80C5-4AF7-A780DC6477D5}"/>
                </a:ext>
              </a:extLst>
            </p:cNvPr>
            <p:cNvCxnSpPr/>
            <p:nvPr/>
          </p:nvCxnSpPr>
          <p:spPr>
            <a:xfrm>
              <a:off x="4826929" y="2521803"/>
              <a:ext cx="324406" cy="269901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139">
              <a:extLst>
                <a:ext uri="{FF2B5EF4-FFF2-40B4-BE49-F238E27FC236}">
                  <a16:creationId xmlns:a16="http://schemas.microsoft.com/office/drawing/2014/main" id="{3319583F-B22A-F037-5863-AF6B27B66058}"/>
                </a:ext>
              </a:extLst>
            </p:cNvPr>
            <p:cNvCxnSpPr/>
            <p:nvPr/>
          </p:nvCxnSpPr>
          <p:spPr>
            <a:xfrm>
              <a:off x="5460687" y="2691892"/>
              <a:ext cx="45250" cy="295751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40">
              <a:extLst>
                <a:ext uri="{FF2B5EF4-FFF2-40B4-BE49-F238E27FC236}">
                  <a16:creationId xmlns:a16="http://schemas.microsoft.com/office/drawing/2014/main" id="{D904E7D9-D326-4F89-A257-612F7B92F0D4}"/>
                </a:ext>
              </a:extLst>
            </p:cNvPr>
            <p:cNvCxnSpPr/>
            <p:nvPr/>
          </p:nvCxnSpPr>
          <p:spPr>
            <a:xfrm flipH="1" flipV="1">
              <a:off x="5046450" y="1998261"/>
              <a:ext cx="331494" cy="46194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41">
              <a:extLst>
                <a:ext uri="{FF2B5EF4-FFF2-40B4-BE49-F238E27FC236}">
                  <a16:creationId xmlns:a16="http://schemas.microsoft.com/office/drawing/2014/main" id="{4052B53A-AF22-DA03-0505-43923DA996EC}"/>
                </a:ext>
              </a:extLst>
            </p:cNvPr>
            <p:cNvCxnSpPr/>
            <p:nvPr/>
          </p:nvCxnSpPr>
          <p:spPr>
            <a:xfrm flipH="1">
              <a:off x="5358269" y="1728362"/>
              <a:ext cx="38326" cy="7318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42">
              <a:extLst>
                <a:ext uri="{FF2B5EF4-FFF2-40B4-BE49-F238E27FC236}">
                  <a16:creationId xmlns:a16="http://schemas.microsoft.com/office/drawing/2014/main" id="{08A5E8C3-BCB4-0B96-9854-2C62B2BD8883}"/>
                </a:ext>
              </a:extLst>
            </p:cNvPr>
            <p:cNvCxnSpPr/>
            <p:nvPr/>
          </p:nvCxnSpPr>
          <p:spPr>
            <a:xfrm flipV="1">
              <a:off x="5369214" y="2176842"/>
              <a:ext cx="436907" cy="28336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143">
              <a:extLst>
                <a:ext uri="{FF2B5EF4-FFF2-40B4-BE49-F238E27FC236}">
                  <a16:creationId xmlns:a16="http://schemas.microsoft.com/office/drawing/2014/main" id="{6008A1DC-7C9F-8601-5C0E-F9B152D2D394}"/>
                </a:ext>
              </a:extLst>
            </p:cNvPr>
            <p:cNvCxnSpPr/>
            <p:nvPr/>
          </p:nvCxnSpPr>
          <p:spPr>
            <a:xfrm>
              <a:off x="5442741" y="1721262"/>
              <a:ext cx="361776" cy="46799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44">
              <a:extLst>
                <a:ext uri="{FF2B5EF4-FFF2-40B4-BE49-F238E27FC236}">
                  <a16:creationId xmlns:a16="http://schemas.microsoft.com/office/drawing/2014/main" id="{373F6473-C345-CCC6-8D82-1AAE11FAC3A9}"/>
                </a:ext>
              </a:extLst>
            </p:cNvPr>
            <p:cNvCxnSpPr/>
            <p:nvPr/>
          </p:nvCxnSpPr>
          <p:spPr>
            <a:xfrm flipH="1">
              <a:off x="5791453" y="1545097"/>
              <a:ext cx="272787" cy="631502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45">
              <a:extLst>
                <a:ext uri="{FF2B5EF4-FFF2-40B4-BE49-F238E27FC236}">
                  <a16:creationId xmlns:a16="http://schemas.microsoft.com/office/drawing/2014/main" id="{9B66E2E2-3174-A569-12D4-24D1DCEECFC0}"/>
                </a:ext>
              </a:extLst>
            </p:cNvPr>
            <p:cNvCxnSpPr/>
            <p:nvPr/>
          </p:nvCxnSpPr>
          <p:spPr>
            <a:xfrm>
              <a:off x="6078550" y="1544854"/>
              <a:ext cx="165859" cy="58311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146">
              <a:extLst>
                <a:ext uri="{FF2B5EF4-FFF2-40B4-BE49-F238E27FC236}">
                  <a16:creationId xmlns:a16="http://schemas.microsoft.com/office/drawing/2014/main" id="{DDC81CBD-6DBF-C3F4-E764-79B27F41312C}"/>
                </a:ext>
              </a:extLst>
            </p:cNvPr>
            <p:cNvCxnSpPr/>
            <p:nvPr/>
          </p:nvCxnSpPr>
          <p:spPr>
            <a:xfrm flipH="1">
              <a:off x="6268895" y="1812146"/>
              <a:ext cx="432758" cy="31582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147">
              <a:extLst>
                <a:ext uri="{FF2B5EF4-FFF2-40B4-BE49-F238E27FC236}">
                  <a16:creationId xmlns:a16="http://schemas.microsoft.com/office/drawing/2014/main" id="{BEED40B8-772F-F8FA-B6F2-7A13D22C546F}"/>
                </a:ext>
              </a:extLst>
            </p:cNvPr>
            <p:cNvCxnSpPr/>
            <p:nvPr/>
          </p:nvCxnSpPr>
          <p:spPr>
            <a:xfrm flipH="1" flipV="1">
              <a:off x="6222965" y="2127970"/>
              <a:ext cx="838390" cy="10108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148">
              <a:extLst>
                <a:ext uri="{FF2B5EF4-FFF2-40B4-BE49-F238E27FC236}">
                  <a16:creationId xmlns:a16="http://schemas.microsoft.com/office/drawing/2014/main" id="{FE7CE2A5-E6E0-6AE9-51CB-DAFB3F81AE14}"/>
                </a:ext>
              </a:extLst>
            </p:cNvPr>
            <p:cNvCxnSpPr/>
            <p:nvPr/>
          </p:nvCxnSpPr>
          <p:spPr>
            <a:xfrm>
              <a:off x="5951453" y="2626814"/>
              <a:ext cx="315891" cy="58382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149">
              <a:extLst>
                <a:ext uri="{FF2B5EF4-FFF2-40B4-BE49-F238E27FC236}">
                  <a16:creationId xmlns:a16="http://schemas.microsoft.com/office/drawing/2014/main" id="{2C07C966-13BB-0AAD-01EE-21654514B8C6}"/>
                </a:ext>
              </a:extLst>
            </p:cNvPr>
            <p:cNvCxnSpPr/>
            <p:nvPr/>
          </p:nvCxnSpPr>
          <p:spPr>
            <a:xfrm flipV="1">
              <a:off x="5955481" y="2142494"/>
              <a:ext cx="297384" cy="48431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150">
              <a:extLst>
                <a:ext uri="{FF2B5EF4-FFF2-40B4-BE49-F238E27FC236}">
                  <a16:creationId xmlns:a16="http://schemas.microsoft.com/office/drawing/2014/main" id="{AB8A42F5-C1FA-1CBC-0350-C1E35229F98E}"/>
                </a:ext>
              </a:extLst>
            </p:cNvPr>
            <p:cNvCxnSpPr/>
            <p:nvPr/>
          </p:nvCxnSpPr>
          <p:spPr>
            <a:xfrm flipV="1">
              <a:off x="5823080" y="2142494"/>
              <a:ext cx="413894" cy="3410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51">
              <a:extLst>
                <a:ext uri="{FF2B5EF4-FFF2-40B4-BE49-F238E27FC236}">
                  <a16:creationId xmlns:a16="http://schemas.microsoft.com/office/drawing/2014/main" id="{19001DC3-A26D-39A3-9F9C-87D9B1DDC105}"/>
                </a:ext>
              </a:extLst>
            </p:cNvPr>
            <p:cNvCxnSpPr/>
            <p:nvPr/>
          </p:nvCxnSpPr>
          <p:spPr>
            <a:xfrm>
              <a:off x="6258929" y="2137145"/>
              <a:ext cx="518246" cy="31431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152">
              <a:extLst>
                <a:ext uri="{FF2B5EF4-FFF2-40B4-BE49-F238E27FC236}">
                  <a16:creationId xmlns:a16="http://schemas.microsoft.com/office/drawing/2014/main" id="{ED4EC1FD-71D9-467D-73C6-96C0AEA3B825}"/>
                </a:ext>
              </a:extLst>
            </p:cNvPr>
            <p:cNvCxnSpPr/>
            <p:nvPr/>
          </p:nvCxnSpPr>
          <p:spPr>
            <a:xfrm flipH="1">
              <a:off x="6796760" y="2229057"/>
              <a:ext cx="279115" cy="21314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153">
              <a:extLst>
                <a:ext uri="{FF2B5EF4-FFF2-40B4-BE49-F238E27FC236}">
                  <a16:creationId xmlns:a16="http://schemas.microsoft.com/office/drawing/2014/main" id="{355842E6-ACA3-08C3-AFEA-D5F7AFB27028}"/>
                </a:ext>
              </a:extLst>
            </p:cNvPr>
            <p:cNvCxnSpPr/>
            <p:nvPr/>
          </p:nvCxnSpPr>
          <p:spPr>
            <a:xfrm>
              <a:off x="6763857" y="2464323"/>
              <a:ext cx="297497" cy="42602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154">
              <a:extLst>
                <a:ext uri="{FF2B5EF4-FFF2-40B4-BE49-F238E27FC236}">
                  <a16:creationId xmlns:a16="http://schemas.microsoft.com/office/drawing/2014/main" id="{09C34393-D9FC-751C-919B-9062821A7E0F}"/>
                </a:ext>
              </a:extLst>
            </p:cNvPr>
            <p:cNvCxnSpPr/>
            <p:nvPr/>
          </p:nvCxnSpPr>
          <p:spPr>
            <a:xfrm flipV="1">
              <a:off x="6468879" y="2453261"/>
              <a:ext cx="308910" cy="256572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155">
              <a:extLst>
                <a:ext uri="{FF2B5EF4-FFF2-40B4-BE49-F238E27FC236}">
                  <a16:creationId xmlns:a16="http://schemas.microsoft.com/office/drawing/2014/main" id="{2454D444-6E3B-9B0E-02B4-3FDF60F4A4CE}"/>
                </a:ext>
              </a:extLst>
            </p:cNvPr>
            <p:cNvCxnSpPr/>
            <p:nvPr/>
          </p:nvCxnSpPr>
          <p:spPr>
            <a:xfrm>
              <a:off x="6267344" y="2150093"/>
              <a:ext cx="191716" cy="55974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156">
              <a:extLst>
                <a:ext uri="{FF2B5EF4-FFF2-40B4-BE49-F238E27FC236}">
                  <a16:creationId xmlns:a16="http://schemas.microsoft.com/office/drawing/2014/main" id="{8E489331-2FF3-3DE1-C10C-DD37A5987428}"/>
                </a:ext>
              </a:extLst>
            </p:cNvPr>
            <p:cNvCxnSpPr/>
            <p:nvPr/>
          </p:nvCxnSpPr>
          <p:spPr>
            <a:xfrm flipH="1" flipV="1">
              <a:off x="5800527" y="2172490"/>
              <a:ext cx="163662" cy="44248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157">
              <a:extLst>
                <a:ext uri="{FF2B5EF4-FFF2-40B4-BE49-F238E27FC236}">
                  <a16:creationId xmlns:a16="http://schemas.microsoft.com/office/drawing/2014/main" id="{444943B0-CE8A-836E-0141-5F28875EBED0}"/>
                </a:ext>
              </a:extLst>
            </p:cNvPr>
            <p:cNvCxnSpPr/>
            <p:nvPr/>
          </p:nvCxnSpPr>
          <p:spPr>
            <a:xfrm flipV="1">
              <a:off x="5443793" y="2638651"/>
              <a:ext cx="493125" cy="58831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158">
              <a:extLst>
                <a:ext uri="{FF2B5EF4-FFF2-40B4-BE49-F238E27FC236}">
                  <a16:creationId xmlns:a16="http://schemas.microsoft.com/office/drawing/2014/main" id="{2706A095-0AD6-EC70-EB61-7BBA3ABC460F}"/>
                </a:ext>
              </a:extLst>
            </p:cNvPr>
            <p:cNvCxnSpPr/>
            <p:nvPr/>
          </p:nvCxnSpPr>
          <p:spPr>
            <a:xfrm>
              <a:off x="5354198" y="2464323"/>
              <a:ext cx="562090" cy="16016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159">
              <a:extLst>
                <a:ext uri="{FF2B5EF4-FFF2-40B4-BE49-F238E27FC236}">
                  <a16:creationId xmlns:a16="http://schemas.microsoft.com/office/drawing/2014/main" id="{621D6090-5036-07B3-98A5-E5F660605892}"/>
                </a:ext>
              </a:extLst>
            </p:cNvPr>
            <p:cNvCxnSpPr/>
            <p:nvPr/>
          </p:nvCxnSpPr>
          <p:spPr>
            <a:xfrm flipV="1">
              <a:off x="5981770" y="2458732"/>
              <a:ext cx="767441" cy="17981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160">
              <a:extLst>
                <a:ext uri="{FF2B5EF4-FFF2-40B4-BE49-F238E27FC236}">
                  <a16:creationId xmlns:a16="http://schemas.microsoft.com/office/drawing/2014/main" id="{B3B11101-9E84-A79A-B5A7-8644B309F6AA}"/>
                </a:ext>
              </a:extLst>
            </p:cNvPr>
            <p:cNvCxnSpPr/>
            <p:nvPr/>
          </p:nvCxnSpPr>
          <p:spPr>
            <a:xfrm>
              <a:off x="5971041" y="2650381"/>
              <a:ext cx="492339" cy="6672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161">
              <a:extLst>
                <a:ext uri="{FF2B5EF4-FFF2-40B4-BE49-F238E27FC236}">
                  <a16:creationId xmlns:a16="http://schemas.microsoft.com/office/drawing/2014/main" id="{2FC7016D-C56B-F220-86F7-91185ECA79C0}"/>
                </a:ext>
              </a:extLst>
            </p:cNvPr>
            <p:cNvCxnSpPr/>
            <p:nvPr/>
          </p:nvCxnSpPr>
          <p:spPr>
            <a:xfrm flipH="1" flipV="1">
              <a:off x="5170294" y="2791703"/>
              <a:ext cx="350013" cy="19365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162">
              <a:extLst>
                <a:ext uri="{FF2B5EF4-FFF2-40B4-BE49-F238E27FC236}">
                  <a16:creationId xmlns:a16="http://schemas.microsoft.com/office/drawing/2014/main" id="{297BADBE-3861-7DF7-36A3-A2E36391D392}"/>
                </a:ext>
              </a:extLst>
            </p:cNvPr>
            <p:cNvCxnSpPr/>
            <p:nvPr/>
          </p:nvCxnSpPr>
          <p:spPr>
            <a:xfrm flipV="1">
              <a:off x="4984068" y="2982116"/>
              <a:ext cx="502232" cy="273251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163">
              <a:extLst>
                <a:ext uri="{FF2B5EF4-FFF2-40B4-BE49-F238E27FC236}">
                  <a16:creationId xmlns:a16="http://schemas.microsoft.com/office/drawing/2014/main" id="{11D15A09-FFFB-6442-5782-6FA920276FA5}"/>
                </a:ext>
              </a:extLst>
            </p:cNvPr>
            <p:cNvCxnSpPr/>
            <p:nvPr/>
          </p:nvCxnSpPr>
          <p:spPr>
            <a:xfrm>
              <a:off x="5009678" y="3255367"/>
              <a:ext cx="579969" cy="25190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164">
              <a:extLst>
                <a:ext uri="{FF2B5EF4-FFF2-40B4-BE49-F238E27FC236}">
                  <a16:creationId xmlns:a16="http://schemas.microsoft.com/office/drawing/2014/main" id="{A054894E-3740-3AFE-8325-95BD16328B76}"/>
                </a:ext>
              </a:extLst>
            </p:cNvPr>
            <p:cNvCxnSpPr/>
            <p:nvPr/>
          </p:nvCxnSpPr>
          <p:spPr>
            <a:xfrm flipV="1">
              <a:off x="5312063" y="3507272"/>
              <a:ext cx="253114" cy="418062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165">
              <a:extLst>
                <a:ext uri="{FF2B5EF4-FFF2-40B4-BE49-F238E27FC236}">
                  <a16:creationId xmlns:a16="http://schemas.microsoft.com/office/drawing/2014/main" id="{5935C2EC-4DE3-EB93-A3C3-98D9C1BF1377}"/>
                </a:ext>
              </a:extLst>
            </p:cNvPr>
            <p:cNvCxnSpPr/>
            <p:nvPr/>
          </p:nvCxnSpPr>
          <p:spPr>
            <a:xfrm flipH="1" flipV="1">
              <a:off x="5568935" y="3508706"/>
              <a:ext cx="143924" cy="51931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166">
              <a:extLst>
                <a:ext uri="{FF2B5EF4-FFF2-40B4-BE49-F238E27FC236}">
                  <a16:creationId xmlns:a16="http://schemas.microsoft.com/office/drawing/2014/main" id="{CF7D1BBB-D2A4-B251-FD69-F72ED44DE457}"/>
                </a:ext>
              </a:extLst>
            </p:cNvPr>
            <p:cNvCxnSpPr/>
            <p:nvPr/>
          </p:nvCxnSpPr>
          <p:spPr>
            <a:xfrm flipV="1">
              <a:off x="5436326" y="4028019"/>
              <a:ext cx="285930" cy="33677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167">
              <a:extLst>
                <a:ext uri="{FF2B5EF4-FFF2-40B4-BE49-F238E27FC236}">
                  <a16:creationId xmlns:a16="http://schemas.microsoft.com/office/drawing/2014/main" id="{F89657CD-90D1-F834-620A-6852B5051F1A}"/>
                </a:ext>
              </a:extLst>
            </p:cNvPr>
            <p:cNvCxnSpPr/>
            <p:nvPr/>
          </p:nvCxnSpPr>
          <p:spPr>
            <a:xfrm>
              <a:off x="5731751" y="4040560"/>
              <a:ext cx="271109" cy="33603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168">
              <a:extLst>
                <a:ext uri="{FF2B5EF4-FFF2-40B4-BE49-F238E27FC236}">
                  <a16:creationId xmlns:a16="http://schemas.microsoft.com/office/drawing/2014/main" id="{EB3973D2-E19B-EF09-7245-C5712811E173}"/>
                </a:ext>
              </a:extLst>
            </p:cNvPr>
            <p:cNvCxnSpPr/>
            <p:nvPr/>
          </p:nvCxnSpPr>
          <p:spPr>
            <a:xfrm flipV="1">
              <a:off x="5980145" y="3646755"/>
              <a:ext cx="0" cy="71803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169">
              <a:extLst>
                <a:ext uri="{FF2B5EF4-FFF2-40B4-BE49-F238E27FC236}">
                  <a16:creationId xmlns:a16="http://schemas.microsoft.com/office/drawing/2014/main" id="{B45651C3-656D-8970-9155-934A38751EA7}"/>
                </a:ext>
              </a:extLst>
            </p:cNvPr>
            <p:cNvCxnSpPr/>
            <p:nvPr/>
          </p:nvCxnSpPr>
          <p:spPr>
            <a:xfrm>
              <a:off x="5964189" y="2638543"/>
              <a:ext cx="0" cy="58582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170">
              <a:extLst>
                <a:ext uri="{FF2B5EF4-FFF2-40B4-BE49-F238E27FC236}">
                  <a16:creationId xmlns:a16="http://schemas.microsoft.com/office/drawing/2014/main" id="{EAEED390-0AF3-68C9-502B-07E3DAF5AAEC}"/>
                </a:ext>
              </a:extLst>
            </p:cNvPr>
            <p:cNvCxnSpPr/>
            <p:nvPr/>
          </p:nvCxnSpPr>
          <p:spPr>
            <a:xfrm>
              <a:off x="5505937" y="2982116"/>
              <a:ext cx="496924" cy="66463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171">
              <a:extLst>
                <a:ext uri="{FF2B5EF4-FFF2-40B4-BE49-F238E27FC236}">
                  <a16:creationId xmlns:a16="http://schemas.microsoft.com/office/drawing/2014/main" id="{6B3A43D8-DAA9-916D-0B0B-2F4AE0A5FAE0}"/>
                </a:ext>
              </a:extLst>
            </p:cNvPr>
            <p:cNvCxnSpPr/>
            <p:nvPr/>
          </p:nvCxnSpPr>
          <p:spPr>
            <a:xfrm flipH="1" flipV="1">
              <a:off x="5971041" y="3212073"/>
              <a:ext cx="20698" cy="43228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172">
              <a:extLst>
                <a:ext uri="{FF2B5EF4-FFF2-40B4-BE49-F238E27FC236}">
                  <a16:creationId xmlns:a16="http://schemas.microsoft.com/office/drawing/2014/main" id="{0141FD44-DD02-507F-5869-339F66C60D6D}"/>
                </a:ext>
              </a:extLst>
            </p:cNvPr>
            <p:cNvCxnSpPr/>
            <p:nvPr/>
          </p:nvCxnSpPr>
          <p:spPr>
            <a:xfrm>
              <a:off x="6485274" y="2728943"/>
              <a:ext cx="96764" cy="42933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173">
              <a:extLst>
                <a:ext uri="{FF2B5EF4-FFF2-40B4-BE49-F238E27FC236}">
                  <a16:creationId xmlns:a16="http://schemas.microsoft.com/office/drawing/2014/main" id="{DFB10B60-8FD6-D5EE-C251-1D6D2739FB09}"/>
                </a:ext>
              </a:extLst>
            </p:cNvPr>
            <p:cNvCxnSpPr/>
            <p:nvPr/>
          </p:nvCxnSpPr>
          <p:spPr>
            <a:xfrm flipV="1">
              <a:off x="6578656" y="2451459"/>
              <a:ext cx="193124" cy="706821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74">
              <a:extLst>
                <a:ext uri="{FF2B5EF4-FFF2-40B4-BE49-F238E27FC236}">
                  <a16:creationId xmlns:a16="http://schemas.microsoft.com/office/drawing/2014/main" id="{354A8129-F80B-AC94-5E0C-DAC0EFEF62CF}"/>
                </a:ext>
              </a:extLst>
            </p:cNvPr>
            <p:cNvCxnSpPr/>
            <p:nvPr/>
          </p:nvCxnSpPr>
          <p:spPr>
            <a:xfrm flipV="1">
              <a:off x="6276482" y="2728943"/>
              <a:ext cx="190780" cy="49542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175">
              <a:extLst>
                <a:ext uri="{FF2B5EF4-FFF2-40B4-BE49-F238E27FC236}">
                  <a16:creationId xmlns:a16="http://schemas.microsoft.com/office/drawing/2014/main" id="{AD1B3EED-1B57-A078-7AF2-3F1E264AA607}"/>
                </a:ext>
              </a:extLst>
            </p:cNvPr>
            <p:cNvCxnSpPr/>
            <p:nvPr/>
          </p:nvCxnSpPr>
          <p:spPr>
            <a:xfrm flipV="1">
              <a:off x="5523949" y="2708886"/>
              <a:ext cx="930829" cy="25995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176">
              <a:extLst>
                <a:ext uri="{FF2B5EF4-FFF2-40B4-BE49-F238E27FC236}">
                  <a16:creationId xmlns:a16="http://schemas.microsoft.com/office/drawing/2014/main" id="{7359FC62-2253-2080-6293-4FD0C6A93277}"/>
                </a:ext>
              </a:extLst>
            </p:cNvPr>
            <p:cNvCxnSpPr/>
            <p:nvPr/>
          </p:nvCxnSpPr>
          <p:spPr>
            <a:xfrm flipH="1" flipV="1">
              <a:off x="5961667" y="3619808"/>
              <a:ext cx="384555" cy="44451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177">
              <a:extLst>
                <a:ext uri="{FF2B5EF4-FFF2-40B4-BE49-F238E27FC236}">
                  <a16:creationId xmlns:a16="http://schemas.microsoft.com/office/drawing/2014/main" id="{4F011C47-25F0-4832-988E-70D79E6CACA6}"/>
                </a:ext>
              </a:extLst>
            </p:cNvPr>
            <p:cNvCxnSpPr/>
            <p:nvPr/>
          </p:nvCxnSpPr>
          <p:spPr>
            <a:xfrm flipV="1">
              <a:off x="6007431" y="4049017"/>
              <a:ext cx="341269" cy="30866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178">
              <a:extLst>
                <a:ext uri="{FF2B5EF4-FFF2-40B4-BE49-F238E27FC236}">
                  <a16:creationId xmlns:a16="http://schemas.microsoft.com/office/drawing/2014/main" id="{8FBDA364-37E1-A395-3362-FBBDD31CFE05}"/>
                </a:ext>
              </a:extLst>
            </p:cNvPr>
            <p:cNvCxnSpPr/>
            <p:nvPr/>
          </p:nvCxnSpPr>
          <p:spPr>
            <a:xfrm>
              <a:off x="6338757" y="3659296"/>
              <a:ext cx="299586" cy="1816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179">
              <a:extLst>
                <a:ext uri="{FF2B5EF4-FFF2-40B4-BE49-F238E27FC236}">
                  <a16:creationId xmlns:a16="http://schemas.microsoft.com/office/drawing/2014/main" id="{9E0211E4-8070-9AF9-F644-97ED6FB842E6}"/>
                </a:ext>
              </a:extLst>
            </p:cNvPr>
            <p:cNvCxnSpPr/>
            <p:nvPr/>
          </p:nvCxnSpPr>
          <p:spPr>
            <a:xfrm flipH="1">
              <a:off x="6338757" y="3668444"/>
              <a:ext cx="9943" cy="39450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180">
              <a:extLst>
                <a:ext uri="{FF2B5EF4-FFF2-40B4-BE49-F238E27FC236}">
                  <a16:creationId xmlns:a16="http://schemas.microsoft.com/office/drawing/2014/main" id="{C305C4A8-661F-DA0B-8ACB-D8D01DD266A1}"/>
                </a:ext>
              </a:extLst>
            </p:cNvPr>
            <p:cNvCxnSpPr/>
            <p:nvPr/>
          </p:nvCxnSpPr>
          <p:spPr>
            <a:xfrm>
              <a:off x="6263895" y="3228456"/>
              <a:ext cx="90999" cy="43998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181">
              <a:extLst>
                <a:ext uri="{FF2B5EF4-FFF2-40B4-BE49-F238E27FC236}">
                  <a16:creationId xmlns:a16="http://schemas.microsoft.com/office/drawing/2014/main" id="{B78689F8-1648-60D5-4504-416D9155C9E5}"/>
                </a:ext>
              </a:extLst>
            </p:cNvPr>
            <p:cNvCxnSpPr/>
            <p:nvPr/>
          </p:nvCxnSpPr>
          <p:spPr>
            <a:xfrm flipV="1">
              <a:off x="5580713" y="3232828"/>
              <a:ext cx="390290" cy="26658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182">
              <a:extLst>
                <a:ext uri="{FF2B5EF4-FFF2-40B4-BE49-F238E27FC236}">
                  <a16:creationId xmlns:a16="http://schemas.microsoft.com/office/drawing/2014/main" id="{FA342B03-4C0D-FE85-8DB5-BA2A241788F3}"/>
                </a:ext>
              </a:extLst>
            </p:cNvPr>
            <p:cNvCxnSpPr/>
            <p:nvPr/>
          </p:nvCxnSpPr>
          <p:spPr>
            <a:xfrm>
              <a:off x="5496539" y="2984830"/>
              <a:ext cx="492359" cy="25173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183">
              <a:extLst>
                <a:ext uri="{FF2B5EF4-FFF2-40B4-BE49-F238E27FC236}">
                  <a16:creationId xmlns:a16="http://schemas.microsoft.com/office/drawing/2014/main" id="{F0084F09-2407-8771-912B-0F3CCB2E8524}"/>
                </a:ext>
              </a:extLst>
            </p:cNvPr>
            <p:cNvCxnSpPr/>
            <p:nvPr/>
          </p:nvCxnSpPr>
          <p:spPr>
            <a:xfrm>
              <a:off x="5979171" y="3220748"/>
              <a:ext cx="286190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184">
              <a:extLst>
                <a:ext uri="{FF2B5EF4-FFF2-40B4-BE49-F238E27FC236}">
                  <a16:creationId xmlns:a16="http://schemas.microsoft.com/office/drawing/2014/main" id="{7AAA641E-F278-3B8A-A55F-05DB9053945B}"/>
                </a:ext>
              </a:extLst>
            </p:cNvPr>
            <p:cNvCxnSpPr/>
            <p:nvPr/>
          </p:nvCxnSpPr>
          <p:spPr>
            <a:xfrm flipV="1">
              <a:off x="6002860" y="3210639"/>
              <a:ext cx="273622" cy="42232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185">
              <a:extLst>
                <a:ext uri="{FF2B5EF4-FFF2-40B4-BE49-F238E27FC236}">
                  <a16:creationId xmlns:a16="http://schemas.microsoft.com/office/drawing/2014/main" id="{EAAFFDEA-6C5C-DA93-7ED9-E1203755C647}"/>
                </a:ext>
              </a:extLst>
            </p:cNvPr>
            <p:cNvCxnSpPr/>
            <p:nvPr/>
          </p:nvCxnSpPr>
          <p:spPr>
            <a:xfrm flipV="1">
              <a:off x="5724992" y="3636725"/>
              <a:ext cx="235599" cy="409089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186">
              <a:extLst>
                <a:ext uri="{FF2B5EF4-FFF2-40B4-BE49-F238E27FC236}">
                  <a16:creationId xmlns:a16="http://schemas.microsoft.com/office/drawing/2014/main" id="{5D5DFE34-CE62-8313-E6ED-3FFA57A73237}"/>
                </a:ext>
              </a:extLst>
            </p:cNvPr>
            <p:cNvCxnSpPr/>
            <p:nvPr/>
          </p:nvCxnSpPr>
          <p:spPr>
            <a:xfrm flipV="1">
              <a:off x="5304451" y="3615724"/>
              <a:ext cx="672942" cy="34693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187">
              <a:extLst>
                <a:ext uri="{FF2B5EF4-FFF2-40B4-BE49-F238E27FC236}">
                  <a16:creationId xmlns:a16="http://schemas.microsoft.com/office/drawing/2014/main" id="{9C21484F-8F61-D82C-E161-9DC8BFFC782E}"/>
                </a:ext>
              </a:extLst>
            </p:cNvPr>
            <p:cNvCxnSpPr/>
            <p:nvPr/>
          </p:nvCxnSpPr>
          <p:spPr>
            <a:xfrm>
              <a:off x="5320956" y="3971950"/>
              <a:ext cx="1022510" cy="9237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188">
              <a:extLst>
                <a:ext uri="{FF2B5EF4-FFF2-40B4-BE49-F238E27FC236}">
                  <a16:creationId xmlns:a16="http://schemas.microsoft.com/office/drawing/2014/main" id="{4FBFF228-58E3-AF6D-D6B8-9CA46BC60486}"/>
                </a:ext>
              </a:extLst>
            </p:cNvPr>
            <p:cNvCxnSpPr/>
            <p:nvPr/>
          </p:nvCxnSpPr>
          <p:spPr>
            <a:xfrm flipH="1">
              <a:off x="6346222" y="3414241"/>
              <a:ext cx="499314" cy="27052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189">
              <a:extLst>
                <a:ext uri="{FF2B5EF4-FFF2-40B4-BE49-F238E27FC236}">
                  <a16:creationId xmlns:a16="http://schemas.microsoft.com/office/drawing/2014/main" id="{D378300F-2362-317D-A5A5-DD0B99626FD1}"/>
                </a:ext>
              </a:extLst>
            </p:cNvPr>
            <p:cNvCxnSpPr/>
            <p:nvPr/>
          </p:nvCxnSpPr>
          <p:spPr>
            <a:xfrm flipV="1">
              <a:off x="5579511" y="3432465"/>
              <a:ext cx="1273491" cy="70641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190">
              <a:extLst>
                <a:ext uri="{FF2B5EF4-FFF2-40B4-BE49-F238E27FC236}">
                  <a16:creationId xmlns:a16="http://schemas.microsoft.com/office/drawing/2014/main" id="{579D2421-602E-EA6D-476F-8D0DBAA953F8}"/>
                </a:ext>
              </a:extLst>
            </p:cNvPr>
            <p:cNvCxnSpPr/>
            <p:nvPr/>
          </p:nvCxnSpPr>
          <p:spPr>
            <a:xfrm>
              <a:off x="5447581" y="4356121"/>
              <a:ext cx="544159" cy="1002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191">
              <a:extLst>
                <a:ext uri="{FF2B5EF4-FFF2-40B4-BE49-F238E27FC236}">
                  <a16:creationId xmlns:a16="http://schemas.microsoft.com/office/drawing/2014/main" id="{D52430E1-2E0C-3F0A-9016-6759ACBC203A}"/>
                </a:ext>
              </a:extLst>
            </p:cNvPr>
            <p:cNvCxnSpPr/>
            <p:nvPr/>
          </p:nvCxnSpPr>
          <p:spPr>
            <a:xfrm>
              <a:off x="5998499" y="4360458"/>
              <a:ext cx="326678" cy="1055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192">
              <a:extLst>
                <a:ext uri="{FF2B5EF4-FFF2-40B4-BE49-F238E27FC236}">
                  <a16:creationId xmlns:a16="http://schemas.microsoft.com/office/drawing/2014/main" id="{ACF1B9C7-DDBE-D789-066A-D58478EFCE56}"/>
                </a:ext>
              </a:extLst>
            </p:cNvPr>
            <p:cNvCxnSpPr/>
            <p:nvPr/>
          </p:nvCxnSpPr>
          <p:spPr>
            <a:xfrm flipV="1">
              <a:off x="6327763" y="4312160"/>
              <a:ext cx="264162" cy="6318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193">
              <a:extLst>
                <a:ext uri="{FF2B5EF4-FFF2-40B4-BE49-F238E27FC236}">
                  <a16:creationId xmlns:a16="http://schemas.microsoft.com/office/drawing/2014/main" id="{6E0CDA3D-CE2A-4F6B-7D4F-42259EA8330D}"/>
                </a:ext>
              </a:extLst>
            </p:cNvPr>
            <p:cNvCxnSpPr/>
            <p:nvPr/>
          </p:nvCxnSpPr>
          <p:spPr>
            <a:xfrm flipH="1">
              <a:off x="6325177" y="4049017"/>
              <a:ext cx="12393" cy="317124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194">
              <a:extLst>
                <a:ext uri="{FF2B5EF4-FFF2-40B4-BE49-F238E27FC236}">
                  <a16:creationId xmlns:a16="http://schemas.microsoft.com/office/drawing/2014/main" id="{E250A915-0A36-9206-446E-BFD6B011BD22}"/>
                </a:ext>
              </a:extLst>
            </p:cNvPr>
            <p:cNvCxnSpPr/>
            <p:nvPr/>
          </p:nvCxnSpPr>
          <p:spPr>
            <a:xfrm>
              <a:off x="6339518" y="4050282"/>
              <a:ext cx="233863" cy="261878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195">
              <a:extLst>
                <a:ext uri="{FF2B5EF4-FFF2-40B4-BE49-F238E27FC236}">
                  <a16:creationId xmlns:a16="http://schemas.microsoft.com/office/drawing/2014/main" id="{AE2FA9FF-39C5-54CD-EC3F-3B830F1D7133}"/>
                </a:ext>
              </a:extLst>
            </p:cNvPr>
            <p:cNvCxnSpPr/>
            <p:nvPr/>
          </p:nvCxnSpPr>
          <p:spPr>
            <a:xfrm flipV="1">
              <a:off x="6359970" y="3854229"/>
              <a:ext cx="290379" cy="203076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35">
            <a:extLst>
              <a:ext uri="{FF2B5EF4-FFF2-40B4-BE49-F238E27FC236}">
                <a16:creationId xmlns:a16="http://schemas.microsoft.com/office/drawing/2014/main" id="{BD056AE7-3979-0567-0D1E-50E755D4176C}"/>
              </a:ext>
            </a:extLst>
          </p:cNvPr>
          <p:cNvGrpSpPr/>
          <p:nvPr/>
        </p:nvGrpSpPr>
        <p:grpSpPr>
          <a:xfrm>
            <a:off x="5220527" y="1840168"/>
            <a:ext cx="1860699" cy="2570996"/>
            <a:chOff x="5330055" y="2173721"/>
            <a:chExt cx="1400918" cy="1935594"/>
          </a:xfrm>
          <a:solidFill>
            <a:schemeClr val="bg1">
              <a:lumMod val="75000"/>
            </a:schemeClr>
          </a:solidFill>
        </p:grpSpPr>
        <p:sp>
          <p:nvSpPr>
            <p:cNvPr id="84" name="Oval 88">
              <a:extLst>
                <a:ext uri="{FF2B5EF4-FFF2-40B4-BE49-F238E27FC236}">
                  <a16:creationId xmlns:a16="http://schemas.microsoft.com/office/drawing/2014/main" id="{B6B39133-56BF-FD46-9AE6-9C3A01BDF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36808" y="2620714"/>
              <a:ext cx="94165" cy="94165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5" name="Oval 89">
              <a:extLst>
                <a:ext uri="{FF2B5EF4-FFF2-40B4-BE49-F238E27FC236}">
                  <a16:creationId xmlns:a16="http://schemas.microsoft.com/office/drawing/2014/main" id="{DA5D7305-BD7D-8C51-4F05-26C07E4FDA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49460" y="2274670"/>
              <a:ext cx="117706" cy="117706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6" name="Oval 90">
              <a:extLst>
                <a:ext uri="{FF2B5EF4-FFF2-40B4-BE49-F238E27FC236}">
                  <a16:creationId xmlns:a16="http://schemas.microsoft.com/office/drawing/2014/main" id="{A2C375F9-ED92-49B4-1437-8CB7C0514A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6818" y="3385440"/>
              <a:ext cx="94165" cy="94165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7" name="Oval 92">
              <a:extLst>
                <a:ext uri="{FF2B5EF4-FFF2-40B4-BE49-F238E27FC236}">
                  <a16:creationId xmlns:a16="http://schemas.microsoft.com/office/drawing/2014/main" id="{920A7427-C4D7-23BA-8E65-74CECCDD57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14356" y="2173721"/>
              <a:ext cx="81644" cy="81644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8" name="Oval 93">
              <a:extLst>
                <a:ext uri="{FF2B5EF4-FFF2-40B4-BE49-F238E27FC236}">
                  <a16:creationId xmlns:a16="http://schemas.microsoft.com/office/drawing/2014/main" id="{2B70328D-C1B3-43E8-332A-97415B6497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74957" y="4018781"/>
              <a:ext cx="81644" cy="81644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9" name="Oval 94">
              <a:extLst>
                <a:ext uri="{FF2B5EF4-FFF2-40B4-BE49-F238E27FC236}">
                  <a16:creationId xmlns:a16="http://schemas.microsoft.com/office/drawing/2014/main" id="{71568CAD-E08D-642B-7281-D59A8B0117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30055" y="2470055"/>
              <a:ext cx="81644" cy="81644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0" name="Oval 95">
              <a:extLst>
                <a:ext uri="{FF2B5EF4-FFF2-40B4-BE49-F238E27FC236}">
                  <a16:creationId xmlns:a16="http://schemas.microsoft.com/office/drawing/2014/main" id="{925ADB87-2C3D-8F18-FE06-62AC08079F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1522" y="2338261"/>
              <a:ext cx="101822" cy="101822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1" name="Oval 97">
              <a:extLst>
                <a:ext uri="{FF2B5EF4-FFF2-40B4-BE49-F238E27FC236}">
                  <a16:creationId xmlns:a16="http://schemas.microsoft.com/office/drawing/2014/main" id="{3E7E8753-391B-750E-F51F-BD67C47C3F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91599" y="4017582"/>
              <a:ext cx="81644" cy="81644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r>
                <a:rPr lang="en-US" sz="1350" dirty="0">
                  <a:solidFill>
                    <a:srgbClr val="FFFFFF"/>
                  </a:solidFill>
                  <a:cs typeface="+mn-ea"/>
                  <a:sym typeface="+mn-lt"/>
                </a:rPr>
                <a:t>0</a:t>
              </a:r>
            </a:p>
          </p:txBody>
        </p:sp>
        <p:sp>
          <p:nvSpPr>
            <p:cNvPr id="92" name="Oval 98">
              <a:extLst>
                <a:ext uri="{FF2B5EF4-FFF2-40B4-BE49-F238E27FC236}">
                  <a16:creationId xmlns:a16="http://schemas.microsoft.com/office/drawing/2014/main" id="{6FE8AA10-BCE1-D3CC-F6CD-0EC489DD4E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3887" y="3754166"/>
              <a:ext cx="101822" cy="101822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3" name="Oval 99">
              <a:extLst>
                <a:ext uri="{FF2B5EF4-FFF2-40B4-BE49-F238E27FC236}">
                  <a16:creationId xmlns:a16="http://schemas.microsoft.com/office/drawing/2014/main" id="{C3E8E47C-9E51-11E6-6E7F-CC2CFE0E8A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97899" y="2844911"/>
              <a:ext cx="154645" cy="154645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4" name="Oval 100">
              <a:extLst>
                <a:ext uri="{FF2B5EF4-FFF2-40B4-BE49-F238E27FC236}">
                  <a16:creationId xmlns:a16="http://schemas.microsoft.com/office/drawing/2014/main" id="{4AC2277B-DC60-18AD-DDE1-E2C400DA1A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44638" y="3115561"/>
              <a:ext cx="106856" cy="106856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5" name="Oval 101">
              <a:extLst>
                <a:ext uri="{FF2B5EF4-FFF2-40B4-BE49-F238E27FC236}">
                  <a16:creationId xmlns:a16="http://schemas.microsoft.com/office/drawing/2014/main" id="{A7BFF6CE-2DC3-4B48-44A6-14304C3AE2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06319" y="2923635"/>
              <a:ext cx="81644" cy="81644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6" name="Oval 102">
              <a:extLst>
                <a:ext uri="{FF2B5EF4-FFF2-40B4-BE49-F238E27FC236}">
                  <a16:creationId xmlns:a16="http://schemas.microsoft.com/office/drawing/2014/main" id="{142C509C-8A1A-4B39-4797-9B47704830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34075" y="3275461"/>
              <a:ext cx="81644" cy="81644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7" name="Oval 103">
              <a:extLst>
                <a:ext uri="{FF2B5EF4-FFF2-40B4-BE49-F238E27FC236}">
                  <a16:creationId xmlns:a16="http://schemas.microsoft.com/office/drawing/2014/main" id="{6711C1F6-DF73-09AC-E910-62C62E048D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65177" y="2949207"/>
              <a:ext cx="81644" cy="81644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8" name="Oval 104">
              <a:extLst>
                <a:ext uri="{FF2B5EF4-FFF2-40B4-BE49-F238E27FC236}">
                  <a16:creationId xmlns:a16="http://schemas.microsoft.com/office/drawing/2014/main" id="{915655E7-A767-DD35-4C11-B363E1A523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57077" y="2586833"/>
              <a:ext cx="81644" cy="81644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9" name="Oval 105">
              <a:extLst>
                <a:ext uri="{FF2B5EF4-FFF2-40B4-BE49-F238E27FC236}">
                  <a16:creationId xmlns:a16="http://schemas.microsoft.com/office/drawing/2014/main" id="{2A01C7E7-8157-627D-022B-2E0529678A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08690" y="4033019"/>
              <a:ext cx="66207" cy="66207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0" name="Oval 106">
              <a:extLst>
                <a:ext uri="{FF2B5EF4-FFF2-40B4-BE49-F238E27FC236}">
                  <a16:creationId xmlns:a16="http://schemas.microsoft.com/office/drawing/2014/main" id="{0483E7B7-C2B5-7C77-3689-D6B7600759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35251" y="4007493"/>
              <a:ext cx="101822" cy="101822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1" name="Oval 107">
              <a:extLst>
                <a:ext uri="{FF2B5EF4-FFF2-40B4-BE49-F238E27FC236}">
                  <a16:creationId xmlns:a16="http://schemas.microsoft.com/office/drawing/2014/main" id="{5D9EA0DA-83BC-9808-3BD9-3CBA6EC1C9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79055" y="3805077"/>
              <a:ext cx="101822" cy="101822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2" name="Oval 108">
              <a:extLst>
                <a:ext uri="{FF2B5EF4-FFF2-40B4-BE49-F238E27FC236}">
                  <a16:creationId xmlns:a16="http://schemas.microsoft.com/office/drawing/2014/main" id="{E499101B-7924-1F2A-C7D7-26FEBA9819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1609" y="3481568"/>
              <a:ext cx="154645" cy="154645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3" name="Oval 109">
              <a:extLst>
                <a:ext uri="{FF2B5EF4-FFF2-40B4-BE49-F238E27FC236}">
                  <a16:creationId xmlns:a16="http://schemas.microsoft.com/office/drawing/2014/main" id="{460F7F76-5DF6-FC3D-8F5B-42E410A8DE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35503" y="3250249"/>
              <a:ext cx="106856" cy="106856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4" name="Oval 111">
              <a:extLst>
                <a:ext uri="{FF2B5EF4-FFF2-40B4-BE49-F238E27FC236}">
                  <a16:creationId xmlns:a16="http://schemas.microsoft.com/office/drawing/2014/main" id="{A67D6BD4-2DF1-E8AF-2579-1830EFA4DD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07378" y="2990029"/>
              <a:ext cx="81644" cy="81644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5" name="Oval 112">
              <a:extLst>
                <a:ext uri="{FF2B5EF4-FFF2-40B4-BE49-F238E27FC236}">
                  <a16:creationId xmlns:a16="http://schemas.microsoft.com/office/drawing/2014/main" id="{2AF936AC-C331-5539-84E1-4F494CE074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4798" y="2762041"/>
              <a:ext cx="101822" cy="101822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6" name="Oval 113">
              <a:extLst>
                <a:ext uri="{FF2B5EF4-FFF2-40B4-BE49-F238E27FC236}">
                  <a16:creationId xmlns:a16="http://schemas.microsoft.com/office/drawing/2014/main" id="{B800F164-7631-DAA6-EE89-76962ABB76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03821" y="2544811"/>
              <a:ext cx="101822" cy="101822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7" name="Oval 114">
              <a:extLst>
                <a:ext uri="{FF2B5EF4-FFF2-40B4-BE49-F238E27FC236}">
                  <a16:creationId xmlns:a16="http://schemas.microsoft.com/office/drawing/2014/main" id="{75BE77C4-BCA8-3A39-74E3-198F067FAF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62121" y="2762041"/>
              <a:ext cx="101822" cy="101822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8" name="Oval 115">
              <a:extLst>
                <a:ext uri="{FF2B5EF4-FFF2-40B4-BE49-F238E27FC236}">
                  <a16:creationId xmlns:a16="http://schemas.microsoft.com/office/drawing/2014/main" id="{77F4C141-7E2E-708F-BB66-997573727E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27312" y="3210835"/>
              <a:ext cx="101822" cy="101822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9" name="Oval 116">
              <a:extLst>
                <a:ext uri="{FF2B5EF4-FFF2-40B4-BE49-F238E27FC236}">
                  <a16:creationId xmlns:a16="http://schemas.microsoft.com/office/drawing/2014/main" id="{2EA9B9A9-CF0F-1397-EE97-D3ECE37807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86778" y="3434014"/>
              <a:ext cx="101822" cy="101822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0" name="Oval 117">
              <a:extLst>
                <a:ext uri="{FF2B5EF4-FFF2-40B4-BE49-F238E27FC236}">
                  <a16:creationId xmlns:a16="http://schemas.microsoft.com/office/drawing/2014/main" id="{ECEBF358-8234-8761-DC3F-4EEC715197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96862" y="3546740"/>
              <a:ext cx="66207" cy="66207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1" name="Oval 118">
              <a:extLst>
                <a:ext uri="{FF2B5EF4-FFF2-40B4-BE49-F238E27FC236}">
                  <a16:creationId xmlns:a16="http://schemas.microsoft.com/office/drawing/2014/main" id="{2B7EF6B3-BAAA-C4AF-CC13-33938D8985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92191" y="3805077"/>
              <a:ext cx="66207" cy="66207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2" name="Group 36">
            <a:extLst>
              <a:ext uri="{FF2B5EF4-FFF2-40B4-BE49-F238E27FC236}">
                <a16:creationId xmlns:a16="http://schemas.microsoft.com/office/drawing/2014/main" id="{A88F9FC0-DB66-D05F-C472-EF30F71FD26D}"/>
              </a:ext>
            </a:extLst>
          </p:cNvPr>
          <p:cNvGrpSpPr/>
          <p:nvPr/>
        </p:nvGrpSpPr>
        <p:grpSpPr>
          <a:xfrm>
            <a:off x="5585718" y="4471287"/>
            <a:ext cx="985280" cy="901417"/>
            <a:chOff x="5408480" y="4511869"/>
            <a:chExt cx="1134411" cy="1037797"/>
          </a:xfrm>
          <a:solidFill>
            <a:schemeClr val="bg1">
              <a:lumMod val="75000"/>
            </a:schemeClr>
          </a:solidFill>
        </p:grpSpPr>
        <p:sp>
          <p:nvSpPr>
            <p:cNvPr id="113" name="Freeform 81">
              <a:extLst>
                <a:ext uri="{FF2B5EF4-FFF2-40B4-BE49-F238E27FC236}">
                  <a16:creationId xmlns:a16="http://schemas.microsoft.com/office/drawing/2014/main" id="{CE78C6F7-E7C4-932C-3EF1-C5B46E35C8B3}"/>
                </a:ext>
              </a:extLst>
            </p:cNvPr>
            <p:cNvSpPr/>
            <p:nvPr/>
          </p:nvSpPr>
          <p:spPr>
            <a:xfrm>
              <a:off x="5464289" y="4511869"/>
              <a:ext cx="1028142" cy="964410"/>
            </a:xfrm>
            <a:custGeom>
              <a:avLst/>
              <a:gdLst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13 w 672200"/>
                <a:gd name="connsiteY7" fmla="*/ 53019 h 630649"/>
                <a:gd name="connsiteX0-1" fmla="*/ 0 w 672200"/>
                <a:gd name="connsiteY0-2" fmla="*/ 0 h 630649"/>
                <a:gd name="connsiteX1-3" fmla="*/ 671846 w 672200"/>
                <a:gd name="connsiteY1-4" fmla="*/ 0 h 630649"/>
                <a:gd name="connsiteX2-5" fmla="*/ 672200 w 672200"/>
                <a:gd name="connsiteY2-6" fmla="*/ 32054 h 630649"/>
                <a:gd name="connsiteX3-7" fmla="*/ 657576 w 672200"/>
                <a:gd name="connsiteY3-8" fmla="*/ 470997 h 630649"/>
                <a:gd name="connsiteX4-9" fmla="*/ 493887 w 672200"/>
                <a:gd name="connsiteY4-10" fmla="*/ 626220 h 630649"/>
                <a:gd name="connsiteX5-11" fmla="*/ 200376 w 672200"/>
                <a:gd name="connsiteY5-12" fmla="*/ 629042 h 630649"/>
                <a:gd name="connsiteX6-13" fmla="*/ 31043 w 672200"/>
                <a:gd name="connsiteY6-14" fmla="*/ 487931 h 630649"/>
                <a:gd name="connsiteX7-15" fmla="*/ 231194 w 672200"/>
                <a:gd name="connsiteY7-16" fmla="*/ 129219 h 630649"/>
                <a:gd name="connsiteX8" fmla="*/ 0 w 672200"/>
                <a:gd name="connsiteY8" fmla="*/ 0 h 630649"/>
                <a:gd name="connsiteX0-17" fmla="*/ 46884 w 719084"/>
                <a:gd name="connsiteY0-18" fmla="*/ 0 h 630649"/>
                <a:gd name="connsiteX1-19" fmla="*/ 718730 w 719084"/>
                <a:gd name="connsiteY1-20" fmla="*/ 0 h 630649"/>
                <a:gd name="connsiteX2-21" fmla="*/ 719084 w 719084"/>
                <a:gd name="connsiteY2-22" fmla="*/ 32054 h 630649"/>
                <a:gd name="connsiteX3-23" fmla="*/ 704460 w 719084"/>
                <a:gd name="connsiteY3-24" fmla="*/ 470997 h 630649"/>
                <a:gd name="connsiteX4-25" fmla="*/ 540771 w 719084"/>
                <a:gd name="connsiteY4-26" fmla="*/ 626220 h 630649"/>
                <a:gd name="connsiteX5-27" fmla="*/ 247260 w 719084"/>
                <a:gd name="connsiteY5-28" fmla="*/ 629042 h 630649"/>
                <a:gd name="connsiteX6-29" fmla="*/ 77927 w 719084"/>
                <a:gd name="connsiteY6-30" fmla="*/ 487931 h 630649"/>
                <a:gd name="connsiteX7-31" fmla="*/ 46884 w 719084"/>
                <a:gd name="connsiteY7-32" fmla="*/ 0 h 630649"/>
                <a:gd name="connsiteX0-33" fmla="*/ 756 w 672956"/>
                <a:gd name="connsiteY0-34" fmla="*/ 0 h 630649"/>
                <a:gd name="connsiteX1-35" fmla="*/ 672602 w 672956"/>
                <a:gd name="connsiteY1-36" fmla="*/ 0 h 630649"/>
                <a:gd name="connsiteX2-37" fmla="*/ 672956 w 672956"/>
                <a:gd name="connsiteY2-38" fmla="*/ 32054 h 630649"/>
                <a:gd name="connsiteX3-39" fmla="*/ 658332 w 672956"/>
                <a:gd name="connsiteY3-40" fmla="*/ 470997 h 630649"/>
                <a:gd name="connsiteX4-41" fmla="*/ 494643 w 672956"/>
                <a:gd name="connsiteY4-42" fmla="*/ 626220 h 630649"/>
                <a:gd name="connsiteX5-43" fmla="*/ 201132 w 672956"/>
                <a:gd name="connsiteY5-44" fmla="*/ 629042 h 630649"/>
                <a:gd name="connsiteX6-45" fmla="*/ 31799 w 672956"/>
                <a:gd name="connsiteY6-46" fmla="*/ 487931 h 630649"/>
                <a:gd name="connsiteX7-47" fmla="*/ 756 w 672956"/>
                <a:gd name="connsiteY7-48" fmla="*/ 0 h 630649"/>
                <a:gd name="connsiteX0-49" fmla="*/ 124 w 672324"/>
                <a:gd name="connsiteY0-50" fmla="*/ 0 h 630649"/>
                <a:gd name="connsiteX1-51" fmla="*/ 671970 w 672324"/>
                <a:gd name="connsiteY1-52" fmla="*/ 0 h 630649"/>
                <a:gd name="connsiteX2-53" fmla="*/ 672324 w 672324"/>
                <a:gd name="connsiteY2-54" fmla="*/ 32054 h 630649"/>
                <a:gd name="connsiteX3-55" fmla="*/ 657700 w 672324"/>
                <a:gd name="connsiteY3-56" fmla="*/ 470997 h 630649"/>
                <a:gd name="connsiteX4-57" fmla="*/ 494011 w 672324"/>
                <a:gd name="connsiteY4-58" fmla="*/ 626220 h 630649"/>
                <a:gd name="connsiteX5-59" fmla="*/ 200500 w 672324"/>
                <a:gd name="connsiteY5-60" fmla="*/ 629042 h 630649"/>
                <a:gd name="connsiteX6-61" fmla="*/ 31167 w 672324"/>
                <a:gd name="connsiteY6-62" fmla="*/ 487931 h 630649"/>
                <a:gd name="connsiteX7-63" fmla="*/ 124 w 672324"/>
                <a:gd name="connsiteY7-64" fmla="*/ 0 h 63064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672324" h="630649">
                  <a:moveTo>
                    <a:pt x="124" y="0"/>
                  </a:moveTo>
                  <a:lnTo>
                    <a:pt x="671970" y="0"/>
                  </a:lnTo>
                  <a:lnTo>
                    <a:pt x="672324" y="32054"/>
                  </a:lnTo>
                  <a:cubicBezTo>
                    <a:pt x="671950" y="155680"/>
                    <a:pt x="661404" y="375100"/>
                    <a:pt x="657700" y="470997"/>
                  </a:cubicBezTo>
                  <a:cubicBezTo>
                    <a:pt x="594200" y="541082"/>
                    <a:pt x="561744" y="571657"/>
                    <a:pt x="494011" y="626220"/>
                  </a:cubicBezTo>
                  <a:cubicBezTo>
                    <a:pt x="406522" y="621517"/>
                    <a:pt x="294575" y="635157"/>
                    <a:pt x="200500" y="629042"/>
                  </a:cubicBezTo>
                  <a:cubicBezTo>
                    <a:pt x="134647" y="580594"/>
                    <a:pt x="89963" y="547669"/>
                    <a:pt x="31167" y="487931"/>
                  </a:cubicBezTo>
                  <a:cubicBezTo>
                    <a:pt x="21583" y="380710"/>
                    <a:pt x="-1901" y="109897"/>
                    <a:pt x="124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114" name="Rounded Rectangle 82">
              <a:extLst>
                <a:ext uri="{FF2B5EF4-FFF2-40B4-BE49-F238E27FC236}">
                  <a16:creationId xmlns:a16="http://schemas.microsoft.com/office/drawing/2014/main" id="{1083B01E-0525-7C05-AF17-38291A5BB328}"/>
                </a:ext>
              </a:extLst>
            </p:cNvPr>
            <p:cNvSpPr/>
            <p:nvPr/>
          </p:nvSpPr>
          <p:spPr>
            <a:xfrm>
              <a:off x="5408480" y="4647679"/>
              <a:ext cx="1134411" cy="1072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115" name="Rounded Rectangle 83">
              <a:extLst>
                <a:ext uri="{FF2B5EF4-FFF2-40B4-BE49-F238E27FC236}">
                  <a16:creationId xmlns:a16="http://schemas.microsoft.com/office/drawing/2014/main" id="{B05B3DE4-FFBA-5089-1128-7D0CD963A91F}"/>
                </a:ext>
              </a:extLst>
            </p:cNvPr>
            <p:cNvSpPr/>
            <p:nvPr/>
          </p:nvSpPr>
          <p:spPr>
            <a:xfrm>
              <a:off x="5408480" y="4781032"/>
              <a:ext cx="1134411" cy="1072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116" name="Rounded Rectangle 84">
              <a:extLst>
                <a:ext uri="{FF2B5EF4-FFF2-40B4-BE49-F238E27FC236}">
                  <a16:creationId xmlns:a16="http://schemas.microsoft.com/office/drawing/2014/main" id="{E7735420-0494-88F0-2503-E1BD49C9FA05}"/>
                </a:ext>
              </a:extLst>
            </p:cNvPr>
            <p:cNvSpPr/>
            <p:nvPr/>
          </p:nvSpPr>
          <p:spPr>
            <a:xfrm>
              <a:off x="5408480" y="4925056"/>
              <a:ext cx="1134411" cy="1072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117" name="Rounded Rectangle 85">
              <a:extLst>
                <a:ext uri="{FF2B5EF4-FFF2-40B4-BE49-F238E27FC236}">
                  <a16:creationId xmlns:a16="http://schemas.microsoft.com/office/drawing/2014/main" id="{7980A5C3-8B0A-540A-1622-6D8812E704C2}"/>
                </a:ext>
              </a:extLst>
            </p:cNvPr>
            <p:cNvSpPr/>
            <p:nvPr/>
          </p:nvSpPr>
          <p:spPr>
            <a:xfrm>
              <a:off x="5408480" y="5065557"/>
              <a:ext cx="1134411" cy="10726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118" name="Oval 86">
              <a:extLst>
                <a:ext uri="{FF2B5EF4-FFF2-40B4-BE49-F238E27FC236}">
                  <a16:creationId xmlns:a16="http://schemas.microsoft.com/office/drawing/2014/main" id="{1DD6E5F2-0A56-ADCF-23BB-9BCE77BF71A2}"/>
                </a:ext>
              </a:extLst>
            </p:cNvPr>
            <p:cNvSpPr/>
            <p:nvPr/>
          </p:nvSpPr>
          <p:spPr>
            <a:xfrm>
              <a:off x="5806853" y="5368691"/>
              <a:ext cx="371880" cy="180975"/>
            </a:xfrm>
            <a:prstGeom prst="ellipse">
              <a:avLst/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>
                  <a:sym typeface="+mn-lt"/>
                </a:rPr>
                <a:t>   </a:t>
              </a:r>
              <a:endParaRPr lang="id-ID" dirty="0">
                <a:sym typeface="+mn-lt"/>
              </a:endParaRPr>
            </a:p>
          </p:txBody>
        </p:sp>
      </p:grpSp>
      <p:sp>
        <p:nvSpPr>
          <p:cNvPr id="121" name="Oval 39">
            <a:extLst>
              <a:ext uri="{FF2B5EF4-FFF2-40B4-BE49-F238E27FC236}">
                <a16:creationId xmlns:a16="http://schemas.microsoft.com/office/drawing/2014/main" id="{B9E07259-C864-D265-3C67-B59912274360}"/>
              </a:ext>
            </a:extLst>
          </p:cNvPr>
          <p:cNvSpPr>
            <a:spLocks noChangeAspect="1"/>
          </p:cNvSpPr>
          <p:nvPr/>
        </p:nvSpPr>
        <p:spPr>
          <a:xfrm>
            <a:off x="2711982" y="1940339"/>
            <a:ext cx="614366" cy="614400"/>
          </a:xfrm>
          <a:prstGeom prst="ellipse">
            <a:avLst/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400">
                <a:sym typeface="+mn-lt"/>
              </a:rPr>
              <a:t>文字</a:t>
            </a:r>
            <a:endParaRPr lang="en-AU" sz="1400" dirty="0">
              <a:sym typeface="+mn-lt"/>
            </a:endParaRPr>
          </a:p>
        </p:txBody>
      </p:sp>
      <p:cxnSp>
        <p:nvCxnSpPr>
          <p:cNvPr id="122" name="Elbow Connector 40">
            <a:extLst>
              <a:ext uri="{FF2B5EF4-FFF2-40B4-BE49-F238E27FC236}">
                <a16:creationId xmlns:a16="http://schemas.microsoft.com/office/drawing/2014/main" id="{4649B21E-8549-756B-E6D3-BE66AA28A328}"/>
              </a:ext>
            </a:extLst>
          </p:cNvPr>
          <p:cNvCxnSpPr/>
          <p:nvPr/>
        </p:nvCxnSpPr>
        <p:spPr>
          <a:xfrm rot="10800000" flipV="1">
            <a:off x="3165067" y="2756863"/>
            <a:ext cx="1726223" cy="1647166"/>
          </a:xfrm>
          <a:prstGeom prst="bentConnector3">
            <a:avLst>
              <a:gd name="adj1" fmla="val 50000"/>
            </a:avLst>
          </a:prstGeom>
          <a:ln w="63500">
            <a:gradFill flip="none" rotWithShape="1">
              <a:gsLst>
                <a:gs pos="0">
                  <a:srgbClr val="48A1FA">
                    <a:alpha val="0"/>
                  </a:srgb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41">
            <a:extLst>
              <a:ext uri="{FF2B5EF4-FFF2-40B4-BE49-F238E27FC236}">
                <a16:creationId xmlns:a16="http://schemas.microsoft.com/office/drawing/2014/main" id="{7DEF6C1A-1906-8D0F-9A15-5068DA0666B3}"/>
              </a:ext>
            </a:extLst>
          </p:cNvPr>
          <p:cNvCxnSpPr/>
          <p:nvPr/>
        </p:nvCxnSpPr>
        <p:spPr>
          <a:xfrm rot="10800000">
            <a:off x="3471082" y="2254534"/>
            <a:ext cx="1549289" cy="1109043"/>
          </a:xfrm>
          <a:prstGeom prst="bentConnector3">
            <a:avLst>
              <a:gd name="adj1" fmla="val 50000"/>
            </a:avLst>
          </a:prstGeom>
          <a:ln w="63500">
            <a:gradFill flip="none" rotWithShape="1">
              <a:gsLst>
                <a:gs pos="0">
                  <a:srgbClr val="48A1FA">
                    <a:alpha val="0"/>
                  </a:srgb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Oval 44">
            <a:extLst>
              <a:ext uri="{FF2B5EF4-FFF2-40B4-BE49-F238E27FC236}">
                <a16:creationId xmlns:a16="http://schemas.microsoft.com/office/drawing/2014/main" id="{F5870180-84AE-57AE-5DA0-A184821A6160}"/>
              </a:ext>
            </a:extLst>
          </p:cNvPr>
          <p:cNvSpPr>
            <a:spLocks noChangeAspect="1"/>
          </p:cNvSpPr>
          <p:nvPr/>
        </p:nvSpPr>
        <p:spPr>
          <a:xfrm flipH="1">
            <a:off x="8867963" y="1990499"/>
            <a:ext cx="614366" cy="614400"/>
          </a:xfrm>
          <a:prstGeom prst="ellips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r>
              <a:rPr lang="zh-CN" altLang="en-US" sz="1350">
                <a:solidFill>
                  <a:srgbClr val="FFFFFF"/>
                </a:solidFill>
                <a:cs typeface="+mn-ea"/>
                <a:sym typeface="+mn-lt"/>
              </a:rPr>
              <a:t>文字</a:t>
            </a:r>
            <a:endParaRPr lang="en-AU" altLang="zh-CN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27" name="Elbow Connector 45">
            <a:extLst>
              <a:ext uri="{FF2B5EF4-FFF2-40B4-BE49-F238E27FC236}">
                <a16:creationId xmlns:a16="http://schemas.microsoft.com/office/drawing/2014/main" id="{57C3F18B-9774-CEB3-C980-0B3BF8A0FCF8}"/>
              </a:ext>
            </a:extLst>
          </p:cNvPr>
          <p:cNvCxnSpPr/>
          <p:nvPr/>
        </p:nvCxnSpPr>
        <p:spPr>
          <a:xfrm>
            <a:off x="7249800" y="3091187"/>
            <a:ext cx="1935818" cy="1244820"/>
          </a:xfrm>
          <a:prstGeom prst="bentConnector3">
            <a:avLst>
              <a:gd name="adj1" fmla="val 50000"/>
            </a:avLst>
          </a:prstGeom>
          <a:ln w="63500">
            <a:gradFill flip="none" rotWithShape="1">
              <a:gsLst>
                <a:gs pos="0">
                  <a:srgbClr val="48A1FA">
                    <a:alpha val="0"/>
                  </a:srgb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Elbow Connector 46">
            <a:extLst>
              <a:ext uri="{FF2B5EF4-FFF2-40B4-BE49-F238E27FC236}">
                <a16:creationId xmlns:a16="http://schemas.microsoft.com/office/drawing/2014/main" id="{86FF9692-9474-B532-8677-3F4E97FE41DB}"/>
              </a:ext>
            </a:extLst>
          </p:cNvPr>
          <p:cNvCxnSpPr/>
          <p:nvPr/>
        </p:nvCxnSpPr>
        <p:spPr>
          <a:xfrm flipV="1">
            <a:off x="6859377" y="2307407"/>
            <a:ext cx="1859405" cy="1590934"/>
          </a:xfrm>
          <a:prstGeom prst="bentConnector3">
            <a:avLst>
              <a:gd name="adj1" fmla="val 50000"/>
            </a:avLst>
          </a:prstGeom>
          <a:ln w="63500">
            <a:gradFill flip="none" rotWithShape="1">
              <a:gsLst>
                <a:gs pos="0">
                  <a:srgbClr val="48A1FA">
                    <a:alpha val="0"/>
                  </a:srgb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Oval 77">
            <a:extLst>
              <a:ext uri="{FF2B5EF4-FFF2-40B4-BE49-F238E27FC236}">
                <a16:creationId xmlns:a16="http://schemas.microsoft.com/office/drawing/2014/main" id="{BD208E30-75B0-D3CD-3B67-D5444DAAA4DE}"/>
              </a:ext>
            </a:extLst>
          </p:cNvPr>
          <p:cNvSpPr>
            <a:spLocks noChangeAspect="1"/>
          </p:cNvSpPr>
          <p:nvPr/>
        </p:nvSpPr>
        <p:spPr>
          <a:xfrm>
            <a:off x="2420833" y="4100247"/>
            <a:ext cx="614366" cy="614400"/>
          </a:xfrm>
          <a:prstGeom prst="ellips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r>
              <a:rPr lang="zh-CN" altLang="en-US" sz="1350">
                <a:solidFill>
                  <a:srgbClr val="FFFFFF"/>
                </a:solidFill>
                <a:cs typeface="+mn-ea"/>
                <a:sym typeface="+mn-lt"/>
              </a:rPr>
              <a:t>文字</a:t>
            </a:r>
            <a:endParaRPr 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4" name="Oval 80">
            <a:extLst>
              <a:ext uri="{FF2B5EF4-FFF2-40B4-BE49-F238E27FC236}">
                <a16:creationId xmlns:a16="http://schemas.microsoft.com/office/drawing/2014/main" id="{7B48D963-176A-A753-2052-56E576BDDEDB}"/>
              </a:ext>
            </a:extLst>
          </p:cNvPr>
          <p:cNvSpPr>
            <a:spLocks noChangeAspect="1"/>
          </p:cNvSpPr>
          <p:nvPr/>
        </p:nvSpPr>
        <p:spPr>
          <a:xfrm>
            <a:off x="9333729" y="4025902"/>
            <a:ext cx="614366" cy="614400"/>
          </a:xfrm>
          <a:prstGeom prst="ellipse">
            <a:avLst/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400">
                <a:sym typeface="+mn-lt"/>
              </a:rPr>
              <a:t>文字</a:t>
            </a:r>
            <a:endParaRPr lang="en-AU" altLang="zh-CN" sz="1400" dirty="0">
              <a:sym typeface="+mn-lt"/>
            </a:endParaRPr>
          </a:p>
        </p:txBody>
      </p:sp>
      <p:sp>
        <p:nvSpPr>
          <p:cNvPr id="135" name="Oval 204">
            <a:extLst>
              <a:ext uri="{FF2B5EF4-FFF2-40B4-BE49-F238E27FC236}">
                <a16:creationId xmlns:a16="http://schemas.microsoft.com/office/drawing/2014/main" id="{45D582A9-0E20-C9EF-64E0-24902739365F}"/>
              </a:ext>
            </a:extLst>
          </p:cNvPr>
          <p:cNvSpPr>
            <a:spLocks noChangeAspect="1"/>
          </p:cNvSpPr>
          <p:nvPr/>
        </p:nvSpPr>
        <p:spPr>
          <a:xfrm>
            <a:off x="6934606" y="2982388"/>
            <a:ext cx="218871" cy="218883"/>
          </a:xfrm>
          <a:prstGeom prst="ellipse">
            <a:avLst/>
          </a:prstGeom>
          <a:ln w="63500">
            <a:gradFill flip="none" rotWithShape="1">
              <a:gsLst>
                <a:gs pos="0">
                  <a:srgbClr val="48A1FA">
                    <a:alpha val="0"/>
                  </a:srgb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86689" tIns="43345" rIns="86689" bIns="43345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6" name="Oval 205">
            <a:extLst>
              <a:ext uri="{FF2B5EF4-FFF2-40B4-BE49-F238E27FC236}">
                <a16:creationId xmlns:a16="http://schemas.microsoft.com/office/drawing/2014/main" id="{156E2E2E-69AE-FDCA-3EFF-5A655DE69B4D}"/>
              </a:ext>
            </a:extLst>
          </p:cNvPr>
          <p:cNvSpPr>
            <a:spLocks noChangeAspect="1"/>
          </p:cNvSpPr>
          <p:nvPr/>
        </p:nvSpPr>
        <p:spPr>
          <a:xfrm>
            <a:off x="6562161" y="3798628"/>
            <a:ext cx="218871" cy="218883"/>
          </a:xfrm>
          <a:prstGeom prst="ellipse">
            <a:avLst/>
          </a:prstGeom>
          <a:ln w="63500">
            <a:gradFill flip="none" rotWithShape="1">
              <a:gsLst>
                <a:gs pos="0">
                  <a:srgbClr val="48A1FA">
                    <a:alpha val="0"/>
                  </a:srgb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86689" tIns="43345" rIns="86689" bIns="43345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7" name="Oval 206">
            <a:extLst>
              <a:ext uri="{FF2B5EF4-FFF2-40B4-BE49-F238E27FC236}">
                <a16:creationId xmlns:a16="http://schemas.microsoft.com/office/drawing/2014/main" id="{EA3E88C6-EEFE-41F4-8A26-206CF1C3EE38}"/>
              </a:ext>
            </a:extLst>
          </p:cNvPr>
          <p:cNvSpPr>
            <a:spLocks noChangeAspect="1"/>
          </p:cNvSpPr>
          <p:nvPr/>
        </p:nvSpPr>
        <p:spPr>
          <a:xfrm>
            <a:off x="5117828" y="3264400"/>
            <a:ext cx="205399" cy="205411"/>
          </a:xfrm>
          <a:prstGeom prst="ellipse">
            <a:avLst/>
          </a:prstGeom>
          <a:ln w="63500">
            <a:gradFill flip="none" rotWithShape="1">
              <a:gsLst>
                <a:gs pos="0">
                  <a:srgbClr val="48A1FA">
                    <a:alpha val="0"/>
                  </a:srgb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86689" tIns="43345" rIns="86689" bIns="43345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8" name="Oval 207">
            <a:extLst>
              <a:ext uri="{FF2B5EF4-FFF2-40B4-BE49-F238E27FC236}">
                <a16:creationId xmlns:a16="http://schemas.microsoft.com/office/drawing/2014/main" id="{81047317-6A62-BBFE-7BC4-162A81058792}"/>
              </a:ext>
            </a:extLst>
          </p:cNvPr>
          <p:cNvSpPr>
            <a:spLocks noChangeAspect="1"/>
          </p:cNvSpPr>
          <p:nvPr/>
        </p:nvSpPr>
        <p:spPr>
          <a:xfrm>
            <a:off x="4988283" y="2664066"/>
            <a:ext cx="206364" cy="206376"/>
          </a:xfrm>
          <a:prstGeom prst="ellipse">
            <a:avLst/>
          </a:prstGeom>
          <a:ln w="63500">
            <a:gradFill flip="none" rotWithShape="1">
              <a:gsLst>
                <a:gs pos="0">
                  <a:srgbClr val="48A1FA">
                    <a:alpha val="0"/>
                  </a:srgb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86689" tIns="43345" rIns="86689" bIns="43345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20000"/>
              </a:lnSpc>
            </a:pPr>
            <a:endParaRPr lang="en-US" sz="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CF9D7382-1CDD-35B9-25B6-94B6E28F68FA}"/>
              </a:ext>
            </a:extLst>
          </p:cNvPr>
          <p:cNvSpPr txBox="1"/>
          <p:nvPr/>
        </p:nvSpPr>
        <p:spPr>
          <a:xfrm>
            <a:off x="8821948" y="2631504"/>
            <a:ext cx="2454194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sym typeface="+mn-lt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A480A3AF-2A56-0794-8016-71711AA3D80E}"/>
              </a:ext>
            </a:extLst>
          </p:cNvPr>
          <p:cNvSpPr txBox="1"/>
          <p:nvPr/>
        </p:nvSpPr>
        <p:spPr>
          <a:xfrm>
            <a:off x="1074542" y="2633752"/>
            <a:ext cx="2542402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sym typeface="+mn-lt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80F99D65-EF88-29F4-5D62-2C338FF2556B}"/>
              </a:ext>
            </a:extLst>
          </p:cNvPr>
          <p:cNvSpPr txBox="1"/>
          <p:nvPr/>
        </p:nvSpPr>
        <p:spPr>
          <a:xfrm>
            <a:off x="8106632" y="4632570"/>
            <a:ext cx="2454194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sym typeface="+mn-lt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A34A312D-9B3A-E2BD-5A31-D6ECB1C2F30D}"/>
              </a:ext>
            </a:extLst>
          </p:cNvPr>
          <p:cNvSpPr txBox="1"/>
          <p:nvPr/>
        </p:nvSpPr>
        <p:spPr>
          <a:xfrm>
            <a:off x="1074542" y="4753060"/>
            <a:ext cx="2542402" cy="89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>
                    <a:lumMod val="50000"/>
                  </a:schemeClr>
                </a:solidFill>
                <a:sym typeface="+mn-lt"/>
              </a:rPr>
              <a:t>... ...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1981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84C50B2-03D4-AAD9-5D94-89F9CF52F156}"/>
              </a:ext>
            </a:extLst>
          </p:cNvPr>
          <p:cNvSpPr/>
          <p:nvPr/>
        </p:nvSpPr>
        <p:spPr>
          <a:xfrm>
            <a:off x="3345646" y="1374115"/>
            <a:ext cx="5804216" cy="3958260"/>
          </a:xfrm>
          <a:custGeom>
            <a:avLst/>
            <a:gdLst>
              <a:gd name="connsiteX0" fmla="*/ 3297661 w 3297661"/>
              <a:gd name="connsiteY0" fmla="*/ 964521 h 2248881"/>
              <a:gd name="connsiteX1" fmla="*/ 2787244 w 3297661"/>
              <a:gd name="connsiteY1" fmla="*/ 454771 h 2248881"/>
              <a:gd name="connsiteX2" fmla="*/ 2687673 w 3297661"/>
              <a:gd name="connsiteY2" fmla="*/ 464496 h 2248881"/>
              <a:gd name="connsiteX3" fmla="*/ 1986601 w 3297661"/>
              <a:gd name="connsiteY3" fmla="*/ 0 h 2248881"/>
              <a:gd name="connsiteX4" fmla="*/ 1516403 w 3297661"/>
              <a:gd name="connsiteY4" fmla="*/ 162506 h 2248881"/>
              <a:gd name="connsiteX5" fmla="*/ 1108399 w 3297661"/>
              <a:gd name="connsiteY5" fmla="*/ 0 h 2248881"/>
              <a:gd name="connsiteX6" fmla="*/ 515415 w 3297661"/>
              <a:gd name="connsiteY6" fmla="*/ 592207 h 2248881"/>
              <a:gd name="connsiteX7" fmla="*/ 524800 w 3297661"/>
              <a:gd name="connsiteY7" fmla="*/ 697697 h 2248881"/>
              <a:gd name="connsiteX8" fmla="*/ 0 w 3297661"/>
              <a:gd name="connsiteY8" fmla="*/ 1339329 h 2248881"/>
              <a:gd name="connsiteX9" fmla="*/ 655530 w 3297661"/>
              <a:gd name="connsiteY9" fmla="*/ 1994002 h 2248881"/>
              <a:gd name="connsiteX10" fmla="*/ 849075 w 3297661"/>
              <a:gd name="connsiteY10" fmla="*/ 1964989 h 2248881"/>
              <a:gd name="connsiteX11" fmla="*/ 1236001 w 3297661"/>
              <a:gd name="connsiteY11" fmla="*/ 2248881 h 2248881"/>
              <a:gd name="connsiteX12" fmla="*/ 1585817 w 3297661"/>
              <a:gd name="connsiteY12" fmla="*/ 2048475 h 2248881"/>
              <a:gd name="connsiteX13" fmla="*/ 1833982 w 3297661"/>
              <a:gd name="connsiteY13" fmla="*/ 2128933 h 2248881"/>
              <a:gd name="connsiteX14" fmla="*/ 2084598 w 3297661"/>
              <a:gd name="connsiteY14" fmla="*/ 2046732 h 2248881"/>
              <a:gd name="connsiteX15" fmla="*/ 2469493 w 3297661"/>
              <a:gd name="connsiteY15" fmla="*/ 2183902 h 2248881"/>
              <a:gd name="connsiteX16" fmla="*/ 3077488 w 3297661"/>
              <a:gd name="connsiteY16" fmla="*/ 1576711 h 2248881"/>
              <a:gd name="connsiteX17" fmla="*/ 3051508 w 3297661"/>
              <a:gd name="connsiteY17" fmla="*/ 1400699 h 2248881"/>
              <a:gd name="connsiteX18" fmla="*/ 3297661 w 3297661"/>
              <a:gd name="connsiteY18" fmla="*/ 964521 h 224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661" h="2248881">
                <a:moveTo>
                  <a:pt x="3297661" y="964521"/>
                </a:moveTo>
                <a:cubicBezTo>
                  <a:pt x="3297661" y="682990"/>
                  <a:pt x="3069143" y="454771"/>
                  <a:pt x="2787244" y="454771"/>
                </a:cubicBezTo>
                <a:cubicBezTo>
                  <a:pt x="2753167" y="454771"/>
                  <a:pt x="2719881" y="458143"/>
                  <a:pt x="2687673" y="464496"/>
                </a:cubicBezTo>
                <a:cubicBezTo>
                  <a:pt x="2572336" y="191567"/>
                  <a:pt x="2301872" y="0"/>
                  <a:pt x="1986601" y="0"/>
                </a:cubicBezTo>
                <a:cubicBezTo>
                  <a:pt x="1809108" y="0"/>
                  <a:pt x="1645817" y="60722"/>
                  <a:pt x="1516403" y="162506"/>
                </a:cubicBezTo>
                <a:cubicBezTo>
                  <a:pt x="1410107" y="61789"/>
                  <a:pt x="1266483" y="0"/>
                  <a:pt x="1108399" y="0"/>
                </a:cubicBezTo>
                <a:cubicBezTo>
                  <a:pt x="780901" y="0"/>
                  <a:pt x="515415" y="265138"/>
                  <a:pt x="515415" y="592207"/>
                </a:cubicBezTo>
                <a:cubicBezTo>
                  <a:pt x="515415" y="628212"/>
                  <a:pt x="518639" y="663454"/>
                  <a:pt x="524800" y="697697"/>
                </a:cubicBezTo>
                <a:cubicBezTo>
                  <a:pt x="225399" y="758209"/>
                  <a:pt x="0" y="1022471"/>
                  <a:pt x="0" y="1339329"/>
                </a:cubicBezTo>
                <a:cubicBezTo>
                  <a:pt x="0" y="1700889"/>
                  <a:pt x="293487" y="1994002"/>
                  <a:pt x="655530" y="1994002"/>
                </a:cubicBezTo>
                <a:cubicBezTo>
                  <a:pt x="722903" y="1994002"/>
                  <a:pt x="787901" y="1983838"/>
                  <a:pt x="849075" y="1964989"/>
                </a:cubicBezTo>
                <a:cubicBezTo>
                  <a:pt x="900558" y="2129485"/>
                  <a:pt x="1054321" y="2248881"/>
                  <a:pt x="1236001" y="2248881"/>
                </a:cubicBezTo>
                <a:cubicBezTo>
                  <a:pt x="1385176" y="2248881"/>
                  <a:pt x="1515449" y="2168338"/>
                  <a:pt x="1585817" y="2048475"/>
                </a:cubicBezTo>
                <a:cubicBezTo>
                  <a:pt x="1655526" y="2099034"/>
                  <a:pt x="1741239" y="2128933"/>
                  <a:pt x="1833982" y="2128933"/>
                </a:cubicBezTo>
                <a:cubicBezTo>
                  <a:pt x="1927802" y="2128933"/>
                  <a:pt x="2014450" y="2098367"/>
                  <a:pt x="2084598" y="2046732"/>
                </a:cubicBezTo>
                <a:cubicBezTo>
                  <a:pt x="2189425" y="2132457"/>
                  <a:pt x="2323436" y="2183902"/>
                  <a:pt x="2469493" y="2183902"/>
                </a:cubicBezTo>
                <a:cubicBezTo>
                  <a:pt x="2805279" y="2183902"/>
                  <a:pt x="3077488" y="1912058"/>
                  <a:pt x="3077488" y="1576711"/>
                </a:cubicBezTo>
                <a:cubicBezTo>
                  <a:pt x="3077488" y="1515494"/>
                  <a:pt x="3068380" y="1456420"/>
                  <a:pt x="3051508" y="1400699"/>
                </a:cubicBezTo>
                <a:cubicBezTo>
                  <a:pt x="3199063" y="1311354"/>
                  <a:pt x="3297661" y="1149439"/>
                  <a:pt x="3297661" y="964521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5" name="KSO_Shape">
            <a:extLst>
              <a:ext uri="{FF2B5EF4-FFF2-40B4-BE49-F238E27FC236}">
                <a16:creationId xmlns:a16="http://schemas.microsoft.com/office/drawing/2014/main" id="{0F7AE041-282F-DE71-3455-0AACCE9FA78C}"/>
              </a:ext>
            </a:extLst>
          </p:cNvPr>
          <p:cNvSpPr/>
          <p:nvPr/>
        </p:nvSpPr>
        <p:spPr>
          <a:xfrm>
            <a:off x="982486" y="712122"/>
            <a:ext cx="2174944" cy="113382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>
                  <a:alpha val="34000"/>
                </a:srgb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72CA2A5-9151-9905-6200-BEE8D40EE27E}"/>
              </a:ext>
            </a:extLst>
          </p:cNvPr>
          <p:cNvSpPr txBox="1"/>
          <p:nvPr/>
        </p:nvSpPr>
        <p:spPr>
          <a:xfrm>
            <a:off x="5317000" y="1473232"/>
            <a:ext cx="17924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effectLst>
                  <a:outerShdw dist="63500" dir="2700000" algn="tl">
                    <a:srgbClr val="000000">
                      <a:alpha val="25000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04</a:t>
            </a:r>
            <a:endParaRPr lang="zh-CN" altLang="en-US" sz="9600" b="1" dirty="0">
              <a:solidFill>
                <a:schemeClr val="bg1"/>
              </a:solidFill>
              <a:effectLst>
                <a:outerShdw dist="63500" dir="2700000" algn="tl">
                  <a:srgbClr val="000000">
                    <a:alpha val="25000"/>
                  </a:srgb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63E3A3D-A9CC-289E-C185-97DAD57715C4}"/>
              </a:ext>
            </a:extLst>
          </p:cNvPr>
          <p:cNvGrpSpPr/>
          <p:nvPr/>
        </p:nvGrpSpPr>
        <p:grpSpPr>
          <a:xfrm>
            <a:off x="722003" y="2318799"/>
            <a:ext cx="3627571" cy="4247520"/>
            <a:chOff x="341302" y="1954963"/>
            <a:chExt cx="3939495" cy="4612751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36EDC2D7-89F8-2D38-DB56-F70A9E575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302" y="1954963"/>
              <a:ext cx="3939495" cy="4612751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36DF25B-9110-D511-A5AF-B72211CA5DD8}"/>
                </a:ext>
              </a:extLst>
            </p:cNvPr>
            <p:cNvSpPr txBox="1"/>
            <p:nvPr/>
          </p:nvSpPr>
          <p:spPr>
            <a:xfrm rot="1693005">
              <a:off x="876888" y="2402962"/>
              <a:ext cx="668831" cy="83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A</a:t>
              </a:r>
              <a:endParaRPr lang="zh-CN" altLang="en-US" sz="4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941F0E4-4BC0-E275-871B-1A07A637225A}"/>
                </a:ext>
              </a:extLst>
            </p:cNvPr>
            <p:cNvSpPr txBox="1"/>
            <p:nvPr/>
          </p:nvSpPr>
          <p:spPr>
            <a:xfrm rot="20177157">
              <a:off x="1187447" y="4007350"/>
              <a:ext cx="627051" cy="83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B</a:t>
              </a:r>
              <a:endParaRPr lang="zh-CN" altLang="en-US" sz="4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72D7937-0C31-DC46-4442-718FF2EA1B9E}"/>
                </a:ext>
              </a:extLst>
            </p:cNvPr>
            <p:cNvSpPr txBox="1"/>
            <p:nvPr/>
          </p:nvSpPr>
          <p:spPr>
            <a:xfrm>
              <a:off x="1102529" y="5454026"/>
              <a:ext cx="635755" cy="83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C</a:t>
              </a:r>
              <a:endParaRPr lang="zh-CN" altLang="en-US" sz="4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19" name="图形 73">
            <a:extLst>
              <a:ext uri="{FF2B5EF4-FFF2-40B4-BE49-F238E27FC236}">
                <a16:creationId xmlns:a16="http://schemas.microsoft.com/office/drawing/2014/main" id="{8A6D7AD6-DCD0-2DF9-3826-D02E89FED8CE}"/>
              </a:ext>
            </a:extLst>
          </p:cNvPr>
          <p:cNvGrpSpPr/>
          <p:nvPr/>
        </p:nvGrpSpPr>
        <p:grpSpPr>
          <a:xfrm rot="1820490">
            <a:off x="8049436" y="608795"/>
            <a:ext cx="3473339" cy="1602518"/>
            <a:chOff x="1530088" y="4532371"/>
            <a:chExt cx="1376374" cy="635027"/>
          </a:xfrm>
        </p:grpSpPr>
        <p:grpSp>
          <p:nvGrpSpPr>
            <p:cNvPr id="20" name="图形 73">
              <a:extLst>
                <a:ext uri="{FF2B5EF4-FFF2-40B4-BE49-F238E27FC236}">
                  <a16:creationId xmlns:a16="http://schemas.microsoft.com/office/drawing/2014/main" id="{8CF79BE0-631A-0E9A-11FD-6F58EDAB6B09}"/>
                </a:ext>
              </a:extLst>
            </p:cNvPr>
            <p:cNvGrpSpPr/>
            <p:nvPr/>
          </p:nvGrpSpPr>
          <p:grpSpPr>
            <a:xfrm>
              <a:off x="1637270" y="4532371"/>
              <a:ext cx="1099815" cy="498503"/>
              <a:chOff x="1637270" y="4532371"/>
              <a:chExt cx="1099815" cy="498503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4019AE3-4199-5ADA-60EC-9611BA38793B}"/>
                  </a:ext>
                </a:extLst>
              </p:cNvPr>
              <p:cNvSpPr/>
              <p:nvPr/>
            </p:nvSpPr>
            <p:spPr>
              <a:xfrm>
                <a:off x="1637270" y="4532371"/>
                <a:ext cx="1099815" cy="454009"/>
              </a:xfrm>
              <a:custGeom>
                <a:avLst/>
                <a:gdLst>
                  <a:gd name="connsiteX0" fmla="*/ 1070538 w 1099815"/>
                  <a:gd name="connsiteY0" fmla="*/ 382842 h 454009"/>
                  <a:gd name="connsiteX1" fmla="*/ 1069070 w 1099815"/>
                  <a:gd name="connsiteY1" fmla="*/ 379012 h 454009"/>
                  <a:gd name="connsiteX2" fmla="*/ 1067872 w 1099815"/>
                  <a:gd name="connsiteY2" fmla="*/ 376006 h 454009"/>
                  <a:gd name="connsiteX3" fmla="*/ 1065600 w 1099815"/>
                  <a:gd name="connsiteY3" fmla="*/ 370530 h 454009"/>
                  <a:gd name="connsiteX4" fmla="*/ 1061065 w 1099815"/>
                  <a:gd name="connsiteY4" fmla="*/ 360264 h 454009"/>
                  <a:gd name="connsiteX5" fmla="*/ 1051657 w 1099815"/>
                  <a:gd name="connsiteY5" fmla="*/ 340666 h 454009"/>
                  <a:gd name="connsiteX6" fmla="*/ 1031162 w 1099815"/>
                  <a:gd name="connsiteY6" fmla="*/ 303324 h 454009"/>
                  <a:gd name="connsiteX7" fmla="*/ 983010 w 1099815"/>
                  <a:gd name="connsiteY7" fmla="*/ 233546 h 454009"/>
                  <a:gd name="connsiteX8" fmla="*/ 925116 w 1099815"/>
                  <a:gd name="connsiteY8" fmla="*/ 170421 h 454009"/>
                  <a:gd name="connsiteX9" fmla="*/ 857098 w 1099815"/>
                  <a:gd name="connsiteY9" fmla="*/ 116256 h 454009"/>
                  <a:gd name="connsiteX10" fmla="*/ 838654 w 1099815"/>
                  <a:gd name="connsiteY10" fmla="*/ 104382 h 454009"/>
                  <a:gd name="connsiteX11" fmla="*/ 819663 w 1099815"/>
                  <a:gd name="connsiteY11" fmla="*/ 93272 h 454009"/>
                  <a:gd name="connsiteX12" fmla="*/ 800067 w 1099815"/>
                  <a:gd name="connsiteY12" fmla="*/ 83154 h 454009"/>
                  <a:gd name="connsiteX13" fmla="*/ 780057 w 1099815"/>
                  <a:gd name="connsiteY13" fmla="*/ 73839 h 454009"/>
                  <a:gd name="connsiteX14" fmla="*/ 769926 w 1099815"/>
                  <a:gd name="connsiteY14" fmla="*/ 69432 h 454009"/>
                  <a:gd name="connsiteX15" fmla="*/ 764856 w 1099815"/>
                  <a:gd name="connsiteY15" fmla="*/ 67242 h 454009"/>
                  <a:gd name="connsiteX16" fmla="*/ 759676 w 1099815"/>
                  <a:gd name="connsiteY16" fmla="*/ 65323 h 454009"/>
                  <a:gd name="connsiteX17" fmla="*/ 738913 w 1099815"/>
                  <a:gd name="connsiteY17" fmla="*/ 57763 h 454009"/>
                  <a:gd name="connsiteX18" fmla="*/ 717814 w 1099815"/>
                  <a:gd name="connsiteY18" fmla="*/ 51311 h 454009"/>
                  <a:gd name="connsiteX19" fmla="*/ 696524 w 1099815"/>
                  <a:gd name="connsiteY19" fmla="*/ 45658 h 454009"/>
                  <a:gd name="connsiteX20" fmla="*/ 524287 w 1099815"/>
                  <a:gd name="connsiteY20" fmla="*/ 33288 h 454009"/>
                  <a:gd name="connsiteX21" fmla="*/ 503193 w 1099815"/>
                  <a:gd name="connsiteY21" fmla="*/ 35409 h 454009"/>
                  <a:gd name="connsiteX22" fmla="*/ 492647 w 1099815"/>
                  <a:gd name="connsiteY22" fmla="*/ 36523 h 454009"/>
                  <a:gd name="connsiteX23" fmla="*/ 482047 w 1099815"/>
                  <a:gd name="connsiteY23" fmla="*/ 38205 h 454009"/>
                  <a:gd name="connsiteX24" fmla="*/ 460856 w 1099815"/>
                  <a:gd name="connsiteY24" fmla="*/ 41649 h 454009"/>
                  <a:gd name="connsiteX25" fmla="*/ 439750 w 1099815"/>
                  <a:gd name="connsiteY25" fmla="*/ 46225 h 454009"/>
                  <a:gd name="connsiteX26" fmla="*/ 397855 w 1099815"/>
                  <a:gd name="connsiteY26" fmla="*/ 57429 h 454009"/>
                  <a:gd name="connsiteX27" fmla="*/ 377237 w 1099815"/>
                  <a:gd name="connsiteY27" fmla="*/ 64527 h 454009"/>
                  <a:gd name="connsiteX28" fmla="*/ 366959 w 1099815"/>
                  <a:gd name="connsiteY28" fmla="*/ 68183 h 454009"/>
                  <a:gd name="connsiteX29" fmla="*/ 356844 w 1099815"/>
                  <a:gd name="connsiteY29" fmla="*/ 72343 h 454009"/>
                  <a:gd name="connsiteX30" fmla="*/ 209090 w 1099815"/>
                  <a:gd name="connsiteY30" fmla="*/ 164492 h 454009"/>
                  <a:gd name="connsiteX31" fmla="*/ 99650 w 1099815"/>
                  <a:gd name="connsiteY31" fmla="*/ 295956 h 454009"/>
                  <a:gd name="connsiteX32" fmla="*/ 60252 w 1099815"/>
                  <a:gd name="connsiteY32" fmla="*/ 370686 h 454009"/>
                  <a:gd name="connsiteX33" fmla="*/ 44222 w 1099815"/>
                  <a:gd name="connsiteY33" fmla="*/ 410038 h 454009"/>
                  <a:gd name="connsiteX34" fmla="*/ 37132 w 1099815"/>
                  <a:gd name="connsiteY34" fmla="*/ 430543 h 454009"/>
                  <a:gd name="connsiteX35" fmla="*/ 33806 w 1099815"/>
                  <a:gd name="connsiteY35" fmla="*/ 441260 h 454009"/>
                  <a:gd name="connsiteX36" fmla="*/ 32171 w 1099815"/>
                  <a:gd name="connsiteY36" fmla="*/ 446945 h 454009"/>
                  <a:gd name="connsiteX37" fmla="*/ 31328 w 1099815"/>
                  <a:gd name="connsiteY37" fmla="*/ 450039 h 454009"/>
                  <a:gd name="connsiteX38" fmla="*/ 30307 w 1099815"/>
                  <a:gd name="connsiteY38" fmla="*/ 454010 h 454009"/>
                  <a:gd name="connsiteX39" fmla="*/ 0 w 1099815"/>
                  <a:gd name="connsiteY39" fmla="*/ 446699 h 454009"/>
                  <a:gd name="connsiteX40" fmla="*/ 1196 w 1099815"/>
                  <a:gd name="connsiteY40" fmla="*/ 442040 h 454009"/>
                  <a:gd name="connsiteX41" fmla="*/ 2133 w 1099815"/>
                  <a:gd name="connsiteY41" fmla="*/ 438605 h 454009"/>
                  <a:gd name="connsiteX42" fmla="*/ 3907 w 1099815"/>
                  <a:gd name="connsiteY42" fmla="*/ 432433 h 454009"/>
                  <a:gd name="connsiteX43" fmla="*/ 7459 w 1099815"/>
                  <a:gd name="connsiteY43" fmla="*/ 420980 h 454009"/>
                  <a:gd name="connsiteX44" fmla="*/ 14952 w 1099815"/>
                  <a:gd name="connsiteY44" fmla="*/ 399301 h 454009"/>
                  <a:gd name="connsiteX45" fmla="*/ 31784 w 1099815"/>
                  <a:gd name="connsiteY45" fmla="*/ 357976 h 454009"/>
                  <a:gd name="connsiteX46" fmla="*/ 73082 w 1099815"/>
                  <a:gd name="connsiteY46" fmla="*/ 279647 h 454009"/>
                  <a:gd name="connsiteX47" fmla="*/ 188406 w 1099815"/>
                  <a:gd name="connsiteY47" fmla="*/ 141168 h 454009"/>
                  <a:gd name="connsiteX48" fmla="*/ 345044 w 1099815"/>
                  <a:gd name="connsiteY48" fmla="*/ 43489 h 454009"/>
                  <a:gd name="connsiteX49" fmla="*/ 355769 w 1099815"/>
                  <a:gd name="connsiteY49" fmla="*/ 39085 h 454009"/>
                  <a:gd name="connsiteX50" fmla="*/ 366652 w 1099815"/>
                  <a:gd name="connsiteY50" fmla="*/ 35202 h 454009"/>
                  <a:gd name="connsiteX51" fmla="*/ 388492 w 1099815"/>
                  <a:gd name="connsiteY51" fmla="*/ 27693 h 454009"/>
                  <a:gd name="connsiteX52" fmla="*/ 432781 w 1099815"/>
                  <a:gd name="connsiteY52" fmla="*/ 15835 h 454009"/>
                  <a:gd name="connsiteX53" fmla="*/ 455064 w 1099815"/>
                  <a:gd name="connsiteY53" fmla="*/ 11014 h 454009"/>
                  <a:gd name="connsiteX54" fmla="*/ 477390 w 1099815"/>
                  <a:gd name="connsiteY54" fmla="*/ 7376 h 454009"/>
                  <a:gd name="connsiteX55" fmla="*/ 488562 w 1099815"/>
                  <a:gd name="connsiteY55" fmla="*/ 5613 h 454009"/>
                  <a:gd name="connsiteX56" fmla="*/ 499626 w 1099815"/>
                  <a:gd name="connsiteY56" fmla="*/ 4435 h 454009"/>
                  <a:gd name="connsiteX57" fmla="*/ 521758 w 1099815"/>
                  <a:gd name="connsiteY57" fmla="*/ 2213 h 454009"/>
                  <a:gd name="connsiteX58" fmla="*/ 703815 w 1099815"/>
                  <a:gd name="connsiteY58" fmla="*/ 15346 h 454009"/>
                  <a:gd name="connsiteX59" fmla="*/ 726438 w 1099815"/>
                  <a:gd name="connsiteY59" fmla="*/ 21351 h 454009"/>
                  <a:gd name="connsiteX60" fmla="*/ 748866 w 1099815"/>
                  <a:gd name="connsiteY60" fmla="*/ 28218 h 454009"/>
                  <a:gd name="connsiteX61" fmla="*/ 770949 w 1099815"/>
                  <a:gd name="connsiteY61" fmla="*/ 36254 h 454009"/>
                  <a:gd name="connsiteX62" fmla="*/ 776453 w 1099815"/>
                  <a:gd name="connsiteY62" fmla="*/ 38302 h 454009"/>
                  <a:gd name="connsiteX63" fmla="*/ 781847 w 1099815"/>
                  <a:gd name="connsiteY63" fmla="*/ 40623 h 454009"/>
                  <a:gd name="connsiteX64" fmla="*/ 792620 w 1099815"/>
                  <a:gd name="connsiteY64" fmla="*/ 45306 h 454009"/>
                  <a:gd name="connsiteX65" fmla="*/ 813896 w 1099815"/>
                  <a:gd name="connsiteY65" fmla="*/ 55210 h 454009"/>
                  <a:gd name="connsiteX66" fmla="*/ 834720 w 1099815"/>
                  <a:gd name="connsiteY66" fmla="*/ 65971 h 454009"/>
                  <a:gd name="connsiteX67" fmla="*/ 854892 w 1099815"/>
                  <a:gd name="connsiteY67" fmla="*/ 77766 h 454009"/>
                  <a:gd name="connsiteX68" fmla="*/ 874467 w 1099815"/>
                  <a:gd name="connsiteY68" fmla="*/ 90364 h 454009"/>
                  <a:gd name="connsiteX69" fmla="*/ 946453 w 1099815"/>
                  <a:gd name="connsiteY69" fmla="*/ 147688 h 454009"/>
                  <a:gd name="connsiteX70" fmla="*/ 1007427 w 1099815"/>
                  <a:gd name="connsiteY70" fmla="*/ 214159 h 454009"/>
                  <a:gd name="connsiteX71" fmla="*/ 1057957 w 1099815"/>
                  <a:gd name="connsiteY71" fmla="*/ 287387 h 454009"/>
                  <a:gd name="connsiteX72" fmla="*/ 1079497 w 1099815"/>
                  <a:gd name="connsiteY72" fmla="*/ 326632 h 454009"/>
                  <a:gd name="connsiteX73" fmla="*/ 1089447 w 1099815"/>
                  <a:gd name="connsiteY73" fmla="*/ 347367 h 454009"/>
                  <a:gd name="connsiteX74" fmla="*/ 1094292 w 1099815"/>
                  <a:gd name="connsiteY74" fmla="*/ 358339 h 454009"/>
                  <a:gd name="connsiteX75" fmla="*/ 1096761 w 1099815"/>
                  <a:gd name="connsiteY75" fmla="*/ 364289 h 454009"/>
                  <a:gd name="connsiteX76" fmla="*/ 1098095 w 1099815"/>
                  <a:gd name="connsiteY76" fmla="*/ 367635 h 454009"/>
                  <a:gd name="connsiteX77" fmla="*/ 1099815 w 1099815"/>
                  <a:gd name="connsiteY77" fmla="*/ 372130 h 454009"/>
                  <a:gd name="connsiteX78" fmla="*/ 1070538 w 1099815"/>
                  <a:gd name="connsiteY78" fmla="*/ 382842 h 45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099815" h="454009">
                    <a:moveTo>
                      <a:pt x="1070538" y="382842"/>
                    </a:moveTo>
                    <a:lnTo>
                      <a:pt x="1069070" y="379012"/>
                    </a:lnTo>
                    <a:lnTo>
                      <a:pt x="1067872" y="376006"/>
                    </a:lnTo>
                    <a:lnTo>
                      <a:pt x="1065600" y="370530"/>
                    </a:lnTo>
                    <a:cubicBezTo>
                      <a:pt x="1064097" y="367099"/>
                      <a:pt x="1062599" y="363544"/>
                      <a:pt x="1061065" y="360264"/>
                    </a:cubicBezTo>
                    <a:cubicBezTo>
                      <a:pt x="1058019" y="353543"/>
                      <a:pt x="1054886" y="347074"/>
                      <a:pt x="1051657" y="340666"/>
                    </a:cubicBezTo>
                    <a:cubicBezTo>
                      <a:pt x="1045262" y="327832"/>
                      <a:pt x="1038314" y="315533"/>
                      <a:pt x="1031162" y="303324"/>
                    </a:cubicBezTo>
                    <a:cubicBezTo>
                      <a:pt x="1016672" y="279070"/>
                      <a:pt x="1000667" y="255778"/>
                      <a:pt x="983010" y="233546"/>
                    </a:cubicBezTo>
                    <a:cubicBezTo>
                      <a:pt x="965360" y="211321"/>
                      <a:pt x="946057" y="190178"/>
                      <a:pt x="925116" y="170421"/>
                    </a:cubicBezTo>
                    <a:cubicBezTo>
                      <a:pt x="904189" y="150649"/>
                      <a:pt x="881309" y="132579"/>
                      <a:pt x="857098" y="116256"/>
                    </a:cubicBezTo>
                    <a:cubicBezTo>
                      <a:pt x="850947" y="112299"/>
                      <a:pt x="845050" y="107998"/>
                      <a:pt x="838654" y="104382"/>
                    </a:cubicBezTo>
                    <a:lnTo>
                      <a:pt x="819663" y="93272"/>
                    </a:lnTo>
                    <a:cubicBezTo>
                      <a:pt x="813205" y="89778"/>
                      <a:pt x="806607" y="86510"/>
                      <a:pt x="800067" y="83154"/>
                    </a:cubicBezTo>
                    <a:cubicBezTo>
                      <a:pt x="793579" y="79689"/>
                      <a:pt x="786813" y="76774"/>
                      <a:pt x="780057" y="73839"/>
                    </a:cubicBezTo>
                    <a:lnTo>
                      <a:pt x="769926" y="69432"/>
                    </a:lnTo>
                    <a:lnTo>
                      <a:pt x="764856" y="67242"/>
                    </a:lnTo>
                    <a:lnTo>
                      <a:pt x="759676" y="65323"/>
                    </a:lnTo>
                    <a:lnTo>
                      <a:pt x="738913" y="57763"/>
                    </a:lnTo>
                    <a:cubicBezTo>
                      <a:pt x="731978" y="55290"/>
                      <a:pt x="724849" y="53457"/>
                      <a:pt x="717814" y="51311"/>
                    </a:cubicBezTo>
                    <a:cubicBezTo>
                      <a:pt x="710759" y="49218"/>
                      <a:pt x="703708" y="47123"/>
                      <a:pt x="696524" y="45658"/>
                    </a:cubicBezTo>
                    <a:cubicBezTo>
                      <a:pt x="639403" y="32103"/>
                      <a:pt x="580682" y="28281"/>
                      <a:pt x="524287" y="33288"/>
                    </a:cubicBezTo>
                    <a:lnTo>
                      <a:pt x="503193" y="35409"/>
                    </a:lnTo>
                    <a:lnTo>
                      <a:pt x="492647" y="36523"/>
                    </a:lnTo>
                    <a:lnTo>
                      <a:pt x="482047" y="38205"/>
                    </a:lnTo>
                    <a:lnTo>
                      <a:pt x="460856" y="41649"/>
                    </a:lnTo>
                    <a:cubicBezTo>
                      <a:pt x="453808" y="43003"/>
                      <a:pt x="446782" y="44690"/>
                      <a:pt x="439750" y="46225"/>
                    </a:cubicBezTo>
                    <a:cubicBezTo>
                      <a:pt x="425643" y="49033"/>
                      <a:pt x="411783" y="53510"/>
                      <a:pt x="397855" y="57429"/>
                    </a:cubicBezTo>
                    <a:cubicBezTo>
                      <a:pt x="390930" y="59573"/>
                      <a:pt x="384106" y="62154"/>
                      <a:pt x="377237" y="64527"/>
                    </a:cubicBezTo>
                    <a:lnTo>
                      <a:pt x="366959" y="68183"/>
                    </a:lnTo>
                    <a:cubicBezTo>
                      <a:pt x="363556" y="69474"/>
                      <a:pt x="360216" y="70957"/>
                      <a:pt x="356844" y="72343"/>
                    </a:cubicBezTo>
                    <a:cubicBezTo>
                      <a:pt x="302824" y="94327"/>
                      <a:pt x="252312" y="125900"/>
                      <a:pt x="209090" y="164492"/>
                    </a:cubicBezTo>
                    <a:cubicBezTo>
                      <a:pt x="165554" y="202886"/>
                      <a:pt x="129188" y="247848"/>
                      <a:pt x="99650" y="295956"/>
                    </a:cubicBezTo>
                    <a:cubicBezTo>
                      <a:pt x="84853" y="320040"/>
                      <a:pt x="71698" y="344932"/>
                      <a:pt x="60252" y="370686"/>
                    </a:cubicBezTo>
                    <a:cubicBezTo>
                      <a:pt x="54438" y="383519"/>
                      <a:pt x="49188" y="396644"/>
                      <a:pt x="44222" y="410038"/>
                    </a:cubicBezTo>
                    <a:cubicBezTo>
                      <a:pt x="41745" y="416745"/>
                      <a:pt x="39391" y="423533"/>
                      <a:pt x="37132" y="430543"/>
                    </a:cubicBezTo>
                    <a:cubicBezTo>
                      <a:pt x="35998" y="434007"/>
                      <a:pt x="34891" y="437598"/>
                      <a:pt x="33806" y="441260"/>
                    </a:cubicBezTo>
                    <a:lnTo>
                      <a:pt x="32171" y="446945"/>
                    </a:lnTo>
                    <a:lnTo>
                      <a:pt x="31328" y="450039"/>
                    </a:lnTo>
                    <a:lnTo>
                      <a:pt x="30307" y="454010"/>
                    </a:lnTo>
                    <a:lnTo>
                      <a:pt x="0" y="446699"/>
                    </a:lnTo>
                    <a:lnTo>
                      <a:pt x="1196" y="442040"/>
                    </a:lnTo>
                    <a:lnTo>
                      <a:pt x="2133" y="438605"/>
                    </a:lnTo>
                    <a:lnTo>
                      <a:pt x="3907" y="432433"/>
                    </a:lnTo>
                    <a:cubicBezTo>
                      <a:pt x="5074" y="428495"/>
                      <a:pt x="6259" y="424653"/>
                      <a:pt x="7459" y="420980"/>
                    </a:cubicBezTo>
                    <a:cubicBezTo>
                      <a:pt x="9862" y="413525"/>
                      <a:pt x="12346" y="406365"/>
                      <a:pt x="14952" y="399301"/>
                    </a:cubicBezTo>
                    <a:cubicBezTo>
                      <a:pt x="20180" y="385194"/>
                      <a:pt x="25693" y="371427"/>
                      <a:pt x="31784" y="357976"/>
                    </a:cubicBezTo>
                    <a:cubicBezTo>
                      <a:pt x="43785" y="330984"/>
                      <a:pt x="57556" y="304916"/>
                      <a:pt x="73082" y="279647"/>
                    </a:cubicBezTo>
                    <a:cubicBezTo>
                      <a:pt x="104064" y="229183"/>
                      <a:pt x="142343" y="181805"/>
                      <a:pt x="188406" y="141168"/>
                    </a:cubicBezTo>
                    <a:cubicBezTo>
                      <a:pt x="234127" y="100343"/>
                      <a:pt x="287773" y="66788"/>
                      <a:pt x="345044" y="43489"/>
                    </a:cubicBezTo>
                    <a:cubicBezTo>
                      <a:pt x="348618" y="42020"/>
                      <a:pt x="352165" y="40453"/>
                      <a:pt x="355769" y="39085"/>
                    </a:cubicBezTo>
                    <a:lnTo>
                      <a:pt x="366652" y="35202"/>
                    </a:lnTo>
                    <a:cubicBezTo>
                      <a:pt x="373924" y="32684"/>
                      <a:pt x="381162" y="29963"/>
                      <a:pt x="388492" y="27693"/>
                    </a:cubicBezTo>
                    <a:cubicBezTo>
                      <a:pt x="403212" y="23521"/>
                      <a:pt x="417902" y="18822"/>
                      <a:pt x="432781" y="15835"/>
                    </a:cubicBezTo>
                    <a:cubicBezTo>
                      <a:pt x="440203" y="14212"/>
                      <a:pt x="447631" y="12442"/>
                      <a:pt x="455064" y="11014"/>
                    </a:cubicBezTo>
                    <a:lnTo>
                      <a:pt x="477390" y="7376"/>
                    </a:lnTo>
                    <a:lnTo>
                      <a:pt x="488562" y="5613"/>
                    </a:lnTo>
                    <a:lnTo>
                      <a:pt x="499626" y="4435"/>
                    </a:lnTo>
                    <a:lnTo>
                      <a:pt x="521758" y="2213"/>
                    </a:lnTo>
                    <a:cubicBezTo>
                      <a:pt x="580961" y="-3031"/>
                      <a:pt x="643138" y="927"/>
                      <a:pt x="703815" y="15346"/>
                    </a:cubicBezTo>
                    <a:cubicBezTo>
                      <a:pt x="711437" y="16917"/>
                      <a:pt x="718939" y="19131"/>
                      <a:pt x="726438" y="21351"/>
                    </a:cubicBezTo>
                    <a:cubicBezTo>
                      <a:pt x="733919" y="23625"/>
                      <a:pt x="741488" y="25595"/>
                      <a:pt x="748866" y="28218"/>
                    </a:cubicBezTo>
                    <a:lnTo>
                      <a:pt x="770949" y="36254"/>
                    </a:lnTo>
                    <a:lnTo>
                      <a:pt x="776453" y="38302"/>
                    </a:lnTo>
                    <a:lnTo>
                      <a:pt x="781847" y="40623"/>
                    </a:lnTo>
                    <a:lnTo>
                      <a:pt x="792620" y="45306"/>
                    </a:lnTo>
                    <a:cubicBezTo>
                      <a:pt x="799805" y="48429"/>
                      <a:pt x="806994" y="51541"/>
                      <a:pt x="813896" y="55210"/>
                    </a:cubicBezTo>
                    <a:cubicBezTo>
                      <a:pt x="820851" y="58771"/>
                      <a:pt x="827860" y="62256"/>
                      <a:pt x="834720" y="65971"/>
                    </a:cubicBezTo>
                    <a:lnTo>
                      <a:pt x="854892" y="77766"/>
                    </a:lnTo>
                    <a:cubicBezTo>
                      <a:pt x="861681" y="81621"/>
                      <a:pt x="867943" y="86158"/>
                      <a:pt x="874467" y="90364"/>
                    </a:cubicBezTo>
                    <a:cubicBezTo>
                      <a:pt x="900149" y="107671"/>
                      <a:pt x="924363" y="126822"/>
                      <a:pt x="946453" y="147688"/>
                    </a:cubicBezTo>
                    <a:cubicBezTo>
                      <a:pt x="968561" y="168542"/>
                      <a:pt x="988880" y="190807"/>
                      <a:pt x="1007427" y="214159"/>
                    </a:cubicBezTo>
                    <a:cubicBezTo>
                      <a:pt x="1025979" y="237522"/>
                      <a:pt x="1042758" y="261942"/>
                      <a:pt x="1057957" y="287387"/>
                    </a:cubicBezTo>
                    <a:cubicBezTo>
                      <a:pt x="1065470" y="300201"/>
                      <a:pt x="1072750" y="313102"/>
                      <a:pt x="1079497" y="326632"/>
                    </a:cubicBezTo>
                    <a:cubicBezTo>
                      <a:pt x="1082901" y="333389"/>
                      <a:pt x="1086207" y="340216"/>
                      <a:pt x="1089447" y="347367"/>
                    </a:cubicBezTo>
                    <a:cubicBezTo>
                      <a:pt x="1091070" y="350838"/>
                      <a:pt x="1092689" y="354668"/>
                      <a:pt x="1094292" y="358339"/>
                    </a:cubicBezTo>
                    <a:lnTo>
                      <a:pt x="1096761" y="364289"/>
                    </a:lnTo>
                    <a:lnTo>
                      <a:pt x="1098095" y="367635"/>
                    </a:lnTo>
                    <a:lnTo>
                      <a:pt x="1099815" y="372130"/>
                    </a:lnTo>
                    <a:lnTo>
                      <a:pt x="1070538" y="382842"/>
                    </a:lnTo>
                    <a:close/>
                  </a:path>
                </a:pathLst>
              </a:custGeom>
              <a:solidFill>
                <a:srgbClr val="FE3E33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B1D83B5-A6A3-DFE3-5B77-A3CA0884996F}"/>
                  </a:ext>
                </a:extLst>
              </p:cNvPr>
              <p:cNvSpPr/>
              <p:nvPr/>
            </p:nvSpPr>
            <p:spPr>
              <a:xfrm>
                <a:off x="1667578" y="4563555"/>
                <a:ext cx="1040231" cy="430142"/>
              </a:xfrm>
              <a:custGeom>
                <a:avLst/>
                <a:gdLst>
                  <a:gd name="connsiteX0" fmla="*/ 1010951 w 1040231"/>
                  <a:gd name="connsiteY0" fmla="*/ 362366 h 430142"/>
                  <a:gd name="connsiteX1" fmla="*/ 1006595 w 1040231"/>
                  <a:gd name="connsiteY1" fmla="*/ 351532 h 430142"/>
                  <a:gd name="connsiteX2" fmla="*/ 1002371 w 1040231"/>
                  <a:gd name="connsiteY2" fmla="*/ 341972 h 430142"/>
                  <a:gd name="connsiteX3" fmla="*/ 993508 w 1040231"/>
                  <a:gd name="connsiteY3" fmla="*/ 323512 h 430142"/>
                  <a:gd name="connsiteX4" fmla="*/ 974055 w 1040231"/>
                  <a:gd name="connsiteY4" fmla="*/ 288073 h 430142"/>
                  <a:gd name="connsiteX5" fmla="*/ 928283 w 1040231"/>
                  <a:gd name="connsiteY5" fmla="*/ 221747 h 430142"/>
                  <a:gd name="connsiteX6" fmla="*/ 873468 w 1040231"/>
                  <a:gd name="connsiteY6" fmla="*/ 161966 h 430142"/>
                  <a:gd name="connsiteX7" fmla="*/ 809418 w 1040231"/>
                  <a:gd name="connsiteY7" fmla="*/ 110963 h 430142"/>
                  <a:gd name="connsiteX8" fmla="*/ 792102 w 1040231"/>
                  <a:gd name="connsiteY8" fmla="*/ 99811 h 430142"/>
                  <a:gd name="connsiteX9" fmla="*/ 774291 w 1040231"/>
                  <a:gd name="connsiteY9" fmla="*/ 89387 h 430142"/>
                  <a:gd name="connsiteX10" fmla="*/ 755923 w 1040231"/>
                  <a:gd name="connsiteY10" fmla="*/ 79911 h 430142"/>
                  <a:gd name="connsiteX11" fmla="*/ 737177 w 1040231"/>
                  <a:gd name="connsiteY11" fmla="*/ 71188 h 430142"/>
                  <a:gd name="connsiteX12" fmla="*/ 727691 w 1040231"/>
                  <a:gd name="connsiteY12" fmla="*/ 67057 h 430142"/>
                  <a:gd name="connsiteX13" fmla="*/ 722946 w 1040231"/>
                  <a:gd name="connsiteY13" fmla="*/ 64999 h 430142"/>
                  <a:gd name="connsiteX14" fmla="*/ 718094 w 1040231"/>
                  <a:gd name="connsiteY14" fmla="*/ 63209 h 430142"/>
                  <a:gd name="connsiteX15" fmla="*/ 698649 w 1040231"/>
                  <a:gd name="connsiteY15" fmla="*/ 56128 h 430142"/>
                  <a:gd name="connsiteX16" fmla="*/ 678878 w 1040231"/>
                  <a:gd name="connsiteY16" fmla="*/ 50090 h 430142"/>
                  <a:gd name="connsiteX17" fmla="*/ 658921 w 1040231"/>
                  <a:gd name="connsiteY17" fmla="*/ 44790 h 430142"/>
                  <a:gd name="connsiteX18" fmla="*/ 496503 w 1040231"/>
                  <a:gd name="connsiteY18" fmla="*/ 33182 h 430142"/>
                  <a:gd name="connsiteX19" fmla="*/ 476447 w 1040231"/>
                  <a:gd name="connsiteY19" fmla="*/ 35200 h 430142"/>
                  <a:gd name="connsiteX20" fmla="*/ 466423 w 1040231"/>
                  <a:gd name="connsiteY20" fmla="*/ 36250 h 430142"/>
                  <a:gd name="connsiteX21" fmla="*/ 456392 w 1040231"/>
                  <a:gd name="connsiteY21" fmla="*/ 37852 h 430142"/>
                  <a:gd name="connsiteX22" fmla="*/ 436337 w 1040231"/>
                  <a:gd name="connsiteY22" fmla="*/ 41103 h 430142"/>
                  <a:gd name="connsiteX23" fmla="*/ 416409 w 1040231"/>
                  <a:gd name="connsiteY23" fmla="*/ 45431 h 430142"/>
                  <a:gd name="connsiteX24" fmla="*/ 376909 w 1040231"/>
                  <a:gd name="connsiteY24" fmla="*/ 55986 h 430142"/>
                  <a:gd name="connsiteX25" fmla="*/ 357511 w 1040231"/>
                  <a:gd name="connsiteY25" fmla="*/ 62672 h 430142"/>
                  <a:gd name="connsiteX26" fmla="*/ 347838 w 1040231"/>
                  <a:gd name="connsiteY26" fmla="*/ 66104 h 430142"/>
                  <a:gd name="connsiteX27" fmla="*/ 338336 w 1040231"/>
                  <a:gd name="connsiteY27" fmla="*/ 70023 h 430142"/>
                  <a:gd name="connsiteX28" fmla="*/ 199465 w 1040231"/>
                  <a:gd name="connsiteY28" fmla="*/ 156642 h 430142"/>
                  <a:gd name="connsiteX29" fmla="*/ 95912 w 1040231"/>
                  <a:gd name="connsiteY29" fmla="*/ 281091 h 430142"/>
                  <a:gd name="connsiteX30" fmla="*/ 58411 w 1040231"/>
                  <a:gd name="connsiteY30" fmla="*/ 352219 h 430142"/>
                  <a:gd name="connsiteX31" fmla="*/ 43181 w 1040231"/>
                  <a:gd name="connsiteY31" fmla="*/ 389601 h 430142"/>
                  <a:gd name="connsiteX32" fmla="*/ 36496 w 1040231"/>
                  <a:gd name="connsiteY32" fmla="*/ 408929 h 430142"/>
                  <a:gd name="connsiteX33" fmla="*/ 33399 w 1040231"/>
                  <a:gd name="connsiteY33" fmla="*/ 418910 h 430142"/>
                  <a:gd name="connsiteX34" fmla="*/ 31905 w 1040231"/>
                  <a:gd name="connsiteY34" fmla="*/ 424108 h 430142"/>
                  <a:gd name="connsiteX35" fmla="*/ 30307 w 1040231"/>
                  <a:gd name="connsiteY35" fmla="*/ 430142 h 430142"/>
                  <a:gd name="connsiteX36" fmla="*/ 0 w 1040231"/>
                  <a:gd name="connsiteY36" fmla="*/ 422831 h 430142"/>
                  <a:gd name="connsiteX37" fmla="*/ 1021 w 1040231"/>
                  <a:gd name="connsiteY37" fmla="*/ 418861 h 430142"/>
                  <a:gd name="connsiteX38" fmla="*/ 1865 w 1040231"/>
                  <a:gd name="connsiteY38" fmla="*/ 415767 h 430142"/>
                  <a:gd name="connsiteX39" fmla="*/ 3499 w 1040231"/>
                  <a:gd name="connsiteY39" fmla="*/ 410081 h 430142"/>
                  <a:gd name="connsiteX40" fmla="*/ 6825 w 1040231"/>
                  <a:gd name="connsiteY40" fmla="*/ 399364 h 430142"/>
                  <a:gd name="connsiteX41" fmla="*/ 13915 w 1040231"/>
                  <a:gd name="connsiteY41" fmla="*/ 378860 h 430142"/>
                  <a:gd name="connsiteX42" fmla="*/ 29945 w 1040231"/>
                  <a:gd name="connsiteY42" fmla="*/ 339507 h 430142"/>
                  <a:gd name="connsiteX43" fmla="*/ 69343 w 1040231"/>
                  <a:gd name="connsiteY43" fmla="*/ 264778 h 430142"/>
                  <a:gd name="connsiteX44" fmla="*/ 178783 w 1040231"/>
                  <a:gd name="connsiteY44" fmla="*/ 133314 h 430142"/>
                  <a:gd name="connsiteX45" fmla="*/ 326538 w 1040231"/>
                  <a:gd name="connsiteY45" fmla="*/ 41165 h 430142"/>
                  <a:gd name="connsiteX46" fmla="*/ 336652 w 1040231"/>
                  <a:gd name="connsiteY46" fmla="*/ 37004 h 430142"/>
                  <a:gd name="connsiteX47" fmla="*/ 346931 w 1040231"/>
                  <a:gd name="connsiteY47" fmla="*/ 33348 h 430142"/>
                  <a:gd name="connsiteX48" fmla="*/ 367549 w 1040231"/>
                  <a:gd name="connsiteY48" fmla="*/ 26251 h 430142"/>
                  <a:gd name="connsiteX49" fmla="*/ 409444 w 1040231"/>
                  <a:gd name="connsiteY49" fmla="*/ 15046 h 430142"/>
                  <a:gd name="connsiteX50" fmla="*/ 430549 w 1040231"/>
                  <a:gd name="connsiteY50" fmla="*/ 10471 h 430142"/>
                  <a:gd name="connsiteX51" fmla="*/ 451740 w 1040231"/>
                  <a:gd name="connsiteY51" fmla="*/ 7026 h 430142"/>
                  <a:gd name="connsiteX52" fmla="*/ 462341 w 1040231"/>
                  <a:gd name="connsiteY52" fmla="*/ 5344 h 430142"/>
                  <a:gd name="connsiteX53" fmla="*/ 472886 w 1040231"/>
                  <a:gd name="connsiteY53" fmla="*/ 4230 h 430142"/>
                  <a:gd name="connsiteX54" fmla="*/ 493981 w 1040231"/>
                  <a:gd name="connsiteY54" fmla="*/ 2110 h 430142"/>
                  <a:gd name="connsiteX55" fmla="*/ 666218 w 1040231"/>
                  <a:gd name="connsiteY55" fmla="*/ 14480 h 430142"/>
                  <a:gd name="connsiteX56" fmla="*/ 687508 w 1040231"/>
                  <a:gd name="connsiteY56" fmla="*/ 20132 h 430142"/>
                  <a:gd name="connsiteX57" fmla="*/ 708606 w 1040231"/>
                  <a:gd name="connsiteY57" fmla="*/ 26585 h 430142"/>
                  <a:gd name="connsiteX58" fmla="*/ 729370 w 1040231"/>
                  <a:gd name="connsiteY58" fmla="*/ 34144 h 430142"/>
                  <a:gd name="connsiteX59" fmla="*/ 734549 w 1040231"/>
                  <a:gd name="connsiteY59" fmla="*/ 36064 h 430142"/>
                  <a:gd name="connsiteX60" fmla="*/ 739619 w 1040231"/>
                  <a:gd name="connsiteY60" fmla="*/ 38254 h 430142"/>
                  <a:gd name="connsiteX61" fmla="*/ 749750 w 1040231"/>
                  <a:gd name="connsiteY61" fmla="*/ 42661 h 430142"/>
                  <a:gd name="connsiteX62" fmla="*/ 769760 w 1040231"/>
                  <a:gd name="connsiteY62" fmla="*/ 51975 h 430142"/>
                  <a:gd name="connsiteX63" fmla="*/ 789357 w 1040231"/>
                  <a:gd name="connsiteY63" fmla="*/ 62093 h 430142"/>
                  <a:gd name="connsiteX64" fmla="*/ 808347 w 1040231"/>
                  <a:gd name="connsiteY64" fmla="*/ 73203 h 430142"/>
                  <a:gd name="connsiteX65" fmla="*/ 826792 w 1040231"/>
                  <a:gd name="connsiteY65" fmla="*/ 85078 h 430142"/>
                  <a:gd name="connsiteX66" fmla="*/ 894809 w 1040231"/>
                  <a:gd name="connsiteY66" fmla="*/ 139242 h 430142"/>
                  <a:gd name="connsiteX67" fmla="*/ 952703 w 1040231"/>
                  <a:gd name="connsiteY67" fmla="*/ 202367 h 430142"/>
                  <a:gd name="connsiteX68" fmla="*/ 1000855 w 1040231"/>
                  <a:gd name="connsiteY68" fmla="*/ 272145 h 430142"/>
                  <a:gd name="connsiteX69" fmla="*/ 1021351 w 1040231"/>
                  <a:gd name="connsiteY69" fmla="*/ 309487 h 430142"/>
                  <a:gd name="connsiteX70" fmla="*/ 1030758 w 1040231"/>
                  <a:gd name="connsiteY70" fmla="*/ 329086 h 430142"/>
                  <a:gd name="connsiteX71" fmla="*/ 1035293 w 1040231"/>
                  <a:gd name="connsiteY71" fmla="*/ 339352 h 430142"/>
                  <a:gd name="connsiteX72" fmla="*/ 1037565 w 1040231"/>
                  <a:gd name="connsiteY72" fmla="*/ 344827 h 430142"/>
                  <a:gd name="connsiteX73" fmla="*/ 1038763 w 1040231"/>
                  <a:gd name="connsiteY73" fmla="*/ 347833 h 430142"/>
                  <a:gd name="connsiteX74" fmla="*/ 1040232 w 1040231"/>
                  <a:gd name="connsiteY74" fmla="*/ 351663 h 430142"/>
                  <a:gd name="connsiteX75" fmla="*/ 1010951 w 1040231"/>
                  <a:gd name="connsiteY75" fmla="*/ 362366 h 430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40231" h="430142">
                    <a:moveTo>
                      <a:pt x="1010951" y="362366"/>
                    </a:moveTo>
                    <a:cubicBezTo>
                      <a:pt x="1009215" y="357747"/>
                      <a:pt x="1008040" y="355005"/>
                      <a:pt x="1006595" y="351532"/>
                    </a:cubicBezTo>
                    <a:cubicBezTo>
                      <a:pt x="1005193" y="348339"/>
                      <a:pt x="1003819" y="345063"/>
                      <a:pt x="1002371" y="341972"/>
                    </a:cubicBezTo>
                    <a:cubicBezTo>
                      <a:pt x="999522" y="335683"/>
                      <a:pt x="996562" y="329570"/>
                      <a:pt x="993508" y="323512"/>
                    </a:cubicBezTo>
                    <a:cubicBezTo>
                      <a:pt x="987463" y="311372"/>
                      <a:pt x="980849" y="299676"/>
                      <a:pt x="974055" y="288073"/>
                    </a:cubicBezTo>
                    <a:cubicBezTo>
                      <a:pt x="960273" y="265011"/>
                      <a:pt x="945043" y="242848"/>
                      <a:pt x="928283" y="221747"/>
                    </a:cubicBezTo>
                    <a:cubicBezTo>
                      <a:pt x="911528" y="200649"/>
                      <a:pt x="893240" y="180628"/>
                      <a:pt x="873468" y="161966"/>
                    </a:cubicBezTo>
                    <a:cubicBezTo>
                      <a:pt x="853707" y="143290"/>
                      <a:pt x="832159" y="126297"/>
                      <a:pt x="809418" y="110963"/>
                    </a:cubicBezTo>
                    <a:cubicBezTo>
                      <a:pt x="803639" y="107256"/>
                      <a:pt x="798107" y="103188"/>
                      <a:pt x="792102" y="99811"/>
                    </a:cubicBezTo>
                    <a:lnTo>
                      <a:pt x="774291" y="89387"/>
                    </a:lnTo>
                    <a:cubicBezTo>
                      <a:pt x="768235" y="86115"/>
                      <a:pt x="762049" y="83063"/>
                      <a:pt x="755923" y="79911"/>
                    </a:cubicBezTo>
                    <a:cubicBezTo>
                      <a:pt x="749849" y="76651"/>
                      <a:pt x="743506" y="73935"/>
                      <a:pt x="737177" y="71188"/>
                    </a:cubicBezTo>
                    <a:lnTo>
                      <a:pt x="727691" y="67057"/>
                    </a:lnTo>
                    <a:lnTo>
                      <a:pt x="722946" y="64999"/>
                    </a:lnTo>
                    <a:lnTo>
                      <a:pt x="718094" y="63209"/>
                    </a:lnTo>
                    <a:lnTo>
                      <a:pt x="698649" y="56128"/>
                    </a:lnTo>
                    <a:cubicBezTo>
                      <a:pt x="692156" y="53805"/>
                      <a:pt x="685466" y="52108"/>
                      <a:pt x="678878" y="50090"/>
                    </a:cubicBezTo>
                    <a:cubicBezTo>
                      <a:pt x="672270" y="48127"/>
                      <a:pt x="665666" y="46149"/>
                      <a:pt x="658921" y="44790"/>
                    </a:cubicBezTo>
                    <a:cubicBezTo>
                      <a:pt x="605354" y="32097"/>
                      <a:pt x="550090" y="28409"/>
                      <a:pt x="496503" y="33182"/>
                    </a:cubicBezTo>
                    <a:lnTo>
                      <a:pt x="476447" y="35200"/>
                    </a:lnTo>
                    <a:lnTo>
                      <a:pt x="466423" y="36250"/>
                    </a:lnTo>
                    <a:lnTo>
                      <a:pt x="456392" y="37852"/>
                    </a:lnTo>
                    <a:lnTo>
                      <a:pt x="436337" y="41103"/>
                    </a:lnTo>
                    <a:cubicBezTo>
                      <a:pt x="429674" y="42385"/>
                      <a:pt x="423050" y="43988"/>
                      <a:pt x="416409" y="45431"/>
                    </a:cubicBezTo>
                    <a:cubicBezTo>
                      <a:pt x="403073" y="48065"/>
                      <a:pt x="390044" y="52317"/>
                      <a:pt x="376909" y="55986"/>
                    </a:cubicBezTo>
                    <a:cubicBezTo>
                      <a:pt x="370387" y="58004"/>
                      <a:pt x="363976" y="60444"/>
                      <a:pt x="357511" y="62672"/>
                    </a:cubicBezTo>
                    <a:lnTo>
                      <a:pt x="347838" y="66104"/>
                    </a:lnTo>
                    <a:cubicBezTo>
                      <a:pt x="344639" y="67319"/>
                      <a:pt x="341505" y="68719"/>
                      <a:pt x="338336" y="70023"/>
                    </a:cubicBezTo>
                    <a:cubicBezTo>
                      <a:pt x="287565" y="90692"/>
                      <a:pt x="240187" y="120283"/>
                      <a:pt x="199465" y="156642"/>
                    </a:cubicBezTo>
                    <a:cubicBezTo>
                      <a:pt x="158457" y="192792"/>
                      <a:pt x="124001" y="235337"/>
                      <a:pt x="95912" y="281091"/>
                    </a:cubicBezTo>
                    <a:cubicBezTo>
                      <a:pt x="81841" y="303986"/>
                      <a:pt x="69303" y="327707"/>
                      <a:pt x="58411" y="352219"/>
                    </a:cubicBezTo>
                    <a:cubicBezTo>
                      <a:pt x="52873" y="364433"/>
                      <a:pt x="47887" y="376916"/>
                      <a:pt x="43181" y="389601"/>
                    </a:cubicBezTo>
                    <a:cubicBezTo>
                      <a:pt x="40836" y="395949"/>
                      <a:pt x="38613" y="402365"/>
                      <a:pt x="36496" y="408929"/>
                    </a:cubicBezTo>
                    <a:cubicBezTo>
                      <a:pt x="35430" y="412185"/>
                      <a:pt x="34401" y="415524"/>
                      <a:pt x="33399" y="418910"/>
                    </a:cubicBezTo>
                    <a:lnTo>
                      <a:pt x="31905" y="424108"/>
                    </a:lnTo>
                    <a:lnTo>
                      <a:pt x="30307" y="430142"/>
                    </a:lnTo>
                    <a:lnTo>
                      <a:pt x="0" y="422831"/>
                    </a:lnTo>
                    <a:lnTo>
                      <a:pt x="1021" y="418861"/>
                    </a:lnTo>
                    <a:lnTo>
                      <a:pt x="1865" y="415767"/>
                    </a:lnTo>
                    <a:lnTo>
                      <a:pt x="3499" y="410081"/>
                    </a:lnTo>
                    <a:cubicBezTo>
                      <a:pt x="4584" y="406420"/>
                      <a:pt x="5691" y="402829"/>
                      <a:pt x="6825" y="399364"/>
                    </a:cubicBezTo>
                    <a:cubicBezTo>
                      <a:pt x="9084" y="392355"/>
                      <a:pt x="11439" y="385566"/>
                      <a:pt x="13915" y="378860"/>
                    </a:cubicBezTo>
                    <a:cubicBezTo>
                      <a:pt x="18881" y="365465"/>
                      <a:pt x="24132" y="352339"/>
                      <a:pt x="29945" y="339507"/>
                    </a:cubicBezTo>
                    <a:cubicBezTo>
                      <a:pt x="41391" y="313755"/>
                      <a:pt x="54546" y="288862"/>
                      <a:pt x="69343" y="264778"/>
                    </a:cubicBezTo>
                    <a:cubicBezTo>
                      <a:pt x="98881" y="216669"/>
                      <a:pt x="135248" y="171708"/>
                      <a:pt x="178783" y="133314"/>
                    </a:cubicBezTo>
                    <a:cubicBezTo>
                      <a:pt x="222006" y="94721"/>
                      <a:pt x="272516" y="63149"/>
                      <a:pt x="326538" y="41165"/>
                    </a:cubicBezTo>
                    <a:cubicBezTo>
                      <a:pt x="329909" y="39779"/>
                      <a:pt x="333250" y="38296"/>
                      <a:pt x="336652" y="37004"/>
                    </a:cubicBezTo>
                    <a:lnTo>
                      <a:pt x="346931" y="33348"/>
                    </a:lnTo>
                    <a:cubicBezTo>
                      <a:pt x="353800" y="30974"/>
                      <a:pt x="360623" y="28393"/>
                      <a:pt x="367549" y="26251"/>
                    </a:cubicBezTo>
                    <a:cubicBezTo>
                      <a:pt x="381475" y="22330"/>
                      <a:pt x="395335" y="17855"/>
                      <a:pt x="409444" y="15046"/>
                    </a:cubicBezTo>
                    <a:cubicBezTo>
                      <a:pt x="416475" y="13512"/>
                      <a:pt x="423501" y="11824"/>
                      <a:pt x="430549" y="10471"/>
                    </a:cubicBezTo>
                    <a:lnTo>
                      <a:pt x="451740" y="7026"/>
                    </a:lnTo>
                    <a:lnTo>
                      <a:pt x="462341" y="5344"/>
                    </a:lnTo>
                    <a:lnTo>
                      <a:pt x="472886" y="4230"/>
                    </a:lnTo>
                    <a:lnTo>
                      <a:pt x="493981" y="2110"/>
                    </a:lnTo>
                    <a:cubicBezTo>
                      <a:pt x="550377" y="-2898"/>
                      <a:pt x="609096" y="925"/>
                      <a:pt x="666218" y="14480"/>
                    </a:cubicBezTo>
                    <a:cubicBezTo>
                      <a:pt x="673401" y="15944"/>
                      <a:pt x="680454" y="18039"/>
                      <a:pt x="687508" y="20132"/>
                    </a:cubicBezTo>
                    <a:cubicBezTo>
                      <a:pt x="694543" y="22278"/>
                      <a:pt x="701671" y="24112"/>
                      <a:pt x="708606" y="26585"/>
                    </a:cubicBezTo>
                    <a:lnTo>
                      <a:pt x="729370" y="34144"/>
                    </a:lnTo>
                    <a:lnTo>
                      <a:pt x="734549" y="36064"/>
                    </a:lnTo>
                    <a:lnTo>
                      <a:pt x="739619" y="38254"/>
                    </a:lnTo>
                    <a:lnTo>
                      <a:pt x="749750" y="42661"/>
                    </a:lnTo>
                    <a:cubicBezTo>
                      <a:pt x="756506" y="45596"/>
                      <a:pt x="763273" y="48510"/>
                      <a:pt x="769760" y="51975"/>
                    </a:cubicBezTo>
                    <a:cubicBezTo>
                      <a:pt x="776300" y="55332"/>
                      <a:pt x="782897" y="58599"/>
                      <a:pt x="789357" y="62093"/>
                    </a:cubicBezTo>
                    <a:lnTo>
                      <a:pt x="808347" y="73203"/>
                    </a:lnTo>
                    <a:cubicBezTo>
                      <a:pt x="814743" y="76819"/>
                      <a:pt x="820641" y="81120"/>
                      <a:pt x="826792" y="85078"/>
                    </a:cubicBezTo>
                    <a:cubicBezTo>
                      <a:pt x="851002" y="101400"/>
                      <a:pt x="873885" y="119470"/>
                      <a:pt x="894809" y="139242"/>
                    </a:cubicBezTo>
                    <a:cubicBezTo>
                      <a:pt x="915750" y="159000"/>
                      <a:pt x="935053" y="180142"/>
                      <a:pt x="952703" y="202367"/>
                    </a:cubicBezTo>
                    <a:cubicBezTo>
                      <a:pt x="970359" y="224600"/>
                      <a:pt x="986363" y="247893"/>
                      <a:pt x="1000855" y="272145"/>
                    </a:cubicBezTo>
                    <a:cubicBezTo>
                      <a:pt x="1008009" y="284355"/>
                      <a:pt x="1014955" y="296653"/>
                      <a:pt x="1021351" y="309487"/>
                    </a:cubicBezTo>
                    <a:cubicBezTo>
                      <a:pt x="1024578" y="315896"/>
                      <a:pt x="1027712" y="322365"/>
                      <a:pt x="1030758" y="329086"/>
                    </a:cubicBezTo>
                    <a:cubicBezTo>
                      <a:pt x="1032294" y="332366"/>
                      <a:pt x="1033790" y="335920"/>
                      <a:pt x="1035293" y="339352"/>
                    </a:cubicBezTo>
                    <a:lnTo>
                      <a:pt x="1037565" y="344827"/>
                    </a:lnTo>
                    <a:lnTo>
                      <a:pt x="1038763" y="347833"/>
                    </a:lnTo>
                    <a:lnTo>
                      <a:pt x="1040232" y="351663"/>
                    </a:lnTo>
                    <a:lnTo>
                      <a:pt x="1010951" y="362366"/>
                    </a:lnTo>
                    <a:close/>
                  </a:path>
                </a:pathLst>
              </a:custGeom>
              <a:solidFill>
                <a:srgbClr val="FFA4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EBB923C-B3DF-414C-DE5F-1349C98D90E8}"/>
                  </a:ext>
                </a:extLst>
              </p:cNvPr>
              <p:cNvSpPr/>
              <p:nvPr/>
            </p:nvSpPr>
            <p:spPr>
              <a:xfrm>
                <a:off x="1697883" y="4594726"/>
                <a:ext cx="980644" cy="406278"/>
              </a:xfrm>
              <a:custGeom>
                <a:avLst/>
                <a:gdLst>
                  <a:gd name="connsiteX0" fmla="*/ 951366 w 980644"/>
                  <a:gd name="connsiteY0" fmla="*/ 341903 h 406278"/>
                  <a:gd name="connsiteX1" fmla="*/ 943679 w 980644"/>
                  <a:gd name="connsiteY1" fmla="*/ 323694 h 406278"/>
                  <a:gd name="connsiteX2" fmla="*/ 935362 w 980644"/>
                  <a:gd name="connsiteY2" fmla="*/ 306369 h 406278"/>
                  <a:gd name="connsiteX3" fmla="*/ 916952 w 980644"/>
                  <a:gd name="connsiteY3" fmla="*/ 272833 h 406278"/>
                  <a:gd name="connsiteX4" fmla="*/ 873561 w 980644"/>
                  <a:gd name="connsiteY4" fmla="*/ 209957 h 406278"/>
                  <a:gd name="connsiteX5" fmla="*/ 821824 w 980644"/>
                  <a:gd name="connsiteY5" fmla="*/ 153522 h 406278"/>
                  <a:gd name="connsiteX6" fmla="*/ 761742 w 980644"/>
                  <a:gd name="connsiteY6" fmla="*/ 105677 h 406278"/>
                  <a:gd name="connsiteX7" fmla="*/ 745555 w 980644"/>
                  <a:gd name="connsiteY7" fmla="*/ 95248 h 406278"/>
                  <a:gd name="connsiteX8" fmla="*/ 728924 w 980644"/>
                  <a:gd name="connsiteY8" fmla="*/ 85510 h 406278"/>
                  <a:gd name="connsiteX9" fmla="*/ 711786 w 980644"/>
                  <a:gd name="connsiteY9" fmla="*/ 76678 h 406278"/>
                  <a:gd name="connsiteX10" fmla="*/ 694304 w 980644"/>
                  <a:gd name="connsiteY10" fmla="*/ 68547 h 406278"/>
                  <a:gd name="connsiteX11" fmla="*/ 685462 w 980644"/>
                  <a:gd name="connsiteY11" fmla="*/ 64690 h 406278"/>
                  <a:gd name="connsiteX12" fmla="*/ 681041 w 980644"/>
                  <a:gd name="connsiteY12" fmla="*/ 62765 h 406278"/>
                  <a:gd name="connsiteX13" fmla="*/ 676513 w 980644"/>
                  <a:gd name="connsiteY13" fmla="*/ 61103 h 406278"/>
                  <a:gd name="connsiteX14" fmla="*/ 658386 w 980644"/>
                  <a:gd name="connsiteY14" fmla="*/ 54499 h 406278"/>
                  <a:gd name="connsiteX15" fmla="*/ 639944 w 980644"/>
                  <a:gd name="connsiteY15" fmla="*/ 48875 h 406278"/>
                  <a:gd name="connsiteX16" fmla="*/ 621320 w 980644"/>
                  <a:gd name="connsiteY16" fmla="*/ 43926 h 406278"/>
                  <a:gd name="connsiteX17" fmla="*/ 468720 w 980644"/>
                  <a:gd name="connsiteY17" fmla="*/ 33081 h 406278"/>
                  <a:gd name="connsiteX18" fmla="*/ 449706 w 980644"/>
                  <a:gd name="connsiteY18" fmla="*/ 34997 h 406278"/>
                  <a:gd name="connsiteX19" fmla="*/ 440201 w 980644"/>
                  <a:gd name="connsiteY19" fmla="*/ 35981 h 406278"/>
                  <a:gd name="connsiteX20" fmla="*/ 430741 w 980644"/>
                  <a:gd name="connsiteY20" fmla="*/ 37503 h 406278"/>
                  <a:gd name="connsiteX21" fmla="*/ 411822 w 980644"/>
                  <a:gd name="connsiteY21" fmla="*/ 40562 h 406278"/>
                  <a:gd name="connsiteX22" fmla="*/ 393072 w 980644"/>
                  <a:gd name="connsiteY22" fmla="*/ 44643 h 406278"/>
                  <a:gd name="connsiteX23" fmla="*/ 355966 w 980644"/>
                  <a:gd name="connsiteY23" fmla="*/ 54550 h 406278"/>
                  <a:gd name="connsiteX24" fmla="*/ 337788 w 980644"/>
                  <a:gd name="connsiteY24" fmla="*/ 60823 h 406278"/>
                  <a:gd name="connsiteX25" fmla="*/ 328720 w 980644"/>
                  <a:gd name="connsiteY25" fmla="*/ 64029 h 406278"/>
                  <a:gd name="connsiteX26" fmla="*/ 319829 w 980644"/>
                  <a:gd name="connsiteY26" fmla="*/ 67705 h 406278"/>
                  <a:gd name="connsiteX27" fmla="*/ 189841 w 980644"/>
                  <a:gd name="connsiteY27" fmla="*/ 148796 h 406278"/>
                  <a:gd name="connsiteX28" fmla="*/ 92173 w 980644"/>
                  <a:gd name="connsiteY28" fmla="*/ 266229 h 406278"/>
                  <a:gd name="connsiteX29" fmla="*/ 56572 w 980644"/>
                  <a:gd name="connsiteY29" fmla="*/ 333757 h 406278"/>
                  <a:gd name="connsiteX30" fmla="*/ 42143 w 980644"/>
                  <a:gd name="connsiteY30" fmla="*/ 369165 h 406278"/>
                  <a:gd name="connsiteX31" fmla="*/ 35864 w 980644"/>
                  <a:gd name="connsiteY31" fmla="*/ 387319 h 406278"/>
                  <a:gd name="connsiteX32" fmla="*/ 30307 w 980644"/>
                  <a:gd name="connsiteY32" fmla="*/ 406278 h 406278"/>
                  <a:gd name="connsiteX33" fmla="*/ 0 w 980644"/>
                  <a:gd name="connsiteY33" fmla="*/ 398968 h 406278"/>
                  <a:gd name="connsiteX34" fmla="*/ 1598 w 980644"/>
                  <a:gd name="connsiteY34" fmla="*/ 392933 h 406278"/>
                  <a:gd name="connsiteX35" fmla="*/ 3092 w 980644"/>
                  <a:gd name="connsiteY35" fmla="*/ 387735 h 406278"/>
                  <a:gd name="connsiteX36" fmla="*/ 6190 w 980644"/>
                  <a:gd name="connsiteY36" fmla="*/ 377754 h 406278"/>
                  <a:gd name="connsiteX37" fmla="*/ 12874 w 980644"/>
                  <a:gd name="connsiteY37" fmla="*/ 358426 h 406278"/>
                  <a:gd name="connsiteX38" fmla="*/ 28104 w 980644"/>
                  <a:gd name="connsiteY38" fmla="*/ 321044 h 406278"/>
                  <a:gd name="connsiteX39" fmla="*/ 65605 w 980644"/>
                  <a:gd name="connsiteY39" fmla="*/ 249916 h 406278"/>
                  <a:gd name="connsiteX40" fmla="*/ 169158 w 980644"/>
                  <a:gd name="connsiteY40" fmla="*/ 125468 h 406278"/>
                  <a:gd name="connsiteX41" fmla="*/ 308029 w 980644"/>
                  <a:gd name="connsiteY41" fmla="*/ 38849 h 406278"/>
                  <a:gd name="connsiteX42" fmla="*/ 317532 w 980644"/>
                  <a:gd name="connsiteY42" fmla="*/ 34929 h 406278"/>
                  <a:gd name="connsiteX43" fmla="*/ 327204 w 980644"/>
                  <a:gd name="connsiteY43" fmla="*/ 31497 h 406278"/>
                  <a:gd name="connsiteX44" fmla="*/ 346602 w 980644"/>
                  <a:gd name="connsiteY44" fmla="*/ 24811 h 406278"/>
                  <a:gd name="connsiteX45" fmla="*/ 386103 w 980644"/>
                  <a:gd name="connsiteY45" fmla="*/ 14257 h 406278"/>
                  <a:gd name="connsiteX46" fmla="*/ 406030 w 980644"/>
                  <a:gd name="connsiteY46" fmla="*/ 9928 h 406278"/>
                  <a:gd name="connsiteX47" fmla="*/ 426085 w 980644"/>
                  <a:gd name="connsiteY47" fmla="*/ 6677 h 406278"/>
                  <a:gd name="connsiteX48" fmla="*/ 436116 w 980644"/>
                  <a:gd name="connsiteY48" fmla="*/ 5075 h 406278"/>
                  <a:gd name="connsiteX49" fmla="*/ 446141 w 980644"/>
                  <a:gd name="connsiteY49" fmla="*/ 4025 h 406278"/>
                  <a:gd name="connsiteX50" fmla="*/ 466196 w 980644"/>
                  <a:gd name="connsiteY50" fmla="*/ 2007 h 406278"/>
                  <a:gd name="connsiteX51" fmla="*/ 628615 w 980644"/>
                  <a:gd name="connsiteY51" fmla="*/ 13615 h 406278"/>
                  <a:gd name="connsiteX52" fmla="*/ 648571 w 980644"/>
                  <a:gd name="connsiteY52" fmla="*/ 18916 h 406278"/>
                  <a:gd name="connsiteX53" fmla="*/ 668342 w 980644"/>
                  <a:gd name="connsiteY53" fmla="*/ 24953 h 406278"/>
                  <a:gd name="connsiteX54" fmla="*/ 687787 w 980644"/>
                  <a:gd name="connsiteY54" fmla="*/ 32034 h 406278"/>
                  <a:gd name="connsiteX55" fmla="*/ 692640 w 980644"/>
                  <a:gd name="connsiteY55" fmla="*/ 33824 h 406278"/>
                  <a:gd name="connsiteX56" fmla="*/ 697385 w 980644"/>
                  <a:gd name="connsiteY56" fmla="*/ 35883 h 406278"/>
                  <a:gd name="connsiteX57" fmla="*/ 706871 w 980644"/>
                  <a:gd name="connsiteY57" fmla="*/ 40014 h 406278"/>
                  <a:gd name="connsiteX58" fmla="*/ 725617 w 980644"/>
                  <a:gd name="connsiteY58" fmla="*/ 48736 h 406278"/>
                  <a:gd name="connsiteX59" fmla="*/ 743984 w 980644"/>
                  <a:gd name="connsiteY59" fmla="*/ 58211 h 406278"/>
                  <a:gd name="connsiteX60" fmla="*/ 761795 w 980644"/>
                  <a:gd name="connsiteY60" fmla="*/ 68636 h 406278"/>
                  <a:gd name="connsiteX61" fmla="*/ 779111 w 980644"/>
                  <a:gd name="connsiteY61" fmla="*/ 79789 h 406278"/>
                  <a:gd name="connsiteX62" fmla="*/ 843161 w 980644"/>
                  <a:gd name="connsiteY62" fmla="*/ 130791 h 406278"/>
                  <a:gd name="connsiteX63" fmla="*/ 897976 w 980644"/>
                  <a:gd name="connsiteY63" fmla="*/ 190572 h 406278"/>
                  <a:gd name="connsiteX64" fmla="*/ 943748 w 980644"/>
                  <a:gd name="connsiteY64" fmla="*/ 256898 h 406278"/>
                  <a:gd name="connsiteX65" fmla="*/ 963201 w 980644"/>
                  <a:gd name="connsiteY65" fmla="*/ 292337 h 406278"/>
                  <a:gd name="connsiteX66" fmla="*/ 972064 w 980644"/>
                  <a:gd name="connsiteY66" fmla="*/ 310798 h 406278"/>
                  <a:gd name="connsiteX67" fmla="*/ 976289 w 980644"/>
                  <a:gd name="connsiteY67" fmla="*/ 320357 h 406278"/>
                  <a:gd name="connsiteX68" fmla="*/ 980645 w 980644"/>
                  <a:gd name="connsiteY68" fmla="*/ 331191 h 406278"/>
                  <a:gd name="connsiteX69" fmla="*/ 951366 w 980644"/>
                  <a:gd name="connsiteY69" fmla="*/ 341903 h 4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980644" h="406278">
                    <a:moveTo>
                      <a:pt x="951366" y="341903"/>
                    </a:moveTo>
                    <a:cubicBezTo>
                      <a:pt x="948840" y="335247"/>
                      <a:pt x="946377" y="329641"/>
                      <a:pt x="943679" y="323694"/>
                    </a:cubicBezTo>
                    <a:cubicBezTo>
                      <a:pt x="941025" y="317833"/>
                      <a:pt x="938236" y="312076"/>
                      <a:pt x="935362" y="306369"/>
                    </a:cubicBezTo>
                    <a:cubicBezTo>
                      <a:pt x="929667" y="294923"/>
                      <a:pt x="923388" y="283832"/>
                      <a:pt x="916952" y="272833"/>
                    </a:cubicBezTo>
                    <a:cubicBezTo>
                      <a:pt x="903881" y="250964"/>
                      <a:pt x="889425" y="229930"/>
                      <a:pt x="873561" y="209957"/>
                    </a:cubicBezTo>
                    <a:cubicBezTo>
                      <a:pt x="857701" y="189986"/>
                      <a:pt x="840431" y="171088"/>
                      <a:pt x="821824" y="153522"/>
                    </a:cubicBezTo>
                    <a:cubicBezTo>
                      <a:pt x="803228" y="135940"/>
                      <a:pt x="783012" y="120027"/>
                      <a:pt x="761742" y="105677"/>
                    </a:cubicBezTo>
                    <a:cubicBezTo>
                      <a:pt x="756334" y="102220"/>
                      <a:pt x="751169" y="98386"/>
                      <a:pt x="745555" y="95248"/>
                    </a:cubicBezTo>
                    <a:lnTo>
                      <a:pt x="728924" y="85510"/>
                    </a:lnTo>
                    <a:cubicBezTo>
                      <a:pt x="723270" y="82462"/>
                      <a:pt x="717497" y="79624"/>
                      <a:pt x="711786" y="76678"/>
                    </a:cubicBezTo>
                    <a:cubicBezTo>
                      <a:pt x="706124" y="73622"/>
                      <a:pt x="700205" y="71104"/>
                      <a:pt x="694304" y="68547"/>
                    </a:cubicBezTo>
                    <a:lnTo>
                      <a:pt x="685462" y="64690"/>
                    </a:lnTo>
                    <a:lnTo>
                      <a:pt x="681041" y="62765"/>
                    </a:lnTo>
                    <a:lnTo>
                      <a:pt x="676513" y="61103"/>
                    </a:lnTo>
                    <a:lnTo>
                      <a:pt x="658386" y="54499"/>
                    </a:lnTo>
                    <a:cubicBezTo>
                      <a:pt x="652336" y="52325"/>
                      <a:pt x="646088" y="50766"/>
                      <a:pt x="639944" y="48875"/>
                    </a:cubicBezTo>
                    <a:cubicBezTo>
                      <a:pt x="633781" y="47040"/>
                      <a:pt x="627627" y="45180"/>
                      <a:pt x="621320" y="43926"/>
                    </a:cubicBezTo>
                    <a:cubicBezTo>
                      <a:pt x="571307" y="32095"/>
                      <a:pt x="519500" y="28544"/>
                      <a:pt x="468720" y="33081"/>
                    </a:cubicBezTo>
                    <a:lnTo>
                      <a:pt x="449706" y="34997"/>
                    </a:lnTo>
                    <a:lnTo>
                      <a:pt x="440201" y="35981"/>
                    </a:lnTo>
                    <a:lnTo>
                      <a:pt x="430741" y="37503"/>
                    </a:lnTo>
                    <a:lnTo>
                      <a:pt x="411822" y="40562"/>
                    </a:lnTo>
                    <a:cubicBezTo>
                      <a:pt x="405546" y="41771"/>
                      <a:pt x="399322" y="43288"/>
                      <a:pt x="393072" y="44643"/>
                    </a:cubicBezTo>
                    <a:cubicBezTo>
                      <a:pt x="380507" y="47100"/>
                      <a:pt x="368307" y="51129"/>
                      <a:pt x="355966" y="54550"/>
                    </a:cubicBezTo>
                    <a:cubicBezTo>
                      <a:pt x="349846" y="56440"/>
                      <a:pt x="343850" y="58741"/>
                      <a:pt x="337788" y="60823"/>
                    </a:cubicBezTo>
                    <a:lnTo>
                      <a:pt x="328720" y="64029"/>
                    </a:lnTo>
                    <a:cubicBezTo>
                      <a:pt x="325723" y="65165"/>
                      <a:pt x="322794" y="66483"/>
                      <a:pt x="319829" y="67705"/>
                    </a:cubicBezTo>
                    <a:cubicBezTo>
                      <a:pt x="272306" y="87059"/>
                      <a:pt x="228065" y="114668"/>
                      <a:pt x="189841" y="148796"/>
                    </a:cubicBezTo>
                    <a:cubicBezTo>
                      <a:pt x="151362" y="182702"/>
                      <a:pt x="118816" y="222829"/>
                      <a:pt x="92173" y="266229"/>
                    </a:cubicBezTo>
                    <a:cubicBezTo>
                      <a:pt x="78831" y="287937"/>
                      <a:pt x="66911" y="310484"/>
                      <a:pt x="56572" y="333757"/>
                    </a:cubicBezTo>
                    <a:cubicBezTo>
                      <a:pt x="51310" y="345353"/>
                      <a:pt x="46589" y="357195"/>
                      <a:pt x="42143" y="369165"/>
                    </a:cubicBezTo>
                    <a:cubicBezTo>
                      <a:pt x="39930" y="375155"/>
                      <a:pt x="37837" y="381199"/>
                      <a:pt x="35864" y="387319"/>
                    </a:cubicBezTo>
                    <a:cubicBezTo>
                      <a:pt x="33850" y="393516"/>
                      <a:pt x="32076" y="399404"/>
                      <a:pt x="30307" y="406278"/>
                    </a:cubicBezTo>
                    <a:lnTo>
                      <a:pt x="0" y="398968"/>
                    </a:lnTo>
                    <a:lnTo>
                      <a:pt x="1598" y="392933"/>
                    </a:lnTo>
                    <a:lnTo>
                      <a:pt x="3092" y="387735"/>
                    </a:lnTo>
                    <a:cubicBezTo>
                      <a:pt x="4095" y="384351"/>
                      <a:pt x="5123" y="381011"/>
                      <a:pt x="6190" y="377754"/>
                    </a:cubicBezTo>
                    <a:cubicBezTo>
                      <a:pt x="8306" y="371189"/>
                      <a:pt x="10529" y="364774"/>
                      <a:pt x="12874" y="358426"/>
                    </a:cubicBezTo>
                    <a:cubicBezTo>
                      <a:pt x="17581" y="345744"/>
                      <a:pt x="22565" y="333259"/>
                      <a:pt x="28104" y="321044"/>
                    </a:cubicBezTo>
                    <a:cubicBezTo>
                      <a:pt x="38997" y="296532"/>
                      <a:pt x="51535" y="272811"/>
                      <a:pt x="65605" y="249916"/>
                    </a:cubicBezTo>
                    <a:cubicBezTo>
                      <a:pt x="93694" y="204162"/>
                      <a:pt x="128151" y="161619"/>
                      <a:pt x="169158" y="125468"/>
                    </a:cubicBezTo>
                    <a:cubicBezTo>
                      <a:pt x="209880" y="89108"/>
                      <a:pt x="257258" y="59517"/>
                      <a:pt x="308029" y="38849"/>
                    </a:cubicBezTo>
                    <a:cubicBezTo>
                      <a:pt x="311198" y="37544"/>
                      <a:pt x="314332" y="36143"/>
                      <a:pt x="317532" y="34929"/>
                    </a:cubicBezTo>
                    <a:lnTo>
                      <a:pt x="327204" y="31497"/>
                    </a:lnTo>
                    <a:cubicBezTo>
                      <a:pt x="333670" y="29269"/>
                      <a:pt x="340080" y="26829"/>
                      <a:pt x="346602" y="24811"/>
                    </a:cubicBezTo>
                    <a:cubicBezTo>
                      <a:pt x="359735" y="21140"/>
                      <a:pt x="372767" y="16888"/>
                      <a:pt x="386103" y="14257"/>
                    </a:cubicBezTo>
                    <a:cubicBezTo>
                      <a:pt x="392745" y="12812"/>
                      <a:pt x="399369" y="11210"/>
                      <a:pt x="406030" y="9928"/>
                    </a:cubicBezTo>
                    <a:lnTo>
                      <a:pt x="426085" y="6677"/>
                    </a:lnTo>
                    <a:lnTo>
                      <a:pt x="436116" y="5075"/>
                    </a:lnTo>
                    <a:lnTo>
                      <a:pt x="446141" y="4025"/>
                    </a:lnTo>
                    <a:lnTo>
                      <a:pt x="466196" y="2007"/>
                    </a:lnTo>
                    <a:cubicBezTo>
                      <a:pt x="519783" y="-2765"/>
                      <a:pt x="575047" y="922"/>
                      <a:pt x="628615" y="13615"/>
                    </a:cubicBezTo>
                    <a:cubicBezTo>
                      <a:pt x="635359" y="14974"/>
                      <a:pt x="641964" y="16952"/>
                      <a:pt x="648571" y="18916"/>
                    </a:cubicBezTo>
                    <a:cubicBezTo>
                      <a:pt x="655161" y="20934"/>
                      <a:pt x="661849" y="22630"/>
                      <a:pt x="668342" y="24953"/>
                    </a:cubicBezTo>
                    <a:lnTo>
                      <a:pt x="687787" y="32034"/>
                    </a:lnTo>
                    <a:lnTo>
                      <a:pt x="692640" y="33824"/>
                    </a:lnTo>
                    <a:lnTo>
                      <a:pt x="697385" y="35883"/>
                    </a:lnTo>
                    <a:lnTo>
                      <a:pt x="706871" y="40014"/>
                    </a:lnTo>
                    <a:cubicBezTo>
                      <a:pt x="713199" y="42759"/>
                      <a:pt x="719542" y="45475"/>
                      <a:pt x="725617" y="48736"/>
                    </a:cubicBezTo>
                    <a:cubicBezTo>
                      <a:pt x="731742" y="51889"/>
                      <a:pt x="737928" y="54940"/>
                      <a:pt x="743984" y="58211"/>
                    </a:cubicBezTo>
                    <a:lnTo>
                      <a:pt x="761795" y="68636"/>
                    </a:lnTo>
                    <a:cubicBezTo>
                      <a:pt x="767800" y="72014"/>
                      <a:pt x="773330" y="76083"/>
                      <a:pt x="779111" y="79789"/>
                    </a:cubicBezTo>
                    <a:cubicBezTo>
                      <a:pt x="801851" y="95123"/>
                      <a:pt x="823400" y="112115"/>
                      <a:pt x="843161" y="130791"/>
                    </a:cubicBezTo>
                    <a:cubicBezTo>
                      <a:pt x="862935" y="149453"/>
                      <a:pt x="881221" y="169474"/>
                      <a:pt x="897976" y="190572"/>
                    </a:cubicBezTo>
                    <a:cubicBezTo>
                      <a:pt x="914737" y="211674"/>
                      <a:pt x="929967" y="233837"/>
                      <a:pt x="943748" y="256898"/>
                    </a:cubicBezTo>
                    <a:cubicBezTo>
                      <a:pt x="950543" y="268501"/>
                      <a:pt x="957156" y="280197"/>
                      <a:pt x="963201" y="292337"/>
                    </a:cubicBezTo>
                    <a:cubicBezTo>
                      <a:pt x="966253" y="298395"/>
                      <a:pt x="969213" y="304508"/>
                      <a:pt x="972064" y="310798"/>
                    </a:cubicBezTo>
                    <a:cubicBezTo>
                      <a:pt x="973513" y="313888"/>
                      <a:pt x="974886" y="317165"/>
                      <a:pt x="976289" y="320357"/>
                    </a:cubicBezTo>
                    <a:cubicBezTo>
                      <a:pt x="977733" y="323831"/>
                      <a:pt x="978908" y="326572"/>
                      <a:pt x="980645" y="331191"/>
                    </a:cubicBezTo>
                    <a:lnTo>
                      <a:pt x="951366" y="341903"/>
                    </a:lnTo>
                    <a:close/>
                  </a:path>
                </a:pathLst>
              </a:custGeom>
              <a:solidFill>
                <a:srgbClr val="FFE3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6BBEC95-49DC-326B-1986-43818EA13E8B}"/>
                  </a:ext>
                </a:extLst>
              </p:cNvPr>
              <p:cNvSpPr/>
              <p:nvPr/>
            </p:nvSpPr>
            <p:spPr>
              <a:xfrm>
                <a:off x="1728195" y="4625905"/>
                <a:ext cx="921059" cy="382412"/>
              </a:xfrm>
              <a:custGeom>
                <a:avLst/>
                <a:gdLst>
                  <a:gd name="connsiteX0" fmla="*/ 891774 w 921059"/>
                  <a:gd name="connsiteY0" fmla="*/ 321432 h 382412"/>
                  <a:gd name="connsiteX1" fmla="*/ 884982 w 921059"/>
                  <a:gd name="connsiteY1" fmla="*/ 305406 h 382412"/>
                  <a:gd name="connsiteX2" fmla="*/ 877207 w 921059"/>
                  <a:gd name="connsiteY2" fmla="*/ 289219 h 382412"/>
                  <a:gd name="connsiteX3" fmla="*/ 859842 w 921059"/>
                  <a:gd name="connsiteY3" fmla="*/ 257586 h 382412"/>
                  <a:gd name="connsiteX4" fmla="*/ 818831 w 921059"/>
                  <a:gd name="connsiteY4" fmla="*/ 198162 h 382412"/>
                  <a:gd name="connsiteX5" fmla="*/ 770173 w 921059"/>
                  <a:gd name="connsiteY5" fmla="*/ 145073 h 382412"/>
                  <a:gd name="connsiteX6" fmla="*/ 714059 w 921059"/>
                  <a:gd name="connsiteY6" fmla="*/ 100389 h 382412"/>
                  <a:gd name="connsiteX7" fmla="*/ 699003 w 921059"/>
                  <a:gd name="connsiteY7" fmla="*/ 90682 h 382412"/>
                  <a:gd name="connsiteX8" fmla="*/ 683552 w 921059"/>
                  <a:gd name="connsiteY8" fmla="*/ 81629 h 382412"/>
                  <a:gd name="connsiteX9" fmla="*/ 667642 w 921059"/>
                  <a:gd name="connsiteY9" fmla="*/ 73440 h 382412"/>
                  <a:gd name="connsiteX10" fmla="*/ 651426 w 921059"/>
                  <a:gd name="connsiteY10" fmla="*/ 65900 h 382412"/>
                  <a:gd name="connsiteX11" fmla="*/ 643229 w 921059"/>
                  <a:gd name="connsiteY11" fmla="*/ 62319 h 382412"/>
                  <a:gd name="connsiteX12" fmla="*/ 639133 w 921059"/>
                  <a:gd name="connsiteY12" fmla="*/ 60525 h 382412"/>
                  <a:gd name="connsiteX13" fmla="*/ 634932 w 921059"/>
                  <a:gd name="connsiteY13" fmla="*/ 58991 h 382412"/>
                  <a:gd name="connsiteX14" fmla="*/ 618126 w 921059"/>
                  <a:gd name="connsiteY14" fmla="*/ 52865 h 382412"/>
                  <a:gd name="connsiteX15" fmla="*/ 601013 w 921059"/>
                  <a:gd name="connsiteY15" fmla="*/ 47656 h 382412"/>
                  <a:gd name="connsiteX16" fmla="*/ 583723 w 921059"/>
                  <a:gd name="connsiteY16" fmla="*/ 43060 h 382412"/>
                  <a:gd name="connsiteX17" fmla="*/ 440941 w 921059"/>
                  <a:gd name="connsiteY17" fmla="*/ 32976 h 382412"/>
                  <a:gd name="connsiteX18" fmla="*/ 422966 w 921059"/>
                  <a:gd name="connsiteY18" fmla="*/ 34790 h 382412"/>
                  <a:gd name="connsiteX19" fmla="*/ 413980 w 921059"/>
                  <a:gd name="connsiteY19" fmla="*/ 35710 h 382412"/>
                  <a:gd name="connsiteX20" fmla="*/ 405090 w 921059"/>
                  <a:gd name="connsiteY20" fmla="*/ 37151 h 382412"/>
                  <a:gd name="connsiteX21" fmla="*/ 387306 w 921059"/>
                  <a:gd name="connsiteY21" fmla="*/ 40017 h 382412"/>
                  <a:gd name="connsiteX22" fmla="*/ 369735 w 921059"/>
                  <a:gd name="connsiteY22" fmla="*/ 43852 h 382412"/>
                  <a:gd name="connsiteX23" fmla="*/ 335023 w 921059"/>
                  <a:gd name="connsiteY23" fmla="*/ 53108 h 382412"/>
                  <a:gd name="connsiteX24" fmla="*/ 318065 w 921059"/>
                  <a:gd name="connsiteY24" fmla="*/ 58971 h 382412"/>
                  <a:gd name="connsiteX25" fmla="*/ 309604 w 921059"/>
                  <a:gd name="connsiteY25" fmla="*/ 61952 h 382412"/>
                  <a:gd name="connsiteX26" fmla="*/ 301323 w 921059"/>
                  <a:gd name="connsiteY26" fmla="*/ 65385 h 382412"/>
                  <a:gd name="connsiteX27" fmla="*/ 180218 w 921059"/>
                  <a:gd name="connsiteY27" fmla="*/ 140946 h 382412"/>
                  <a:gd name="connsiteX28" fmla="*/ 88434 w 921059"/>
                  <a:gd name="connsiteY28" fmla="*/ 251364 h 382412"/>
                  <a:gd name="connsiteX29" fmla="*/ 54732 w 921059"/>
                  <a:gd name="connsiteY29" fmla="*/ 315292 h 382412"/>
                  <a:gd name="connsiteX30" fmla="*/ 41106 w 921059"/>
                  <a:gd name="connsiteY30" fmla="*/ 348728 h 382412"/>
                  <a:gd name="connsiteX31" fmla="*/ 35231 w 921059"/>
                  <a:gd name="connsiteY31" fmla="*/ 365707 h 382412"/>
                  <a:gd name="connsiteX32" fmla="*/ 30307 w 921059"/>
                  <a:gd name="connsiteY32" fmla="*/ 382413 h 382412"/>
                  <a:gd name="connsiteX33" fmla="*/ 0 w 921059"/>
                  <a:gd name="connsiteY33" fmla="*/ 375102 h 382412"/>
                  <a:gd name="connsiteX34" fmla="*/ 5558 w 921059"/>
                  <a:gd name="connsiteY34" fmla="*/ 356143 h 382412"/>
                  <a:gd name="connsiteX35" fmla="*/ 11837 w 921059"/>
                  <a:gd name="connsiteY35" fmla="*/ 337988 h 382412"/>
                  <a:gd name="connsiteX36" fmla="*/ 26265 w 921059"/>
                  <a:gd name="connsiteY36" fmla="*/ 302581 h 382412"/>
                  <a:gd name="connsiteX37" fmla="*/ 61866 w 921059"/>
                  <a:gd name="connsiteY37" fmla="*/ 235053 h 382412"/>
                  <a:gd name="connsiteX38" fmla="*/ 159535 w 921059"/>
                  <a:gd name="connsiteY38" fmla="*/ 117619 h 382412"/>
                  <a:gd name="connsiteX39" fmla="*/ 289523 w 921059"/>
                  <a:gd name="connsiteY39" fmla="*/ 36529 h 382412"/>
                  <a:gd name="connsiteX40" fmla="*/ 298413 w 921059"/>
                  <a:gd name="connsiteY40" fmla="*/ 32852 h 382412"/>
                  <a:gd name="connsiteX41" fmla="*/ 307481 w 921059"/>
                  <a:gd name="connsiteY41" fmla="*/ 29647 h 382412"/>
                  <a:gd name="connsiteX42" fmla="*/ 325659 w 921059"/>
                  <a:gd name="connsiteY42" fmla="*/ 23373 h 382412"/>
                  <a:gd name="connsiteX43" fmla="*/ 362765 w 921059"/>
                  <a:gd name="connsiteY43" fmla="*/ 13467 h 382412"/>
                  <a:gd name="connsiteX44" fmla="*/ 381515 w 921059"/>
                  <a:gd name="connsiteY44" fmla="*/ 9385 h 382412"/>
                  <a:gd name="connsiteX45" fmla="*/ 400434 w 921059"/>
                  <a:gd name="connsiteY45" fmla="*/ 6326 h 382412"/>
                  <a:gd name="connsiteX46" fmla="*/ 409895 w 921059"/>
                  <a:gd name="connsiteY46" fmla="*/ 4805 h 382412"/>
                  <a:gd name="connsiteX47" fmla="*/ 419399 w 921059"/>
                  <a:gd name="connsiteY47" fmla="*/ 3820 h 382412"/>
                  <a:gd name="connsiteX48" fmla="*/ 438413 w 921059"/>
                  <a:gd name="connsiteY48" fmla="*/ 1905 h 382412"/>
                  <a:gd name="connsiteX49" fmla="*/ 591013 w 921059"/>
                  <a:gd name="connsiteY49" fmla="*/ 12750 h 382412"/>
                  <a:gd name="connsiteX50" fmla="*/ 609637 w 921059"/>
                  <a:gd name="connsiteY50" fmla="*/ 17699 h 382412"/>
                  <a:gd name="connsiteX51" fmla="*/ 628080 w 921059"/>
                  <a:gd name="connsiteY51" fmla="*/ 23322 h 382412"/>
                  <a:gd name="connsiteX52" fmla="*/ 646206 w 921059"/>
                  <a:gd name="connsiteY52" fmla="*/ 29926 h 382412"/>
                  <a:gd name="connsiteX53" fmla="*/ 650734 w 921059"/>
                  <a:gd name="connsiteY53" fmla="*/ 31588 h 382412"/>
                  <a:gd name="connsiteX54" fmla="*/ 655155 w 921059"/>
                  <a:gd name="connsiteY54" fmla="*/ 33513 h 382412"/>
                  <a:gd name="connsiteX55" fmla="*/ 663997 w 921059"/>
                  <a:gd name="connsiteY55" fmla="*/ 37371 h 382412"/>
                  <a:gd name="connsiteX56" fmla="*/ 681479 w 921059"/>
                  <a:gd name="connsiteY56" fmla="*/ 45501 h 382412"/>
                  <a:gd name="connsiteX57" fmla="*/ 698617 w 921059"/>
                  <a:gd name="connsiteY57" fmla="*/ 54334 h 382412"/>
                  <a:gd name="connsiteX58" fmla="*/ 715248 w 921059"/>
                  <a:gd name="connsiteY58" fmla="*/ 64072 h 382412"/>
                  <a:gd name="connsiteX59" fmla="*/ 731435 w 921059"/>
                  <a:gd name="connsiteY59" fmla="*/ 74500 h 382412"/>
                  <a:gd name="connsiteX60" fmla="*/ 791517 w 921059"/>
                  <a:gd name="connsiteY60" fmla="*/ 122346 h 382412"/>
                  <a:gd name="connsiteX61" fmla="*/ 843255 w 921059"/>
                  <a:gd name="connsiteY61" fmla="*/ 178781 h 382412"/>
                  <a:gd name="connsiteX62" fmla="*/ 886645 w 921059"/>
                  <a:gd name="connsiteY62" fmla="*/ 241657 h 382412"/>
                  <a:gd name="connsiteX63" fmla="*/ 905055 w 921059"/>
                  <a:gd name="connsiteY63" fmla="*/ 275192 h 382412"/>
                  <a:gd name="connsiteX64" fmla="*/ 913372 w 921059"/>
                  <a:gd name="connsiteY64" fmla="*/ 292517 h 382412"/>
                  <a:gd name="connsiteX65" fmla="*/ 921060 w 921059"/>
                  <a:gd name="connsiteY65" fmla="*/ 310726 h 382412"/>
                  <a:gd name="connsiteX66" fmla="*/ 891774 w 921059"/>
                  <a:gd name="connsiteY66" fmla="*/ 321432 h 38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921059" h="382412">
                    <a:moveTo>
                      <a:pt x="891774" y="321432"/>
                    </a:moveTo>
                    <a:cubicBezTo>
                      <a:pt x="889904" y="316500"/>
                      <a:pt x="887416" y="310737"/>
                      <a:pt x="884982" y="305406"/>
                    </a:cubicBezTo>
                    <a:cubicBezTo>
                      <a:pt x="882523" y="299976"/>
                      <a:pt x="879908" y="294577"/>
                      <a:pt x="877207" y="289219"/>
                    </a:cubicBezTo>
                    <a:cubicBezTo>
                      <a:pt x="871863" y="278467"/>
                      <a:pt x="865918" y="267978"/>
                      <a:pt x="859842" y="257586"/>
                    </a:cubicBezTo>
                    <a:cubicBezTo>
                      <a:pt x="847481" y="236908"/>
                      <a:pt x="833798" y="217005"/>
                      <a:pt x="818831" y="198162"/>
                    </a:cubicBezTo>
                    <a:cubicBezTo>
                      <a:pt x="803864" y="179317"/>
                      <a:pt x="787611" y="161542"/>
                      <a:pt x="770173" y="145073"/>
                    </a:cubicBezTo>
                    <a:cubicBezTo>
                      <a:pt x="752742" y="128585"/>
                      <a:pt x="733859" y="113751"/>
                      <a:pt x="714059" y="100389"/>
                    </a:cubicBezTo>
                    <a:cubicBezTo>
                      <a:pt x="709024" y="97181"/>
                      <a:pt x="704224" y="93582"/>
                      <a:pt x="699003" y="90682"/>
                    </a:cubicBezTo>
                    <a:lnTo>
                      <a:pt x="683552" y="81629"/>
                    </a:lnTo>
                    <a:cubicBezTo>
                      <a:pt x="678299" y="78802"/>
                      <a:pt x="672939" y="76181"/>
                      <a:pt x="667642" y="73440"/>
                    </a:cubicBezTo>
                    <a:cubicBezTo>
                      <a:pt x="662395" y="70589"/>
                      <a:pt x="656898" y="68267"/>
                      <a:pt x="651426" y="65900"/>
                    </a:cubicBezTo>
                    <a:lnTo>
                      <a:pt x="643229" y="62319"/>
                    </a:lnTo>
                    <a:lnTo>
                      <a:pt x="639133" y="60525"/>
                    </a:lnTo>
                    <a:lnTo>
                      <a:pt x="634932" y="58991"/>
                    </a:lnTo>
                    <a:lnTo>
                      <a:pt x="618126" y="52865"/>
                    </a:lnTo>
                    <a:cubicBezTo>
                      <a:pt x="612517" y="50840"/>
                      <a:pt x="606709" y="49419"/>
                      <a:pt x="601013" y="47656"/>
                    </a:cubicBezTo>
                    <a:cubicBezTo>
                      <a:pt x="595298" y="45949"/>
                      <a:pt x="589589" y="44208"/>
                      <a:pt x="583723" y="43060"/>
                    </a:cubicBezTo>
                    <a:cubicBezTo>
                      <a:pt x="537264" y="32092"/>
                      <a:pt x="488914" y="28677"/>
                      <a:pt x="440941" y="32976"/>
                    </a:cubicBezTo>
                    <a:lnTo>
                      <a:pt x="422966" y="34790"/>
                    </a:lnTo>
                    <a:lnTo>
                      <a:pt x="413980" y="35710"/>
                    </a:lnTo>
                    <a:lnTo>
                      <a:pt x="405090" y="37151"/>
                    </a:lnTo>
                    <a:lnTo>
                      <a:pt x="387306" y="40017"/>
                    </a:lnTo>
                    <a:cubicBezTo>
                      <a:pt x="381418" y="41153"/>
                      <a:pt x="375596" y="42588"/>
                      <a:pt x="369735" y="43852"/>
                    </a:cubicBezTo>
                    <a:cubicBezTo>
                      <a:pt x="357940" y="46133"/>
                      <a:pt x="346569" y="49938"/>
                      <a:pt x="335023" y="53108"/>
                    </a:cubicBezTo>
                    <a:cubicBezTo>
                      <a:pt x="329306" y="54871"/>
                      <a:pt x="323723" y="57033"/>
                      <a:pt x="318065" y="58971"/>
                    </a:cubicBezTo>
                    <a:lnTo>
                      <a:pt x="309604" y="61952"/>
                    </a:lnTo>
                    <a:cubicBezTo>
                      <a:pt x="306807" y="63009"/>
                      <a:pt x="304086" y="64249"/>
                      <a:pt x="301323" y="65385"/>
                    </a:cubicBezTo>
                    <a:cubicBezTo>
                      <a:pt x="257048" y="83424"/>
                      <a:pt x="215942" y="109052"/>
                      <a:pt x="180218" y="140946"/>
                    </a:cubicBezTo>
                    <a:cubicBezTo>
                      <a:pt x="144266" y="172609"/>
                      <a:pt x="113633" y="210320"/>
                      <a:pt x="88434" y="251364"/>
                    </a:cubicBezTo>
                    <a:cubicBezTo>
                      <a:pt x="75820" y="271885"/>
                      <a:pt x="64516" y="293257"/>
                      <a:pt x="54732" y="315292"/>
                    </a:cubicBezTo>
                    <a:cubicBezTo>
                      <a:pt x="49748" y="326267"/>
                      <a:pt x="45288" y="337468"/>
                      <a:pt x="41106" y="348728"/>
                    </a:cubicBezTo>
                    <a:cubicBezTo>
                      <a:pt x="39024" y="354362"/>
                      <a:pt x="37059" y="360031"/>
                      <a:pt x="35231" y="365707"/>
                    </a:cubicBezTo>
                    <a:cubicBezTo>
                      <a:pt x="33399" y="371290"/>
                      <a:pt x="31633" y="377286"/>
                      <a:pt x="30307" y="382413"/>
                    </a:cubicBezTo>
                    <a:lnTo>
                      <a:pt x="0" y="375102"/>
                    </a:lnTo>
                    <a:cubicBezTo>
                      <a:pt x="1770" y="368229"/>
                      <a:pt x="3543" y="362339"/>
                      <a:pt x="5558" y="356143"/>
                    </a:cubicBezTo>
                    <a:cubicBezTo>
                      <a:pt x="7530" y="350022"/>
                      <a:pt x="9625" y="343979"/>
                      <a:pt x="11837" y="337988"/>
                    </a:cubicBezTo>
                    <a:cubicBezTo>
                      <a:pt x="16282" y="326018"/>
                      <a:pt x="21003" y="314175"/>
                      <a:pt x="26265" y="302581"/>
                    </a:cubicBezTo>
                    <a:cubicBezTo>
                      <a:pt x="36602" y="279307"/>
                      <a:pt x="48525" y="256763"/>
                      <a:pt x="61866" y="235053"/>
                    </a:cubicBezTo>
                    <a:cubicBezTo>
                      <a:pt x="88511" y="191654"/>
                      <a:pt x="121055" y="151526"/>
                      <a:pt x="159535" y="117619"/>
                    </a:cubicBezTo>
                    <a:cubicBezTo>
                      <a:pt x="197759" y="83492"/>
                      <a:pt x="241999" y="55883"/>
                      <a:pt x="289523" y="36529"/>
                    </a:cubicBezTo>
                    <a:cubicBezTo>
                      <a:pt x="292489" y="35308"/>
                      <a:pt x="295416" y="33988"/>
                      <a:pt x="298413" y="32852"/>
                    </a:cubicBezTo>
                    <a:lnTo>
                      <a:pt x="307481" y="29647"/>
                    </a:lnTo>
                    <a:cubicBezTo>
                      <a:pt x="313543" y="27565"/>
                      <a:pt x="319539" y="25263"/>
                      <a:pt x="325659" y="23373"/>
                    </a:cubicBezTo>
                    <a:cubicBezTo>
                      <a:pt x="338000" y="19952"/>
                      <a:pt x="350200" y="15923"/>
                      <a:pt x="362765" y="13467"/>
                    </a:cubicBezTo>
                    <a:cubicBezTo>
                      <a:pt x="369017" y="12112"/>
                      <a:pt x="375241" y="10594"/>
                      <a:pt x="381515" y="9385"/>
                    </a:cubicBezTo>
                    <a:lnTo>
                      <a:pt x="400434" y="6326"/>
                    </a:lnTo>
                    <a:lnTo>
                      <a:pt x="409895" y="4805"/>
                    </a:lnTo>
                    <a:lnTo>
                      <a:pt x="419399" y="3820"/>
                    </a:lnTo>
                    <a:lnTo>
                      <a:pt x="438413" y="1905"/>
                    </a:lnTo>
                    <a:cubicBezTo>
                      <a:pt x="489195" y="-2632"/>
                      <a:pt x="541002" y="918"/>
                      <a:pt x="591013" y="12750"/>
                    </a:cubicBezTo>
                    <a:cubicBezTo>
                      <a:pt x="597320" y="14004"/>
                      <a:pt x="603475" y="15861"/>
                      <a:pt x="609637" y="17699"/>
                    </a:cubicBezTo>
                    <a:cubicBezTo>
                      <a:pt x="615779" y="19589"/>
                      <a:pt x="622029" y="21147"/>
                      <a:pt x="628080" y="23322"/>
                    </a:cubicBezTo>
                    <a:lnTo>
                      <a:pt x="646206" y="29926"/>
                    </a:lnTo>
                    <a:lnTo>
                      <a:pt x="650734" y="31588"/>
                    </a:lnTo>
                    <a:lnTo>
                      <a:pt x="655155" y="33513"/>
                    </a:lnTo>
                    <a:lnTo>
                      <a:pt x="663997" y="37371"/>
                    </a:lnTo>
                    <a:cubicBezTo>
                      <a:pt x="669898" y="39927"/>
                      <a:pt x="675817" y="42446"/>
                      <a:pt x="681479" y="45501"/>
                    </a:cubicBezTo>
                    <a:cubicBezTo>
                      <a:pt x="687190" y="48447"/>
                      <a:pt x="692963" y="51286"/>
                      <a:pt x="698617" y="54334"/>
                    </a:cubicBezTo>
                    <a:lnTo>
                      <a:pt x="715248" y="64072"/>
                    </a:lnTo>
                    <a:cubicBezTo>
                      <a:pt x="720863" y="67210"/>
                      <a:pt x="726028" y="71043"/>
                      <a:pt x="731435" y="74500"/>
                    </a:cubicBezTo>
                    <a:cubicBezTo>
                      <a:pt x="752705" y="88849"/>
                      <a:pt x="772921" y="104762"/>
                      <a:pt x="791517" y="122346"/>
                    </a:cubicBezTo>
                    <a:cubicBezTo>
                      <a:pt x="810124" y="139910"/>
                      <a:pt x="827394" y="158809"/>
                      <a:pt x="843255" y="178781"/>
                    </a:cubicBezTo>
                    <a:cubicBezTo>
                      <a:pt x="859118" y="198754"/>
                      <a:pt x="873576" y="219786"/>
                      <a:pt x="886645" y="241657"/>
                    </a:cubicBezTo>
                    <a:cubicBezTo>
                      <a:pt x="893082" y="252655"/>
                      <a:pt x="899359" y="263747"/>
                      <a:pt x="905055" y="275192"/>
                    </a:cubicBezTo>
                    <a:cubicBezTo>
                      <a:pt x="907932" y="280900"/>
                      <a:pt x="910719" y="286657"/>
                      <a:pt x="913372" y="292517"/>
                    </a:cubicBezTo>
                    <a:cubicBezTo>
                      <a:pt x="916070" y="298464"/>
                      <a:pt x="918534" y="304071"/>
                      <a:pt x="921060" y="310726"/>
                    </a:cubicBezTo>
                    <a:lnTo>
                      <a:pt x="891774" y="321432"/>
                    </a:lnTo>
                    <a:close/>
                  </a:path>
                </a:pathLst>
              </a:custGeom>
              <a:solidFill>
                <a:srgbClr val="66C232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936FAD0-3895-4C2C-2D57-6CD4A668D796}"/>
                  </a:ext>
                </a:extLst>
              </p:cNvPr>
              <p:cNvSpPr/>
              <p:nvPr/>
            </p:nvSpPr>
            <p:spPr>
              <a:xfrm>
                <a:off x="1758498" y="4657075"/>
                <a:ext cx="861467" cy="358548"/>
              </a:xfrm>
              <a:custGeom>
                <a:avLst/>
                <a:gdLst>
                  <a:gd name="connsiteX0" fmla="*/ 832192 w 861467"/>
                  <a:gd name="connsiteY0" fmla="*/ 300970 h 358548"/>
                  <a:gd name="connsiteX1" fmla="*/ 829588 w 861467"/>
                  <a:gd name="connsiteY1" fmla="*/ 294569 h 358548"/>
                  <a:gd name="connsiteX2" fmla="*/ 826293 w 861467"/>
                  <a:gd name="connsiteY2" fmla="*/ 287128 h 358548"/>
                  <a:gd name="connsiteX3" fmla="*/ 819064 w 861467"/>
                  <a:gd name="connsiteY3" fmla="*/ 272077 h 358548"/>
                  <a:gd name="connsiteX4" fmla="*/ 802742 w 861467"/>
                  <a:gd name="connsiteY4" fmla="*/ 242346 h 358548"/>
                  <a:gd name="connsiteX5" fmla="*/ 764111 w 861467"/>
                  <a:gd name="connsiteY5" fmla="*/ 186373 h 358548"/>
                  <a:gd name="connsiteX6" fmla="*/ 718530 w 861467"/>
                  <a:gd name="connsiteY6" fmla="*/ 136629 h 358548"/>
                  <a:gd name="connsiteX7" fmla="*/ 666386 w 861467"/>
                  <a:gd name="connsiteY7" fmla="*/ 95104 h 358548"/>
                  <a:gd name="connsiteX8" fmla="*/ 652458 w 861467"/>
                  <a:gd name="connsiteY8" fmla="*/ 86122 h 358548"/>
                  <a:gd name="connsiteX9" fmla="*/ 638188 w 861467"/>
                  <a:gd name="connsiteY9" fmla="*/ 77754 h 358548"/>
                  <a:gd name="connsiteX10" fmla="*/ 623506 w 861467"/>
                  <a:gd name="connsiteY10" fmla="*/ 70207 h 358548"/>
                  <a:gd name="connsiteX11" fmla="*/ 608554 w 861467"/>
                  <a:gd name="connsiteY11" fmla="*/ 63258 h 358548"/>
                  <a:gd name="connsiteX12" fmla="*/ 601002 w 861467"/>
                  <a:gd name="connsiteY12" fmla="*/ 59952 h 358548"/>
                  <a:gd name="connsiteX13" fmla="*/ 597230 w 861467"/>
                  <a:gd name="connsiteY13" fmla="*/ 58290 h 358548"/>
                  <a:gd name="connsiteX14" fmla="*/ 593355 w 861467"/>
                  <a:gd name="connsiteY14" fmla="*/ 56886 h 358548"/>
                  <a:gd name="connsiteX15" fmla="*/ 577867 w 861467"/>
                  <a:gd name="connsiteY15" fmla="*/ 51237 h 358548"/>
                  <a:gd name="connsiteX16" fmla="*/ 562082 w 861467"/>
                  <a:gd name="connsiteY16" fmla="*/ 46443 h 358548"/>
                  <a:gd name="connsiteX17" fmla="*/ 546125 w 861467"/>
                  <a:gd name="connsiteY17" fmla="*/ 42198 h 358548"/>
                  <a:gd name="connsiteX18" fmla="*/ 413162 w 861467"/>
                  <a:gd name="connsiteY18" fmla="*/ 32878 h 358548"/>
                  <a:gd name="connsiteX19" fmla="*/ 396226 w 861467"/>
                  <a:gd name="connsiteY19" fmla="*/ 34591 h 358548"/>
                  <a:gd name="connsiteX20" fmla="*/ 387761 w 861467"/>
                  <a:gd name="connsiteY20" fmla="*/ 35448 h 358548"/>
                  <a:gd name="connsiteX21" fmla="*/ 379440 w 861467"/>
                  <a:gd name="connsiteY21" fmla="*/ 36809 h 358548"/>
                  <a:gd name="connsiteX22" fmla="*/ 362791 w 861467"/>
                  <a:gd name="connsiteY22" fmla="*/ 39480 h 358548"/>
                  <a:gd name="connsiteX23" fmla="*/ 346397 w 861467"/>
                  <a:gd name="connsiteY23" fmla="*/ 43069 h 358548"/>
                  <a:gd name="connsiteX24" fmla="*/ 314080 w 861467"/>
                  <a:gd name="connsiteY24" fmla="*/ 51673 h 358548"/>
                  <a:gd name="connsiteX25" fmla="*/ 298342 w 861467"/>
                  <a:gd name="connsiteY25" fmla="*/ 57123 h 358548"/>
                  <a:gd name="connsiteX26" fmla="*/ 290485 w 861467"/>
                  <a:gd name="connsiteY26" fmla="*/ 59877 h 358548"/>
                  <a:gd name="connsiteX27" fmla="*/ 282814 w 861467"/>
                  <a:gd name="connsiteY27" fmla="*/ 63068 h 358548"/>
                  <a:gd name="connsiteX28" fmla="*/ 170593 w 861467"/>
                  <a:gd name="connsiteY28" fmla="*/ 133098 h 358548"/>
                  <a:gd name="connsiteX29" fmla="*/ 84696 w 861467"/>
                  <a:gd name="connsiteY29" fmla="*/ 236501 h 358548"/>
                  <a:gd name="connsiteX30" fmla="*/ 52892 w 861467"/>
                  <a:gd name="connsiteY30" fmla="*/ 296828 h 358548"/>
                  <a:gd name="connsiteX31" fmla="*/ 40067 w 861467"/>
                  <a:gd name="connsiteY31" fmla="*/ 328293 h 358548"/>
                  <a:gd name="connsiteX32" fmla="*/ 34597 w 861467"/>
                  <a:gd name="connsiteY32" fmla="*/ 344096 h 358548"/>
                  <a:gd name="connsiteX33" fmla="*/ 32181 w 861467"/>
                  <a:gd name="connsiteY33" fmla="*/ 351867 h 358548"/>
                  <a:gd name="connsiteX34" fmla="*/ 31105 w 861467"/>
                  <a:gd name="connsiteY34" fmla="*/ 355603 h 358548"/>
                  <a:gd name="connsiteX35" fmla="*/ 30307 w 861467"/>
                  <a:gd name="connsiteY35" fmla="*/ 358548 h 358548"/>
                  <a:gd name="connsiteX36" fmla="*/ 0 w 861467"/>
                  <a:gd name="connsiteY36" fmla="*/ 351237 h 358548"/>
                  <a:gd name="connsiteX37" fmla="*/ 4924 w 861467"/>
                  <a:gd name="connsiteY37" fmla="*/ 334532 h 358548"/>
                  <a:gd name="connsiteX38" fmla="*/ 10799 w 861467"/>
                  <a:gd name="connsiteY38" fmla="*/ 317552 h 358548"/>
                  <a:gd name="connsiteX39" fmla="*/ 24426 w 861467"/>
                  <a:gd name="connsiteY39" fmla="*/ 284117 h 358548"/>
                  <a:gd name="connsiteX40" fmla="*/ 58128 w 861467"/>
                  <a:gd name="connsiteY40" fmla="*/ 220188 h 358548"/>
                  <a:gd name="connsiteX41" fmla="*/ 149912 w 861467"/>
                  <a:gd name="connsiteY41" fmla="*/ 109770 h 358548"/>
                  <a:gd name="connsiteX42" fmla="*/ 271016 w 861467"/>
                  <a:gd name="connsiteY42" fmla="*/ 34210 h 358548"/>
                  <a:gd name="connsiteX43" fmla="*/ 279297 w 861467"/>
                  <a:gd name="connsiteY43" fmla="*/ 30776 h 358548"/>
                  <a:gd name="connsiteX44" fmla="*/ 287758 w 861467"/>
                  <a:gd name="connsiteY44" fmla="*/ 27795 h 358548"/>
                  <a:gd name="connsiteX45" fmla="*/ 304716 w 861467"/>
                  <a:gd name="connsiteY45" fmla="*/ 21933 h 358548"/>
                  <a:gd name="connsiteX46" fmla="*/ 339428 w 861467"/>
                  <a:gd name="connsiteY46" fmla="*/ 12677 h 358548"/>
                  <a:gd name="connsiteX47" fmla="*/ 357000 w 861467"/>
                  <a:gd name="connsiteY47" fmla="*/ 8842 h 358548"/>
                  <a:gd name="connsiteX48" fmla="*/ 374783 w 861467"/>
                  <a:gd name="connsiteY48" fmla="*/ 5976 h 358548"/>
                  <a:gd name="connsiteX49" fmla="*/ 383674 w 861467"/>
                  <a:gd name="connsiteY49" fmla="*/ 4535 h 358548"/>
                  <a:gd name="connsiteX50" fmla="*/ 392659 w 861467"/>
                  <a:gd name="connsiteY50" fmla="*/ 3614 h 358548"/>
                  <a:gd name="connsiteX51" fmla="*/ 410634 w 861467"/>
                  <a:gd name="connsiteY51" fmla="*/ 1801 h 358548"/>
                  <a:gd name="connsiteX52" fmla="*/ 553416 w 861467"/>
                  <a:gd name="connsiteY52" fmla="*/ 11884 h 358548"/>
                  <a:gd name="connsiteX53" fmla="*/ 570706 w 861467"/>
                  <a:gd name="connsiteY53" fmla="*/ 16481 h 358548"/>
                  <a:gd name="connsiteX54" fmla="*/ 587819 w 861467"/>
                  <a:gd name="connsiteY54" fmla="*/ 21690 h 358548"/>
                  <a:gd name="connsiteX55" fmla="*/ 604625 w 861467"/>
                  <a:gd name="connsiteY55" fmla="*/ 27816 h 358548"/>
                  <a:gd name="connsiteX56" fmla="*/ 608826 w 861467"/>
                  <a:gd name="connsiteY56" fmla="*/ 29350 h 358548"/>
                  <a:gd name="connsiteX57" fmla="*/ 612923 w 861467"/>
                  <a:gd name="connsiteY57" fmla="*/ 31143 h 358548"/>
                  <a:gd name="connsiteX58" fmla="*/ 621119 w 861467"/>
                  <a:gd name="connsiteY58" fmla="*/ 34725 h 358548"/>
                  <a:gd name="connsiteX59" fmla="*/ 637336 w 861467"/>
                  <a:gd name="connsiteY59" fmla="*/ 42264 h 358548"/>
                  <a:gd name="connsiteX60" fmla="*/ 653245 w 861467"/>
                  <a:gd name="connsiteY60" fmla="*/ 50453 h 358548"/>
                  <a:gd name="connsiteX61" fmla="*/ 668696 w 861467"/>
                  <a:gd name="connsiteY61" fmla="*/ 59507 h 358548"/>
                  <a:gd name="connsiteX62" fmla="*/ 683753 w 861467"/>
                  <a:gd name="connsiteY62" fmla="*/ 69214 h 358548"/>
                  <a:gd name="connsiteX63" fmla="*/ 739866 w 861467"/>
                  <a:gd name="connsiteY63" fmla="*/ 113898 h 358548"/>
                  <a:gd name="connsiteX64" fmla="*/ 788524 w 861467"/>
                  <a:gd name="connsiteY64" fmla="*/ 166986 h 358548"/>
                  <a:gd name="connsiteX65" fmla="*/ 829535 w 861467"/>
                  <a:gd name="connsiteY65" fmla="*/ 226411 h 358548"/>
                  <a:gd name="connsiteX66" fmla="*/ 846900 w 861467"/>
                  <a:gd name="connsiteY66" fmla="*/ 258043 h 358548"/>
                  <a:gd name="connsiteX67" fmla="*/ 854675 w 861467"/>
                  <a:gd name="connsiteY67" fmla="*/ 274230 h 358548"/>
                  <a:gd name="connsiteX68" fmla="*/ 861467 w 861467"/>
                  <a:gd name="connsiteY68" fmla="*/ 290257 h 358548"/>
                  <a:gd name="connsiteX69" fmla="*/ 832192 w 861467"/>
                  <a:gd name="connsiteY69" fmla="*/ 300970 h 358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861467" h="358548">
                    <a:moveTo>
                      <a:pt x="832192" y="300970"/>
                    </a:moveTo>
                    <a:lnTo>
                      <a:pt x="829588" y="294569"/>
                    </a:lnTo>
                    <a:cubicBezTo>
                      <a:pt x="828488" y="292092"/>
                      <a:pt x="827482" y="289647"/>
                      <a:pt x="826293" y="287128"/>
                    </a:cubicBezTo>
                    <a:cubicBezTo>
                      <a:pt x="824030" y="282130"/>
                      <a:pt x="821587" y="277085"/>
                      <a:pt x="819064" y="272077"/>
                    </a:cubicBezTo>
                    <a:cubicBezTo>
                      <a:pt x="814069" y="262019"/>
                      <a:pt x="808459" y="252135"/>
                      <a:pt x="802742" y="242346"/>
                    </a:cubicBezTo>
                    <a:cubicBezTo>
                      <a:pt x="791090" y="222860"/>
                      <a:pt x="778181" y="204083"/>
                      <a:pt x="764111" y="186373"/>
                    </a:cubicBezTo>
                    <a:cubicBezTo>
                      <a:pt x="750041" y="168656"/>
                      <a:pt x="734803" y="152001"/>
                      <a:pt x="718530" y="136629"/>
                    </a:cubicBezTo>
                    <a:cubicBezTo>
                      <a:pt x="702265" y="121234"/>
                      <a:pt x="684713" y="107480"/>
                      <a:pt x="666386" y="95104"/>
                    </a:cubicBezTo>
                    <a:cubicBezTo>
                      <a:pt x="661723" y="92145"/>
                      <a:pt x="657289" y="88781"/>
                      <a:pt x="652458" y="86122"/>
                    </a:cubicBezTo>
                    <a:lnTo>
                      <a:pt x="638188" y="77754"/>
                    </a:lnTo>
                    <a:cubicBezTo>
                      <a:pt x="633339" y="75148"/>
                      <a:pt x="628390" y="72744"/>
                      <a:pt x="623506" y="70207"/>
                    </a:cubicBezTo>
                    <a:cubicBezTo>
                      <a:pt x="618672" y="67561"/>
                      <a:pt x="613598" y="65439"/>
                      <a:pt x="608554" y="63258"/>
                    </a:cubicBezTo>
                    <a:lnTo>
                      <a:pt x="601002" y="59952"/>
                    </a:lnTo>
                    <a:lnTo>
                      <a:pt x="597230" y="58290"/>
                    </a:lnTo>
                    <a:lnTo>
                      <a:pt x="593355" y="56886"/>
                    </a:lnTo>
                    <a:lnTo>
                      <a:pt x="577867" y="51237"/>
                    </a:lnTo>
                    <a:cubicBezTo>
                      <a:pt x="572702" y="49361"/>
                      <a:pt x="567333" y="48077"/>
                      <a:pt x="562082" y="46443"/>
                    </a:cubicBezTo>
                    <a:cubicBezTo>
                      <a:pt x="556813" y="44863"/>
                      <a:pt x="551555" y="43241"/>
                      <a:pt x="546125" y="42198"/>
                    </a:cubicBezTo>
                    <a:cubicBezTo>
                      <a:pt x="503222" y="32093"/>
                      <a:pt x="458328" y="28813"/>
                      <a:pt x="413162" y="32878"/>
                    </a:cubicBezTo>
                    <a:lnTo>
                      <a:pt x="396226" y="34591"/>
                    </a:lnTo>
                    <a:lnTo>
                      <a:pt x="387761" y="35448"/>
                    </a:lnTo>
                    <a:lnTo>
                      <a:pt x="379440" y="36809"/>
                    </a:lnTo>
                    <a:lnTo>
                      <a:pt x="362791" y="39480"/>
                    </a:lnTo>
                    <a:cubicBezTo>
                      <a:pt x="357288" y="40543"/>
                      <a:pt x="351867" y="41895"/>
                      <a:pt x="346397" y="43069"/>
                    </a:cubicBezTo>
                    <a:cubicBezTo>
                      <a:pt x="335375" y="45173"/>
                      <a:pt x="324834" y="48755"/>
                      <a:pt x="314080" y="51673"/>
                    </a:cubicBezTo>
                    <a:cubicBezTo>
                      <a:pt x="308765" y="53310"/>
                      <a:pt x="303598" y="55333"/>
                      <a:pt x="298342" y="57123"/>
                    </a:cubicBezTo>
                    <a:lnTo>
                      <a:pt x="290485" y="59877"/>
                    </a:lnTo>
                    <a:cubicBezTo>
                      <a:pt x="287894" y="60856"/>
                      <a:pt x="285375" y="62014"/>
                      <a:pt x="282814" y="63068"/>
                    </a:cubicBezTo>
                    <a:cubicBezTo>
                      <a:pt x="241789" y="79792"/>
                      <a:pt x="203819" y="103438"/>
                      <a:pt x="170593" y="133098"/>
                    </a:cubicBezTo>
                    <a:cubicBezTo>
                      <a:pt x="137169" y="162517"/>
                      <a:pt x="108446" y="197814"/>
                      <a:pt x="84696" y="236501"/>
                    </a:cubicBezTo>
                    <a:cubicBezTo>
                      <a:pt x="72810" y="255835"/>
                      <a:pt x="62120" y="276035"/>
                      <a:pt x="52892" y="296828"/>
                    </a:cubicBezTo>
                    <a:cubicBezTo>
                      <a:pt x="48181" y="307186"/>
                      <a:pt x="43988" y="317744"/>
                      <a:pt x="40067" y="328293"/>
                    </a:cubicBezTo>
                    <a:cubicBezTo>
                      <a:pt x="38116" y="333567"/>
                      <a:pt x="36283" y="338866"/>
                      <a:pt x="34597" y="344096"/>
                    </a:cubicBezTo>
                    <a:cubicBezTo>
                      <a:pt x="33733" y="346728"/>
                      <a:pt x="32938" y="349311"/>
                      <a:pt x="32181" y="351867"/>
                    </a:cubicBezTo>
                    <a:lnTo>
                      <a:pt x="31105" y="355603"/>
                    </a:lnTo>
                    <a:lnTo>
                      <a:pt x="30307" y="358548"/>
                    </a:lnTo>
                    <a:lnTo>
                      <a:pt x="0" y="351237"/>
                    </a:lnTo>
                    <a:cubicBezTo>
                      <a:pt x="1326" y="346111"/>
                      <a:pt x="3090" y="340115"/>
                      <a:pt x="4924" y="334532"/>
                    </a:cubicBezTo>
                    <a:cubicBezTo>
                      <a:pt x="6752" y="328857"/>
                      <a:pt x="8715" y="323186"/>
                      <a:pt x="10799" y="317552"/>
                    </a:cubicBezTo>
                    <a:cubicBezTo>
                      <a:pt x="14982" y="306293"/>
                      <a:pt x="19440" y="295091"/>
                      <a:pt x="24426" y="284117"/>
                    </a:cubicBezTo>
                    <a:cubicBezTo>
                      <a:pt x="34210" y="262083"/>
                      <a:pt x="45515" y="240709"/>
                      <a:pt x="58128" y="220188"/>
                    </a:cubicBezTo>
                    <a:cubicBezTo>
                      <a:pt x="83324" y="179144"/>
                      <a:pt x="113958" y="141434"/>
                      <a:pt x="149912" y="109770"/>
                    </a:cubicBezTo>
                    <a:cubicBezTo>
                      <a:pt x="185635" y="77876"/>
                      <a:pt x="226741" y="52249"/>
                      <a:pt x="271016" y="34210"/>
                    </a:cubicBezTo>
                    <a:cubicBezTo>
                      <a:pt x="273779" y="33072"/>
                      <a:pt x="276503" y="31833"/>
                      <a:pt x="279297" y="30776"/>
                    </a:cubicBezTo>
                    <a:lnTo>
                      <a:pt x="287758" y="27795"/>
                    </a:lnTo>
                    <a:cubicBezTo>
                      <a:pt x="293416" y="25858"/>
                      <a:pt x="299000" y="23697"/>
                      <a:pt x="304716" y="21933"/>
                    </a:cubicBezTo>
                    <a:cubicBezTo>
                      <a:pt x="316264" y="18762"/>
                      <a:pt x="327633" y="14958"/>
                      <a:pt x="339428" y="12677"/>
                    </a:cubicBezTo>
                    <a:cubicBezTo>
                      <a:pt x="345287" y="11413"/>
                      <a:pt x="351111" y="9976"/>
                      <a:pt x="357000" y="8842"/>
                    </a:cubicBezTo>
                    <a:lnTo>
                      <a:pt x="374783" y="5976"/>
                    </a:lnTo>
                    <a:lnTo>
                      <a:pt x="383674" y="4535"/>
                    </a:lnTo>
                    <a:lnTo>
                      <a:pt x="392659" y="3614"/>
                    </a:lnTo>
                    <a:lnTo>
                      <a:pt x="410634" y="1801"/>
                    </a:lnTo>
                    <a:cubicBezTo>
                      <a:pt x="458608" y="-2498"/>
                      <a:pt x="506959" y="915"/>
                      <a:pt x="553416" y="11884"/>
                    </a:cubicBezTo>
                    <a:cubicBezTo>
                      <a:pt x="559282" y="13033"/>
                      <a:pt x="564990" y="14773"/>
                      <a:pt x="570706" y="16481"/>
                    </a:cubicBezTo>
                    <a:cubicBezTo>
                      <a:pt x="576403" y="18242"/>
                      <a:pt x="582212" y="19664"/>
                      <a:pt x="587819" y="21690"/>
                    </a:cubicBezTo>
                    <a:lnTo>
                      <a:pt x="604625" y="27816"/>
                    </a:lnTo>
                    <a:lnTo>
                      <a:pt x="608826" y="29350"/>
                    </a:lnTo>
                    <a:lnTo>
                      <a:pt x="612923" y="31143"/>
                    </a:lnTo>
                    <a:lnTo>
                      <a:pt x="621119" y="34725"/>
                    </a:lnTo>
                    <a:cubicBezTo>
                      <a:pt x="626593" y="37094"/>
                      <a:pt x="632088" y="39413"/>
                      <a:pt x="637336" y="42264"/>
                    </a:cubicBezTo>
                    <a:cubicBezTo>
                      <a:pt x="642634" y="45005"/>
                      <a:pt x="647994" y="47626"/>
                      <a:pt x="653245" y="50453"/>
                    </a:cubicBezTo>
                    <a:lnTo>
                      <a:pt x="668696" y="59507"/>
                    </a:lnTo>
                    <a:cubicBezTo>
                      <a:pt x="673918" y="62405"/>
                      <a:pt x="678717" y="66005"/>
                      <a:pt x="683753" y="69214"/>
                    </a:cubicBezTo>
                    <a:cubicBezTo>
                      <a:pt x="703552" y="82575"/>
                      <a:pt x="722437" y="97409"/>
                      <a:pt x="739866" y="113898"/>
                    </a:cubicBezTo>
                    <a:cubicBezTo>
                      <a:pt x="757306" y="130366"/>
                      <a:pt x="773559" y="148144"/>
                      <a:pt x="788524" y="166986"/>
                    </a:cubicBezTo>
                    <a:cubicBezTo>
                      <a:pt x="803491" y="185829"/>
                      <a:pt x="817174" y="205733"/>
                      <a:pt x="829535" y="226411"/>
                    </a:cubicBezTo>
                    <a:cubicBezTo>
                      <a:pt x="835611" y="236803"/>
                      <a:pt x="841556" y="247291"/>
                      <a:pt x="846900" y="258043"/>
                    </a:cubicBezTo>
                    <a:cubicBezTo>
                      <a:pt x="849599" y="263402"/>
                      <a:pt x="852217" y="268801"/>
                      <a:pt x="854675" y="274230"/>
                    </a:cubicBezTo>
                    <a:cubicBezTo>
                      <a:pt x="857109" y="279562"/>
                      <a:pt x="859597" y="285324"/>
                      <a:pt x="861467" y="290257"/>
                    </a:cubicBezTo>
                    <a:lnTo>
                      <a:pt x="832192" y="300970"/>
                    </a:lnTo>
                    <a:close/>
                  </a:path>
                </a:pathLst>
              </a:custGeom>
              <a:solidFill>
                <a:srgbClr val="2ECF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BCCB074-C696-6C39-74C9-0670B9EB7306}"/>
                  </a:ext>
                </a:extLst>
              </p:cNvPr>
              <p:cNvSpPr/>
              <p:nvPr/>
            </p:nvSpPr>
            <p:spPr>
              <a:xfrm>
                <a:off x="1788809" y="4688264"/>
                <a:ext cx="801885" cy="334678"/>
              </a:xfrm>
              <a:custGeom>
                <a:avLst/>
                <a:gdLst>
                  <a:gd name="connsiteX0" fmla="*/ 772602 w 801885"/>
                  <a:gd name="connsiteY0" fmla="*/ 280489 h 334678"/>
                  <a:gd name="connsiteX1" fmla="*/ 770580 w 801885"/>
                  <a:gd name="connsiteY1" fmla="*/ 275565 h 334678"/>
                  <a:gd name="connsiteX2" fmla="*/ 767596 w 801885"/>
                  <a:gd name="connsiteY2" fmla="*/ 268831 h 334678"/>
                  <a:gd name="connsiteX3" fmla="*/ 760911 w 801885"/>
                  <a:gd name="connsiteY3" fmla="*/ 254918 h 334678"/>
                  <a:gd name="connsiteX4" fmla="*/ 745632 w 801885"/>
                  <a:gd name="connsiteY4" fmla="*/ 227091 h 334678"/>
                  <a:gd name="connsiteX5" fmla="*/ 709378 w 801885"/>
                  <a:gd name="connsiteY5" fmla="*/ 174569 h 334678"/>
                  <a:gd name="connsiteX6" fmla="*/ 666877 w 801885"/>
                  <a:gd name="connsiteY6" fmla="*/ 128170 h 334678"/>
                  <a:gd name="connsiteX7" fmla="*/ 618701 w 801885"/>
                  <a:gd name="connsiteY7" fmla="*/ 89805 h 334678"/>
                  <a:gd name="connsiteX8" fmla="*/ 605904 w 801885"/>
                  <a:gd name="connsiteY8" fmla="*/ 81545 h 334678"/>
                  <a:gd name="connsiteX9" fmla="*/ 592814 w 801885"/>
                  <a:gd name="connsiteY9" fmla="*/ 73863 h 334678"/>
                  <a:gd name="connsiteX10" fmla="*/ 579361 w 801885"/>
                  <a:gd name="connsiteY10" fmla="*/ 66959 h 334678"/>
                  <a:gd name="connsiteX11" fmla="*/ 565675 w 801885"/>
                  <a:gd name="connsiteY11" fmla="*/ 60602 h 334678"/>
                  <a:gd name="connsiteX12" fmla="*/ 558767 w 801885"/>
                  <a:gd name="connsiteY12" fmla="*/ 57572 h 334678"/>
                  <a:gd name="connsiteX13" fmla="*/ 555319 w 801885"/>
                  <a:gd name="connsiteY13" fmla="*/ 56043 h 334678"/>
                  <a:gd name="connsiteX14" fmla="*/ 551770 w 801885"/>
                  <a:gd name="connsiteY14" fmla="*/ 54767 h 334678"/>
                  <a:gd name="connsiteX15" fmla="*/ 537602 w 801885"/>
                  <a:gd name="connsiteY15" fmla="*/ 49596 h 334678"/>
                  <a:gd name="connsiteX16" fmla="*/ 523146 w 801885"/>
                  <a:gd name="connsiteY16" fmla="*/ 45218 h 334678"/>
                  <a:gd name="connsiteX17" fmla="*/ 508522 w 801885"/>
                  <a:gd name="connsiteY17" fmla="*/ 41327 h 334678"/>
                  <a:gd name="connsiteX18" fmla="*/ 385379 w 801885"/>
                  <a:gd name="connsiteY18" fmla="*/ 32768 h 334678"/>
                  <a:gd name="connsiteX19" fmla="*/ 369481 w 801885"/>
                  <a:gd name="connsiteY19" fmla="*/ 34379 h 334678"/>
                  <a:gd name="connsiteX20" fmla="*/ 361536 w 801885"/>
                  <a:gd name="connsiteY20" fmla="*/ 35171 h 334678"/>
                  <a:gd name="connsiteX21" fmla="*/ 353785 w 801885"/>
                  <a:gd name="connsiteY21" fmla="*/ 36450 h 334678"/>
                  <a:gd name="connsiteX22" fmla="*/ 338272 w 801885"/>
                  <a:gd name="connsiteY22" fmla="*/ 38930 h 334678"/>
                  <a:gd name="connsiteX23" fmla="*/ 323057 w 801885"/>
                  <a:gd name="connsiteY23" fmla="*/ 42272 h 334678"/>
                  <a:gd name="connsiteX24" fmla="*/ 293133 w 801885"/>
                  <a:gd name="connsiteY24" fmla="*/ 50226 h 334678"/>
                  <a:gd name="connsiteX25" fmla="*/ 278616 w 801885"/>
                  <a:gd name="connsiteY25" fmla="*/ 55265 h 334678"/>
                  <a:gd name="connsiteX26" fmla="*/ 271365 w 801885"/>
                  <a:gd name="connsiteY26" fmla="*/ 57795 h 334678"/>
                  <a:gd name="connsiteX27" fmla="*/ 264306 w 801885"/>
                  <a:gd name="connsiteY27" fmla="*/ 60744 h 334678"/>
                  <a:gd name="connsiteX28" fmla="*/ 160968 w 801885"/>
                  <a:gd name="connsiteY28" fmla="*/ 125246 h 334678"/>
                  <a:gd name="connsiteX29" fmla="*/ 80955 w 801885"/>
                  <a:gd name="connsiteY29" fmla="*/ 221634 h 334678"/>
                  <a:gd name="connsiteX30" fmla="*/ 51051 w 801885"/>
                  <a:gd name="connsiteY30" fmla="*/ 278361 h 334678"/>
                  <a:gd name="connsiteX31" fmla="*/ 39026 w 801885"/>
                  <a:gd name="connsiteY31" fmla="*/ 307851 h 334678"/>
                  <a:gd name="connsiteX32" fmla="*/ 33961 w 801885"/>
                  <a:gd name="connsiteY32" fmla="*/ 322481 h 334678"/>
                  <a:gd name="connsiteX33" fmla="*/ 31773 w 801885"/>
                  <a:gd name="connsiteY33" fmla="*/ 329516 h 334678"/>
                  <a:gd name="connsiteX34" fmla="*/ 30307 w 801885"/>
                  <a:gd name="connsiteY34" fmla="*/ 334679 h 334678"/>
                  <a:gd name="connsiteX35" fmla="*/ 0 w 801885"/>
                  <a:gd name="connsiteY35" fmla="*/ 327368 h 334678"/>
                  <a:gd name="connsiteX36" fmla="*/ 798 w 801885"/>
                  <a:gd name="connsiteY36" fmla="*/ 324422 h 334678"/>
                  <a:gd name="connsiteX37" fmla="*/ 1874 w 801885"/>
                  <a:gd name="connsiteY37" fmla="*/ 320687 h 334678"/>
                  <a:gd name="connsiteX38" fmla="*/ 4290 w 801885"/>
                  <a:gd name="connsiteY38" fmla="*/ 312916 h 334678"/>
                  <a:gd name="connsiteX39" fmla="*/ 9760 w 801885"/>
                  <a:gd name="connsiteY39" fmla="*/ 297113 h 334678"/>
                  <a:gd name="connsiteX40" fmla="*/ 22585 w 801885"/>
                  <a:gd name="connsiteY40" fmla="*/ 265648 h 334678"/>
                  <a:gd name="connsiteX41" fmla="*/ 54389 w 801885"/>
                  <a:gd name="connsiteY41" fmla="*/ 205321 h 334678"/>
                  <a:gd name="connsiteX42" fmla="*/ 140287 w 801885"/>
                  <a:gd name="connsiteY42" fmla="*/ 101918 h 334678"/>
                  <a:gd name="connsiteX43" fmla="*/ 252508 w 801885"/>
                  <a:gd name="connsiteY43" fmla="*/ 31888 h 334678"/>
                  <a:gd name="connsiteX44" fmla="*/ 260178 w 801885"/>
                  <a:gd name="connsiteY44" fmla="*/ 28697 h 334678"/>
                  <a:gd name="connsiteX45" fmla="*/ 268035 w 801885"/>
                  <a:gd name="connsiteY45" fmla="*/ 25943 h 334678"/>
                  <a:gd name="connsiteX46" fmla="*/ 283773 w 801885"/>
                  <a:gd name="connsiteY46" fmla="*/ 20493 h 334678"/>
                  <a:gd name="connsiteX47" fmla="*/ 316091 w 801885"/>
                  <a:gd name="connsiteY47" fmla="*/ 11889 h 334678"/>
                  <a:gd name="connsiteX48" fmla="*/ 332484 w 801885"/>
                  <a:gd name="connsiteY48" fmla="*/ 8300 h 334678"/>
                  <a:gd name="connsiteX49" fmla="*/ 349133 w 801885"/>
                  <a:gd name="connsiteY49" fmla="*/ 5628 h 334678"/>
                  <a:gd name="connsiteX50" fmla="*/ 357454 w 801885"/>
                  <a:gd name="connsiteY50" fmla="*/ 4268 h 334678"/>
                  <a:gd name="connsiteX51" fmla="*/ 365920 w 801885"/>
                  <a:gd name="connsiteY51" fmla="*/ 3411 h 334678"/>
                  <a:gd name="connsiteX52" fmla="*/ 382855 w 801885"/>
                  <a:gd name="connsiteY52" fmla="*/ 1698 h 334678"/>
                  <a:gd name="connsiteX53" fmla="*/ 515818 w 801885"/>
                  <a:gd name="connsiteY53" fmla="*/ 11018 h 334678"/>
                  <a:gd name="connsiteX54" fmla="*/ 531775 w 801885"/>
                  <a:gd name="connsiteY54" fmla="*/ 15263 h 334678"/>
                  <a:gd name="connsiteX55" fmla="*/ 547561 w 801885"/>
                  <a:gd name="connsiteY55" fmla="*/ 20057 h 334678"/>
                  <a:gd name="connsiteX56" fmla="*/ 563048 w 801885"/>
                  <a:gd name="connsiteY56" fmla="*/ 25705 h 334678"/>
                  <a:gd name="connsiteX57" fmla="*/ 566924 w 801885"/>
                  <a:gd name="connsiteY57" fmla="*/ 27110 h 334678"/>
                  <a:gd name="connsiteX58" fmla="*/ 570695 w 801885"/>
                  <a:gd name="connsiteY58" fmla="*/ 28772 h 334678"/>
                  <a:gd name="connsiteX59" fmla="*/ 578247 w 801885"/>
                  <a:gd name="connsiteY59" fmla="*/ 32077 h 334678"/>
                  <a:gd name="connsiteX60" fmla="*/ 593200 w 801885"/>
                  <a:gd name="connsiteY60" fmla="*/ 39027 h 334678"/>
                  <a:gd name="connsiteX61" fmla="*/ 607882 w 801885"/>
                  <a:gd name="connsiteY61" fmla="*/ 46573 h 334678"/>
                  <a:gd name="connsiteX62" fmla="*/ 622151 w 801885"/>
                  <a:gd name="connsiteY62" fmla="*/ 54942 h 334678"/>
                  <a:gd name="connsiteX63" fmla="*/ 636079 w 801885"/>
                  <a:gd name="connsiteY63" fmla="*/ 63924 h 334678"/>
                  <a:gd name="connsiteX64" fmla="*/ 688224 w 801885"/>
                  <a:gd name="connsiteY64" fmla="*/ 105448 h 334678"/>
                  <a:gd name="connsiteX65" fmla="*/ 733804 w 801885"/>
                  <a:gd name="connsiteY65" fmla="*/ 155193 h 334678"/>
                  <a:gd name="connsiteX66" fmla="*/ 772435 w 801885"/>
                  <a:gd name="connsiteY66" fmla="*/ 211166 h 334678"/>
                  <a:gd name="connsiteX67" fmla="*/ 788758 w 801885"/>
                  <a:gd name="connsiteY67" fmla="*/ 240897 h 334678"/>
                  <a:gd name="connsiteX68" fmla="*/ 795986 w 801885"/>
                  <a:gd name="connsiteY68" fmla="*/ 255948 h 334678"/>
                  <a:gd name="connsiteX69" fmla="*/ 799281 w 801885"/>
                  <a:gd name="connsiteY69" fmla="*/ 263389 h 334678"/>
                  <a:gd name="connsiteX70" fmla="*/ 801886 w 801885"/>
                  <a:gd name="connsiteY70" fmla="*/ 269790 h 334678"/>
                  <a:gd name="connsiteX71" fmla="*/ 772602 w 801885"/>
                  <a:gd name="connsiteY71" fmla="*/ 280489 h 33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801885" h="334678">
                    <a:moveTo>
                      <a:pt x="772602" y="280489"/>
                    </a:moveTo>
                    <a:lnTo>
                      <a:pt x="770580" y="275565"/>
                    </a:lnTo>
                    <a:cubicBezTo>
                      <a:pt x="769583" y="273328"/>
                      <a:pt x="768697" y="271158"/>
                      <a:pt x="767596" y="268831"/>
                    </a:cubicBezTo>
                    <a:cubicBezTo>
                      <a:pt x="765530" y="264263"/>
                      <a:pt x="763258" y="259575"/>
                      <a:pt x="760911" y="254918"/>
                    </a:cubicBezTo>
                    <a:cubicBezTo>
                      <a:pt x="756267" y="245556"/>
                      <a:pt x="750990" y="236273"/>
                      <a:pt x="745632" y="227091"/>
                    </a:cubicBezTo>
                    <a:cubicBezTo>
                      <a:pt x="734688" y="208797"/>
                      <a:pt x="722554" y="191150"/>
                      <a:pt x="709378" y="174569"/>
                    </a:cubicBezTo>
                    <a:cubicBezTo>
                      <a:pt x="696203" y="157980"/>
                      <a:pt x="681983" y="142447"/>
                      <a:pt x="666877" y="128170"/>
                    </a:cubicBezTo>
                    <a:cubicBezTo>
                      <a:pt x="651777" y="113871"/>
                      <a:pt x="635559" y="101194"/>
                      <a:pt x="618701" y="89805"/>
                    </a:cubicBezTo>
                    <a:cubicBezTo>
                      <a:pt x="614409" y="87097"/>
                      <a:pt x="610342" y="83967"/>
                      <a:pt x="605904" y="81545"/>
                    </a:cubicBezTo>
                    <a:lnTo>
                      <a:pt x="592814" y="73863"/>
                    </a:lnTo>
                    <a:cubicBezTo>
                      <a:pt x="588367" y="71479"/>
                      <a:pt x="583830" y="69290"/>
                      <a:pt x="579361" y="66959"/>
                    </a:cubicBezTo>
                    <a:cubicBezTo>
                      <a:pt x="574940" y="64518"/>
                      <a:pt x="570292" y="62594"/>
                      <a:pt x="565675" y="60602"/>
                    </a:cubicBezTo>
                    <a:lnTo>
                      <a:pt x="558767" y="57572"/>
                    </a:lnTo>
                    <a:lnTo>
                      <a:pt x="555319" y="56043"/>
                    </a:lnTo>
                    <a:lnTo>
                      <a:pt x="551770" y="54767"/>
                    </a:lnTo>
                    <a:lnTo>
                      <a:pt x="537602" y="49596"/>
                    </a:lnTo>
                    <a:cubicBezTo>
                      <a:pt x="532878" y="47868"/>
                      <a:pt x="527949" y="46721"/>
                      <a:pt x="523146" y="45218"/>
                    </a:cubicBezTo>
                    <a:cubicBezTo>
                      <a:pt x="518322" y="43768"/>
                      <a:pt x="513512" y="42263"/>
                      <a:pt x="508522" y="41327"/>
                    </a:cubicBezTo>
                    <a:cubicBezTo>
                      <a:pt x="469173" y="32083"/>
                      <a:pt x="427736" y="28940"/>
                      <a:pt x="385379" y="32768"/>
                    </a:cubicBezTo>
                    <a:lnTo>
                      <a:pt x="369481" y="34379"/>
                    </a:lnTo>
                    <a:lnTo>
                      <a:pt x="361536" y="35171"/>
                    </a:lnTo>
                    <a:lnTo>
                      <a:pt x="353785" y="36450"/>
                    </a:lnTo>
                    <a:lnTo>
                      <a:pt x="338272" y="38930"/>
                    </a:lnTo>
                    <a:cubicBezTo>
                      <a:pt x="333156" y="39920"/>
                      <a:pt x="328136" y="41187"/>
                      <a:pt x="323057" y="42272"/>
                    </a:cubicBezTo>
                    <a:cubicBezTo>
                      <a:pt x="312805" y="44201"/>
                      <a:pt x="303094" y="47558"/>
                      <a:pt x="293133" y="50226"/>
                    </a:cubicBezTo>
                    <a:cubicBezTo>
                      <a:pt x="288222" y="51737"/>
                      <a:pt x="283468" y="53620"/>
                      <a:pt x="278616" y="55265"/>
                    </a:cubicBezTo>
                    <a:lnTo>
                      <a:pt x="271365" y="57795"/>
                    </a:lnTo>
                    <a:cubicBezTo>
                      <a:pt x="268974" y="58697"/>
                      <a:pt x="266664" y="59773"/>
                      <a:pt x="264306" y="60744"/>
                    </a:cubicBezTo>
                    <a:cubicBezTo>
                      <a:pt x="226529" y="76153"/>
                      <a:pt x="191693" y="97818"/>
                      <a:pt x="160968" y="125246"/>
                    </a:cubicBezTo>
                    <a:cubicBezTo>
                      <a:pt x="130070" y="152420"/>
                      <a:pt x="103259" y="185300"/>
                      <a:pt x="80955" y="221634"/>
                    </a:cubicBezTo>
                    <a:cubicBezTo>
                      <a:pt x="69796" y="239781"/>
                      <a:pt x="59724" y="258806"/>
                      <a:pt x="51051" y="278361"/>
                    </a:cubicBezTo>
                    <a:cubicBezTo>
                      <a:pt x="46618" y="288099"/>
                      <a:pt x="42686" y="298015"/>
                      <a:pt x="39026" y="307851"/>
                    </a:cubicBezTo>
                    <a:cubicBezTo>
                      <a:pt x="37205" y="312768"/>
                      <a:pt x="35503" y="317694"/>
                      <a:pt x="33961" y="322481"/>
                    </a:cubicBezTo>
                    <a:cubicBezTo>
                      <a:pt x="33163" y="324904"/>
                      <a:pt x="32449" y="327235"/>
                      <a:pt x="31773" y="329516"/>
                    </a:cubicBezTo>
                    <a:lnTo>
                      <a:pt x="30307" y="334679"/>
                    </a:lnTo>
                    <a:lnTo>
                      <a:pt x="0" y="327368"/>
                    </a:lnTo>
                    <a:lnTo>
                      <a:pt x="798" y="324422"/>
                    </a:lnTo>
                    <a:lnTo>
                      <a:pt x="1874" y="320687"/>
                    </a:lnTo>
                    <a:cubicBezTo>
                      <a:pt x="2632" y="318130"/>
                      <a:pt x="3424" y="315548"/>
                      <a:pt x="4290" y="312916"/>
                    </a:cubicBezTo>
                    <a:cubicBezTo>
                      <a:pt x="5976" y="307685"/>
                      <a:pt x="7810" y="302387"/>
                      <a:pt x="9760" y="297113"/>
                    </a:cubicBezTo>
                    <a:cubicBezTo>
                      <a:pt x="13681" y="286563"/>
                      <a:pt x="17876" y="276005"/>
                      <a:pt x="22585" y="265648"/>
                    </a:cubicBezTo>
                    <a:cubicBezTo>
                      <a:pt x="31813" y="244855"/>
                      <a:pt x="42503" y="224655"/>
                      <a:pt x="54389" y="205321"/>
                    </a:cubicBezTo>
                    <a:cubicBezTo>
                      <a:pt x="78139" y="166633"/>
                      <a:pt x="106862" y="131337"/>
                      <a:pt x="140287" y="101918"/>
                    </a:cubicBezTo>
                    <a:cubicBezTo>
                      <a:pt x="173512" y="72257"/>
                      <a:pt x="211482" y="48612"/>
                      <a:pt x="252508" y="31888"/>
                    </a:cubicBezTo>
                    <a:cubicBezTo>
                      <a:pt x="255068" y="30834"/>
                      <a:pt x="257585" y="29676"/>
                      <a:pt x="260178" y="28697"/>
                    </a:cubicBezTo>
                    <a:lnTo>
                      <a:pt x="268035" y="25943"/>
                    </a:lnTo>
                    <a:cubicBezTo>
                      <a:pt x="273290" y="24153"/>
                      <a:pt x="278459" y="22129"/>
                      <a:pt x="283773" y="20493"/>
                    </a:cubicBezTo>
                    <a:cubicBezTo>
                      <a:pt x="294527" y="17573"/>
                      <a:pt x="305069" y="13993"/>
                      <a:pt x="316091" y="11889"/>
                    </a:cubicBezTo>
                    <a:cubicBezTo>
                      <a:pt x="321561" y="10713"/>
                      <a:pt x="326981" y="9361"/>
                      <a:pt x="332484" y="8300"/>
                    </a:cubicBezTo>
                    <a:lnTo>
                      <a:pt x="349133" y="5628"/>
                    </a:lnTo>
                    <a:lnTo>
                      <a:pt x="357454" y="4268"/>
                    </a:lnTo>
                    <a:lnTo>
                      <a:pt x="365920" y="3411"/>
                    </a:lnTo>
                    <a:lnTo>
                      <a:pt x="382855" y="1698"/>
                    </a:lnTo>
                    <a:cubicBezTo>
                      <a:pt x="428021" y="-2366"/>
                      <a:pt x="472915" y="912"/>
                      <a:pt x="515818" y="11018"/>
                    </a:cubicBezTo>
                    <a:cubicBezTo>
                      <a:pt x="521248" y="12061"/>
                      <a:pt x="526506" y="13682"/>
                      <a:pt x="531775" y="15263"/>
                    </a:cubicBezTo>
                    <a:cubicBezTo>
                      <a:pt x="537026" y="16895"/>
                      <a:pt x="542396" y="18181"/>
                      <a:pt x="547561" y="20057"/>
                    </a:cubicBezTo>
                    <a:lnTo>
                      <a:pt x="563048" y="25705"/>
                    </a:lnTo>
                    <a:lnTo>
                      <a:pt x="566924" y="27110"/>
                    </a:lnTo>
                    <a:lnTo>
                      <a:pt x="570695" y="28772"/>
                    </a:lnTo>
                    <a:lnTo>
                      <a:pt x="578247" y="32077"/>
                    </a:lnTo>
                    <a:cubicBezTo>
                      <a:pt x="583292" y="34258"/>
                      <a:pt x="588363" y="36381"/>
                      <a:pt x="593200" y="39027"/>
                    </a:cubicBezTo>
                    <a:cubicBezTo>
                      <a:pt x="598083" y="41564"/>
                      <a:pt x="603031" y="43969"/>
                      <a:pt x="607882" y="46573"/>
                    </a:cubicBezTo>
                    <a:lnTo>
                      <a:pt x="622151" y="54942"/>
                    </a:lnTo>
                    <a:cubicBezTo>
                      <a:pt x="626982" y="57601"/>
                      <a:pt x="631416" y="60965"/>
                      <a:pt x="636079" y="63924"/>
                    </a:cubicBezTo>
                    <a:cubicBezTo>
                      <a:pt x="654408" y="76299"/>
                      <a:pt x="671960" y="90056"/>
                      <a:pt x="688224" y="105448"/>
                    </a:cubicBezTo>
                    <a:cubicBezTo>
                      <a:pt x="704497" y="120821"/>
                      <a:pt x="719734" y="137475"/>
                      <a:pt x="733804" y="155193"/>
                    </a:cubicBezTo>
                    <a:cubicBezTo>
                      <a:pt x="747876" y="172905"/>
                      <a:pt x="760785" y="191680"/>
                      <a:pt x="772435" y="211166"/>
                    </a:cubicBezTo>
                    <a:cubicBezTo>
                      <a:pt x="778152" y="220953"/>
                      <a:pt x="783764" y="230839"/>
                      <a:pt x="788758" y="240897"/>
                    </a:cubicBezTo>
                    <a:cubicBezTo>
                      <a:pt x="791282" y="245905"/>
                      <a:pt x="793725" y="250949"/>
                      <a:pt x="795986" y="255948"/>
                    </a:cubicBezTo>
                    <a:cubicBezTo>
                      <a:pt x="797174" y="258466"/>
                      <a:pt x="798182" y="260912"/>
                      <a:pt x="799281" y="263389"/>
                    </a:cubicBezTo>
                    <a:lnTo>
                      <a:pt x="801886" y="269790"/>
                    </a:lnTo>
                    <a:lnTo>
                      <a:pt x="772602" y="280489"/>
                    </a:lnTo>
                    <a:close/>
                  </a:path>
                </a:pathLst>
              </a:custGeom>
              <a:solidFill>
                <a:srgbClr val="0051DE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A07084C-CCA0-DD69-286E-D2476D7EC6B2}"/>
                  </a:ext>
                </a:extLst>
              </p:cNvPr>
              <p:cNvSpPr/>
              <p:nvPr/>
            </p:nvSpPr>
            <p:spPr>
              <a:xfrm>
                <a:off x="1819112" y="4719431"/>
                <a:ext cx="742294" cy="311442"/>
              </a:xfrm>
              <a:custGeom>
                <a:avLst/>
                <a:gdLst>
                  <a:gd name="connsiteX0" fmla="*/ 713020 w 742294"/>
                  <a:gd name="connsiteY0" fmla="*/ 260031 h 311442"/>
                  <a:gd name="connsiteX1" fmla="*/ 713239 w 742294"/>
                  <a:gd name="connsiteY1" fmla="*/ 260629 h 311442"/>
                  <a:gd name="connsiteX2" fmla="*/ 713062 w 742294"/>
                  <a:gd name="connsiteY2" fmla="*/ 260192 h 311442"/>
                  <a:gd name="connsiteX3" fmla="*/ 712675 w 742294"/>
                  <a:gd name="connsiteY3" fmla="*/ 259220 h 311442"/>
                  <a:gd name="connsiteX4" fmla="*/ 711583 w 742294"/>
                  <a:gd name="connsiteY4" fmla="*/ 256585 h 311442"/>
                  <a:gd name="connsiteX5" fmla="*/ 708909 w 742294"/>
                  <a:gd name="connsiteY5" fmla="*/ 250556 h 311442"/>
                  <a:gd name="connsiteX6" fmla="*/ 702769 w 742294"/>
                  <a:gd name="connsiteY6" fmla="*/ 237779 h 311442"/>
                  <a:gd name="connsiteX7" fmla="*/ 688534 w 742294"/>
                  <a:gd name="connsiteY7" fmla="*/ 211855 h 311442"/>
                  <a:gd name="connsiteX8" fmla="*/ 654660 w 742294"/>
                  <a:gd name="connsiteY8" fmla="*/ 162783 h 311442"/>
                  <a:gd name="connsiteX9" fmla="*/ 615237 w 742294"/>
                  <a:gd name="connsiteY9" fmla="*/ 119728 h 311442"/>
                  <a:gd name="connsiteX10" fmla="*/ 571028 w 742294"/>
                  <a:gd name="connsiteY10" fmla="*/ 84523 h 311442"/>
                  <a:gd name="connsiteX11" fmla="*/ 559359 w 742294"/>
                  <a:gd name="connsiteY11" fmla="*/ 76986 h 311442"/>
                  <a:gd name="connsiteX12" fmla="*/ 547449 w 742294"/>
                  <a:gd name="connsiteY12" fmla="*/ 69989 h 311442"/>
                  <a:gd name="connsiteX13" fmla="*/ 535225 w 742294"/>
                  <a:gd name="connsiteY13" fmla="*/ 63728 h 311442"/>
                  <a:gd name="connsiteX14" fmla="*/ 522802 w 742294"/>
                  <a:gd name="connsiteY14" fmla="*/ 57962 h 311442"/>
                  <a:gd name="connsiteX15" fmla="*/ 516540 w 742294"/>
                  <a:gd name="connsiteY15" fmla="*/ 55206 h 311442"/>
                  <a:gd name="connsiteX16" fmla="*/ 513417 w 742294"/>
                  <a:gd name="connsiteY16" fmla="*/ 53809 h 311442"/>
                  <a:gd name="connsiteX17" fmla="*/ 510193 w 742294"/>
                  <a:gd name="connsiteY17" fmla="*/ 52662 h 311442"/>
                  <a:gd name="connsiteX18" fmla="*/ 497343 w 742294"/>
                  <a:gd name="connsiteY18" fmla="*/ 47968 h 311442"/>
                  <a:gd name="connsiteX19" fmla="*/ 484215 w 742294"/>
                  <a:gd name="connsiteY19" fmla="*/ 44005 h 311442"/>
                  <a:gd name="connsiteX20" fmla="*/ 470925 w 742294"/>
                  <a:gd name="connsiteY20" fmla="*/ 40466 h 311442"/>
                  <a:gd name="connsiteX21" fmla="*/ 357600 w 742294"/>
                  <a:gd name="connsiteY21" fmla="*/ 32671 h 311442"/>
                  <a:gd name="connsiteX22" fmla="*/ 342741 w 742294"/>
                  <a:gd name="connsiteY22" fmla="*/ 34179 h 311442"/>
                  <a:gd name="connsiteX23" fmla="*/ 335315 w 742294"/>
                  <a:gd name="connsiteY23" fmla="*/ 34908 h 311442"/>
                  <a:gd name="connsiteX24" fmla="*/ 328134 w 742294"/>
                  <a:gd name="connsiteY24" fmla="*/ 36106 h 311442"/>
                  <a:gd name="connsiteX25" fmla="*/ 313757 w 742294"/>
                  <a:gd name="connsiteY25" fmla="*/ 38393 h 311442"/>
                  <a:gd name="connsiteX26" fmla="*/ 299719 w 742294"/>
                  <a:gd name="connsiteY26" fmla="*/ 41490 h 311442"/>
                  <a:gd name="connsiteX27" fmla="*/ 272190 w 742294"/>
                  <a:gd name="connsiteY27" fmla="*/ 48794 h 311442"/>
                  <a:gd name="connsiteX28" fmla="*/ 258895 w 742294"/>
                  <a:gd name="connsiteY28" fmla="*/ 53420 h 311442"/>
                  <a:gd name="connsiteX29" fmla="*/ 252248 w 742294"/>
                  <a:gd name="connsiteY29" fmla="*/ 55723 h 311442"/>
                  <a:gd name="connsiteX30" fmla="*/ 245799 w 742294"/>
                  <a:gd name="connsiteY30" fmla="*/ 58430 h 311442"/>
                  <a:gd name="connsiteX31" fmla="*/ 232922 w 742294"/>
                  <a:gd name="connsiteY31" fmla="*/ 63860 h 311442"/>
                  <a:gd name="connsiteX32" fmla="*/ 220433 w 742294"/>
                  <a:gd name="connsiteY32" fmla="*/ 70033 h 311442"/>
                  <a:gd name="connsiteX33" fmla="*/ 208204 w 742294"/>
                  <a:gd name="connsiteY33" fmla="*/ 76677 h 311442"/>
                  <a:gd name="connsiteX34" fmla="*/ 196221 w 742294"/>
                  <a:gd name="connsiteY34" fmla="*/ 83771 h 311442"/>
                  <a:gd name="connsiteX35" fmla="*/ 151345 w 742294"/>
                  <a:gd name="connsiteY35" fmla="*/ 117402 h 311442"/>
                  <a:gd name="connsiteX36" fmla="*/ 77217 w 742294"/>
                  <a:gd name="connsiteY36" fmla="*/ 206774 h 311442"/>
                  <a:gd name="connsiteX37" fmla="*/ 49211 w 742294"/>
                  <a:gd name="connsiteY37" fmla="*/ 259900 h 311442"/>
                  <a:gd name="connsiteX38" fmla="*/ 37988 w 742294"/>
                  <a:gd name="connsiteY38" fmla="*/ 287419 h 311442"/>
                  <a:gd name="connsiteX39" fmla="*/ 33327 w 742294"/>
                  <a:gd name="connsiteY39" fmla="*/ 300872 h 311442"/>
                  <a:gd name="connsiteX40" fmla="*/ 31366 w 742294"/>
                  <a:gd name="connsiteY40" fmla="*/ 307170 h 311442"/>
                  <a:gd name="connsiteX41" fmla="*/ 30570 w 742294"/>
                  <a:gd name="connsiteY41" fmla="*/ 309931 h 311442"/>
                  <a:gd name="connsiteX42" fmla="*/ 30281 w 742294"/>
                  <a:gd name="connsiteY42" fmla="*/ 310980 h 311442"/>
                  <a:gd name="connsiteX43" fmla="*/ 30166 w 742294"/>
                  <a:gd name="connsiteY43" fmla="*/ 311402 h 311442"/>
                  <a:gd name="connsiteX44" fmla="*/ 30307 w 742294"/>
                  <a:gd name="connsiteY44" fmla="*/ 310817 h 311442"/>
                  <a:gd name="connsiteX45" fmla="*/ 0 w 742294"/>
                  <a:gd name="connsiteY45" fmla="*/ 303506 h 311442"/>
                  <a:gd name="connsiteX46" fmla="*/ 1467 w 742294"/>
                  <a:gd name="connsiteY46" fmla="*/ 298343 h 311442"/>
                  <a:gd name="connsiteX47" fmla="*/ 3655 w 742294"/>
                  <a:gd name="connsiteY47" fmla="*/ 291308 h 311442"/>
                  <a:gd name="connsiteX48" fmla="*/ 8719 w 742294"/>
                  <a:gd name="connsiteY48" fmla="*/ 276679 h 311442"/>
                  <a:gd name="connsiteX49" fmla="*/ 20744 w 742294"/>
                  <a:gd name="connsiteY49" fmla="*/ 247188 h 311442"/>
                  <a:gd name="connsiteX50" fmla="*/ 50649 w 742294"/>
                  <a:gd name="connsiteY50" fmla="*/ 190461 h 311442"/>
                  <a:gd name="connsiteX51" fmla="*/ 130662 w 742294"/>
                  <a:gd name="connsiteY51" fmla="*/ 94073 h 311442"/>
                  <a:gd name="connsiteX52" fmla="*/ 233999 w 742294"/>
                  <a:gd name="connsiteY52" fmla="*/ 29571 h 311442"/>
                  <a:gd name="connsiteX53" fmla="*/ 241058 w 742294"/>
                  <a:gd name="connsiteY53" fmla="*/ 26622 h 311442"/>
                  <a:gd name="connsiteX54" fmla="*/ 248309 w 742294"/>
                  <a:gd name="connsiteY54" fmla="*/ 24092 h 311442"/>
                  <a:gd name="connsiteX55" fmla="*/ 262827 w 742294"/>
                  <a:gd name="connsiteY55" fmla="*/ 19053 h 311442"/>
                  <a:gd name="connsiteX56" fmla="*/ 292750 w 742294"/>
                  <a:gd name="connsiteY56" fmla="*/ 11100 h 311442"/>
                  <a:gd name="connsiteX57" fmla="*/ 307965 w 742294"/>
                  <a:gd name="connsiteY57" fmla="*/ 7757 h 311442"/>
                  <a:gd name="connsiteX58" fmla="*/ 323478 w 742294"/>
                  <a:gd name="connsiteY58" fmla="*/ 5277 h 311442"/>
                  <a:gd name="connsiteX59" fmla="*/ 331230 w 742294"/>
                  <a:gd name="connsiteY59" fmla="*/ 3999 h 311442"/>
                  <a:gd name="connsiteX60" fmla="*/ 339174 w 742294"/>
                  <a:gd name="connsiteY60" fmla="*/ 3206 h 311442"/>
                  <a:gd name="connsiteX61" fmla="*/ 355073 w 742294"/>
                  <a:gd name="connsiteY61" fmla="*/ 1595 h 311442"/>
                  <a:gd name="connsiteX62" fmla="*/ 478215 w 742294"/>
                  <a:gd name="connsiteY62" fmla="*/ 10153 h 311442"/>
                  <a:gd name="connsiteX63" fmla="*/ 492839 w 742294"/>
                  <a:gd name="connsiteY63" fmla="*/ 14046 h 311442"/>
                  <a:gd name="connsiteX64" fmla="*/ 507295 w 742294"/>
                  <a:gd name="connsiteY64" fmla="*/ 18423 h 311442"/>
                  <a:gd name="connsiteX65" fmla="*/ 521464 w 742294"/>
                  <a:gd name="connsiteY65" fmla="*/ 23594 h 311442"/>
                  <a:gd name="connsiteX66" fmla="*/ 525012 w 742294"/>
                  <a:gd name="connsiteY66" fmla="*/ 24870 h 311442"/>
                  <a:gd name="connsiteX67" fmla="*/ 528460 w 742294"/>
                  <a:gd name="connsiteY67" fmla="*/ 26399 h 311442"/>
                  <a:gd name="connsiteX68" fmla="*/ 535368 w 742294"/>
                  <a:gd name="connsiteY68" fmla="*/ 29429 h 311442"/>
                  <a:gd name="connsiteX69" fmla="*/ 549055 w 742294"/>
                  <a:gd name="connsiteY69" fmla="*/ 35787 h 311442"/>
                  <a:gd name="connsiteX70" fmla="*/ 562508 w 742294"/>
                  <a:gd name="connsiteY70" fmla="*/ 42690 h 311442"/>
                  <a:gd name="connsiteX71" fmla="*/ 575597 w 742294"/>
                  <a:gd name="connsiteY71" fmla="*/ 50372 h 311442"/>
                  <a:gd name="connsiteX72" fmla="*/ 588394 w 742294"/>
                  <a:gd name="connsiteY72" fmla="*/ 58632 h 311442"/>
                  <a:gd name="connsiteX73" fmla="*/ 636570 w 742294"/>
                  <a:gd name="connsiteY73" fmla="*/ 96997 h 311442"/>
                  <a:gd name="connsiteX74" fmla="*/ 679072 w 742294"/>
                  <a:gd name="connsiteY74" fmla="*/ 143396 h 311442"/>
                  <a:gd name="connsiteX75" fmla="*/ 715325 w 742294"/>
                  <a:gd name="connsiteY75" fmla="*/ 195919 h 311442"/>
                  <a:gd name="connsiteX76" fmla="*/ 730604 w 742294"/>
                  <a:gd name="connsiteY76" fmla="*/ 223745 h 311442"/>
                  <a:gd name="connsiteX77" fmla="*/ 737289 w 742294"/>
                  <a:gd name="connsiteY77" fmla="*/ 237658 h 311442"/>
                  <a:gd name="connsiteX78" fmla="*/ 740273 w 742294"/>
                  <a:gd name="connsiteY78" fmla="*/ 244392 h 311442"/>
                  <a:gd name="connsiteX79" fmla="*/ 742295 w 742294"/>
                  <a:gd name="connsiteY79" fmla="*/ 249316 h 311442"/>
                  <a:gd name="connsiteX80" fmla="*/ 713020 w 742294"/>
                  <a:gd name="connsiteY80" fmla="*/ 260031 h 3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742294" h="311442">
                    <a:moveTo>
                      <a:pt x="713020" y="260031"/>
                    </a:moveTo>
                    <a:lnTo>
                      <a:pt x="713239" y="260629"/>
                    </a:lnTo>
                    <a:lnTo>
                      <a:pt x="713062" y="260192"/>
                    </a:lnTo>
                    <a:lnTo>
                      <a:pt x="712675" y="259220"/>
                    </a:lnTo>
                    <a:lnTo>
                      <a:pt x="711583" y="256585"/>
                    </a:lnTo>
                    <a:cubicBezTo>
                      <a:pt x="710686" y="254585"/>
                      <a:pt x="709923" y="252693"/>
                      <a:pt x="708909" y="250556"/>
                    </a:cubicBezTo>
                    <a:cubicBezTo>
                      <a:pt x="707039" y="246418"/>
                      <a:pt x="704940" y="242087"/>
                      <a:pt x="702769" y="237779"/>
                    </a:cubicBezTo>
                    <a:cubicBezTo>
                      <a:pt x="698475" y="229111"/>
                      <a:pt x="693533" y="220432"/>
                      <a:pt x="688534" y="211855"/>
                    </a:cubicBezTo>
                    <a:cubicBezTo>
                      <a:pt x="678301" y="194753"/>
                      <a:pt x="666941" y="178234"/>
                      <a:pt x="654660" y="162783"/>
                    </a:cubicBezTo>
                    <a:cubicBezTo>
                      <a:pt x="642380" y="147321"/>
                      <a:pt x="629175" y="132909"/>
                      <a:pt x="615237" y="119728"/>
                    </a:cubicBezTo>
                    <a:cubicBezTo>
                      <a:pt x="601301" y="106524"/>
                      <a:pt x="586415" y="94926"/>
                      <a:pt x="571028" y="84523"/>
                    </a:cubicBezTo>
                    <a:cubicBezTo>
                      <a:pt x="567108" y="82063"/>
                      <a:pt x="563406" y="79168"/>
                      <a:pt x="559359" y="76986"/>
                    </a:cubicBezTo>
                    <a:lnTo>
                      <a:pt x="547449" y="69989"/>
                    </a:lnTo>
                    <a:lnTo>
                      <a:pt x="535225" y="63728"/>
                    </a:lnTo>
                    <a:cubicBezTo>
                      <a:pt x="531216" y="61491"/>
                      <a:pt x="526992" y="59765"/>
                      <a:pt x="522802" y="57962"/>
                    </a:cubicBezTo>
                    <a:lnTo>
                      <a:pt x="516540" y="55206"/>
                    </a:lnTo>
                    <a:lnTo>
                      <a:pt x="513417" y="53809"/>
                    </a:lnTo>
                    <a:lnTo>
                      <a:pt x="510193" y="52662"/>
                    </a:lnTo>
                    <a:lnTo>
                      <a:pt x="497343" y="47968"/>
                    </a:lnTo>
                    <a:cubicBezTo>
                      <a:pt x="493062" y="46390"/>
                      <a:pt x="488573" y="45381"/>
                      <a:pt x="484215" y="44005"/>
                    </a:cubicBezTo>
                    <a:cubicBezTo>
                      <a:pt x="479837" y="42683"/>
                      <a:pt x="475478" y="41297"/>
                      <a:pt x="470925" y="40466"/>
                    </a:cubicBezTo>
                    <a:cubicBezTo>
                      <a:pt x="435130" y="32086"/>
                      <a:pt x="397150" y="29078"/>
                      <a:pt x="357600" y="32671"/>
                    </a:cubicBezTo>
                    <a:lnTo>
                      <a:pt x="342741" y="34179"/>
                    </a:lnTo>
                    <a:lnTo>
                      <a:pt x="335315" y="34908"/>
                    </a:lnTo>
                    <a:lnTo>
                      <a:pt x="328134" y="36106"/>
                    </a:lnTo>
                    <a:lnTo>
                      <a:pt x="313757" y="38393"/>
                    </a:lnTo>
                    <a:cubicBezTo>
                      <a:pt x="309028" y="39310"/>
                      <a:pt x="304408" y="40493"/>
                      <a:pt x="299719" y="41490"/>
                    </a:cubicBezTo>
                    <a:cubicBezTo>
                      <a:pt x="290239" y="43242"/>
                      <a:pt x="281357" y="46376"/>
                      <a:pt x="272190" y="48794"/>
                    </a:cubicBezTo>
                    <a:cubicBezTo>
                      <a:pt x="267681" y="50178"/>
                      <a:pt x="263342" y="51921"/>
                      <a:pt x="258895" y="53420"/>
                    </a:cubicBezTo>
                    <a:lnTo>
                      <a:pt x="252248" y="55723"/>
                    </a:lnTo>
                    <a:cubicBezTo>
                      <a:pt x="250060" y="56549"/>
                      <a:pt x="247955" y="57542"/>
                      <a:pt x="245799" y="58430"/>
                    </a:cubicBezTo>
                    <a:lnTo>
                      <a:pt x="232922" y="63860"/>
                    </a:lnTo>
                    <a:lnTo>
                      <a:pt x="220433" y="70033"/>
                    </a:lnTo>
                    <a:cubicBezTo>
                      <a:pt x="216178" y="71916"/>
                      <a:pt x="212275" y="74453"/>
                      <a:pt x="208204" y="76677"/>
                    </a:cubicBezTo>
                    <a:cubicBezTo>
                      <a:pt x="204168" y="78964"/>
                      <a:pt x="200053" y="81119"/>
                      <a:pt x="196221" y="83771"/>
                    </a:cubicBezTo>
                    <a:cubicBezTo>
                      <a:pt x="180333" y="93405"/>
                      <a:pt x="165523" y="104927"/>
                      <a:pt x="151345" y="117402"/>
                    </a:cubicBezTo>
                    <a:cubicBezTo>
                      <a:pt x="122975" y="142333"/>
                      <a:pt x="98074" y="172797"/>
                      <a:pt x="77217" y="206774"/>
                    </a:cubicBezTo>
                    <a:cubicBezTo>
                      <a:pt x="66786" y="223734"/>
                      <a:pt x="57331" y="241585"/>
                      <a:pt x="49211" y="259900"/>
                    </a:cubicBezTo>
                    <a:cubicBezTo>
                      <a:pt x="45055" y="269019"/>
                      <a:pt x="41387" y="278293"/>
                      <a:pt x="37988" y="287419"/>
                    </a:cubicBezTo>
                    <a:cubicBezTo>
                      <a:pt x="36299" y="291978"/>
                      <a:pt x="34726" y="296531"/>
                      <a:pt x="33327" y="300872"/>
                    </a:cubicBezTo>
                    <a:cubicBezTo>
                      <a:pt x="32597" y="303088"/>
                      <a:pt x="31961" y="305166"/>
                      <a:pt x="31366" y="307170"/>
                    </a:cubicBezTo>
                    <a:lnTo>
                      <a:pt x="30570" y="309931"/>
                    </a:lnTo>
                    <a:lnTo>
                      <a:pt x="30281" y="310980"/>
                    </a:lnTo>
                    <a:lnTo>
                      <a:pt x="30166" y="311402"/>
                    </a:lnTo>
                    <a:cubicBezTo>
                      <a:pt x="30109" y="311608"/>
                      <a:pt x="30274" y="310985"/>
                      <a:pt x="30307" y="310817"/>
                    </a:cubicBezTo>
                    <a:lnTo>
                      <a:pt x="0" y="303506"/>
                    </a:lnTo>
                    <a:lnTo>
                      <a:pt x="1467" y="298343"/>
                    </a:lnTo>
                    <a:cubicBezTo>
                      <a:pt x="2144" y="296064"/>
                      <a:pt x="2858" y="293731"/>
                      <a:pt x="3655" y="291308"/>
                    </a:cubicBezTo>
                    <a:cubicBezTo>
                      <a:pt x="5196" y="286523"/>
                      <a:pt x="6900" y="281597"/>
                      <a:pt x="8719" y="276679"/>
                    </a:cubicBezTo>
                    <a:cubicBezTo>
                      <a:pt x="12379" y="266842"/>
                      <a:pt x="16309" y="256924"/>
                      <a:pt x="20744" y="247188"/>
                    </a:cubicBezTo>
                    <a:cubicBezTo>
                      <a:pt x="29417" y="227634"/>
                      <a:pt x="39490" y="208608"/>
                      <a:pt x="50649" y="190461"/>
                    </a:cubicBezTo>
                    <a:cubicBezTo>
                      <a:pt x="72952" y="154128"/>
                      <a:pt x="99763" y="121250"/>
                      <a:pt x="130662" y="94073"/>
                    </a:cubicBezTo>
                    <a:cubicBezTo>
                      <a:pt x="161387" y="66645"/>
                      <a:pt x="196223" y="44981"/>
                      <a:pt x="233999" y="29571"/>
                    </a:cubicBezTo>
                    <a:cubicBezTo>
                      <a:pt x="236357" y="28600"/>
                      <a:pt x="238668" y="27524"/>
                      <a:pt x="241058" y="26622"/>
                    </a:cubicBezTo>
                    <a:lnTo>
                      <a:pt x="248309" y="24092"/>
                    </a:lnTo>
                    <a:cubicBezTo>
                      <a:pt x="253160" y="22447"/>
                      <a:pt x="257916" y="20564"/>
                      <a:pt x="262827" y="19053"/>
                    </a:cubicBezTo>
                    <a:cubicBezTo>
                      <a:pt x="272788" y="16385"/>
                      <a:pt x="282498" y="13026"/>
                      <a:pt x="292750" y="11100"/>
                    </a:cubicBezTo>
                    <a:cubicBezTo>
                      <a:pt x="297829" y="10015"/>
                      <a:pt x="302850" y="8745"/>
                      <a:pt x="307965" y="7757"/>
                    </a:cubicBezTo>
                    <a:lnTo>
                      <a:pt x="323478" y="5277"/>
                    </a:lnTo>
                    <a:lnTo>
                      <a:pt x="331230" y="3999"/>
                    </a:lnTo>
                    <a:lnTo>
                      <a:pt x="339174" y="3206"/>
                    </a:lnTo>
                    <a:lnTo>
                      <a:pt x="355073" y="1595"/>
                    </a:lnTo>
                    <a:cubicBezTo>
                      <a:pt x="397432" y="-2233"/>
                      <a:pt x="438866" y="910"/>
                      <a:pt x="478215" y="10153"/>
                    </a:cubicBezTo>
                    <a:cubicBezTo>
                      <a:pt x="483205" y="11092"/>
                      <a:pt x="488016" y="12596"/>
                      <a:pt x="492839" y="14046"/>
                    </a:cubicBezTo>
                    <a:cubicBezTo>
                      <a:pt x="497642" y="15549"/>
                      <a:pt x="502572" y="16697"/>
                      <a:pt x="507295" y="18423"/>
                    </a:cubicBezTo>
                    <a:lnTo>
                      <a:pt x="521464" y="23594"/>
                    </a:lnTo>
                    <a:lnTo>
                      <a:pt x="525012" y="24870"/>
                    </a:lnTo>
                    <a:lnTo>
                      <a:pt x="528460" y="26399"/>
                    </a:lnTo>
                    <a:lnTo>
                      <a:pt x="535368" y="29429"/>
                    </a:lnTo>
                    <a:cubicBezTo>
                      <a:pt x="539985" y="31420"/>
                      <a:pt x="544633" y="33345"/>
                      <a:pt x="549055" y="35787"/>
                    </a:cubicBezTo>
                    <a:cubicBezTo>
                      <a:pt x="553524" y="38119"/>
                      <a:pt x="558060" y="40307"/>
                      <a:pt x="562508" y="42690"/>
                    </a:cubicBezTo>
                    <a:lnTo>
                      <a:pt x="575597" y="50372"/>
                    </a:lnTo>
                    <a:cubicBezTo>
                      <a:pt x="580035" y="52792"/>
                      <a:pt x="584104" y="55922"/>
                      <a:pt x="588394" y="58632"/>
                    </a:cubicBezTo>
                    <a:cubicBezTo>
                      <a:pt x="605252" y="70022"/>
                      <a:pt x="621470" y="82698"/>
                      <a:pt x="636570" y="96997"/>
                    </a:cubicBezTo>
                    <a:cubicBezTo>
                      <a:pt x="651676" y="111274"/>
                      <a:pt x="665896" y="126807"/>
                      <a:pt x="679072" y="143396"/>
                    </a:cubicBezTo>
                    <a:cubicBezTo>
                      <a:pt x="692247" y="159977"/>
                      <a:pt x="704381" y="177624"/>
                      <a:pt x="715325" y="195919"/>
                    </a:cubicBezTo>
                    <a:cubicBezTo>
                      <a:pt x="720684" y="205101"/>
                      <a:pt x="725960" y="214383"/>
                      <a:pt x="730604" y="223745"/>
                    </a:cubicBezTo>
                    <a:cubicBezTo>
                      <a:pt x="732951" y="228404"/>
                      <a:pt x="735223" y="233091"/>
                      <a:pt x="737289" y="237658"/>
                    </a:cubicBezTo>
                    <a:cubicBezTo>
                      <a:pt x="738390" y="239987"/>
                      <a:pt x="739274" y="242155"/>
                      <a:pt x="740273" y="244392"/>
                    </a:cubicBezTo>
                    <a:lnTo>
                      <a:pt x="742295" y="249316"/>
                    </a:lnTo>
                    <a:lnTo>
                      <a:pt x="713020" y="260031"/>
                    </a:lnTo>
                    <a:close/>
                  </a:path>
                </a:pathLst>
              </a:custGeom>
              <a:solidFill>
                <a:srgbClr val="763D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D8EB495-2451-2342-E96E-3211E6C5AD32}"/>
                </a:ext>
              </a:extLst>
            </p:cNvPr>
            <p:cNvSpPr/>
            <p:nvPr/>
          </p:nvSpPr>
          <p:spPr>
            <a:xfrm>
              <a:off x="2333860" y="4869741"/>
              <a:ext cx="572601" cy="297658"/>
            </a:xfrm>
            <a:custGeom>
              <a:avLst/>
              <a:gdLst>
                <a:gd name="connsiteX0" fmla="*/ 534177 w 572601"/>
                <a:gd name="connsiteY0" fmla="*/ 78988 h 297658"/>
                <a:gd name="connsiteX1" fmla="*/ 503609 w 572601"/>
                <a:gd name="connsiteY1" fmla="*/ 82927 h 297658"/>
                <a:gd name="connsiteX2" fmla="*/ 473864 w 572601"/>
                <a:gd name="connsiteY2" fmla="*/ 63362 h 297658"/>
                <a:gd name="connsiteX3" fmla="*/ 434271 w 572601"/>
                <a:gd name="connsiteY3" fmla="*/ 72974 h 297658"/>
                <a:gd name="connsiteX4" fmla="*/ 396463 w 572601"/>
                <a:gd name="connsiteY4" fmla="*/ 33351 h 297658"/>
                <a:gd name="connsiteX5" fmla="*/ 352530 w 572601"/>
                <a:gd name="connsiteY5" fmla="*/ 46948 h 297658"/>
                <a:gd name="connsiteX6" fmla="*/ 315911 w 572601"/>
                <a:gd name="connsiteY6" fmla="*/ 12819 h 297658"/>
                <a:gd name="connsiteX7" fmla="*/ 271730 w 572601"/>
                <a:gd name="connsiteY7" fmla="*/ 26688 h 297658"/>
                <a:gd name="connsiteX8" fmla="*/ 238344 w 572601"/>
                <a:gd name="connsiteY8" fmla="*/ 971 h 297658"/>
                <a:gd name="connsiteX9" fmla="*/ 182532 w 572601"/>
                <a:gd name="connsiteY9" fmla="*/ 35506 h 297658"/>
                <a:gd name="connsiteX10" fmla="*/ 169492 w 572601"/>
                <a:gd name="connsiteY10" fmla="*/ 31150 h 297658"/>
                <a:gd name="connsiteX11" fmla="*/ 108122 w 572601"/>
                <a:gd name="connsiteY11" fmla="*/ 58043 h 297658"/>
                <a:gd name="connsiteX12" fmla="*/ 95728 w 572601"/>
                <a:gd name="connsiteY12" fmla="*/ 53833 h 297658"/>
                <a:gd name="connsiteX13" fmla="*/ 32876 w 572601"/>
                <a:gd name="connsiteY13" fmla="*/ 95462 h 297658"/>
                <a:gd name="connsiteX14" fmla="*/ 43266 w 572601"/>
                <a:gd name="connsiteY14" fmla="*/ 139055 h 297658"/>
                <a:gd name="connsiteX15" fmla="*/ 796 w 572601"/>
                <a:gd name="connsiteY15" fmla="*/ 170438 h 297658"/>
                <a:gd name="connsiteX16" fmla="*/ 31574 w 572601"/>
                <a:gd name="connsiteY16" fmla="*/ 216910 h 297658"/>
                <a:gd name="connsiteX17" fmla="*/ 42143 w 572601"/>
                <a:gd name="connsiteY17" fmla="*/ 217576 h 297658"/>
                <a:gd name="connsiteX18" fmla="*/ 82506 w 572601"/>
                <a:gd name="connsiteY18" fmla="*/ 254213 h 297658"/>
                <a:gd name="connsiteX19" fmla="*/ 108929 w 572601"/>
                <a:gd name="connsiteY19" fmla="*/ 252884 h 297658"/>
                <a:gd name="connsiteX20" fmla="*/ 162082 w 572601"/>
                <a:gd name="connsiteY20" fmla="*/ 296167 h 297658"/>
                <a:gd name="connsiteX21" fmla="*/ 237109 w 572601"/>
                <a:gd name="connsiteY21" fmla="*/ 266393 h 297658"/>
                <a:gd name="connsiteX22" fmla="*/ 263162 w 572601"/>
                <a:gd name="connsiteY22" fmla="*/ 277214 h 297658"/>
                <a:gd name="connsiteX23" fmla="*/ 340947 w 572601"/>
                <a:gd name="connsiteY23" fmla="*/ 243173 h 297658"/>
                <a:gd name="connsiteX24" fmla="*/ 383206 w 572601"/>
                <a:gd name="connsiteY24" fmla="*/ 278033 h 297658"/>
                <a:gd name="connsiteX25" fmla="*/ 449349 w 572601"/>
                <a:gd name="connsiteY25" fmla="*/ 241261 h 297658"/>
                <a:gd name="connsiteX26" fmla="*/ 456152 w 572601"/>
                <a:gd name="connsiteY26" fmla="*/ 243116 h 297658"/>
                <a:gd name="connsiteX27" fmla="*/ 524869 w 572601"/>
                <a:gd name="connsiteY27" fmla="*/ 197614 h 297658"/>
                <a:gd name="connsiteX28" fmla="*/ 524767 w 572601"/>
                <a:gd name="connsiteY28" fmla="*/ 173970 h 297658"/>
                <a:gd name="connsiteX29" fmla="*/ 571632 w 572601"/>
                <a:gd name="connsiteY29" fmla="*/ 135547 h 297658"/>
                <a:gd name="connsiteX30" fmla="*/ 534177 w 572601"/>
                <a:gd name="connsiteY30" fmla="*/ 78988 h 29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2601" h="297658">
                  <a:moveTo>
                    <a:pt x="534177" y="78988"/>
                  </a:moveTo>
                  <a:cubicBezTo>
                    <a:pt x="523403" y="76798"/>
                    <a:pt x="512770" y="78447"/>
                    <a:pt x="503609" y="82927"/>
                  </a:cubicBezTo>
                  <a:cubicBezTo>
                    <a:pt x="496805" y="73184"/>
                    <a:pt x="486434" y="65909"/>
                    <a:pt x="473864" y="63362"/>
                  </a:cubicBezTo>
                  <a:cubicBezTo>
                    <a:pt x="459327" y="60403"/>
                    <a:pt x="444999" y="64362"/>
                    <a:pt x="434271" y="72974"/>
                  </a:cubicBezTo>
                  <a:cubicBezTo>
                    <a:pt x="431263" y="53726"/>
                    <a:pt x="416681" y="37453"/>
                    <a:pt x="396463" y="33351"/>
                  </a:cubicBezTo>
                  <a:cubicBezTo>
                    <a:pt x="379861" y="29974"/>
                    <a:pt x="363537" y="35646"/>
                    <a:pt x="352530" y="46948"/>
                  </a:cubicBezTo>
                  <a:cubicBezTo>
                    <a:pt x="347838" y="30164"/>
                    <a:pt x="334170" y="16525"/>
                    <a:pt x="315911" y="12819"/>
                  </a:cubicBezTo>
                  <a:cubicBezTo>
                    <a:pt x="299175" y="9411"/>
                    <a:pt x="282734" y="15208"/>
                    <a:pt x="271730" y="26688"/>
                  </a:cubicBezTo>
                  <a:cubicBezTo>
                    <a:pt x="265372" y="13893"/>
                    <a:pt x="253433" y="4036"/>
                    <a:pt x="238344" y="971"/>
                  </a:cubicBezTo>
                  <a:cubicBezTo>
                    <a:pt x="213379" y="-4108"/>
                    <a:pt x="189057" y="11230"/>
                    <a:pt x="182532" y="35506"/>
                  </a:cubicBezTo>
                  <a:cubicBezTo>
                    <a:pt x="178441" y="33599"/>
                    <a:pt x="174100" y="32089"/>
                    <a:pt x="169492" y="31150"/>
                  </a:cubicBezTo>
                  <a:cubicBezTo>
                    <a:pt x="144741" y="26116"/>
                    <a:pt x="120518" y="37623"/>
                    <a:pt x="108122" y="58043"/>
                  </a:cubicBezTo>
                  <a:cubicBezTo>
                    <a:pt x="104248" y="56190"/>
                    <a:pt x="100128" y="54728"/>
                    <a:pt x="95728" y="53833"/>
                  </a:cubicBezTo>
                  <a:cubicBezTo>
                    <a:pt x="66881" y="47969"/>
                    <a:pt x="38735" y="66603"/>
                    <a:pt x="32876" y="95462"/>
                  </a:cubicBezTo>
                  <a:cubicBezTo>
                    <a:pt x="29625" y="111437"/>
                    <a:pt x="33919" y="127178"/>
                    <a:pt x="43266" y="139055"/>
                  </a:cubicBezTo>
                  <a:cubicBezTo>
                    <a:pt x="23395" y="137079"/>
                    <a:pt x="4858" y="150435"/>
                    <a:pt x="796" y="170438"/>
                  </a:cubicBezTo>
                  <a:cubicBezTo>
                    <a:pt x="-3535" y="191769"/>
                    <a:pt x="10242" y="212577"/>
                    <a:pt x="31574" y="216910"/>
                  </a:cubicBezTo>
                  <a:cubicBezTo>
                    <a:pt x="35144" y="217636"/>
                    <a:pt x="38680" y="217812"/>
                    <a:pt x="42143" y="217576"/>
                  </a:cubicBezTo>
                  <a:cubicBezTo>
                    <a:pt x="47688" y="235639"/>
                    <a:pt x="62684" y="250186"/>
                    <a:pt x="82506" y="254213"/>
                  </a:cubicBezTo>
                  <a:cubicBezTo>
                    <a:pt x="91617" y="256065"/>
                    <a:pt x="100647" y="255464"/>
                    <a:pt x="108929" y="252884"/>
                  </a:cubicBezTo>
                  <a:cubicBezTo>
                    <a:pt x="118178" y="274374"/>
                    <a:pt x="137417" y="291157"/>
                    <a:pt x="162082" y="296167"/>
                  </a:cubicBezTo>
                  <a:cubicBezTo>
                    <a:pt x="191687" y="302181"/>
                    <a:pt x="220712" y="289562"/>
                    <a:pt x="237109" y="266393"/>
                  </a:cubicBezTo>
                  <a:cubicBezTo>
                    <a:pt x="244809" y="271492"/>
                    <a:pt x="253563" y="275258"/>
                    <a:pt x="263162" y="277214"/>
                  </a:cubicBezTo>
                  <a:cubicBezTo>
                    <a:pt x="294530" y="283588"/>
                    <a:pt x="325215" y="269023"/>
                    <a:pt x="340947" y="243173"/>
                  </a:cubicBezTo>
                  <a:cubicBezTo>
                    <a:pt x="348112" y="260478"/>
                    <a:pt x="363474" y="274027"/>
                    <a:pt x="383206" y="278033"/>
                  </a:cubicBezTo>
                  <a:cubicBezTo>
                    <a:pt x="411719" y="283831"/>
                    <a:pt x="439533" y="267705"/>
                    <a:pt x="449349" y="241261"/>
                  </a:cubicBezTo>
                  <a:cubicBezTo>
                    <a:pt x="451563" y="241995"/>
                    <a:pt x="453809" y="242641"/>
                    <a:pt x="456152" y="243116"/>
                  </a:cubicBezTo>
                  <a:cubicBezTo>
                    <a:pt x="487692" y="249528"/>
                    <a:pt x="518455" y="229155"/>
                    <a:pt x="524869" y="197614"/>
                  </a:cubicBezTo>
                  <a:cubicBezTo>
                    <a:pt x="526508" y="189547"/>
                    <a:pt x="526371" y="181542"/>
                    <a:pt x="524767" y="173970"/>
                  </a:cubicBezTo>
                  <a:cubicBezTo>
                    <a:pt x="547071" y="173928"/>
                    <a:pt x="567025" y="158252"/>
                    <a:pt x="571632" y="135547"/>
                  </a:cubicBezTo>
                  <a:cubicBezTo>
                    <a:pt x="576906" y="109587"/>
                    <a:pt x="560136" y="84257"/>
                    <a:pt x="534177" y="78988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4DFF442-0259-AB0C-8C57-03F217EAD852}"/>
                </a:ext>
              </a:extLst>
            </p:cNvPr>
            <p:cNvSpPr/>
            <p:nvPr/>
          </p:nvSpPr>
          <p:spPr>
            <a:xfrm>
              <a:off x="1530088" y="4903007"/>
              <a:ext cx="488751" cy="261465"/>
            </a:xfrm>
            <a:custGeom>
              <a:avLst/>
              <a:gdLst>
                <a:gd name="connsiteX0" fmla="*/ 421306 w 488751"/>
                <a:gd name="connsiteY0" fmla="*/ 78534 h 261465"/>
                <a:gd name="connsiteX1" fmla="*/ 415945 w 488751"/>
                <a:gd name="connsiteY1" fmla="*/ 78804 h 261465"/>
                <a:gd name="connsiteX2" fmla="*/ 416685 w 488751"/>
                <a:gd name="connsiteY2" fmla="*/ 70218 h 261465"/>
                <a:gd name="connsiteX3" fmla="*/ 362175 w 488751"/>
                <a:gd name="connsiteY3" fmla="*/ 15705 h 261465"/>
                <a:gd name="connsiteX4" fmla="*/ 318335 w 488751"/>
                <a:gd name="connsiteY4" fmla="*/ 37919 h 261465"/>
                <a:gd name="connsiteX5" fmla="*/ 272556 w 488751"/>
                <a:gd name="connsiteY5" fmla="*/ 12934 h 261465"/>
                <a:gd name="connsiteX6" fmla="*/ 235979 w 488751"/>
                <a:gd name="connsiteY6" fmla="*/ 27111 h 261465"/>
                <a:gd name="connsiteX7" fmla="*/ 182938 w 488751"/>
                <a:gd name="connsiteY7" fmla="*/ 0 h 261465"/>
                <a:gd name="connsiteX8" fmla="*/ 117338 w 488751"/>
                <a:gd name="connsiteY8" fmla="*/ 65599 h 261465"/>
                <a:gd name="connsiteX9" fmla="*/ 117536 w 488751"/>
                <a:gd name="connsiteY9" fmla="*/ 69495 h 261465"/>
                <a:gd name="connsiteX10" fmla="*/ 92392 w 488751"/>
                <a:gd name="connsiteY10" fmla="*/ 60979 h 261465"/>
                <a:gd name="connsiteX11" fmla="*/ 52077 w 488751"/>
                <a:gd name="connsiteY11" fmla="*/ 92562 h 261465"/>
                <a:gd name="connsiteX12" fmla="*/ 0 w 488751"/>
                <a:gd name="connsiteY12" fmla="*/ 147828 h 261465"/>
                <a:gd name="connsiteX13" fmla="*/ 33203 w 488751"/>
                <a:gd name="connsiteY13" fmla="*/ 198590 h 261465"/>
                <a:gd name="connsiteX14" fmla="*/ 31412 w 488751"/>
                <a:gd name="connsiteY14" fmla="*/ 210649 h 261465"/>
                <a:gd name="connsiteX15" fmla="*/ 72989 w 488751"/>
                <a:gd name="connsiteY15" fmla="*/ 252230 h 261465"/>
                <a:gd name="connsiteX16" fmla="*/ 104072 w 488751"/>
                <a:gd name="connsiteY16" fmla="*/ 238196 h 261465"/>
                <a:gd name="connsiteX17" fmla="*/ 141359 w 488751"/>
                <a:gd name="connsiteY17" fmla="*/ 261466 h 261465"/>
                <a:gd name="connsiteX18" fmla="*/ 180529 w 488751"/>
                <a:gd name="connsiteY18" fmla="*/ 233725 h 261465"/>
                <a:gd name="connsiteX19" fmla="*/ 199565 w 488751"/>
                <a:gd name="connsiteY19" fmla="*/ 238370 h 261465"/>
                <a:gd name="connsiteX20" fmla="*/ 226721 w 488751"/>
                <a:gd name="connsiteY20" fmla="*/ 228232 h 261465"/>
                <a:gd name="connsiteX21" fmla="*/ 262392 w 488751"/>
                <a:gd name="connsiteY21" fmla="*/ 248530 h 261465"/>
                <a:gd name="connsiteX22" fmla="*/ 301345 w 488751"/>
                <a:gd name="connsiteY22" fmla="*/ 221383 h 261465"/>
                <a:gd name="connsiteX23" fmla="*/ 346469 w 488751"/>
                <a:gd name="connsiteY23" fmla="*/ 251306 h 261465"/>
                <a:gd name="connsiteX24" fmla="*/ 395066 w 488751"/>
                <a:gd name="connsiteY24" fmla="*/ 208127 h 261465"/>
                <a:gd name="connsiteX25" fmla="*/ 421308 w 488751"/>
                <a:gd name="connsiteY25" fmla="*/ 213423 h 261465"/>
                <a:gd name="connsiteX26" fmla="*/ 488752 w 488751"/>
                <a:gd name="connsiteY26" fmla="*/ 145979 h 261465"/>
                <a:gd name="connsiteX27" fmla="*/ 421306 w 488751"/>
                <a:gd name="connsiteY27" fmla="*/ 78534 h 26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8751" h="261465">
                  <a:moveTo>
                    <a:pt x="421306" y="78534"/>
                  </a:moveTo>
                  <a:cubicBezTo>
                    <a:pt x="419496" y="78534"/>
                    <a:pt x="417719" y="78662"/>
                    <a:pt x="415945" y="78804"/>
                  </a:cubicBezTo>
                  <a:cubicBezTo>
                    <a:pt x="416389" y="75997"/>
                    <a:pt x="416685" y="73148"/>
                    <a:pt x="416685" y="70218"/>
                  </a:cubicBezTo>
                  <a:cubicBezTo>
                    <a:pt x="416685" y="40114"/>
                    <a:pt x="392279" y="15705"/>
                    <a:pt x="362175" y="15705"/>
                  </a:cubicBezTo>
                  <a:cubicBezTo>
                    <a:pt x="344173" y="15705"/>
                    <a:pt x="328260" y="24471"/>
                    <a:pt x="318335" y="37919"/>
                  </a:cubicBezTo>
                  <a:cubicBezTo>
                    <a:pt x="308626" y="22901"/>
                    <a:pt x="291771" y="12934"/>
                    <a:pt x="272556" y="12934"/>
                  </a:cubicBezTo>
                  <a:cubicBezTo>
                    <a:pt x="258460" y="12934"/>
                    <a:pt x="245655" y="18333"/>
                    <a:pt x="235979" y="27111"/>
                  </a:cubicBezTo>
                  <a:cubicBezTo>
                    <a:pt x="224055" y="10710"/>
                    <a:pt x="204768" y="0"/>
                    <a:pt x="182938" y="0"/>
                  </a:cubicBezTo>
                  <a:cubicBezTo>
                    <a:pt x="146710" y="0"/>
                    <a:pt x="117338" y="29372"/>
                    <a:pt x="117338" y="65599"/>
                  </a:cubicBezTo>
                  <a:cubicBezTo>
                    <a:pt x="117338" y="66916"/>
                    <a:pt x="117459" y="68200"/>
                    <a:pt x="117536" y="69495"/>
                  </a:cubicBezTo>
                  <a:cubicBezTo>
                    <a:pt x="110550" y="64175"/>
                    <a:pt x="101855" y="60979"/>
                    <a:pt x="92392" y="60979"/>
                  </a:cubicBezTo>
                  <a:cubicBezTo>
                    <a:pt x="72885" y="60979"/>
                    <a:pt x="56559" y="74439"/>
                    <a:pt x="52077" y="92562"/>
                  </a:cubicBezTo>
                  <a:cubicBezTo>
                    <a:pt x="23034" y="94304"/>
                    <a:pt x="0" y="118343"/>
                    <a:pt x="0" y="147828"/>
                  </a:cubicBezTo>
                  <a:cubicBezTo>
                    <a:pt x="0" y="170530"/>
                    <a:pt x="13665" y="190019"/>
                    <a:pt x="33203" y="198590"/>
                  </a:cubicBezTo>
                  <a:cubicBezTo>
                    <a:pt x="32047" y="202407"/>
                    <a:pt x="31412" y="206454"/>
                    <a:pt x="31412" y="210649"/>
                  </a:cubicBezTo>
                  <a:cubicBezTo>
                    <a:pt x="31412" y="233614"/>
                    <a:pt x="50028" y="252230"/>
                    <a:pt x="72989" y="252230"/>
                  </a:cubicBezTo>
                  <a:cubicBezTo>
                    <a:pt x="85370" y="252230"/>
                    <a:pt x="96454" y="246788"/>
                    <a:pt x="104072" y="238196"/>
                  </a:cubicBezTo>
                  <a:cubicBezTo>
                    <a:pt x="110848" y="251967"/>
                    <a:pt x="124974" y="261466"/>
                    <a:pt x="141359" y="261466"/>
                  </a:cubicBezTo>
                  <a:cubicBezTo>
                    <a:pt x="159462" y="261466"/>
                    <a:pt x="174820" y="249874"/>
                    <a:pt x="180529" y="233725"/>
                  </a:cubicBezTo>
                  <a:cubicBezTo>
                    <a:pt x="186236" y="236675"/>
                    <a:pt x="192698" y="238370"/>
                    <a:pt x="199565" y="238370"/>
                  </a:cubicBezTo>
                  <a:cubicBezTo>
                    <a:pt x="209957" y="238370"/>
                    <a:pt x="219430" y="234533"/>
                    <a:pt x="226721" y="228232"/>
                  </a:cubicBezTo>
                  <a:cubicBezTo>
                    <a:pt x="233979" y="240375"/>
                    <a:pt x="247217" y="248530"/>
                    <a:pt x="262392" y="248530"/>
                  </a:cubicBezTo>
                  <a:cubicBezTo>
                    <a:pt x="280274" y="248530"/>
                    <a:pt x="295473" y="237221"/>
                    <a:pt x="301345" y="221383"/>
                  </a:cubicBezTo>
                  <a:cubicBezTo>
                    <a:pt x="308774" y="238964"/>
                    <a:pt x="326183" y="251306"/>
                    <a:pt x="346469" y="251306"/>
                  </a:cubicBezTo>
                  <a:cubicBezTo>
                    <a:pt x="371548" y="251306"/>
                    <a:pt x="392194" y="232436"/>
                    <a:pt x="395066" y="208127"/>
                  </a:cubicBezTo>
                  <a:cubicBezTo>
                    <a:pt x="403132" y="211535"/>
                    <a:pt x="411999" y="213423"/>
                    <a:pt x="421308" y="213423"/>
                  </a:cubicBezTo>
                  <a:cubicBezTo>
                    <a:pt x="458556" y="213423"/>
                    <a:pt x="488752" y="183223"/>
                    <a:pt x="488752" y="145979"/>
                  </a:cubicBezTo>
                  <a:cubicBezTo>
                    <a:pt x="488750" y="108727"/>
                    <a:pt x="458555" y="78534"/>
                    <a:pt x="421306" y="78534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A58D928-0769-3F8B-7F70-1822C8A3D4E1}"/>
              </a:ext>
            </a:extLst>
          </p:cNvPr>
          <p:cNvGrpSpPr/>
          <p:nvPr/>
        </p:nvGrpSpPr>
        <p:grpSpPr>
          <a:xfrm>
            <a:off x="6653762" y="4528693"/>
            <a:ext cx="6366804" cy="2705433"/>
            <a:chOff x="6653762" y="4528693"/>
            <a:chExt cx="6366804" cy="2705433"/>
          </a:xfrm>
        </p:grpSpPr>
        <p:sp>
          <p:nvSpPr>
            <p:cNvPr id="50" name="KSO_Shape">
              <a:extLst>
                <a:ext uri="{FF2B5EF4-FFF2-40B4-BE49-F238E27FC236}">
                  <a16:creationId xmlns:a16="http://schemas.microsoft.com/office/drawing/2014/main" id="{FCAF416B-C7EC-FD70-3A9E-5F71172714CF}"/>
                </a:ext>
              </a:extLst>
            </p:cNvPr>
            <p:cNvSpPr/>
            <p:nvPr/>
          </p:nvSpPr>
          <p:spPr>
            <a:xfrm>
              <a:off x="9253386" y="4528693"/>
              <a:ext cx="3767180" cy="1963874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KSO_Shape">
              <a:extLst>
                <a:ext uri="{FF2B5EF4-FFF2-40B4-BE49-F238E27FC236}">
                  <a16:creationId xmlns:a16="http://schemas.microsoft.com/office/drawing/2014/main" id="{3F759C29-4394-BC94-33A7-58735A3EC0D2}"/>
                </a:ext>
              </a:extLst>
            </p:cNvPr>
            <p:cNvSpPr/>
            <p:nvPr/>
          </p:nvSpPr>
          <p:spPr>
            <a:xfrm>
              <a:off x="6653762" y="5956545"/>
              <a:ext cx="1452562" cy="75723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KSO_Shape">
              <a:extLst>
                <a:ext uri="{FF2B5EF4-FFF2-40B4-BE49-F238E27FC236}">
                  <a16:creationId xmlns:a16="http://schemas.microsoft.com/office/drawing/2014/main" id="{0EA28806-C4B9-7D7D-72C2-A1D25CB7ED15}"/>
                </a:ext>
              </a:extLst>
            </p:cNvPr>
            <p:cNvSpPr/>
            <p:nvPr/>
          </p:nvSpPr>
          <p:spPr>
            <a:xfrm>
              <a:off x="7248032" y="5680244"/>
              <a:ext cx="2762209" cy="143997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KSO_Shape">
              <a:extLst>
                <a:ext uri="{FF2B5EF4-FFF2-40B4-BE49-F238E27FC236}">
                  <a16:creationId xmlns:a16="http://schemas.microsoft.com/office/drawing/2014/main" id="{6902428D-960D-2C55-A3E0-58755A9C558F}"/>
                </a:ext>
              </a:extLst>
            </p:cNvPr>
            <p:cNvSpPr/>
            <p:nvPr/>
          </p:nvSpPr>
          <p:spPr>
            <a:xfrm>
              <a:off x="10084283" y="6101709"/>
              <a:ext cx="2172247" cy="113241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KSO_Shape">
              <a:extLst>
                <a:ext uri="{FF2B5EF4-FFF2-40B4-BE49-F238E27FC236}">
                  <a16:creationId xmlns:a16="http://schemas.microsoft.com/office/drawing/2014/main" id="{6FA7EE79-B9AD-1160-97FB-A42425B94FC3}"/>
                </a:ext>
              </a:extLst>
            </p:cNvPr>
            <p:cNvSpPr/>
            <p:nvPr/>
          </p:nvSpPr>
          <p:spPr>
            <a:xfrm>
              <a:off x="10682149" y="5434167"/>
              <a:ext cx="1779764" cy="92781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KSO_Shape">
              <a:extLst>
                <a:ext uri="{FF2B5EF4-FFF2-40B4-BE49-F238E27FC236}">
                  <a16:creationId xmlns:a16="http://schemas.microsoft.com/office/drawing/2014/main" id="{9B685B2A-6F0B-1D39-3016-9D742595F91F}"/>
                </a:ext>
              </a:extLst>
            </p:cNvPr>
            <p:cNvSpPr/>
            <p:nvPr/>
          </p:nvSpPr>
          <p:spPr>
            <a:xfrm>
              <a:off x="8868252" y="5517257"/>
              <a:ext cx="2821409" cy="1470832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0" name="图形 73">
            <a:extLst>
              <a:ext uri="{FF2B5EF4-FFF2-40B4-BE49-F238E27FC236}">
                <a16:creationId xmlns:a16="http://schemas.microsoft.com/office/drawing/2014/main" id="{74BCF759-48FD-69DA-7D21-98453F7A251E}"/>
              </a:ext>
            </a:extLst>
          </p:cNvPr>
          <p:cNvGrpSpPr/>
          <p:nvPr/>
        </p:nvGrpSpPr>
        <p:grpSpPr>
          <a:xfrm rot="19769863">
            <a:off x="2576306" y="1369274"/>
            <a:ext cx="1321922" cy="1537803"/>
            <a:chOff x="1729606" y="1434833"/>
            <a:chExt cx="977337" cy="1136944"/>
          </a:xfrm>
        </p:grpSpPr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95A41314-6552-FE46-A548-DE537163CD6D}"/>
                </a:ext>
              </a:extLst>
            </p:cNvPr>
            <p:cNvSpPr/>
            <p:nvPr/>
          </p:nvSpPr>
          <p:spPr>
            <a:xfrm>
              <a:off x="2343599" y="1434833"/>
              <a:ext cx="142899" cy="164162"/>
            </a:xfrm>
            <a:custGeom>
              <a:avLst/>
              <a:gdLst>
                <a:gd name="connsiteX0" fmla="*/ 32546 w 142899"/>
                <a:gd name="connsiteY0" fmla="*/ 141356 h 164162"/>
                <a:gd name="connsiteX1" fmla="*/ 2289 w 142899"/>
                <a:gd name="connsiteY1" fmla="*/ 34804 h 164162"/>
                <a:gd name="connsiteX2" fmla="*/ 78584 w 142899"/>
                <a:gd name="connsiteY2" fmla="*/ 83 h 164162"/>
                <a:gd name="connsiteX3" fmla="*/ 140411 w 142899"/>
                <a:gd name="connsiteY3" fmla="*/ 83477 h 164162"/>
                <a:gd name="connsiteX4" fmla="*/ 32546 w 142899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9" h="164162">
                  <a:moveTo>
                    <a:pt x="32546" y="141356"/>
                  </a:moveTo>
                  <a:cubicBezTo>
                    <a:pt x="32546" y="141356"/>
                    <a:pt x="-10209" y="53877"/>
                    <a:pt x="2289" y="34804"/>
                  </a:cubicBezTo>
                  <a:cubicBezTo>
                    <a:pt x="14787" y="15730"/>
                    <a:pt x="53535" y="-1343"/>
                    <a:pt x="78584" y="83"/>
                  </a:cubicBezTo>
                  <a:cubicBezTo>
                    <a:pt x="103634" y="1512"/>
                    <a:pt x="123967" y="37436"/>
                    <a:pt x="140411" y="83477"/>
                  </a:cubicBezTo>
                  <a:cubicBezTo>
                    <a:pt x="156858" y="129518"/>
                    <a:pt x="88453" y="201208"/>
                    <a:pt x="32546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E83EFF51-7DDA-F023-77A3-4063E08D206E}"/>
                </a:ext>
              </a:extLst>
            </p:cNvPr>
            <p:cNvSpPr/>
            <p:nvPr/>
          </p:nvSpPr>
          <p:spPr>
            <a:xfrm>
              <a:off x="2081029" y="1434833"/>
              <a:ext cx="142898" cy="164162"/>
            </a:xfrm>
            <a:custGeom>
              <a:avLst/>
              <a:gdLst>
                <a:gd name="connsiteX0" fmla="*/ 110352 w 142898"/>
                <a:gd name="connsiteY0" fmla="*/ 141356 h 164162"/>
                <a:gd name="connsiteX1" fmla="*/ 140610 w 142898"/>
                <a:gd name="connsiteY1" fmla="*/ 34804 h 164162"/>
                <a:gd name="connsiteX2" fmla="*/ 64315 w 142898"/>
                <a:gd name="connsiteY2" fmla="*/ 83 h 164162"/>
                <a:gd name="connsiteX3" fmla="*/ 2487 w 142898"/>
                <a:gd name="connsiteY3" fmla="*/ 83477 h 164162"/>
                <a:gd name="connsiteX4" fmla="*/ 110352 w 142898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8" h="164162">
                  <a:moveTo>
                    <a:pt x="110352" y="141356"/>
                  </a:moveTo>
                  <a:cubicBezTo>
                    <a:pt x="110352" y="141356"/>
                    <a:pt x="153108" y="53877"/>
                    <a:pt x="140610" y="34804"/>
                  </a:cubicBezTo>
                  <a:cubicBezTo>
                    <a:pt x="128112" y="15730"/>
                    <a:pt x="89366" y="-1343"/>
                    <a:pt x="64315" y="83"/>
                  </a:cubicBezTo>
                  <a:cubicBezTo>
                    <a:pt x="39265" y="1512"/>
                    <a:pt x="18932" y="37436"/>
                    <a:pt x="2487" y="83477"/>
                  </a:cubicBezTo>
                  <a:cubicBezTo>
                    <a:pt x="-13957" y="129518"/>
                    <a:pt x="54447" y="201208"/>
                    <a:pt x="110352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F1EAEFE-B6D9-2824-5EFD-E3569C0A4733}"/>
                </a:ext>
              </a:extLst>
            </p:cNvPr>
            <p:cNvSpPr/>
            <p:nvPr/>
          </p:nvSpPr>
          <p:spPr>
            <a:xfrm>
              <a:off x="1729606" y="2312993"/>
              <a:ext cx="392184" cy="250863"/>
            </a:xfrm>
            <a:custGeom>
              <a:avLst/>
              <a:gdLst>
                <a:gd name="connsiteX0" fmla="*/ 339469 w 392184"/>
                <a:gd name="connsiteY0" fmla="*/ 120492 h 250863"/>
                <a:gd name="connsiteX1" fmla="*/ 190732 w 392184"/>
                <a:gd name="connsiteY1" fmla="*/ 186034 h 250863"/>
                <a:gd name="connsiteX2" fmla="*/ 48661 w 392184"/>
                <a:gd name="connsiteY2" fmla="*/ 136050 h 250863"/>
                <a:gd name="connsiteX3" fmla="*/ 24326 w 392184"/>
                <a:gd name="connsiteY3" fmla="*/ 229 h 250863"/>
                <a:gd name="connsiteX4" fmla="*/ 14393 w 392184"/>
                <a:gd name="connsiteY4" fmla="*/ 165698 h 250863"/>
                <a:gd name="connsiteX5" fmla="*/ 161463 w 392184"/>
                <a:gd name="connsiteY5" fmla="*/ 249837 h 250863"/>
                <a:gd name="connsiteX6" fmla="*/ 385240 w 392184"/>
                <a:gd name="connsiteY6" fmla="*/ 190498 h 250863"/>
                <a:gd name="connsiteX7" fmla="*/ 339469 w 392184"/>
                <a:gd name="connsiteY7" fmla="*/ 120492 h 25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2184" h="250863">
                  <a:moveTo>
                    <a:pt x="339469" y="120492"/>
                  </a:moveTo>
                  <a:cubicBezTo>
                    <a:pt x="307477" y="159068"/>
                    <a:pt x="247954" y="183406"/>
                    <a:pt x="190732" y="186034"/>
                  </a:cubicBezTo>
                  <a:cubicBezTo>
                    <a:pt x="127337" y="188947"/>
                    <a:pt x="72340" y="171568"/>
                    <a:pt x="48661" y="136050"/>
                  </a:cubicBezTo>
                  <a:cubicBezTo>
                    <a:pt x="13425" y="83194"/>
                    <a:pt x="31469" y="6483"/>
                    <a:pt x="24326" y="229"/>
                  </a:cubicBezTo>
                  <a:cubicBezTo>
                    <a:pt x="17392" y="-5849"/>
                    <a:pt x="-20126" y="110469"/>
                    <a:pt x="14393" y="165698"/>
                  </a:cubicBezTo>
                  <a:cubicBezTo>
                    <a:pt x="43991" y="213054"/>
                    <a:pt x="91155" y="244151"/>
                    <a:pt x="161463" y="249837"/>
                  </a:cubicBezTo>
                  <a:cubicBezTo>
                    <a:pt x="288077" y="260068"/>
                    <a:pt x="358317" y="190498"/>
                    <a:pt x="385240" y="190498"/>
                  </a:cubicBezTo>
                  <a:cubicBezTo>
                    <a:pt x="412162" y="190496"/>
                    <a:pt x="353065" y="104096"/>
                    <a:pt x="339469" y="120492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DEEA500-4263-97EB-8B83-2D1B16B51C9B}"/>
                </a:ext>
              </a:extLst>
            </p:cNvPr>
            <p:cNvSpPr/>
            <p:nvPr/>
          </p:nvSpPr>
          <p:spPr>
            <a:xfrm>
              <a:off x="2001577" y="1933881"/>
              <a:ext cx="552944" cy="629972"/>
            </a:xfrm>
            <a:custGeom>
              <a:avLst/>
              <a:gdLst>
                <a:gd name="connsiteX0" fmla="*/ 431359 w 552944"/>
                <a:gd name="connsiteY0" fmla="*/ 88479 h 629972"/>
                <a:gd name="connsiteX1" fmla="*/ 509462 w 552944"/>
                <a:gd name="connsiteY1" fmla="*/ 342225 h 629972"/>
                <a:gd name="connsiteX2" fmla="*/ 531166 w 552944"/>
                <a:gd name="connsiteY2" fmla="*/ 541745 h 629972"/>
                <a:gd name="connsiteX3" fmla="*/ 398008 w 552944"/>
                <a:gd name="connsiteY3" fmla="*/ 628977 h 629972"/>
                <a:gd name="connsiteX4" fmla="*/ 182095 w 552944"/>
                <a:gd name="connsiteY4" fmla="*/ 629883 h 629972"/>
                <a:gd name="connsiteX5" fmla="*/ 8663 w 552944"/>
                <a:gd name="connsiteY5" fmla="*/ 530892 h 629972"/>
                <a:gd name="connsiteX6" fmla="*/ 37872 w 552944"/>
                <a:gd name="connsiteY6" fmla="*/ 347387 h 629972"/>
                <a:gd name="connsiteX7" fmla="*/ 162122 w 552944"/>
                <a:gd name="connsiteY7" fmla="*/ 75912 h 629972"/>
                <a:gd name="connsiteX8" fmla="*/ 431359 w 552944"/>
                <a:gd name="connsiteY8" fmla="*/ 88479 h 62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944" h="629972">
                  <a:moveTo>
                    <a:pt x="431359" y="88479"/>
                  </a:moveTo>
                  <a:cubicBezTo>
                    <a:pt x="442929" y="101487"/>
                    <a:pt x="457280" y="283986"/>
                    <a:pt x="509462" y="342225"/>
                  </a:cubicBezTo>
                  <a:cubicBezTo>
                    <a:pt x="568006" y="407567"/>
                    <a:pt x="559153" y="487284"/>
                    <a:pt x="531166" y="541745"/>
                  </a:cubicBezTo>
                  <a:cubicBezTo>
                    <a:pt x="494662" y="612779"/>
                    <a:pt x="442673" y="630811"/>
                    <a:pt x="398008" y="628977"/>
                  </a:cubicBezTo>
                  <a:cubicBezTo>
                    <a:pt x="332565" y="626283"/>
                    <a:pt x="260544" y="628303"/>
                    <a:pt x="182095" y="629883"/>
                  </a:cubicBezTo>
                  <a:cubicBezTo>
                    <a:pt x="62011" y="632303"/>
                    <a:pt x="30180" y="585212"/>
                    <a:pt x="8663" y="530892"/>
                  </a:cubicBezTo>
                  <a:cubicBezTo>
                    <a:pt x="-7104" y="491094"/>
                    <a:pt x="-3564" y="388069"/>
                    <a:pt x="37872" y="347387"/>
                  </a:cubicBezTo>
                  <a:cubicBezTo>
                    <a:pt x="104955" y="281531"/>
                    <a:pt x="121372" y="121454"/>
                    <a:pt x="162122" y="75912"/>
                  </a:cubicBezTo>
                  <a:cubicBezTo>
                    <a:pt x="200676" y="32823"/>
                    <a:pt x="283856" y="-77367"/>
                    <a:pt x="431359" y="88479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5BF405B-75CE-1079-C5A6-2D793A0AE327}"/>
                </a:ext>
              </a:extLst>
            </p:cNvPr>
            <p:cNvSpPr/>
            <p:nvPr/>
          </p:nvSpPr>
          <p:spPr>
            <a:xfrm>
              <a:off x="2061569" y="2166437"/>
              <a:ext cx="465248" cy="397417"/>
            </a:xfrm>
            <a:custGeom>
              <a:avLst/>
              <a:gdLst>
                <a:gd name="connsiteX0" fmla="*/ 261291 w 465248"/>
                <a:gd name="connsiteY0" fmla="*/ 8641 h 397417"/>
                <a:gd name="connsiteX1" fmla="*/ 130435 w 465248"/>
                <a:gd name="connsiteY1" fmla="*/ 29984 h 397417"/>
                <a:gd name="connsiteX2" fmla="*/ 30378 w 465248"/>
                <a:gd name="connsiteY2" fmla="*/ 246271 h 397417"/>
                <a:gd name="connsiteX3" fmla="*/ 5320 w 465248"/>
                <a:gd name="connsiteY3" fmla="*/ 373649 h 397417"/>
                <a:gd name="connsiteX4" fmla="*/ 122105 w 465248"/>
                <a:gd name="connsiteY4" fmla="*/ 397328 h 397417"/>
                <a:gd name="connsiteX5" fmla="*/ 338018 w 465248"/>
                <a:gd name="connsiteY5" fmla="*/ 396422 h 397417"/>
                <a:gd name="connsiteX6" fmla="*/ 465248 w 465248"/>
                <a:gd name="connsiteY6" fmla="*/ 319989 h 397417"/>
                <a:gd name="connsiteX7" fmla="*/ 444798 w 465248"/>
                <a:gd name="connsiteY7" fmla="*/ 272686 h 397417"/>
                <a:gd name="connsiteX8" fmla="*/ 261291 w 465248"/>
                <a:gd name="connsiteY8" fmla="*/ 8641 h 3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248" h="397417">
                  <a:moveTo>
                    <a:pt x="261291" y="8641"/>
                  </a:moveTo>
                  <a:cubicBezTo>
                    <a:pt x="261291" y="8641"/>
                    <a:pt x="216192" y="-21183"/>
                    <a:pt x="130435" y="29984"/>
                  </a:cubicBezTo>
                  <a:cubicBezTo>
                    <a:pt x="44676" y="81155"/>
                    <a:pt x="74769" y="172223"/>
                    <a:pt x="30378" y="246271"/>
                  </a:cubicBezTo>
                  <a:cubicBezTo>
                    <a:pt x="1605" y="294259"/>
                    <a:pt x="-6683" y="340499"/>
                    <a:pt x="5320" y="373649"/>
                  </a:cubicBezTo>
                  <a:cubicBezTo>
                    <a:pt x="30776" y="389192"/>
                    <a:pt x="67217" y="398433"/>
                    <a:pt x="122105" y="397328"/>
                  </a:cubicBezTo>
                  <a:cubicBezTo>
                    <a:pt x="200555" y="395748"/>
                    <a:pt x="272576" y="393728"/>
                    <a:pt x="338018" y="396422"/>
                  </a:cubicBezTo>
                  <a:cubicBezTo>
                    <a:pt x="380322" y="398161"/>
                    <a:pt x="429185" y="382043"/>
                    <a:pt x="465248" y="319989"/>
                  </a:cubicBezTo>
                  <a:cubicBezTo>
                    <a:pt x="464667" y="303524"/>
                    <a:pt x="458452" y="287388"/>
                    <a:pt x="444798" y="272686"/>
                  </a:cubicBezTo>
                  <a:cubicBezTo>
                    <a:pt x="381292" y="204318"/>
                    <a:pt x="364424" y="1790"/>
                    <a:pt x="261291" y="86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751023A8-FE6C-38CF-9FD1-036832275A7C}"/>
                </a:ext>
              </a:extLst>
            </p:cNvPr>
            <p:cNvSpPr/>
            <p:nvPr/>
          </p:nvSpPr>
          <p:spPr>
            <a:xfrm>
              <a:off x="2110930" y="1969131"/>
              <a:ext cx="337391" cy="170361"/>
            </a:xfrm>
            <a:custGeom>
              <a:avLst/>
              <a:gdLst>
                <a:gd name="connsiteX0" fmla="*/ 215117 w 337391"/>
                <a:gd name="connsiteY0" fmla="*/ 138497 h 170361"/>
                <a:gd name="connsiteX1" fmla="*/ 337392 w 337391"/>
                <a:gd name="connsiteY1" fmla="*/ 120400 h 170361"/>
                <a:gd name="connsiteX2" fmla="*/ 322006 w 337391"/>
                <a:gd name="connsiteY2" fmla="*/ 53232 h 170361"/>
                <a:gd name="connsiteX3" fmla="*/ 266722 w 337391"/>
                <a:gd name="connsiteY3" fmla="*/ 1085 h 170361"/>
                <a:gd name="connsiteX4" fmla="*/ 81492 w 337391"/>
                <a:gd name="connsiteY4" fmla="*/ 9428 h 170361"/>
                <a:gd name="connsiteX5" fmla="*/ 52767 w 337391"/>
                <a:gd name="connsiteY5" fmla="*/ 40664 h 170361"/>
                <a:gd name="connsiteX6" fmla="*/ 0 w 337391"/>
                <a:gd name="connsiteY6" fmla="*/ 170362 h 170361"/>
                <a:gd name="connsiteX7" fmla="*/ 215117 w 337391"/>
                <a:gd name="connsiteY7" fmla="*/ 138497 h 17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391" h="170361">
                  <a:moveTo>
                    <a:pt x="215117" y="138497"/>
                  </a:moveTo>
                  <a:cubicBezTo>
                    <a:pt x="273505" y="139376"/>
                    <a:pt x="312296" y="130516"/>
                    <a:pt x="337392" y="120400"/>
                  </a:cubicBezTo>
                  <a:cubicBezTo>
                    <a:pt x="330778" y="85041"/>
                    <a:pt x="326207" y="57953"/>
                    <a:pt x="322006" y="53232"/>
                  </a:cubicBezTo>
                  <a:cubicBezTo>
                    <a:pt x="302459" y="31253"/>
                    <a:pt x="284056" y="14164"/>
                    <a:pt x="266722" y="1085"/>
                  </a:cubicBezTo>
                  <a:cubicBezTo>
                    <a:pt x="215022" y="-2106"/>
                    <a:pt x="142676" y="2057"/>
                    <a:pt x="81492" y="9428"/>
                  </a:cubicBezTo>
                  <a:cubicBezTo>
                    <a:pt x="70021" y="20693"/>
                    <a:pt x="60496" y="32028"/>
                    <a:pt x="52767" y="40664"/>
                  </a:cubicBezTo>
                  <a:cubicBezTo>
                    <a:pt x="32193" y="63656"/>
                    <a:pt x="17820" y="115845"/>
                    <a:pt x="0" y="170362"/>
                  </a:cubicBezTo>
                  <a:cubicBezTo>
                    <a:pt x="64432" y="153311"/>
                    <a:pt x="142961" y="137414"/>
                    <a:pt x="215117" y="138497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D884176-9421-42DA-F197-7DD90A662640}"/>
                </a:ext>
              </a:extLst>
            </p:cNvPr>
            <p:cNvSpPr/>
            <p:nvPr/>
          </p:nvSpPr>
          <p:spPr>
            <a:xfrm>
              <a:off x="2297465" y="1969316"/>
              <a:ext cx="155621" cy="598406"/>
            </a:xfrm>
            <a:custGeom>
              <a:avLst/>
              <a:gdLst>
                <a:gd name="connsiteX0" fmla="*/ 93465 w 155621"/>
                <a:gd name="connsiteY0" fmla="*/ 598407 h 598406"/>
                <a:gd name="connsiteX1" fmla="*/ 103334 w 155621"/>
                <a:gd name="connsiteY1" fmla="*/ 552680 h 598406"/>
                <a:gd name="connsiteX2" fmla="*/ 132933 w 155621"/>
                <a:gd name="connsiteY2" fmla="*/ 533934 h 598406"/>
                <a:gd name="connsiteX3" fmla="*/ 135891 w 155621"/>
                <a:gd name="connsiteY3" fmla="*/ 492498 h 598406"/>
                <a:gd name="connsiteX4" fmla="*/ 142797 w 155621"/>
                <a:gd name="connsiteY4" fmla="*/ 421463 h 598406"/>
                <a:gd name="connsiteX5" fmla="*/ 155621 w 155621"/>
                <a:gd name="connsiteY5" fmla="*/ 276435 h 598406"/>
                <a:gd name="connsiteX6" fmla="*/ 136876 w 155621"/>
                <a:gd name="connsiteY6" fmla="*/ 88982 h 598406"/>
                <a:gd name="connsiteX7" fmla="*/ 78335 w 155621"/>
                <a:gd name="connsiteY7" fmla="*/ 0 h 598406"/>
                <a:gd name="connsiteX8" fmla="*/ 26377 w 155621"/>
                <a:gd name="connsiteY8" fmla="*/ 161989 h 598406"/>
                <a:gd name="connsiteX9" fmla="*/ 6628 w 155621"/>
                <a:gd name="connsiteY9" fmla="*/ 271909 h 598406"/>
                <a:gd name="connsiteX10" fmla="*/ 4442 w 155621"/>
                <a:gd name="connsiteY10" fmla="*/ 316664 h 598406"/>
                <a:gd name="connsiteX11" fmla="*/ 20993 w 155621"/>
                <a:gd name="connsiteY11" fmla="*/ 571671 h 598406"/>
                <a:gd name="connsiteX12" fmla="*/ 93465 w 155621"/>
                <a:gd name="connsiteY12" fmla="*/ 598407 h 59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621" h="598406">
                  <a:moveTo>
                    <a:pt x="93465" y="598407"/>
                  </a:moveTo>
                  <a:cubicBezTo>
                    <a:pt x="115920" y="598407"/>
                    <a:pt x="96124" y="569464"/>
                    <a:pt x="103334" y="552680"/>
                  </a:cubicBezTo>
                  <a:cubicBezTo>
                    <a:pt x="110382" y="536274"/>
                    <a:pt x="134971" y="549670"/>
                    <a:pt x="132933" y="533934"/>
                  </a:cubicBezTo>
                  <a:cubicBezTo>
                    <a:pt x="131389" y="522034"/>
                    <a:pt x="134200" y="510060"/>
                    <a:pt x="135891" y="492498"/>
                  </a:cubicBezTo>
                  <a:cubicBezTo>
                    <a:pt x="137708" y="473648"/>
                    <a:pt x="139409" y="446848"/>
                    <a:pt x="142797" y="421463"/>
                  </a:cubicBezTo>
                  <a:cubicBezTo>
                    <a:pt x="149474" y="371431"/>
                    <a:pt x="155621" y="315855"/>
                    <a:pt x="155621" y="276435"/>
                  </a:cubicBezTo>
                  <a:cubicBezTo>
                    <a:pt x="155621" y="205258"/>
                    <a:pt x="155640" y="142340"/>
                    <a:pt x="136876" y="88982"/>
                  </a:cubicBezTo>
                  <a:cubicBezTo>
                    <a:pt x="117951" y="35167"/>
                    <a:pt x="103844" y="0"/>
                    <a:pt x="78335" y="0"/>
                  </a:cubicBezTo>
                  <a:cubicBezTo>
                    <a:pt x="37472" y="0"/>
                    <a:pt x="34000" y="83028"/>
                    <a:pt x="26377" y="161989"/>
                  </a:cubicBezTo>
                  <a:cubicBezTo>
                    <a:pt x="22361" y="203589"/>
                    <a:pt x="6628" y="236870"/>
                    <a:pt x="6628" y="271909"/>
                  </a:cubicBezTo>
                  <a:cubicBezTo>
                    <a:pt x="6628" y="281744"/>
                    <a:pt x="5662" y="297157"/>
                    <a:pt x="4442" y="316664"/>
                  </a:cubicBezTo>
                  <a:cubicBezTo>
                    <a:pt x="-111" y="389333"/>
                    <a:pt x="-7732" y="510957"/>
                    <a:pt x="20993" y="571671"/>
                  </a:cubicBezTo>
                  <a:cubicBezTo>
                    <a:pt x="31710" y="594317"/>
                    <a:pt x="66670" y="598407"/>
                    <a:pt x="93465" y="598407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036BB2E-37CD-DEA8-3165-286DD4EF692A}"/>
                </a:ext>
              </a:extLst>
            </p:cNvPr>
            <p:cNvSpPr/>
            <p:nvPr/>
          </p:nvSpPr>
          <p:spPr>
            <a:xfrm>
              <a:off x="2301419" y="1973261"/>
              <a:ext cx="168437" cy="594462"/>
            </a:xfrm>
            <a:custGeom>
              <a:avLst/>
              <a:gdLst>
                <a:gd name="connsiteX0" fmla="*/ 6623 w 168437"/>
                <a:gd name="connsiteY0" fmla="*/ 267964 h 594462"/>
                <a:gd name="connsiteX1" fmla="*/ 20608 w 168437"/>
                <a:gd name="connsiteY1" fmla="*/ 566038 h 594462"/>
                <a:gd name="connsiteX2" fmla="*/ 144459 w 168437"/>
                <a:gd name="connsiteY2" fmla="*/ 574116 h 594462"/>
                <a:gd name="connsiteX3" fmla="*/ 145803 w 168437"/>
                <a:gd name="connsiteY3" fmla="*/ 486613 h 594462"/>
                <a:gd name="connsiteX4" fmla="*/ 168438 w 168437"/>
                <a:gd name="connsiteY4" fmla="*/ 272627 h 594462"/>
                <a:gd name="connsiteX5" fmla="*/ 74383 w 168437"/>
                <a:gd name="connsiteY5" fmla="*/ 0 h 594462"/>
                <a:gd name="connsiteX6" fmla="*/ 6623 w 168437"/>
                <a:gd name="connsiteY6" fmla="*/ 267964 h 59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437" h="594462">
                  <a:moveTo>
                    <a:pt x="6623" y="267964"/>
                  </a:moveTo>
                  <a:cubicBezTo>
                    <a:pt x="6623" y="314935"/>
                    <a:pt x="-15293" y="490160"/>
                    <a:pt x="20608" y="566038"/>
                  </a:cubicBezTo>
                  <a:cubicBezTo>
                    <a:pt x="37789" y="602350"/>
                    <a:pt x="132235" y="602565"/>
                    <a:pt x="144459" y="574116"/>
                  </a:cubicBezTo>
                  <a:cubicBezTo>
                    <a:pt x="156237" y="546700"/>
                    <a:pt x="141842" y="527739"/>
                    <a:pt x="145803" y="486613"/>
                  </a:cubicBezTo>
                  <a:cubicBezTo>
                    <a:pt x="151191" y="430728"/>
                    <a:pt x="168438" y="331830"/>
                    <a:pt x="168438" y="272627"/>
                  </a:cubicBezTo>
                  <a:cubicBezTo>
                    <a:pt x="168438" y="124631"/>
                    <a:pt x="122797" y="0"/>
                    <a:pt x="74383" y="0"/>
                  </a:cubicBezTo>
                  <a:cubicBezTo>
                    <a:pt x="25970" y="2"/>
                    <a:pt x="6623" y="119972"/>
                    <a:pt x="6623" y="267964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CE94E81-29D3-62E2-135A-E30C31BF0943}"/>
                </a:ext>
              </a:extLst>
            </p:cNvPr>
            <p:cNvSpPr/>
            <p:nvPr/>
          </p:nvSpPr>
          <p:spPr>
            <a:xfrm>
              <a:off x="2102230" y="1969204"/>
              <a:ext cx="179543" cy="602572"/>
            </a:xfrm>
            <a:custGeom>
              <a:avLst/>
              <a:gdLst>
                <a:gd name="connsiteX0" fmla="*/ 86467 w 179543"/>
                <a:gd name="connsiteY0" fmla="*/ 602573 h 602572"/>
                <a:gd name="connsiteX1" fmla="*/ 161222 w 179543"/>
                <a:gd name="connsiteY1" fmla="*/ 570436 h 602572"/>
                <a:gd name="connsiteX2" fmla="*/ 172724 w 179543"/>
                <a:gd name="connsiteY2" fmla="*/ 315156 h 602572"/>
                <a:gd name="connsiteX3" fmla="*/ 161680 w 179543"/>
                <a:gd name="connsiteY3" fmla="*/ 209212 h 602572"/>
                <a:gd name="connsiteX4" fmla="*/ 93232 w 179543"/>
                <a:gd name="connsiteY4" fmla="*/ 0 h 602572"/>
                <a:gd name="connsiteX5" fmla="*/ 92574 w 179543"/>
                <a:gd name="connsiteY5" fmla="*/ 7 h 602572"/>
                <a:gd name="connsiteX6" fmla="*/ 37465 w 179543"/>
                <a:gd name="connsiteY6" fmla="*/ 98304 h 602572"/>
                <a:gd name="connsiteX7" fmla="*/ 67 w 179543"/>
                <a:gd name="connsiteY7" fmla="*/ 278464 h 602572"/>
                <a:gd name="connsiteX8" fmla="*/ 17200 w 179543"/>
                <a:gd name="connsiteY8" fmla="*/ 424279 h 602572"/>
                <a:gd name="connsiteX9" fmla="*/ 26956 w 179543"/>
                <a:gd name="connsiteY9" fmla="*/ 492339 h 602572"/>
                <a:gd name="connsiteX10" fmla="*/ 26209 w 179543"/>
                <a:gd name="connsiteY10" fmla="*/ 535313 h 602572"/>
                <a:gd name="connsiteX11" fmla="*/ 30363 w 179543"/>
                <a:gd name="connsiteY11" fmla="*/ 580967 h 602572"/>
                <a:gd name="connsiteX12" fmla="*/ 86467 w 179543"/>
                <a:gd name="connsiteY12" fmla="*/ 602573 h 60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543" h="602572">
                  <a:moveTo>
                    <a:pt x="86467" y="602573"/>
                  </a:moveTo>
                  <a:cubicBezTo>
                    <a:pt x="116492" y="602573"/>
                    <a:pt x="151252" y="592637"/>
                    <a:pt x="161222" y="570436"/>
                  </a:cubicBezTo>
                  <a:cubicBezTo>
                    <a:pt x="188738" y="509167"/>
                    <a:pt x="178713" y="387721"/>
                    <a:pt x="172724" y="315156"/>
                  </a:cubicBezTo>
                  <a:cubicBezTo>
                    <a:pt x="171115" y="295670"/>
                    <a:pt x="162980" y="218963"/>
                    <a:pt x="161680" y="209212"/>
                  </a:cubicBezTo>
                  <a:cubicBezTo>
                    <a:pt x="149102" y="114745"/>
                    <a:pt x="155063" y="0"/>
                    <a:pt x="93232" y="0"/>
                  </a:cubicBezTo>
                  <a:lnTo>
                    <a:pt x="92574" y="7"/>
                  </a:lnTo>
                  <a:cubicBezTo>
                    <a:pt x="67069" y="511"/>
                    <a:pt x="55320" y="44123"/>
                    <a:pt x="37465" y="98304"/>
                  </a:cubicBezTo>
                  <a:cubicBezTo>
                    <a:pt x="19762" y="152019"/>
                    <a:pt x="-1341" y="207300"/>
                    <a:pt x="67" y="278464"/>
                  </a:cubicBezTo>
                  <a:cubicBezTo>
                    <a:pt x="847" y="317866"/>
                    <a:pt x="9535" y="374403"/>
                    <a:pt x="17200" y="424279"/>
                  </a:cubicBezTo>
                  <a:cubicBezTo>
                    <a:pt x="21090" y="449604"/>
                    <a:pt x="24765" y="473520"/>
                    <a:pt x="26956" y="492339"/>
                  </a:cubicBezTo>
                  <a:cubicBezTo>
                    <a:pt x="28996" y="509863"/>
                    <a:pt x="27515" y="523385"/>
                    <a:pt x="26209" y="535313"/>
                  </a:cubicBezTo>
                  <a:cubicBezTo>
                    <a:pt x="24484" y="551084"/>
                    <a:pt x="22990" y="564703"/>
                    <a:pt x="30363" y="580967"/>
                  </a:cubicBezTo>
                  <a:cubicBezTo>
                    <a:pt x="37579" y="596900"/>
                    <a:pt x="64077" y="602573"/>
                    <a:pt x="86467" y="602573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521D27BF-2AEC-836E-B3A8-6721B21F9484}"/>
                </a:ext>
              </a:extLst>
            </p:cNvPr>
            <p:cNvSpPr/>
            <p:nvPr/>
          </p:nvSpPr>
          <p:spPr>
            <a:xfrm>
              <a:off x="2314665" y="1973263"/>
              <a:ext cx="136624" cy="134425"/>
            </a:xfrm>
            <a:custGeom>
              <a:avLst/>
              <a:gdLst>
                <a:gd name="connsiteX0" fmla="*/ 61139 w 136624"/>
                <a:gd name="connsiteY0" fmla="*/ 0 h 134425"/>
                <a:gd name="connsiteX1" fmla="*/ 0 w 136624"/>
                <a:gd name="connsiteY1" fmla="*/ 134338 h 134425"/>
                <a:gd name="connsiteX2" fmla="*/ 11382 w 136624"/>
                <a:gd name="connsiteY2" fmla="*/ 134366 h 134425"/>
                <a:gd name="connsiteX3" fmla="*/ 136625 w 136624"/>
                <a:gd name="connsiteY3" fmla="*/ 115043 h 134425"/>
                <a:gd name="connsiteX4" fmla="*/ 61139 w 136624"/>
                <a:gd name="connsiteY4" fmla="*/ 0 h 13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24" h="134425">
                  <a:moveTo>
                    <a:pt x="61139" y="0"/>
                  </a:moveTo>
                  <a:cubicBezTo>
                    <a:pt x="28643" y="0"/>
                    <a:pt x="9243" y="54046"/>
                    <a:pt x="0" y="134338"/>
                  </a:cubicBezTo>
                  <a:cubicBezTo>
                    <a:pt x="3810" y="134304"/>
                    <a:pt x="7605" y="134311"/>
                    <a:pt x="11382" y="134366"/>
                  </a:cubicBezTo>
                  <a:cubicBezTo>
                    <a:pt x="72121" y="135279"/>
                    <a:pt x="111657" y="125656"/>
                    <a:pt x="136625" y="115043"/>
                  </a:cubicBezTo>
                  <a:cubicBezTo>
                    <a:pt x="118865" y="45891"/>
                    <a:pt x="90513" y="0"/>
                    <a:pt x="61139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3D91CDC-476C-97F6-DD2C-6D99F58DDACF}"/>
                </a:ext>
              </a:extLst>
            </p:cNvPr>
            <p:cNvSpPr/>
            <p:nvPr/>
          </p:nvSpPr>
          <p:spPr>
            <a:xfrm>
              <a:off x="2106103" y="1973154"/>
              <a:ext cx="171719" cy="594677"/>
            </a:xfrm>
            <a:custGeom>
              <a:avLst/>
              <a:gdLst>
                <a:gd name="connsiteX0" fmla="*/ 161831 w 171719"/>
                <a:gd name="connsiteY0" fmla="*/ 266577 h 594677"/>
                <a:gd name="connsiteX1" fmla="*/ 153749 w 171719"/>
                <a:gd name="connsiteY1" fmla="*/ 564866 h 594677"/>
                <a:gd name="connsiteX2" fmla="*/ 30082 w 171719"/>
                <a:gd name="connsiteY2" fmla="*/ 575391 h 594677"/>
                <a:gd name="connsiteX3" fmla="*/ 27003 w 171719"/>
                <a:gd name="connsiteY3" fmla="*/ 487936 h 594677"/>
                <a:gd name="connsiteX4" fmla="*/ 141 w 171719"/>
                <a:gd name="connsiteY4" fmla="*/ 274439 h 594677"/>
                <a:gd name="connsiteX5" fmla="*/ 88780 w 171719"/>
                <a:gd name="connsiteY5" fmla="*/ 6 h 594677"/>
                <a:gd name="connsiteX6" fmla="*/ 161831 w 171719"/>
                <a:gd name="connsiteY6" fmla="*/ 266577 h 59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719" h="594677">
                  <a:moveTo>
                    <a:pt x="161831" y="266577"/>
                  </a:moveTo>
                  <a:cubicBezTo>
                    <a:pt x="162761" y="313536"/>
                    <a:pt x="188142" y="488290"/>
                    <a:pt x="153749" y="564866"/>
                  </a:cubicBezTo>
                  <a:cubicBezTo>
                    <a:pt x="137294" y="601508"/>
                    <a:pt x="42865" y="603598"/>
                    <a:pt x="30082" y="575391"/>
                  </a:cubicBezTo>
                  <a:cubicBezTo>
                    <a:pt x="17765" y="548213"/>
                    <a:pt x="31781" y="528970"/>
                    <a:pt x="27003" y="487936"/>
                  </a:cubicBezTo>
                  <a:cubicBezTo>
                    <a:pt x="20514" y="432166"/>
                    <a:pt x="1314" y="333630"/>
                    <a:pt x="141" y="274439"/>
                  </a:cubicBezTo>
                  <a:cubicBezTo>
                    <a:pt x="-2789" y="126474"/>
                    <a:pt x="40376" y="961"/>
                    <a:pt x="88780" y="6"/>
                  </a:cubicBezTo>
                  <a:cubicBezTo>
                    <a:pt x="137186" y="-955"/>
                    <a:pt x="158901" y="118610"/>
                    <a:pt x="161831" y="266577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A3878AB3-7942-205A-5B87-DE7532D17257}"/>
                </a:ext>
              </a:extLst>
            </p:cNvPr>
            <p:cNvSpPr/>
            <p:nvPr/>
          </p:nvSpPr>
          <p:spPr>
            <a:xfrm>
              <a:off x="2112521" y="1976661"/>
              <a:ext cx="146757" cy="162409"/>
            </a:xfrm>
            <a:custGeom>
              <a:avLst/>
              <a:gdLst>
                <a:gd name="connsiteX0" fmla="*/ 96564 w 146757"/>
                <a:gd name="connsiteY0" fmla="*/ 0 h 162409"/>
                <a:gd name="connsiteX1" fmla="*/ 62155 w 146757"/>
                <a:gd name="connsiteY1" fmla="*/ 4170 h 162409"/>
                <a:gd name="connsiteX2" fmla="*/ 0 w 146757"/>
                <a:gd name="connsiteY2" fmla="*/ 162410 h 162409"/>
                <a:gd name="connsiteX3" fmla="*/ 146758 w 146757"/>
                <a:gd name="connsiteY3" fmla="*/ 134227 h 162409"/>
                <a:gd name="connsiteX4" fmla="*/ 96564 w 146757"/>
                <a:gd name="connsiteY4" fmla="*/ 0 h 16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57" h="162409">
                  <a:moveTo>
                    <a:pt x="96564" y="0"/>
                  </a:moveTo>
                  <a:cubicBezTo>
                    <a:pt x="84731" y="1271"/>
                    <a:pt x="73188" y="2670"/>
                    <a:pt x="62155" y="4170"/>
                  </a:cubicBezTo>
                  <a:cubicBezTo>
                    <a:pt x="34538" y="24725"/>
                    <a:pt x="10892" y="84796"/>
                    <a:pt x="0" y="162410"/>
                  </a:cubicBezTo>
                  <a:cubicBezTo>
                    <a:pt x="44540" y="150679"/>
                    <a:pt x="95687" y="139564"/>
                    <a:pt x="146758" y="134227"/>
                  </a:cubicBezTo>
                  <a:cubicBezTo>
                    <a:pt x="137710" y="64109"/>
                    <a:pt x="121493" y="13376"/>
                    <a:pt x="96564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9EC5C453-1FA6-12B8-550E-AC8BBA024462}"/>
                </a:ext>
              </a:extLst>
            </p:cNvPr>
            <p:cNvSpPr/>
            <p:nvPr/>
          </p:nvSpPr>
          <p:spPr>
            <a:xfrm>
              <a:off x="2010241" y="1469127"/>
              <a:ext cx="554020" cy="616918"/>
            </a:xfrm>
            <a:custGeom>
              <a:avLst/>
              <a:gdLst>
                <a:gd name="connsiteX0" fmla="*/ 0 w 554020"/>
                <a:gd name="connsiteY0" fmla="*/ 379073 h 616918"/>
                <a:gd name="connsiteX1" fmla="*/ 268960 w 554020"/>
                <a:gd name="connsiteY1" fmla="*/ 616919 h 616918"/>
                <a:gd name="connsiteX2" fmla="*/ 554021 w 554020"/>
                <a:gd name="connsiteY2" fmla="*/ 379073 h 616918"/>
                <a:gd name="connsiteX3" fmla="*/ 360647 w 554020"/>
                <a:gd name="connsiteY3" fmla="*/ 17904 h 616918"/>
                <a:gd name="connsiteX4" fmla="*/ 186254 w 554020"/>
                <a:gd name="connsiteY4" fmla="*/ 17866 h 616918"/>
                <a:gd name="connsiteX5" fmla="*/ 0 w 554020"/>
                <a:gd name="connsiteY5" fmla="*/ 379073 h 61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020" h="616918">
                  <a:moveTo>
                    <a:pt x="0" y="379073"/>
                  </a:moveTo>
                  <a:cubicBezTo>
                    <a:pt x="0" y="540434"/>
                    <a:pt x="193693" y="616919"/>
                    <a:pt x="268960" y="616919"/>
                  </a:cubicBezTo>
                  <a:cubicBezTo>
                    <a:pt x="360647" y="616919"/>
                    <a:pt x="554021" y="540434"/>
                    <a:pt x="554021" y="379073"/>
                  </a:cubicBezTo>
                  <a:cubicBezTo>
                    <a:pt x="554021" y="217712"/>
                    <a:pt x="503149" y="79314"/>
                    <a:pt x="360647" y="17904"/>
                  </a:cubicBezTo>
                  <a:cubicBezTo>
                    <a:pt x="320279" y="510"/>
                    <a:pt x="242530" y="-11663"/>
                    <a:pt x="186254" y="17866"/>
                  </a:cubicBezTo>
                  <a:cubicBezTo>
                    <a:pt x="75599" y="75929"/>
                    <a:pt x="0" y="260293"/>
                    <a:pt x="0" y="379073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DFFF2146-FDBC-21D5-5668-CE76566E5E96}"/>
                </a:ext>
              </a:extLst>
            </p:cNvPr>
            <p:cNvSpPr/>
            <p:nvPr/>
          </p:nvSpPr>
          <p:spPr>
            <a:xfrm>
              <a:off x="2013093" y="1475140"/>
              <a:ext cx="244229" cy="372801"/>
            </a:xfrm>
            <a:custGeom>
              <a:avLst/>
              <a:gdLst>
                <a:gd name="connsiteX0" fmla="*/ 239678 w 244229"/>
                <a:gd name="connsiteY0" fmla="*/ 242797 h 372801"/>
                <a:gd name="connsiteX1" fmla="*/ 214658 w 244229"/>
                <a:gd name="connsiteY1" fmla="*/ 0 h 372801"/>
                <a:gd name="connsiteX2" fmla="*/ 183404 w 244229"/>
                <a:gd name="connsiteY2" fmla="*/ 11853 h 372801"/>
                <a:gd name="connsiteX3" fmla="*/ 0 w 244229"/>
                <a:gd name="connsiteY3" fmla="*/ 330508 h 372801"/>
                <a:gd name="connsiteX4" fmla="*/ 22409 w 244229"/>
                <a:gd name="connsiteY4" fmla="*/ 346377 h 372801"/>
                <a:gd name="connsiteX5" fmla="*/ 239678 w 244229"/>
                <a:gd name="connsiteY5" fmla="*/ 242797 h 37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9" h="372801">
                  <a:moveTo>
                    <a:pt x="239678" y="242797"/>
                  </a:moveTo>
                  <a:cubicBezTo>
                    <a:pt x="253085" y="159358"/>
                    <a:pt x="234513" y="67091"/>
                    <a:pt x="214658" y="0"/>
                  </a:cubicBezTo>
                  <a:cubicBezTo>
                    <a:pt x="203795" y="2809"/>
                    <a:pt x="193266" y="6679"/>
                    <a:pt x="183404" y="11853"/>
                  </a:cubicBezTo>
                  <a:cubicBezTo>
                    <a:pt x="85266" y="63349"/>
                    <a:pt x="14708" y="214181"/>
                    <a:pt x="0" y="330508"/>
                  </a:cubicBezTo>
                  <a:cubicBezTo>
                    <a:pt x="7136" y="336111"/>
                    <a:pt x="14594" y="341417"/>
                    <a:pt x="22409" y="346377"/>
                  </a:cubicBezTo>
                  <a:cubicBezTo>
                    <a:pt x="139385" y="420597"/>
                    <a:pt x="226767" y="323131"/>
                    <a:pt x="239678" y="242797"/>
                  </a:cubicBezTo>
                  <a:close/>
                </a:path>
              </a:pathLst>
            </a:custGeom>
            <a:solidFill>
              <a:srgbClr val="B3896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3CE2AF7A-078A-F9B9-AA27-75B97ED5FB89}"/>
                </a:ext>
              </a:extLst>
            </p:cNvPr>
            <p:cNvSpPr/>
            <p:nvPr/>
          </p:nvSpPr>
          <p:spPr>
            <a:xfrm>
              <a:off x="2252769" y="1837206"/>
              <a:ext cx="75463" cy="44716"/>
            </a:xfrm>
            <a:custGeom>
              <a:avLst/>
              <a:gdLst>
                <a:gd name="connsiteX0" fmla="*/ 2752 w 75463"/>
                <a:gd name="connsiteY0" fmla="*/ 23332 h 44716"/>
                <a:gd name="connsiteX1" fmla="*/ 37665 w 75463"/>
                <a:gd name="connsiteY1" fmla="*/ 44717 h 44716"/>
                <a:gd name="connsiteX2" fmla="*/ 72755 w 75463"/>
                <a:gd name="connsiteY2" fmla="*/ 23332 h 44716"/>
                <a:gd name="connsiteX3" fmla="*/ 37754 w 75463"/>
                <a:gd name="connsiteY3" fmla="*/ 0 h 44716"/>
                <a:gd name="connsiteX4" fmla="*/ 2752 w 75463"/>
                <a:gd name="connsiteY4" fmla="*/ 23332 h 4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63" h="44716">
                  <a:moveTo>
                    <a:pt x="2752" y="23332"/>
                  </a:moveTo>
                  <a:cubicBezTo>
                    <a:pt x="28781" y="36347"/>
                    <a:pt x="31022" y="44728"/>
                    <a:pt x="37665" y="44717"/>
                  </a:cubicBezTo>
                  <a:cubicBezTo>
                    <a:pt x="44830" y="44706"/>
                    <a:pt x="48075" y="36347"/>
                    <a:pt x="72755" y="23332"/>
                  </a:cubicBezTo>
                  <a:cubicBezTo>
                    <a:pt x="84155" y="17323"/>
                    <a:pt x="57085" y="0"/>
                    <a:pt x="37754" y="0"/>
                  </a:cubicBezTo>
                  <a:cubicBezTo>
                    <a:pt x="18422" y="-2"/>
                    <a:pt x="-8774" y="17570"/>
                    <a:pt x="2752" y="23332"/>
                  </a:cubicBezTo>
                  <a:close/>
                </a:path>
              </a:pathLst>
            </a:custGeom>
            <a:solidFill>
              <a:srgbClr val="3B23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E56A9F55-A258-4688-A44E-33C38E1AD093}"/>
                </a:ext>
              </a:extLst>
            </p:cNvPr>
            <p:cNvSpPr/>
            <p:nvPr/>
          </p:nvSpPr>
          <p:spPr>
            <a:xfrm>
              <a:off x="2208692" y="1881920"/>
              <a:ext cx="168076" cy="51019"/>
            </a:xfrm>
            <a:custGeom>
              <a:avLst/>
              <a:gdLst>
                <a:gd name="connsiteX0" fmla="*/ 3918 w 168076"/>
                <a:gd name="connsiteY0" fmla="*/ 21749 h 51019"/>
                <a:gd name="connsiteX1" fmla="*/ 49597 w 168076"/>
                <a:gd name="connsiteY1" fmla="*/ 44717 h 51019"/>
                <a:gd name="connsiteX2" fmla="*/ 79052 w 168076"/>
                <a:gd name="connsiteY2" fmla="*/ 22989 h 51019"/>
                <a:gd name="connsiteX3" fmla="*/ 79052 w 168076"/>
                <a:gd name="connsiteY3" fmla="*/ 0 h 51019"/>
                <a:gd name="connsiteX4" fmla="*/ 84436 w 168076"/>
                <a:gd name="connsiteY4" fmla="*/ 0 h 51019"/>
                <a:gd name="connsiteX5" fmla="*/ 84436 w 168076"/>
                <a:gd name="connsiteY5" fmla="*/ 22662 h 51019"/>
                <a:gd name="connsiteX6" fmla="*/ 117906 w 168076"/>
                <a:gd name="connsiteY6" fmla="*/ 45570 h 51019"/>
                <a:gd name="connsiteX7" fmla="*/ 163980 w 168076"/>
                <a:gd name="connsiteY7" fmla="*/ 21845 h 51019"/>
                <a:gd name="connsiteX8" fmla="*/ 168077 w 168076"/>
                <a:gd name="connsiteY8" fmla="*/ 25341 h 51019"/>
                <a:gd name="connsiteX9" fmla="*/ 120034 w 168076"/>
                <a:gd name="connsiteY9" fmla="*/ 51020 h 51019"/>
                <a:gd name="connsiteX10" fmla="*/ 117603 w 168076"/>
                <a:gd name="connsiteY10" fmla="*/ 50946 h 51019"/>
                <a:gd name="connsiteX11" fmla="*/ 81944 w 168076"/>
                <a:gd name="connsiteY11" fmla="*/ 28506 h 51019"/>
                <a:gd name="connsiteX12" fmla="*/ 50362 w 168076"/>
                <a:gd name="connsiteY12" fmla="*/ 50053 h 51019"/>
                <a:gd name="connsiteX13" fmla="*/ 0 w 168076"/>
                <a:gd name="connsiteY13" fmla="*/ 25443 h 51019"/>
                <a:gd name="connsiteX14" fmla="*/ 3918 w 168076"/>
                <a:gd name="connsiteY14" fmla="*/ 21749 h 5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076" h="51019">
                  <a:moveTo>
                    <a:pt x="3918" y="21749"/>
                  </a:moveTo>
                  <a:cubicBezTo>
                    <a:pt x="20090" y="38887"/>
                    <a:pt x="35470" y="46625"/>
                    <a:pt x="49597" y="44717"/>
                  </a:cubicBezTo>
                  <a:cubicBezTo>
                    <a:pt x="66690" y="42425"/>
                    <a:pt x="77018" y="26429"/>
                    <a:pt x="79052" y="22989"/>
                  </a:cubicBezTo>
                  <a:lnTo>
                    <a:pt x="79052" y="0"/>
                  </a:lnTo>
                  <a:lnTo>
                    <a:pt x="84436" y="0"/>
                  </a:lnTo>
                  <a:lnTo>
                    <a:pt x="84436" y="22662"/>
                  </a:lnTo>
                  <a:cubicBezTo>
                    <a:pt x="94144" y="37090"/>
                    <a:pt x="105400" y="44803"/>
                    <a:pt x="117906" y="45570"/>
                  </a:cubicBezTo>
                  <a:cubicBezTo>
                    <a:pt x="142144" y="47073"/>
                    <a:pt x="163763" y="22099"/>
                    <a:pt x="163980" y="21845"/>
                  </a:cubicBezTo>
                  <a:lnTo>
                    <a:pt x="168077" y="25341"/>
                  </a:lnTo>
                  <a:cubicBezTo>
                    <a:pt x="167160" y="26420"/>
                    <a:pt x="145903" y="51020"/>
                    <a:pt x="120034" y="51020"/>
                  </a:cubicBezTo>
                  <a:cubicBezTo>
                    <a:pt x="119229" y="51020"/>
                    <a:pt x="118420" y="50996"/>
                    <a:pt x="117603" y="50946"/>
                  </a:cubicBezTo>
                  <a:cubicBezTo>
                    <a:pt x="104194" y="50134"/>
                    <a:pt x="92210" y="42591"/>
                    <a:pt x="81944" y="28506"/>
                  </a:cubicBezTo>
                  <a:cubicBezTo>
                    <a:pt x="77580" y="34950"/>
                    <a:pt x="66945" y="47802"/>
                    <a:pt x="50362" y="50053"/>
                  </a:cubicBezTo>
                  <a:cubicBezTo>
                    <a:pt x="34405" y="52216"/>
                    <a:pt x="17451" y="43937"/>
                    <a:pt x="0" y="25443"/>
                  </a:cubicBezTo>
                  <a:lnTo>
                    <a:pt x="3918" y="21749"/>
                  </a:lnTo>
                  <a:close/>
                </a:path>
              </a:pathLst>
            </a:custGeom>
            <a:solidFill>
              <a:srgbClr val="AD4925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7" name="图形 73">
              <a:extLst>
                <a:ext uri="{FF2B5EF4-FFF2-40B4-BE49-F238E27FC236}">
                  <a16:creationId xmlns:a16="http://schemas.microsoft.com/office/drawing/2014/main" id="{2B3B90FC-27F1-5B66-8077-120BBE582C3E}"/>
                </a:ext>
              </a:extLst>
            </p:cNvPr>
            <p:cNvGrpSpPr/>
            <p:nvPr/>
          </p:nvGrpSpPr>
          <p:grpSpPr>
            <a:xfrm>
              <a:off x="2105690" y="1644999"/>
              <a:ext cx="108197" cy="129312"/>
              <a:chOff x="2105690" y="1644999"/>
              <a:chExt cx="108197" cy="129312"/>
            </a:xfrm>
          </p:grpSpPr>
          <p:grpSp>
            <p:nvGrpSpPr>
              <p:cNvPr id="356" name="图形 73">
                <a:extLst>
                  <a:ext uri="{FF2B5EF4-FFF2-40B4-BE49-F238E27FC236}">
                    <a16:creationId xmlns:a16="http://schemas.microsoft.com/office/drawing/2014/main" id="{4768777E-FB42-95B2-61B3-C95EEEB29219}"/>
                  </a:ext>
                </a:extLst>
              </p:cNvPr>
              <p:cNvGrpSpPr/>
              <p:nvPr/>
            </p:nvGrpSpPr>
            <p:grpSpPr>
              <a:xfrm>
                <a:off x="2113255" y="1654047"/>
                <a:ext cx="100632" cy="120264"/>
                <a:chOff x="2113255" y="1654047"/>
                <a:chExt cx="100632" cy="120264"/>
              </a:xfrm>
            </p:grpSpPr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70DB50FB-15A7-7F3A-2762-228CC15F924A}"/>
                    </a:ext>
                  </a:extLst>
                </p:cNvPr>
                <p:cNvSpPr/>
                <p:nvPr/>
              </p:nvSpPr>
              <p:spPr>
                <a:xfrm>
                  <a:off x="2113255" y="1654047"/>
                  <a:ext cx="100632" cy="120264"/>
                </a:xfrm>
                <a:custGeom>
                  <a:avLst/>
                  <a:gdLst>
                    <a:gd name="connsiteX0" fmla="*/ 100633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0 w 100632"/>
                    <a:gd name="connsiteY2" fmla="*/ 60133 h 120264"/>
                    <a:gd name="connsiteX3" fmla="*/ 50316 w 100632"/>
                    <a:gd name="connsiteY3" fmla="*/ 0 h 120264"/>
                    <a:gd name="connsiteX4" fmla="*/ 100633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100633" y="60133"/>
                      </a:moveTo>
                      <a:cubicBezTo>
                        <a:pt x="100633" y="93344"/>
                        <a:pt x="78103" y="120264"/>
                        <a:pt x="50316" y="120264"/>
                      </a:cubicBezTo>
                      <a:cubicBezTo>
                        <a:pt x="22526" y="120264"/>
                        <a:pt x="0" y="93344"/>
                        <a:pt x="0" y="60133"/>
                      </a:cubicBezTo>
                      <a:cubicBezTo>
                        <a:pt x="0" y="26922"/>
                        <a:pt x="22526" y="0"/>
                        <a:pt x="50316" y="0"/>
                      </a:cubicBezTo>
                      <a:cubicBezTo>
                        <a:pt x="78105" y="0"/>
                        <a:pt x="100633" y="26922"/>
                        <a:pt x="100633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5EF95BF4-4B24-A5A2-F25C-F45FC6461F97}"/>
                    </a:ext>
                  </a:extLst>
                </p:cNvPr>
                <p:cNvSpPr/>
                <p:nvPr/>
              </p:nvSpPr>
              <p:spPr>
                <a:xfrm>
                  <a:off x="2129948" y="1668238"/>
                  <a:ext cx="33625" cy="33621"/>
                </a:xfrm>
                <a:custGeom>
                  <a:avLst/>
                  <a:gdLst>
                    <a:gd name="connsiteX0" fmla="*/ 33625 w 33625"/>
                    <a:gd name="connsiteY0" fmla="*/ 16812 h 33621"/>
                    <a:gd name="connsiteX1" fmla="*/ 16810 w 33625"/>
                    <a:gd name="connsiteY1" fmla="*/ 33622 h 33621"/>
                    <a:gd name="connsiteX2" fmla="*/ 0 w 33625"/>
                    <a:gd name="connsiteY2" fmla="*/ 16812 h 33621"/>
                    <a:gd name="connsiteX3" fmla="*/ 16810 w 33625"/>
                    <a:gd name="connsiteY3" fmla="*/ 0 h 33621"/>
                    <a:gd name="connsiteX4" fmla="*/ 33625 w 33625"/>
                    <a:gd name="connsiteY4" fmla="*/ 16812 h 33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5" h="33621">
                      <a:moveTo>
                        <a:pt x="33625" y="16812"/>
                      </a:moveTo>
                      <a:cubicBezTo>
                        <a:pt x="33625" y="26095"/>
                        <a:pt x="26099" y="33622"/>
                        <a:pt x="16810" y="33622"/>
                      </a:cubicBezTo>
                      <a:cubicBezTo>
                        <a:pt x="7526" y="33622"/>
                        <a:pt x="0" y="26095"/>
                        <a:pt x="0" y="16812"/>
                      </a:cubicBezTo>
                      <a:cubicBezTo>
                        <a:pt x="0" y="7528"/>
                        <a:pt x="7526" y="0"/>
                        <a:pt x="16810" y="0"/>
                      </a:cubicBezTo>
                      <a:cubicBezTo>
                        <a:pt x="26097" y="0"/>
                        <a:pt x="33625" y="7527"/>
                        <a:pt x="33625" y="168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00D1AE6A-63C8-F19C-57B2-82C1DC1914A2}"/>
                  </a:ext>
                </a:extLst>
              </p:cNvPr>
              <p:cNvSpPr/>
              <p:nvPr/>
            </p:nvSpPr>
            <p:spPr>
              <a:xfrm>
                <a:off x="2105690" y="1644999"/>
                <a:ext cx="107216" cy="64045"/>
              </a:xfrm>
              <a:custGeom>
                <a:avLst/>
                <a:gdLst>
                  <a:gd name="connsiteX0" fmla="*/ 0 w 107216"/>
                  <a:gd name="connsiteY0" fmla="*/ 64045 h 64045"/>
                  <a:gd name="connsiteX1" fmla="*/ 59525 w 107216"/>
                  <a:gd name="connsiteY1" fmla="*/ 11426 h 64045"/>
                  <a:gd name="connsiteX2" fmla="*/ 107217 w 107216"/>
                  <a:gd name="connsiteY2" fmla="*/ 57324 h 64045"/>
                  <a:gd name="connsiteX3" fmla="*/ 56402 w 107216"/>
                  <a:gd name="connsiteY3" fmla="*/ 0 h 64045"/>
                  <a:gd name="connsiteX4" fmla="*/ 0 w 107216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6" h="64045">
                    <a:moveTo>
                      <a:pt x="0" y="64045"/>
                    </a:moveTo>
                    <a:cubicBezTo>
                      <a:pt x="0" y="64045"/>
                      <a:pt x="24994" y="10363"/>
                      <a:pt x="59525" y="11426"/>
                    </a:cubicBezTo>
                    <a:cubicBezTo>
                      <a:pt x="94056" y="12490"/>
                      <a:pt x="102428" y="45758"/>
                      <a:pt x="107217" y="57324"/>
                    </a:cubicBezTo>
                    <a:cubicBezTo>
                      <a:pt x="107211" y="43902"/>
                      <a:pt x="96852" y="0"/>
                      <a:pt x="56402" y="0"/>
                    </a:cubicBezTo>
                    <a:cubicBezTo>
                      <a:pt x="22446" y="0"/>
                      <a:pt x="0" y="54181"/>
                      <a:pt x="0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8" name="图形 73">
              <a:extLst>
                <a:ext uri="{FF2B5EF4-FFF2-40B4-BE49-F238E27FC236}">
                  <a16:creationId xmlns:a16="http://schemas.microsoft.com/office/drawing/2014/main" id="{E9499371-2AA0-85D0-6102-2D70888D4253}"/>
                </a:ext>
              </a:extLst>
            </p:cNvPr>
            <p:cNvGrpSpPr/>
            <p:nvPr/>
          </p:nvGrpSpPr>
          <p:grpSpPr>
            <a:xfrm>
              <a:off x="2379961" y="1644999"/>
              <a:ext cx="108197" cy="129312"/>
              <a:chOff x="2379961" y="1644999"/>
              <a:chExt cx="108197" cy="129312"/>
            </a:xfrm>
          </p:grpSpPr>
          <p:grpSp>
            <p:nvGrpSpPr>
              <p:cNvPr id="352" name="图形 73">
                <a:extLst>
                  <a:ext uri="{FF2B5EF4-FFF2-40B4-BE49-F238E27FC236}">
                    <a16:creationId xmlns:a16="http://schemas.microsoft.com/office/drawing/2014/main" id="{E99FAF98-6382-1172-E746-4D3ADF6D7028}"/>
                  </a:ext>
                </a:extLst>
              </p:cNvPr>
              <p:cNvGrpSpPr/>
              <p:nvPr/>
            </p:nvGrpSpPr>
            <p:grpSpPr>
              <a:xfrm>
                <a:off x="2379961" y="1654047"/>
                <a:ext cx="100632" cy="120264"/>
                <a:chOff x="2379961" y="1654047"/>
                <a:chExt cx="100632" cy="120264"/>
              </a:xfrm>
            </p:grpSpPr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6BB7F461-CC11-22AC-1E1D-787F43D0FA7E}"/>
                    </a:ext>
                  </a:extLst>
                </p:cNvPr>
                <p:cNvSpPr/>
                <p:nvPr/>
              </p:nvSpPr>
              <p:spPr>
                <a:xfrm>
                  <a:off x="2379961" y="1654047"/>
                  <a:ext cx="100632" cy="120264"/>
                </a:xfrm>
                <a:custGeom>
                  <a:avLst/>
                  <a:gdLst>
                    <a:gd name="connsiteX0" fmla="*/ 0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100633 w 100632"/>
                    <a:gd name="connsiteY2" fmla="*/ 60133 h 120264"/>
                    <a:gd name="connsiteX3" fmla="*/ 50316 w 100632"/>
                    <a:gd name="connsiteY3" fmla="*/ 0 h 120264"/>
                    <a:gd name="connsiteX4" fmla="*/ 0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0" y="60133"/>
                      </a:moveTo>
                      <a:cubicBezTo>
                        <a:pt x="0" y="93344"/>
                        <a:pt x="22528" y="120264"/>
                        <a:pt x="50316" y="120264"/>
                      </a:cubicBezTo>
                      <a:cubicBezTo>
                        <a:pt x="78105" y="120264"/>
                        <a:pt x="100633" y="93344"/>
                        <a:pt x="100633" y="60133"/>
                      </a:cubicBezTo>
                      <a:cubicBezTo>
                        <a:pt x="100633" y="26922"/>
                        <a:pt x="78105" y="0"/>
                        <a:pt x="50316" y="0"/>
                      </a:cubicBezTo>
                      <a:cubicBezTo>
                        <a:pt x="22528" y="0"/>
                        <a:pt x="0" y="26922"/>
                        <a:pt x="0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764DB64E-CF95-02CB-ACDC-A0D1BB714B3A}"/>
                    </a:ext>
                  </a:extLst>
                </p:cNvPr>
                <p:cNvSpPr/>
                <p:nvPr/>
              </p:nvSpPr>
              <p:spPr>
                <a:xfrm>
                  <a:off x="2395381" y="1664950"/>
                  <a:ext cx="33621" cy="33619"/>
                </a:xfrm>
                <a:custGeom>
                  <a:avLst/>
                  <a:gdLst>
                    <a:gd name="connsiteX0" fmla="*/ 0 w 33621"/>
                    <a:gd name="connsiteY0" fmla="*/ 16810 h 33619"/>
                    <a:gd name="connsiteX1" fmla="*/ 16812 w 33621"/>
                    <a:gd name="connsiteY1" fmla="*/ 33620 h 33619"/>
                    <a:gd name="connsiteX2" fmla="*/ 33622 w 33621"/>
                    <a:gd name="connsiteY2" fmla="*/ 16810 h 33619"/>
                    <a:gd name="connsiteX3" fmla="*/ 16812 w 33621"/>
                    <a:gd name="connsiteY3" fmla="*/ 0 h 33619"/>
                    <a:gd name="connsiteX4" fmla="*/ 0 w 33621"/>
                    <a:gd name="connsiteY4" fmla="*/ 16810 h 3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1" h="33619">
                      <a:moveTo>
                        <a:pt x="0" y="16810"/>
                      </a:moveTo>
                      <a:cubicBezTo>
                        <a:pt x="0" y="26093"/>
                        <a:pt x="7526" y="33620"/>
                        <a:pt x="16812" y="33620"/>
                      </a:cubicBezTo>
                      <a:cubicBezTo>
                        <a:pt x="26095" y="33620"/>
                        <a:pt x="33622" y="26093"/>
                        <a:pt x="33622" y="16810"/>
                      </a:cubicBezTo>
                      <a:cubicBezTo>
                        <a:pt x="33622" y="7527"/>
                        <a:pt x="26095" y="0"/>
                        <a:pt x="16812" y="0"/>
                      </a:cubicBezTo>
                      <a:cubicBezTo>
                        <a:pt x="7526" y="0"/>
                        <a:pt x="0" y="7525"/>
                        <a:pt x="0" y="16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6D265AE0-34AD-CD8E-5305-5A837B22C94D}"/>
                  </a:ext>
                </a:extLst>
              </p:cNvPr>
              <p:cNvSpPr/>
              <p:nvPr/>
            </p:nvSpPr>
            <p:spPr>
              <a:xfrm>
                <a:off x="2380940" y="1644999"/>
                <a:ext cx="107218" cy="64045"/>
              </a:xfrm>
              <a:custGeom>
                <a:avLst/>
                <a:gdLst>
                  <a:gd name="connsiteX0" fmla="*/ 107219 w 107218"/>
                  <a:gd name="connsiteY0" fmla="*/ 64045 h 64045"/>
                  <a:gd name="connsiteX1" fmla="*/ 47692 w 107218"/>
                  <a:gd name="connsiteY1" fmla="*/ 11426 h 64045"/>
                  <a:gd name="connsiteX2" fmla="*/ 0 w 107218"/>
                  <a:gd name="connsiteY2" fmla="*/ 57324 h 64045"/>
                  <a:gd name="connsiteX3" fmla="*/ 50817 w 107218"/>
                  <a:gd name="connsiteY3" fmla="*/ 0 h 64045"/>
                  <a:gd name="connsiteX4" fmla="*/ 107219 w 107218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8" h="64045">
                    <a:moveTo>
                      <a:pt x="107219" y="64045"/>
                    </a:moveTo>
                    <a:cubicBezTo>
                      <a:pt x="107219" y="64045"/>
                      <a:pt x="82223" y="10363"/>
                      <a:pt x="47692" y="11426"/>
                    </a:cubicBezTo>
                    <a:cubicBezTo>
                      <a:pt x="13161" y="12490"/>
                      <a:pt x="4789" y="45758"/>
                      <a:pt x="0" y="57324"/>
                    </a:cubicBezTo>
                    <a:cubicBezTo>
                      <a:pt x="7" y="43902"/>
                      <a:pt x="10366" y="0"/>
                      <a:pt x="50817" y="0"/>
                    </a:cubicBezTo>
                    <a:cubicBezTo>
                      <a:pt x="84774" y="0"/>
                      <a:pt x="107219" y="54181"/>
                      <a:pt x="107219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5C872ADA-759D-24F4-608A-9753EEAE34AC}"/>
                </a:ext>
              </a:extLst>
            </p:cNvPr>
            <p:cNvSpPr/>
            <p:nvPr/>
          </p:nvSpPr>
          <p:spPr>
            <a:xfrm>
              <a:off x="1860583" y="1434903"/>
              <a:ext cx="332609" cy="446739"/>
            </a:xfrm>
            <a:custGeom>
              <a:avLst/>
              <a:gdLst>
                <a:gd name="connsiteX0" fmla="*/ 332587 w 332609"/>
                <a:gd name="connsiteY0" fmla="*/ 18288 h 446739"/>
                <a:gd name="connsiteX1" fmla="*/ 274706 w 332609"/>
                <a:gd name="connsiteY1" fmla="*/ 114439 h 446739"/>
                <a:gd name="connsiteX2" fmla="*/ 52579 w 332609"/>
                <a:gd name="connsiteY2" fmla="*/ 446369 h 446739"/>
                <a:gd name="connsiteX3" fmla="*/ 45345 w 332609"/>
                <a:gd name="connsiteY3" fmla="*/ 81431 h 446739"/>
                <a:gd name="connsiteX4" fmla="*/ 332587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332587" y="18288"/>
                  </a:moveTo>
                  <a:cubicBezTo>
                    <a:pt x="333493" y="28190"/>
                    <a:pt x="307540" y="77743"/>
                    <a:pt x="274706" y="114439"/>
                  </a:cubicBezTo>
                  <a:cubicBezTo>
                    <a:pt x="155577" y="247572"/>
                    <a:pt x="187241" y="416817"/>
                    <a:pt x="52579" y="446369"/>
                  </a:cubicBezTo>
                  <a:cubicBezTo>
                    <a:pt x="-696" y="458058"/>
                    <a:pt x="-29483" y="190032"/>
                    <a:pt x="45345" y="81431"/>
                  </a:cubicBezTo>
                  <a:cubicBezTo>
                    <a:pt x="86139" y="22231"/>
                    <a:pt x="328313" y="-28409"/>
                    <a:pt x="332587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CCBC6FF8-86EF-7CD0-9783-C024CC348BF4}"/>
                </a:ext>
              </a:extLst>
            </p:cNvPr>
            <p:cNvSpPr/>
            <p:nvPr/>
          </p:nvSpPr>
          <p:spPr>
            <a:xfrm>
              <a:off x="2374335" y="1434903"/>
              <a:ext cx="332609" cy="446739"/>
            </a:xfrm>
            <a:custGeom>
              <a:avLst/>
              <a:gdLst>
                <a:gd name="connsiteX0" fmla="*/ 23 w 332609"/>
                <a:gd name="connsiteY0" fmla="*/ 18288 h 446739"/>
                <a:gd name="connsiteX1" fmla="*/ 57904 w 332609"/>
                <a:gd name="connsiteY1" fmla="*/ 114439 h 446739"/>
                <a:gd name="connsiteX2" fmla="*/ 280030 w 332609"/>
                <a:gd name="connsiteY2" fmla="*/ 446369 h 446739"/>
                <a:gd name="connsiteX3" fmla="*/ 287265 w 332609"/>
                <a:gd name="connsiteY3" fmla="*/ 81431 h 446739"/>
                <a:gd name="connsiteX4" fmla="*/ 23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23" y="18288"/>
                  </a:moveTo>
                  <a:cubicBezTo>
                    <a:pt x="-883" y="28190"/>
                    <a:pt x="25070" y="77743"/>
                    <a:pt x="57904" y="114439"/>
                  </a:cubicBezTo>
                  <a:cubicBezTo>
                    <a:pt x="177034" y="247572"/>
                    <a:pt x="145369" y="416817"/>
                    <a:pt x="280030" y="446369"/>
                  </a:cubicBezTo>
                  <a:cubicBezTo>
                    <a:pt x="333304" y="458058"/>
                    <a:pt x="362092" y="190032"/>
                    <a:pt x="287265" y="81431"/>
                  </a:cubicBezTo>
                  <a:cubicBezTo>
                    <a:pt x="246474" y="22231"/>
                    <a:pt x="4297" y="-28409"/>
                    <a:pt x="23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6E425618-BBA9-87AE-3C4E-A52160351DF5}"/>
                </a:ext>
              </a:extLst>
            </p:cNvPr>
            <p:cNvSpPr/>
            <p:nvPr/>
          </p:nvSpPr>
          <p:spPr>
            <a:xfrm>
              <a:off x="2105690" y="1482860"/>
              <a:ext cx="458571" cy="603186"/>
            </a:xfrm>
            <a:custGeom>
              <a:avLst/>
              <a:gdLst>
                <a:gd name="connsiteX0" fmla="*/ 458571 w 458571"/>
                <a:gd name="connsiteY0" fmla="*/ 365341 h 603186"/>
                <a:gd name="connsiteX1" fmla="*/ 265197 w 458571"/>
                <a:gd name="connsiteY1" fmla="*/ 4171 h 603186"/>
                <a:gd name="connsiteX2" fmla="*/ 254458 w 458571"/>
                <a:gd name="connsiteY2" fmla="*/ 0 h 603186"/>
                <a:gd name="connsiteX3" fmla="*/ 338261 w 458571"/>
                <a:gd name="connsiteY3" fmla="*/ 115395 h 603186"/>
                <a:gd name="connsiteX4" fmla="*/ 427053 w 458571"/>
                <a:gd name="connsiteY4" fmla="*/ 364307 h 603186"/>
                <a:gd name="connsiteX5" fmla="*/ 328859 w 458571"/>
                <a:gd name="connsiteY5" fmla="*/ 542334 h 603186"/>
                <a:gd name="connsiteX6" fmla="*/ 0 w 458571"/>
                <a:gd name="connsiteY6" fmla="*/ 537108 h 603186"/>
                <a:gd name="connsiteX7" fmla="*/ 0 w 458571"/>
                <a:gd name="connsiteY7" fmla="*/ 537108 h 603186"/>
                <a:gd name="connsiteX8" fmla="*/ 173508 w 458571"/>
                <a:gd name="connsiteY8" fmla="*/ 603186 h 603186"/>
                <a:gd name="connsiteX9" fmla="*/ 458571 w 458571"/>
                <a:gd name="connsiteY9" fmla="*/ 365341 h 60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571" h="603186">
                  <a:moveTo>
                    <a:pt x="458571" y="365341"/>
                  </a:moveTo>
                  <a:cubicBezTo>
                    <a:pt x="458571" y="203979"/>
                    <a:pt x="407699" y="65581"/>
                    <a:pt x="265197" y="4171"/>
                  </a:cubicBezTo>
                  <a:cubicBezTo>
                    <a:pt x="261870" y="2736"/>
                    <a:pt x="258263" y="1344"/>
                    <a:pt x="254458" y="0"/>
                  </a:cubicBezTo>
                  <a:cubicBezTo>
                    <a:pt x="285088" y="40766"/>
                    <a:pt x="321891" y="90474"/>
                    <a:pt x="338261" y="115395"/>
                  </a:cubicBezTo>
                  <a:cubicBezTo>
                    <a:pt x="374903" y="171185"/>
                    <a:pt x="416614" y="284644"/>
                    <a:pt x="427053" y="364307"/>
                  </a:cubicBezTo>
                  <a:cubicBezTo>
                    <a:pt x="434951" y="424571"/>
                    <a:pt x="427053" y="486251"/>
                    <a:pt x="328859" y="542334"/>
                  </a:cubicBezTo>
                  <a:cubicBezTo>
                    <a:pt x="240271" y="592928"/>
                    <a:pt x="202392" y="625061"/>
                    <a:pt x="0" y="537108"/>
                  </a:cubicBezTo>
                  <a:lnTo>
                    <a:pt x="0" y="537108"/>
                  </a:lnTo>
                  <a:cubicBezTo>
                    <a:pt x="60051" y="581579"/>
                    <a:pt x="133505" y="603186"/>
                    <a:pt x="173508" y="603186"/>
                  </a:cubicBezTo>
                  <a:cubicBezTo>
                    <a:pt x="265197" y="603186"/>
                    <a:pt x="458571" y="526702"/>
                    <a:pt x="458571" y="3653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42" name="图片 841">
            <a:extLst>
              <a:ext uri="{FF2B5EF4-FFF2-40B4-BE49-F238E27FC236}">
                <a16:creationId xmlns:a16="http://schemas.microsoft.com/office/drawing/2014/main" id="{302DD9A5-55F1-D927-91AC-6C9853685B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8232" y="3141105"/>
            <a:ext cx="2988584" cy="3318717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A1D83B23-A6C5-74AF-EE4B-F2D423BDFCF8}"/>
              </a:ext>
            </a:extLst>
          </p:cNvPr>
          <p:cNvGrpSpPr/>
          <p:nvPr/>
        </p:nvGrpSpPr>
        <p:grpSpPr>
          <a:xfrm>
            <a:off x="4181390" y="3147633"/>
            <a:ext cx="3778872" cy="618203"/>
            <a:chOff x="2543059" y="2463704"/>
            <a:chExt cx="3778872" cy="618203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6FBB1699-87C8-E936-9959-66C7B62CA2F0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2329658-8E6B-6465-BF08-616F7A4E3411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1DA59A3-3AA1-20C1-4BB6-33EA4FA809A7}"/>
              </a:ext>
            </a:extLst>
          </p:cNvPr>
          <p:cNvSpPr txBox="1"/>
          <p:nvPr/>
        </p:nvSpPr>
        <p:spPr>
          <a:xfrm>
            <a:off x="4189756" y="4100767"/>
            <a:ext cx="391656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661620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sp>
        <p:nvSpPr>
          <p:cNvPr id="2" name="AutoShape 12">
            <a:extLst>
              <a:ext uri="{FF2B5EF4-FFF2-40B4-BE49-F238E27FC236}">
                <a16:creationId xmlns:a16="http://schemas.microsoft.com/office/drawing/2014/main" id="{6299F18A-4288-35B5-6406-D6FAD9ABA6DB}"/>
              </a:ext>
            </a:extLst>
          </p:cNvPr>
          <p:cNvSpPr/>
          <p:nvPr/>
        </p:nvSpPr>
        <p:spPr bwMode="auto">
          <a:xfrm>
            <a:off x="5103486" y="2761140"/>
            <a:ext cx="991047" cy="993931"/>
          </a:xfrm>
          <a:custGeom>
            <a:avLst/>
            <a:gdLst>
              <a:gd name="T0" fmla="+- 0 10816 32"/>
              <a:gd name="T1" fmla="*/ T0 w 21568"/>
              <a:gd name="T2" fmla="*/ 10800 h 21600"/>
              <a:gd name="T3" fmla="+- 0 10816 32"/>
              <a:gd name="T4" fmla="*/ T3 w 21568"/>
              <a:gd name="T5" fmla="*/ 10800 h 21600"/>
              <a:gd name="T6" fmla="+- 0 10816 32"/>
              <a:gd name="T7" fmla="*/ T6 w 21568"/>
              <a:gd name="T8" fmla="*/ 10800 h 21600"/>
              <a:gd name="T9" fmla="+- 0 10816 32"/>
              <a:gd name="T10" fmla="*/ T9 w 2156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68" h="21600">
                <a:moveTo>
                  <a:pt x="21409" y="0"/>
                </a:moveTo>
                <a:cubicBezTo>
                  <a:pt x="18161" y="0"/>
                  <a:pt x="14923" y="755"/>
                  <a:pt x="11945" y="2220"/>
                </a:cubicBezTo>
                <a:cubicBezTo>
                  <a:pt x="11786" y="2334"/>
                  <a:pt x="11610" y="2421"/>
                  <a:pt x="11419" y="2466"/>
                </a:cubicBezTo>
                <a:cubicBezTo>
                  <a:pt x="9667" y="3389"/>
                  <a:pt x="8018" y="4575"/>
                  <a:pt x="6525" y="6016"/>
                </a:cubicBezTo>
                <a:cubicBezTo>
                  <a:pt x="6393" y="6245"/>
                  <a:pt x="6208" y="6432"/>
                  <a:pt x="5979" y="6565"/>
                </a:cubicBezTo>
                <a:cubicBezTo>
                  <a:pt x="4514" y="8085"/>
                  <a:pt x="3317" y="9765"/>
                  <a:pt x="2390" y="11552"/>
                </a:cubicBezTo>
                <a:cubicBezTo>
                  <a:pt x="2351" y="11676"/>
                  <a:pt x="2294" y="11792"/>
                  <a:pt x="2225" y="11902"/>
                </a:cubicBezTo>
                <a:cubicBezTo>
                  <a:pt x="714" y="14948"/>
                  <a:pt x="-32" y="18275"/>
                  <a:pt x="0" y="21599"/>
                </a:cubicBezTo>
                <a:cubicBezTo>
                  <a:pt x="12266" y="21599"/>
                  <a:pt x="17378" y="21599"/>
                  <a:pt x="17378" y="21599"/>
                </a:cubicBezTo>
                <a:cubicBezTo>
                  <a:pt x="17378" y="19273"/>
                  <a:pt x="19240" y="17410"/>
                  <a:pt x="21568" y="17410"/>
                </a:cubicBezTo>
                <a:cubicBezTo>
                  <a:pt x="21568" y="5"/>
                  <a:pt x="21568" y="442"/>
                  <a:pt x="21568" y="6"/>
                </a:cubicBezTo>
                <a:cubicBezTo>
                  <a:pt x="21515" y="6"/>
                  <a:pt x="21462" y="0"/>
                  <a:pt x="21409" y="0"/>
                </a:cubicBezTo>
                <a:close/>
              </a:path>
            </a:pathLst>
          </a:cu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s-E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AutoShape 13">
            <a:extLst>
              <a:ext uri="{FF2B5EF4-FFF2-40B4-BE49-F238E27FC236}">
                <a16:creationId xmlns:a16="http://schemas.microsoft.com/office/drawing/2014/main" id="{5D96E578-8627-4F63-5F49-AC3FC1A442F7}"/>
              </a:ext>
            </a:extLst>
          </p:cNvPr>
          <p:cNvSpPr/>
          <p:nvPr/>
        </p:nvSpPr>
        <p:spPr bwMode="auto">
          <a:xfrm>
            <a:off x="5101363" y="3755069"/>
            <a:ext cx="991047" cy="974124"/>
          </a:xfrm>
          <a:custGeom>
            <a:avLst/>
            <a:gdLst>
              <a:gd name="T0" fmla="*/ 10800 w 21600"/>
              <a:gd name="T1" fmla="*/ 10779 h 21559"/>
              <a:gd name="T2" fmla="*/ 10800 w 21600"/>
              <a:gd name="T3" fmla="*/ 10779 h 21559"/>
              <a:gd name="T4" fmla="*/ 10800 w 21600"/>
              <a:gd name="T5" fmla="*/ 10779 h 21559"/>
              <a:gd name="T6" fmla="*/ 10800 w 21600"/>
              <a:gd name="T7" fmla="*/ 10779 h 2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59">
                <a:moveTo>
                  <a:pt x="0" y="0"/>
                </a:moveTo>
                <a:cubicBezTo>
                  <a:pt x="53" y="5502"/>
                  <a:pt x="2137" y="10988"/>
                  <a:pt x="6271" y="15186"/>
                </a:cubicBezTo>
                <a:cubicBezTo>
                  <a:pt x="10500" y="19481"/>
                  <a:pt x="16056" y="21599"/>
                  <a:pt x="21600" y="21558"/>
                </a:cubicBezTo>
                <a:cubicBezTo>
                  <a:pt x="21600" y="9859"/>
                  <a:pt x="21600" y="4260"/>
                  <a:pt x="21600" y="4260"/>
                </a:cubicBezTo>
                <a:cubicBezTo>
                  <a:pt x="19268" y="4260"/>
                  <a:pt x="17404" y="2333"/>
                  <a:pt x="17404" y="0"/>
                </a:cubicBezTo>
                <a:cubicBezTo>
                  <a:pt x="0" y="0"/>
                  <a:pt x="444" y="0"/>
                  <a:pt x="0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 sz="1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AutoShape 14">
            <a:extLst>
              <a:ext uri="{FF2B5EF4-FFF2-40B4-BE49-F238E27FC236}">
                <a16:creationId xmlns:a16="http://schemas.microsoft.com/office/drawing/2014/main" id="{6282CEBA-1433-4340-90A2-4DFF1DF51D3A}"/>
              </a:ext>
            </a:extLst>
          </p:cNvPr>
          <p:cNvSpPr/>
          <p:nvPr/>
        </p:nvSpPr>
        <p:spPr bwMode="auto">
          <a:xfrm>
            <a:off x="6094533" y="2761140"/>
            <a:ext cx="976192" cy="993931"/>
          </a:xfrm>
          <a:custGeom>
            <a:avLst/>
            <a:gdLst>
              <a:gd name="T0" fmla="*/ 10773 w 21546"/>
              <a:gd name="T1" fmla="*/ 10800 h 21600"/>
              <a:gd name="T2" fmla="*/ 10773 w 21546"/>
              <a:gd name="T3" fmla="*/ 10800 h 21600"/>
              <a:gd name="T4" fmla="*/ 10773 w 21546"/>
              <a:gd name="T5" fmla="*/ 10800 h 21600"/>
              <a:gd name="T6" fmla="*/ 10773 w 215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46" h="21600">
                <a:moveTo>
                  <a:pt x="0" y="0"/>
                </a:moveTo>
                <a:cubicBezTo>
                  <a:pt x="0" y="12337"/>
                  <a:pt x="0" y="17409"/>
                  <a:pt x="0" y="17409"/>
                </a:cubicBezTo>
                <a:cubicBezTo>
                  <a:pt x="2328" y="17409"/>
                  <a:pt x="4253" y="19272"/>
                  <a:pt x="4253" y="21599"/>
                </a:cubicBezTo>
                <a:cubicBezTo>
                  <a:pt x="21545" y="21599"/>
                  <a:pt x="21007" y="21599"/>
                  <a:pt x="21544" y="21599"/>
                </a:cubicBezTo>
                <a:cubicBezTo>
                  <a:pt x="21600" y="16054"/>
                  <a:pt x="19487" y="10491"/>
                  <a:pt x="15193" y="6260"/>
                </a:cubicBezTo>
                <a:cubicBezTo>
                  <a:pt x="10994" y="2124"/>
                  <a:pt x="5503" y="39"/>
                  <a:pt x="0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 sz="1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AutoShape 15">
            <a:extLst>
              <a:ext uri="{FF2B5EF4-FFF2-40B4-BE49-F238E27FC236}">
                <a16:creationId xmlns:a16="http://schemas.microsoft.com/office/drawing/2014/main" id="{8F0C1F54-54FC-43CB-60D7-DD93C21FCC4F}"/>
              </a:ext>
            </a:extLst>
          </p:cNvPr>
          <p:cNvSpPr/>
          <p:nvPr/>
        </p:nvSpPr>
        <p:spPr bwMode="auto">
          <a:xfrm>
            <a:off x="6092412" y="3755069"/>
            <a:ext cx="976899" cy="974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64" y="0"/>
                </a:moveTo>
                <a:cubicBezTo>
                  <a:pt x="4264" y="2337"/>
                  <a:pt x="2334" y="4268"/>
                  <a:pt x="0" y="4268"/>
                </a:cubicBezTo>
                <a:cubicBezTo>
                  <a:pt x="0" y="21599"/>
                  <a:pt x="0" y="21053"/>
                  <a:pt x="0" y="21600"/>
                </a:cubicBezTo>
                <a:cubicBezTo>
                  <a:pt x="5517" y="21559"/>
                  <a:pt x="11022" y="19436"/>
                  <a:pt x="15232" y="15216"/>
                </a:cubicBezTo>
                <a:cubicBezTo>
                  <a:pt x="19427" y="11009"/>
                  <a:pt x="21545" y="5512"/>
                  <a:pt x="21599" y="0"/>
                </a:cubicBezTo>
                <a:cubicBezTo>
                  <a:pt x="9836" y="0"/>
                  <a:pt x="4264" y="0"/>
                  <a:pt x="4264" y="0"/>
                </a:cubicBezTo>
                <a:close/>
              </a:path>
            </a:pathLst>
          </a:cu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s-E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AutoShape 16">
            <a:extLst>
              <a:ext uri="{FF2B5EF4-FFF2-40B4-BE49-F238E27FC236}">
                <a16:creationId xmlns:a16="http://schemas.microsoft.com/office/drawing/2014/main" id="{5B4DB4EF-B2D9-6C73-637D-3DEB19A241C8}"/>
              </a:ext>
            </a:extLst>
          </p:cNvPr>
          <p:cNvSpPr/>
          <p:nvPr/>
        </p:nvSpPr>
        <p:spPr bwMode="auto">
          <a:xfrm>
            <a:off x="6093828" y="2471803"/>
            <a:ext cx="1435992" cy="146649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900"/>
                </a:cubicBezTo>
                <a:cubicBezTo>
                  <a:pt x="21599" y="18900"/>
                  <a:pt x="21599" y="18900"/>
                  <a:pt x="21599" y="18900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900"/>
                  <a:pt x="11144" y="18900"/>
                  <a:pt x="11144" y="18900"/>
                </a:cubicBezTo>
                <a:cubicBezTo>
                  <a:pt x="13327" y="18900"/>
                  <a:pt x="13327" y="18900"/>
                  <a:pt x="13327" y="18900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AutoShape 17">
            <a:extLst>
              <a:ext uri="{FF2B5EF4-FFF2-40B4-BE49-F238E27FC236}">
                <a16:creationId xmlns:a16="http://schemas.microsoft.com/office/drawing/2014/main" id="{E7B05210-E7D7-9B31-AA3B-7D5857417337}"/>
              </a:ext>
            </a:extLst>
          </p:cNvPr>
          <p:cNvSpPr/>
          <p:nvPr/>
        </p:nvSpPr>
        <p:spPr bwMode="auto">
          <a:xfrm>
            <a:off x="4808506" y="2315464"/>
            <a:ext cx="1469239" cy="144385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600"/>
                </a:cubicBezTo>
                <a:cubicBezTo>
                  <a:pt x="5890" y="21600"/>
                  <a:pt x="5890" y="21600"/>
                  <a:pt x="5890" y="21600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AutoShape 18">
            <a:extLst>
              <a:ext uri="{FF2B5EF4-FFF2-40B4-BE49-F238E27FC236}">
                <a16:creationId xmlns:a16="http://schemas.microsoft.com/office/drawing/2014/main" id="{32EA8F67-EED4-A6BF-241E-3C766EDA562F}"/>
              </a:ext>
            </a:extLst>
          </p:cNvPr>
          <p:cNvSpPr/>
          <p:nvPr/>
        </p:nvSpPr>
        <p:spPr bwMode="auto">
          <a:xfrm>
            <a:off x="4655712" y="3578921"/>
            <a:ext cx="1438114" cy="14629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600" y="21599"/>
                </a:cubicBezTo>
                <a:cubicBezTo>
                  <a:pt x="21600" y="15509"/>
                  <a:pt x="21600" y="15509"/>
                  <a:pt x="21600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s-E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AutoShape 19">
            <a:extLst>
              <a:ext uri="{FF2B5EF4-FFF2-40B4-BE49-F238E27FC236}">
                <a16:creationId xmlns:a16="http://schemas.microsoft.com/office/drawing/2014/main" id="{8F19B8F2-71BC-4CD2-0DEF-47336AA990A0}"/>
              </a:ext>
            </a:extLst>
          </p:cNvPr>
          <p:cNvSpPr/>
          <p:nvPr/>
        </p:nvSpPr>
        <p:spPr bwMode="auto">
          <a:xfrm>
            <a:off x="5910613" y="3827228"/>
            <a:ext cx="1466411" cy="13518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699" y="19403"/>
                </a:moveTo>
                <a:cubicBezTo>
                  <a:pt x="12768" y="19403"/>
                  <a:pt x="21037" y="10861"/>
                  <a:pt x="21600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5" y="7199"/>
                  <a:pt x="9562" y="12813"/>
                  <a:pt x="2812" y="12813"/>
                </a:cubicBezTo>
                <a:cubicBezTo>
                  <a:pt x="2756" y="12813"/>
                  <a:pt x="2756" y="12813"/>
                  <a:pt x="2699" y="12813"/>
                </a:cubicBezTo>
                <a:cubicBezTo>
                  <a:pt x="2699" y="10494"/>
                  <a:pt x="2699" y="10494"/>
                  <a:pt x="2699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699" y="21600"/>
                  <a:pt x="2699" y="21600"/>
                  <a:pt x="2699" y="21600"/>
                </a:cubicBezTo>
                <a:lnTo>
                  <a:pt x="2699" y="19403"/>
                </a:lnTo>
                <a:close/>
              </a:path>
            </a:pathLst>
          </a:cu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ES" sz="1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Rounded Rectangle 11">
            <a:extLst>
              <a:ext uri="{FF2B5EF4-FFF2-40B4-BE49-F238E27FC236}">
                <a16:creationId xmlns:a16="http://schemas.microsoft.com/office/drawing/2014/main" id="{087D1332-208E-8A7E-63B7-6543C4B784AA}"/>
              </a:ext>
            </a:extLst>
          </p:cNvPr>
          <p:cNvSpPr>
            <a:spLocks noChangeAspect="1"/>
          </p:cNvSpPr>
          <p:nvPr/>
        </p:nvSpPr>
        <p:spPr>
          <a:xfrm>
            <a:off x="3857980" y="2090135"/>
            <a:ext cx="641659" cy="642318"/>
          </a:xfrm>
          <a:prstGeom prst="roundRect">
            <a:avLst>
              <a:gd name="adj" fmla="val 0"/>
            </a:avLst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dirty="0">
              <a:sym typeface="+mn-lt"/>
            </a:endParaRP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11706954-D2F0-4136-7C1B-EC2EA7A5910B}"/>
              </a:ext>
            </a:extLst>
          </p:cNvPr>
          <p:cNvSpPr txBox="1"/>
          <p:nvPr/>
        </p:nvSpPr>
        <p:spPr>
          <a:xfrm>
            <a:off x="3909429" y="2171496"/>
            <a:ext cx="519422" cy="428680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900" dirty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15" name="Rounded Rectangle 23">
            <a:extLst>
              <a:ext uri="{FF2B5EF4-FFF2-40B4-BE49-F238E27FC236}">
                <a16:creationId xmlns:a16="http://schemas.microsoft.com/office/drawing/2014/main" id="{465BBFF0-60D9-C967-9E98-F618B698F7F3}"/>
              </a:ext>
            </a:extLst>
          </p:cNvPr>
          <p:cNvSpPr>
            <a:spLocks noChangeAspect="1"/>
          </p:cNvSpPr>
          <p:nvPr/>
        </p:nvSpPr>
        <p:spPr>
          <a:xfrm>
            <a:off x="7755757" y="2090135"/>
            <a:ext cx="641659" cy="642318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A261E781-9188-774E-ED42-0C55C0722368}"/>
              </a:ext>
            </a:extLst>
          </p:cNvPr>
          <p:cNvSpPr txBox="1"/>
          <p:nvPr/>
        </p:nvSpPr>
        <p:spPr>
          <a:xfrm>
            <a:off x="7807208" y="2171496"/>
            <a:ext cx="519422" cy="428680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900" dirty="0"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17" name="Rounded Rectangle 27">
            <a:extLst>
              <a:ext uri="{FF2B5EF4-FFF2-40B4-BE49-F238E27FC236}">
                <a16:creationId xmlns:a16="http://schemas.microsoft.com/office/drawing/2014/main" id="{B89930FB-4F74-069B-252C-932729C125A1}"/>
              </a:ext>
            </a:extLst>
          </p:cNvPr>
          <p:cNvSpPr>
            <a:spLocks noChangeAspect="1"/>
          </p:cNvSpPr>
          <p:nvPr/>
        </p:nvSpPr>
        <p:spPr>
          <a:xfrm>
            <a:off x="3814482" y="4584679"/>
            <a:ext cx="641659" cy="642318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927CCE2F-ABFD-9C97-017A-D02F1EB4C78C}"/>
              </a:ext>
            </a:extLst>
          </p:cNvPr>
          <p:cNvSpPr txBox="1"/>
          <p:nvPr/>
        </p:nvSpPr>
        <p:spPr>
          <a:xfrm>
            <a:off x="3865932" y="4666041"/>
            <a:ext cx="519422" cy="428680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900" dirty="0"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19" name="Rounded Rectangle 16">
            <a:extLst>
              <a:ext uri="{FF2B5EF4-FFF2-40B4-BE49-F238E27FC236}">
                <a16:creationId xmlns:a16="http://schemas.microsoft.com/office/drawing/2014/main" id="{03615B12-C1A6-E1F2-1407-4B9206F6BFA8}"/>
              </a:ext>
            </a:extLst>
          </p:cNvPr>
          <p:cNvSpPr>
            <a:spLocks noChangeAspect="1"/>
          </p:cNvSpPr>
          <p:nvPr/>
        </p:nvSpPr>
        <p:spPr>
          <a:xfrm>
            <a:off x="7755757" y="4584679"/>
            <a:ext cx="641659" cy="642318"/>
          </a:xfrm>
          <a:prstGeom prst="roundRect">
            <a:avLst>
              <a:gd name="adj" fmla="val 0"/>
            </a:avLst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dirty="0">
              <a:sym typeface="+mn-lt"/>
            </a:endParaRP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DC0FB9A1-4796-04FA-F1D0-DFC1AAF74511}"/>
              </a:ext>
            </a:extLst>
          </p:cNvPr>
          <p:cNvSpPr txBox="1"/>
          <p:nvPr/>
        </p:nvSpPr>
        <p:spPr>
          <a:xfrm>
            <a:off x="7807208" y="4666041"/>
            <a:ext cx="519422" cy="428680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900" dirty="0">
                <a:latin typeface="+mn-lt"/>
                <a:cs typeface="+mn-ea"/>
                <a:sym typeface="+mn-lt"/>
              </a:rPr>
              <a:t>03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1A84F6F-8403-7AFD-BB61-7F7FF093828A}"/>
              </a:ext>
            </a:extLst>
          </p:cNvPr>
          <p:cNvGrpSpPr/>
          <p:nvPr/>
        </p:nvGrpSpPr>
        <p:grpSpPr>
          <a:xfrm>
            <a:off x="8520162" y="2006681"/>
            <a:ext cx="3346978" cy="1207241"/>
            <a:chOff x="1332210" y="1119916"/>
            <a:chExt cx="3346978" cy="120724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0FE44E6-0C0E-C945-92BB-C0A3C7734A78}"/>
                </a:ext>
              </a:extLst>
            </p:cNvPr>
            <p:cNvSpPr txBox="1"/>
            <p:nvPr/>
          </p:nvSpPr>
          <p:spPr>
            <a:xfrm>
              <a:off x="1332210" y="1428257"/>
              <a:ext cx="3346978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模板网，幻灯片演示模板及素材免费下载！</a:t>
              </a:r>
            </a:p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 唯一访问网址：</a:t>
              </a:r>
              <a:endParaRPr lang="en-US" altLang="zh-CN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www.5 1pptmoban.com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1BC77FA-67EC-C7EB-9692-F76498632DE2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7EA9458-6C00-8099-34AC-F9BBAD7B323F}"/>
              </a:ext>
            </a:extLst>
          </p:cNvPr>
          <p:cNvGrpSpPr/>
          <p:nvPr/>
        </p:nvGrpSpPr>
        <p:grpSpPr>
          <a:xfrm>
            <a:off x="551772" y="2035117"/>
            <a:ext cx="3212458" cy="930243"/>
            <a:chOff x="1571449" y="1119916"/>
            <a:chExt cx="3212458" cy="93024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6E78587-B2B8-7406-9374-A2E4203D0D48}"/>
                </a:ext>
              </a:extLst>
            </p:cNvPr>
            <p:cNvSpPr txBox="1"/>
            <p:nvPr/>
          </p:nvSpPr>
          <p:spPr>
            <a:xfrm>
              <a:off x="1571449" y="1428257"/>
              <a:ext cx="3212457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E7DE43A-FF91-7C4C-A3D5-B92171F3A1A2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8D03B4A-A635-4FB7-A429-CD322A1FBFD5}"/>
              </a:ext>
            </a:extLst>
          </p:cNvPr>
          <p:cNvGrpSpPr/>
          <p:nvPr/>
        </p:nvGrpSpPr>
        <p:grpSpPr>
          <a:xfrm>
            <a:off x="8520162" y="4440716"/>
            <a:ext cx="3346978" cy="930243"/>
            <a:chOff x="1332210" y="1119916"/>
            <a:chExt cx="3346978" cy="93024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286CC5B-8873-8715-37CA-B98124D6F9F5}"/>
                </a:ext>
              </a:extLst>
            </p:cNvPr>
            <p:cNvSpPr txBox="1"/>
            <p:nvPr/>
          </p:nvSpPr>
          <p:spPr>
            <a:xfrm>
              <a:off x="1332210" y="1428257"/>
              <a:ext cx="334697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6009E56-90E6-908F-2DB7-60DF49BB53B8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93DFDE8-4FD5-E12F-69E2-EA5E85F5C424}"/>
              </a:ext>
            </a:extLst>
          </p:cNvPr>
          <p:cNvGrpSpPr/>
          <p:nvPr/>
        </p:nvGrpSpPr>
        <p:grpSpPr>
          <a:xfrm>
            <a:off x="551772" y="4462255"/>
            <a:ext cx="3212458" cy="930243"/>
            <a:chOff x="1571449" y="1119916"/>
            <a:chExt cx="3212458" cy="93024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90577A6-A868-A265-5D7F-06809298E225}"/>
                </a:ext>
              </a:extLst>
            </p:cNvPr>
            <p:cNvSpPr txBox="1"/>
            <p:nvPr/>
          </p:nvSpPr>
          <p:spPr>
            <a:xfrm>
              <a:off x="1571449" y="1428257"/>
              <a:ext cx="3212457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9C087A5-F2E7-5ABB-E24F-087B4697CD0D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2615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84C50B2-03D4-AAD9-5D94-89F9CF52F156}"/>
              </a:ext>
            </a:extLst>
          </p:cNvPr>
          <p:cNvSpPr/>
          <p:nvPr/>
        </p:nvSpPr>
        <p:spPr>
          <a:xfrm>
            <a:off x="2448067" y="762000"/>
            <a:ext cx="7599374" cy="5182490"/>
          </a:xfrm>
          <a:custGeom>
            <a:avLst/>
            <a:gdLst>
              <a:gd name="connsiteX0" fmla="*/ 3297661 w 3297661"/>
              <a:gd name="connsiteY0" fmla="*/ 964521 h 2248881"/>
              <a:gd name="connsiteX1" fmla="*/ 2787244 w 3297661"/>
              <a:gd name="connsiteY1" fmla="*/ 454771 h 2248881"/>
              <a:gd name="connsiteX2" fmla="*/ 2687673 w 3297661"/>
              <a:gd name="connsiteY2" fmla="*/ 464496 h 2248881"/>
              <a:gd name="connsiteX3" fmla="*/ 1986601 w 3297661"/>
              <a:gd name="connsiteY3" fmla="*/ 0 h 2248881"/>
              <a:gd name="connsiteX4" fmla="*/ 1516403 w 3297661"/>
              <a:gd name="connsiteY4" fmla="*/ 162506 h 2248881"/>
              <a:gd name="connsiteX5" fmla="*/ 1108399 w 3297661"/>
              <a:gd name="connsiteY5" fmla="*/ 0 h 2248881"/>
              <a:gd name="connsiteX6" fmla="*/ 515415 w 3297661"/>
              <a:gd name="connsiteY6" fmla="*/ 592207 h 2248881"/>
              <a:gd name="connsiteX7" fmla="*/ 524800 w 3297661"/>
              <a:gd name="connsiteY7" fmla="*/ 697697 h 2248881"/>
              <a:gd name="connsiteX8" fmla="*/ 0 w 3297661"/>
              <a:gd name="connsiteY8" fmla="*/ 1339329 h 2248881"/>
              <a:gd name="connsiteX9" fmla="*/ 655530 w 3297661"/>
              <a:gd name="connsiteY9" fmla="*/ 1994002 h 2248881"/>
              <a:gd name="connsiteX10" fmla="*/ 849075 w 3297661"/>
              <a:gd name="connsiteY10" fmla="*/ 1964989 h 2248881"/>
              <a:gd name="connsiteX11" fmla="*/ 1236001 w 3297661"/>
              <a:gd name="connsiteY11" fmla="*/ 2248881 h 2248881"/>
              <a:gd name="connsiteX12" fmla="*/ 1585817 w 3297661"/>
              <a:gd name="connsiteY12" fmla="*/ 2048475 h 2248881"/>
              <a:gd name="connsiteX13" fmla="*/ 1833982 w 3297661"/>
              <a:gd name="connsiteY13" fmla="*/ 2128933 h 2248881"/>
              <a:gd name="connsiteX14" fmla="*/ 2084598 w 3297661"/>
              <a:gd name="connsiteY14" fmla="*/ 2046732 h 2248881"/>
              <a:gd name="connsiteX15" fmla="*/ 2469493 w 3297661"/>
              <a:gd name="connsiteY15" fmla="*/ 2183902 h 2248881"/>
              <a:gd name="connsiteX16" fmla="*/ 3077488 w 3297661"/>
              <a:gd name="connsiteY16" fmla="*/ 1576711 h 2248881"/>
              <a:gd name="connsiteX17" fmla="*/ 3051508 w 3297661"/>
              <a:gd name="connsiteY17" fmla="*/ 1400699 h 2248881"/>
              <a:gd name="connsiteX18" fmla="*/ 3297661 w 3297661"/>
              <a:gd name="connsiteY18" fmla="*/ 964521 h 224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661" h="2248881">
                <a:moveTo>
                  <a:pt x="3297661" y="964521"/>
                </a:moveTo>
                <a:cubicBezTo>
                  <a:pt x="3297661" y="682990"/>
                  <a:pt x="3069143" y="454771"/>
                  <a:pt x="2787244" y="454771"/>
                </a:cubicBezTo>
                <a:cubicBezTo>
                  <a:pt x="2753167" y="454771"/>
                  <a:pt x="2719881" y="458143"/>
                  <a:pt x="2687673" y="464496"/>
                </a:cubicBezTo>
                <a:cubicBezTo>
                  <a:pt x="2572336" y="191567"/>
                  <a:pt x="2301872" y="0"/>
                  <a:pt x="1986601" y="0"/>
                </a:cubicBezTo>
                <a:cubicBezTo>
                  <a:pt x="1809108" y="0"/>
                  <a:pt x="1645817" y="60722"/>
                  <a:pt x="1516403" y="162506"/>
                </a:cubicBezTo>
                <a:cubicBezTo>
                  <a:pt x="1410107" y="61789"/>
                  <a:pt x="1266483" y="0"/>
                  <a:pt x="1108399" y="0"/>
                </a:cubicBezTo>
                <a:cubicBezTo>
                  <a:pt x="780901" y="0"/>
                  <a:pt x="515415" y="265138"/>
                  <a:pt x="515415" y="592207"/>
                </a:cubicBezTo>
                <a:cubicBezTo>
                  <a:pt x="515415" y="628212"/>
                  <a:pt x="518639" y="663454"/>
                  <a:pt x="524800" y="697697"/>
                </a:cubicBezTo>
                <a:cubicBezTo>
                  <a:pt x="225399" y="758209"/>
                  <a:pt x="0" y="1022471"/>
                  <a:pt x="0" y="1339329"/>
                </a:cubicBezTo>
                <a:cubicBezTo>
                  <a:pt x="0" y="1700889"/>
                  <a:pt x="293487" y="1994002"/>
                  <a:pt x="655530" y="1994002"/>
                </a:cubicBezTo>
                <a:cubicBezTo>
                  <a:pt x="722903" y="1994002"/>
                  <a:pt x="787901" y="1983838"/>
                  <a:pt x="849075" y="1964989"/>
                </a:cubicBezTo>
                <a:cubicBezTo>
                  <a:pt x="900558" y="2129485"/>
                  <a:pt x="1054321" y="2248881"/>
                  <a:pt x="1236001" y="2248881"/>
                </a:cubicBezTo>
                <a:cubicBezTo>
                  <a:pt x="1385176" y="2248881"/>
                  <a:pt x="1515449" y="2168338"/>
                  <a:pt x="1585817" y="2048475"/>
                </a:cubicBezTo>
                <a:cubicBezTo>
                  <a:pt x="1655526" y="2099034"/>
                  <a:pt x="1741239" y="2128933"/>
                  <a:pt x="1833982" y="2128933"/>
                </a:cubicBezTo>
                <a:cubicBezTo>
                  <a:pt x="1927802" y="2128933"/>
                  <a:pt x="2014450" y="2098367"/>
                  <a:pt x="2084598" y="2046732"/>
                </a:cubicBezTo>
                <a:cubicBezTo>
                  <a:pt x="2189425" y="2132457"/>
                  <a:pt x="2323436" y="2183902"/>
                  <a:pt x="2469493" y="2183902"/>
                </a:cubicBezTo>
                <a:cubicBezTo>
                  <a:pt x="2805279" y="2183902"/>
                  <a:pt x="3077488" y="1912058"/>
                  <a:pt x="3077488" y="1576711"/>
                </a:cubicBezTo>
                <a:cubicBezTo>
                  <a:pt x="3077488" y="1515494"/>
                  <a:pt x="3068380" y="1456420"/>
                  <a:pt x="3051508" y="1400699"/>
                </a:cubicBezTo>
                <a:cubicBezTo>
                  <a:pt x="3199063" y="1311354"/>
                  <a:pt x="3297661" y="1149439"/>
                  <a:pt x="3297661" y="964521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5" name="KSO_Shape">
            <a:extLst>
              <a:ext uri="{FF2B5EF4-FFF2-40B4-BE49-F238E27FC236}">
                <a16:creationId xmlns:a16="http://schemas.microsoft.com/office/drawing/2014/main" id="{0F7AE041-282F-DE71-3455-0AACCE9FA78C}"/>
              </a:ext>
            </a:extLst>
          </p:cNvPr>
          <p:cNvSpPr/>
          <p:nvPr/>
        </p:nvSpPr>
        <p:spPr>
          <a:xfrm>
            <a:off x="805136" y="348918"/>
            <a:ext cx="2174944" cy="113382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>
                  <a:alpha val="34000"/>
                </a:srgb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72CA2A5-9151-9905-6200-BEE8D40EE27E}"/>
              </a:ext>
            </a:extLst>
          </p:cNvPr>
          <p:cNvSpPr txBox="1"/>
          <p:nvPr/>
        </p:nvSpPr>
        <p:spPr>
          <a:xfrm>
            <a:off x="1042878" y="420311"/>
            <a:ext cx="188064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effectLst>
                  <a:outerShdw dist="63500" dir="2700000" algn="tl">
                    <a:srgbClr val="000000">
                      <a:alpha val="25000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63E3A3D-A9CC-289E-C185-97DAD57715C4}"/>
              </a:ext>
            </a:extLst>
          </p:cNvPr>
          <p:cNvGrpSpPr/>
          <p:nvPr/>
        </p:nvGrpSpPr>
        <p:grpSpPr>
          <a:xfrm>
            <a:off x="722003" y="3262734"/>
            <a:ext cx="2821409" cy="3303585"/>
            <a:chOff x="341302" y="1954963"/>
            <a:chExt cx="3939495" cy="4612751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36EDC2D7-89F8-2D38-DB56-F70A9E575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302" y="1954963"/>
              <a:ext cx="3939495" cy="4612751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36DF25B-9110-D511-A5AF-B72211CA5DD8}"/>
                </a:ext>
              </a:extLst>
            </p:cNvPr>
            <p:cNvSpPr txBox="1"/>
            <p:nvPr/>
          </p:nvSpPr>
          <p:spPr>
            <a:xfrm rot="1693005">
              <a:off x="763491" y="2282107"/>
              <a:ext cx="895624" cy="107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A</a:t>
              </a:r>
              <a:endParaRPr lang="zh-CN" altLang="en-US" sz="36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941F0E4-4BC0-E275-871B-1A07A637225A}"/>
                </a:ext>
              </a:extLst>
            </p:cNvPr>
            <p:cNvSpPr txBox="1"/>
            <p:nvPr/>
          </p:nvSpPr>
          <p:spPr>
            <a:xfrm rot="20177157">
              <a:off x="1079880" y="3886495"/>
              <a:ext cx="842186" cy="107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B</a:t>
              </a:r>
              <a:endParaRPr lang="zh-CN" altLang="en-US" sz="36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72D7937-0C31-DC46-4442-718FF2EA1B9E}"/>
                </a:ext>
              </a:extLst>
            </p:cNvPr>
            <p:cNvSpPr txBox="1"/>
            <p:nvPr/>
          </p:nvSpPr>
          <p:spPr>
            <a:xfrm>
              <a:off x="1102529" y="5454026"/>
              <a:ext cx="852873" cy="107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C</a:t>
              </a:r>
              <a:endParaRPr lang="zh-CN" altLang="en-US" sz="36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19" name="图形 73">
            <a:extLst>
              <a:ext uri="{FF2B5EF4-FFF2-40B4-BE49-F238E27FC236}">
                <a16:creationId xmlns:a16="http://schemas.microsoft.com/office/drawing/2014/main" id="{8A6D7AD6-DCD0-2DF9-3826-D02E89FED8CE}"/>
              </a:ext>
            </a:extLst>
          </p:cNvPr>
          <p:cNvGrpSpPr/>
          <p:nvPr/>
        </p:nvGrpSpPr>
        <p:grpSpPr>
          <a:xfrm rot="1820490">
            <a:off x="9019717" y="490892"/>
            <a:ext cx="3473339" cy="1602518"/>
            <a:chOff x="1530088" y="4532371"/>
            <a:chExt cx="1376374" cy="635027"/>
          </a:xfrm>
        </p:grpSpPr>
        <p:grpSp>
          <p:nvGrpSpPr>
            <p:cNvPr id="20" name="图形 73">
              <a:extLst>
                <a:ext uri="{FF2B5EF4-FFF2-40B4-BE49-F238E27FC236}">
                  <a16:creationId xmlns:a16="http://schemas.microsoft.com/office/drawing/2014/main" id="{8CF79BE0-631A-0E9A-11FD-6F58EDAB6B09}"/>
                </a:ext>
              </a:extLst>
            </p:cNvPr>
            <p:cNvGrpSpPr/>
            <p:nvPr/>
          </p:nvGrpSpPr>
          <p:grpSpPr>
            <a:xfrm>
              <a:off x="1637270" y="4532371"/>
              <a:ext cx="1099815" cy="498503"/>
              <a:chOff x="1637270" y="4532371"/>
              <a:chExt cx="1099815" cy="498503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4019AE3-4199-5ADA-60EC-9611BA38793B}"/>
                  </a:ext>
                </a:extLst>
              </p:cNvPr>
              <p:cNvSpPr/>
              <p:nvPr/>
            </p:nvSpPr>
            <p:spPr>
              <a:xfrm>
                <a:off x="1637270" y="4532371"/>
                <a:ext cx="1099815" cy="454009"/>
              </a:xfrm>
              <a:custGeom>
                <a:avLst/>
                <a:gdLst>
                  <a:gd name="connsiteX0" fmla="*/ 1070538 w 1099815"/>
                  <a:gd name="connsiteY0" fmla="*/ 382842 h 454009"/>
                  <a:gd name="connsiteX1" fmla="*/ 1069070 w 1099815"/>
                  <a:gd name="connsiteY1" fmla="*/ 379012 h 454009"/>
                  <a:gd name="connsiteX2" fmla="*/ 1067872 w 1099815"/>
                  <a:gd name="connsiteY2" fmla="*/ 376006 h 454009"/>
                  <a:gd name="connsiteX3" fmla="*/ 1065600 w 1099815"/>
                  <a:gd name="connsiteY3" fmla="*/ 370530 h 454009"/>
                  <a:gd name="connsiteX4" fmla="*/ 1061065 w 1099815"/>
                  <a:gd name="connsiteY4" fmla="*/ 360264 h 454009"/>
                  <a:gd name="connsiteX5" fmla="*/ 1051657 w 1099815"/>
                  <a:gd name="connsiteY5" fmla="*/ 340666 h 454009"/>
                  <a:gd name="connsiteX6" fmla="*/ 1031162 w 1099815"/>
                  <a:gd name="connsiteY6" fmla="*/ 303324 h 454009"/>
                  <a:gd name="connsiteX7" fmla="*/ 983010 w 1099815"/>
                  <a:gd name="connsiteY7" fmla="*/ 233546 h 454009"/>
                  <a:gd name="connsiteX8" fmla="*/ 925116 w 1099815"/>
                  <a:gd name="connsiteY8" fmla="*/ 170421 h 454009"/>
                  <a:gd name="connsiteX9" fmla="*/ 857098 w 1099815"/>
                  <a:gd name="connsiteY9" fmla="*/ 116256 h 454009"/>
                  <a:gd name="connsiteX10" fmla="*/ 838654 w 1099815"/>
                  <a:gd name="connsiteY10" fmla="*/ 104382 h 454009"/>
                  <a:gd name="connsiteX11" fmla="*/ 819663 w 1099815"/>
                  <a:gd name="connsiteY11" fmla="*/ 93272 h 454009"/>
                  <a:gd name="connsiteX12" fmla="*/ 800067 w 1099815"/>
                  <a:gd name="connsiteY12" fmla="*/ 83154 h 454009"/>
                  <a:gd name="connsiteX13" fmla="*/ 780057 w 1099815"/>
                  <a:gd name="connsiteY13" fmla="*/ 73839 h 454009"/>
                  <a:gd name="connsiteX14" fmla="*/ 769926 w 1099815"/>
                  <a:gd name="connsiteY14" fmla="*/ 69432 h 454009"/>
                  <a:gd name="connsiteX15" fmla="*/ 764856 w 1099815"/>
                  <a:gd name="connsiteY15" fmla="*/ 67242 h 454009"/>
                  <a:gd name="connsiteX16" fmla="*/ 759676 w 1099815"/>
                  <a:gd name="connsiteY16" fmla="*/ 65323 h 454009"/>
                  <a:gd name="connsiteX17" fmla="*/ 738913 w 1099815"/>
                  <a:gd name="connsiteY17" fmla="*/ 57763 h 454009"/>
                  <a:gd name="connsiteX18" fmla="*/ 717814 w 1099815"/>
                  <a:gd name="connsiteY18" fmla="*/ 51311 h 454009"/>
                  <a:gd name="connsiteX19" fmla="*/ 696524 w 1099815"/>
                  <a:gd name="connsiteY19" fmla="*/ 45658 h 454009"/>
                  <a:gd name="connsiteX20" fmla="*/ 524287 w 1099815"/>
                  <a:gd name="connsiteY20" fmla="*/ 33288 h 454009"/>
                  <a:gd name="connsiteX21" fmla="*/ 503193 w 1099815"/>
                  <a:gd name="connsiteY21" fmla="*/ 35409 h 454009"/>
                  <a:gd name="connsiteX22" fmla="*/ 492647 w 1099815"/>
                  <a:gd name="connsiteY22" fmla="*/ 36523 h 454009"/>
                  <a:gd name="connsiteX23" fmla="*/ 482047 w 1099815"/>
                  <a:gd name="connsiteY23" fmla="*/ 38205 h 454009"/>
                  <a:gd name="connsiteX24" fmla="*/ 460856 w 1099815"/>
                  <a:gd name="connsiteY24" fmla="*/ 41649 h 454009"/>
                  <a:gd name="connsiteX25" fmla="*/ 439750 w 1099815"/>
                  <a:gd name="connsiteY25" fmla="*/ 46225 h 454009"/>
                  <a:gd name="connsiteX26" fmla="*/ 397855 w 1099815"/>
                  <a:gd name="connsiteY26" fmla="*/ 57429 h 454009"/>
                  <a:gd name="connsiteX27" fmla="*/ 377237 w 1099815"/>
                  <a:gd name="connsiteY27" fmla="*/ 64527 h 454009"/>
                  <a:gd name="connsiteX28" fmla="*/ 366959 w 1099815"/>
                  <a:gd name="connsiteY28" fmla="*/ 68183 h 454009"/>
                  <a:gd name="connsiteX29" fmla="*/ 356844 w 1099815"/>
                  <a:gd name="connsiteY29" fmla="*/ 72343 h 454009"/>
                  <a:gd name="connsiteX30" fmla="*/ 209090 w 1099815"/>
                  <a:gd name="connsiteY30" fmla="*/ 164492 h 454009"/>
                  <a:gd name="connsiteX31" fmla="*/ 99650 w 1099815"/>
                  <a:gd name="connsiteY31" fmla="*/ 295956 h 454009"/>
                  <a:gd name="connsiteX32" fmla="*/ 60252 w 1099815"/>
                  <a:gd name="connsiteY32" fmla="*/ 370686 h 454009"/>
                  <a:gd name="connsiteX33" fmla="*/ 44222 w 1099815"/>
                  <a:gd name="connsiteY33" fmla="*/ 410038 h 454009"/>
                  <a:gd name="connsiteX34" fmla="*/ 37132 w 1099815"/>
                  <a:gd name="connsiteY34" fmla="*/ 430543 h 454009"/>
                  <a:gd name="connsiteX35" fmla="*/ 33806 w 1099815"/>
                  <a:gd name="connsiteY35" fmla="*/ 441260 h 454009"/>
                  <a:gd name="connsiteX36" fmla="*/ 32171 w 1099815"/>
                  <a:gd name="connsiteY36" fmla="*/ 446945 h 454009"/>
                  <a:gd name="connsiteX37" fmla="*/ 31328 w 1099815"/>
                  <a:gd name="connsiteY37" fmla="*/ 450039 h 454009"/>
                  <a:gd name="connsiteX38" fmla="*/ 30307 w 1099815"/>
                  <a:gd name="connsiteY38" fmla="*/ 454010 h 454009"/>
                  <a:gd name="connsiteX39" fmla="*/ 0 w 1099815"/>
                  <a:gd name="connsiteY39" fmla="*/ 446699 h 454009"/>
                  <a:gd name="connsiteX40" fmla="*/ 1196 w 1099815"/>
                  <a:gd name="connsiteY40" fmla="*/ 442040 h 454009"/>
                  <a:gd name="connsiteX41" fmla="*/ 2133 w 1099815"/>
                  <a:gd name="connsiteY41" fmla="*/ 438605 h 454009"/>
                  <a:gd name="connsiteX42" fmla="*/ 3907 w 1099815"/>
                  <a:gd name="connsiteY42" fmla="*/ 432433 h 454009"/>
                  <a:gd name="connsiteX43" fmla="*/ 7459 w 1099815"/>
                  <a:gd name="connsiteY43" fmla="*/ 420980 h 454009"/>
                  <a:gd name="connsiteX44" fmla="*/ 14952 w 1099815"/>
                  <a:gd name="connsiteY44" fmla="*/ 399301 h 454009"/>
                  <a:gd name="connsiteX45" fmla="*/ 31784 w 1099815"/>
                  <a:gd name="connsiteY45" fmla="*/ 357976 h 454009"/>
                  <a:gd name="connsiteX46" fmla="*/ 73082 w 1099815"/>
                  <a:gd name="connsiteY46" fmla="*/ 279647 h 454009"/>
                  <a:gd name="connsiteX47" fmla="*/ 188406 w 1099815"/>
                  <a:gd name="connsiteY47" fmla="*/ 141168 h 454009"/>
                  <a:gd name="connsiteX48" fmla="*/ 345044 w 1099815"/>
                  <a:gd name="connsiteY48" fmla="*/ 43489 h 454009"/>
                  <a:gd name="connsiteX49" fmla="*/ 355769 w 1099815"/>
                  <a:gd name="connsiteY49" fmla="*/ 39085 h 454009"/>
                  <a:gd name="connsiteX50" fmla="*/ 366652 w 1099815"/>
                  <a:gd name="connsiteY50" fmla="*/ 35202 h 454009"/>
                  <a:gd name="connsiteX51" fmla="*/ 388492 w 1099815"/>
                  <a:gd name="connsiteY51" fmla="*/ 27693 h 454009"/>
                  <a:gd name="connsiteX52" fmla="*/ 432781 w 1099815"/>
                  <a:gd name="connsiteY52" fmla="*/ 15835 h 454009"/>
                  <a:gd name="connsiteX53" fmla="*/ 455064 w 1099815"/>
                  <a:gd name="connsiteY53" fmla="*/ 11014 h 454009"/>
                  <a:gd name="connsiteX54" fmla="*/ 477390 w 1099815"/>
                  <a:gd name="connsiteY54" fmla="*/ 7376 h 454009"/>
                  <a:gd name="connsiteX55" fmla="*/ 488562 w 1099815"/>
                  <a:gd name="connsiteY55" fmla="*/ 5613 h 454009"/>
                  <a:gd name="connsiteX56" fmla="*/ 499626 w 1099815"/>
                  <a:gd name="connsiteY56" fmla="*/ 4435 h 454009"/>
                  <a:gd name="connsiteX57" fmla="*/ 521758 w 1099815"/>
                  <a:gd name="connsiteY57" fmla="*/ 2213 h 454009"/>
                  <a:gd name="connsiteX58" fmla="*/ 703815 w 1099815"/>
                  <a:gd name="connsiteY58" fmla="*/ 15346 h 454009"/>
                  <a:gd name="connsiteX59" fmla="*/ 726438 w 1099815"/>
                  <a:gd name="connsiteY59" fmla="*/ 21351 h 454009"/>
                  <a:gd name="connsiteX60" fmla="*/ 748866 w 1099815"/>
                  <a:gd name="connsiteY60" fmla="*/ 28218 h 454009"/>
                  <a:gd name="connsiteX61" fmla="*/ 770949 w 1099815"/>
                  <a:gd name="connsiteY61" fmla="*/ 36254 h 454009"/>
                  <a:gd name="connsiteX62" fmla="*/ 776453 w 1099815"/>
                  <a:gd name="connsiteY62" fmla="*/ 38302 h 454009"/>
                  <a:gd name="connsiteX63" fmla="*/ 781847 w 1099815"/>
                  <a:gd name="connsiteY63" fmla="*/ 40623 h 454009"/>
                  <a:gd name="connsiteX64" fmla="*/ 792620 w 1099815"/>
                  <a:gd name="connsiteY64" fmla="*/ 45306 h 454009"/>
                  <a:gd name="connsiteX65" fmla="*/ 813896 w 1099815"/>
                  <a:gd name="connsiteY65" fmla="*/ 55210 h 454009"/>
                  <a:gd name="connsiteX66" fmla="*/ 834720 w 1099815"/>
                  <a:gd name="connsiteY66" fmla="*/ 65971 h 454009"/>
                  <a:gd name="connsiteX67" fmla="*/ 854892 w 1099815"/>
                  <a:gd name="connsiteY67" fmla="*/ 77766 h 454009"/>
                  <a:gd name="connsiteX68" fmla="*/ 874467 w 1099815"/>
                  <a:gd name="connsiteY68" fmla="*/ 90364 h 454009"/>
                  <a:gd name="connsiteX69" fmla="*/ 946453 w 1099815"/>
                  <a:gd name="connsiteY69" fmla="*/ 147688 h 454009"/>
                  <a:gd name="connsiteX70" fmla="*/ 1007427 w 1099815"/>
                  <a:gd name="connsiteY70" fmla="*/ 214159 h 454009"/>
                  <a:gd name="connsiteX71" fmla="*/ 1057957 w 1099815"/>
                  <a:gd name="connsiteY71" fmla="*/ 287387 h 454009"/>
                  <a:gd name="connsiteX72" fmla="*/ 1079497 w 1099815"/>
                  <a:gd name="connsiteY72" fmla="*/ 326632 h 454009"/>
                  <a:gd name="connsiteX73" fmla="*/ 1089447 w 1099815"/>
                  <a:gd name="connsiteY73" fmla="*/ 347367 h 454009"/>
                  <a:gd name="connsiteX74" fmla="*/ 1094292 w 1099815"/>
                  <a:gd name="connsiteY74" fmla="*/ 358339 h 454009"/>
                  <a:gd name="connsiteX75" fmla="*/ 1096761 w 1099815"/>
                  <a:gd name="connsiteY75" fmla="*/ 364289 h 454009"/>
                  <a:gd name="connsiteX76" fmla="*/ 1098095 w 1099815"/>
                  <a:gd name="connsiteY76" fmla="*/ 367635 h 454009"/>
                  <a:gd name="connsiteX77" fmla="*/ 1099815 w 1099815"/>
                  <a:gd name="connsiteY77" fmla="*/ 372130 h 454009"/>
                  <a:gd name="connsiteX78" fmla="*/ 1070538 w 1099815"/>
                  <a:gd name="connsiteY78" fmla="*/ 382842 h 45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099815" h="454009">
                    <a:moveTo>
                      <a:pt x="1070538" y="382842"/>
                    </a:moveTo>
                    <a:lnTo>
                      <a:pt x="1069070" y="379012"/>
                    </a:lnTo>
                    <a:lnTo>
                      <a:pt x="1067872" y="376006"/>
                    </a:lnTo>
                    <a:lnTo>
                      <a:pt x="1065600" y="370530"/>
                    </a:lnTo>
                    <a:cubicBezTo>
                      <a:pt x="1064097" y="367099"/>
                      <a:pt x="1062599" y="363544"/>
                      <a:pt x="1061065" y="360264"/>
                    </a:cubicBezTo>
                    <a:cubicBezTo>
                      <a:pt x="1058019" y="353543"/>
                      <a:pt x="1054886" y="347074"/>
                      <a:pt x="1051657" y="340666"/>
                    </a:cubicBezTo>
                    <a:cubicBezTo>
                      <a:pt x="1045262" y="327832"/>
                      <a:pt x="1038314" y="315533"/>
                      <a:pt x="1031162" y="303324"/>
                    </a:cubicBezTo>
                    <a:cubicBezTo>
                      <a:pt x="1016672" y="279070"/>
                      <a:pt x="1000667" y="255778"/>
                      <a:pt x="983010" y="233546"/>
                    </a:cubicBezTo>
                    <a:cubicBezTo>
                      <a:pt x="965360" y="211321"/>
                      <a:pt x="946057" y="190178"/>
                      <a:pt x="925116" y="170421"/>
                    </a:cubicBezTo>
                    <a:cubicBezTo>
                      <a:pt x="904189" y="150649"/>
                      <a:pt x="881309" y="132579"/>
                      <a:pt x="857098" y="116256"/>
                    </a:cubicBezTo>
                    <a:cubicBezTo>
                      <a:pt x="850947" y="112299"/>
                      <a:pt x="845050" y="107998"/>
                      <a:pt x="838654" y="104382"/>
                    </a:cubicBezTo>
                    <a:lnTo>
                      <a:pt x="819663" y="93272"/>
                    </a:lnTo>
                    <a:cubicBezTo>
                      <a:pt x="813205" y="89778"/>
                      <a:pt x="806607" y="86510"/>
                      <a:pt x="800067" y="83154"/>
                    </a:cubicBezTo>
                    <a:cubicBezTo>
                      <a:pt x="793579" y="79689"/>
                      <a:pt x="786813" y="76774"/>
                      <a:pt x="780057" y="73839"/>
                    </a:cubicBezTo>
                    <a:lnTo>
                      <a:pt x="769926" y="69432"/>
                    </a:lnTo>
                    <a:lnTo>
                      <a:pt x="764856" y="67242"/>
                    </a:lnTo>
                    <a:lnTo>
                      <a:pt x="759676" y="65323"/>
                    </a:lnTo>
                    <a:lnTo>
                      <a:pt x="738913" y="57763"/>
                    </a:lnTo>
                    <a:cubicBezTo>
                      <a:pt x="731978" y="55290"/>
                      <a:pt x="724849" y="53457"/>
                      <a:pt x="717814" y="51311"/>
                    </a:cubicBezTo>
                    <a:cubicBezTo>
                      <a:pt x="710759" y="49218"/>
                      <a:pt x="703708" y="47123"/>
                      <a:pt x="696524" y="45658"/>
                    </a:cubicBezTo>
                    <a:cubicBezTo>
                      <a:pt x="639403" y="32103"/>
                      <a:pt x="580682" y="28281"/>
                      <a:pt x="524287" y="33288"/>
                    </a:cubicBezTo>
                    <a:lnTo>
                      <a:pt x="503193" y="35409"/>
                    </a:lnTo>
                    <a:lnTo>
                      <a:pt x="492647" y="36523"/>
                    </a:lnTo>
                    <a:lnTo>
                      <a:pt x="482047" y="38205"/>
                    </a:lnTo>
                    <a:lnTo>
                      <a:pt x="460856" y="41649"/>
                    </a:lnTo>
                    <a:cubicBezTo>
                      <a:pt x="453808" y="43003"/>
                      <a:pt x="446782" y="44690"/>
                      <a:pt x="439750" y="46225"/>
                    </a:cubicBezTo>
                    <a:cubicBezTo>
                      <a:pt x="425643" y="49033"/>
                      <a:pt x="411783" y="53510"/>
                      <a:pt x="397855" y="57429"/>
                    </a:cubicBezTo>
                    <a:cubicBezTo>
                      <a:pt x="390930" y="59573"/>
                      <a:pt x="384106" y="62154"/>
                      <a:pt x="377237" y="64527"/>
                    </a:cubicBezTo>
                    <a:lnTo>
                      <a:pt x="366959" y="68183"/>
                    </a:lnTo>
                    <a:cubicBezTo>
                      <a:pt x="363556" y="69474"/>
                      <a:pt x="360216" y="70957"/>
                      <a:pt x="356844" y="72343"/>
                    </a:cubicBezTo>
                    <a:cubicBezTo>
                      <a:pt x="302824" y="94327"/>
                      <a:pt x="252312" y="125900"/>
                      <a:pt x="209090" y="164492"/>
                    </a:cubicBezTo>
                    <a:cubicBezTo>
                      <a:pt x="165554" y="202886"/>
                      <a:pt x="129188" y="247848"/>
                      <a:pt x="99650" y="295956"/>
                    </a:cubicBezTo>
                    <a:cubicBezTo>
                      <a:pt x="84853" y="320040"/>
                      <a:pt x="71698" y="344932"/>
                      <a:pt x="60252" y="370686"/>
                    </a:cubicBezTo>
                    <a:cubicBezTo>
                      <a:pt x="54438" y="383519"/>
                      <a:pt x="49188" y="396644"/>
                      <a:pt x="44222" y="410038"/>
                    </a:cubicBezTo>
                    <a:cubicBezTo>
                      <a:pt x="41745" y="416745"/>
                      <a:pt x="39391" y="423533"/>
                      <a:pt x="37132" y="430543"/>
                    </a:cubicBezTo>
                    <a:cubicBezTo>
                      <a:pt x="35998" y="434007"/>
                      <a:pt x="34891" y="437598"/>
                      <a:pt x="33806" y="441260"/>
                    </a:cubicBezTo>
                    <a:lnTo>
                      <a:pt x="32171" y="446945"/>
                    </a:lnTo>
                    <a:lnTo>
                      <a:pt x="31328" y="450039"/>
                    </a:lnTo>
                    <a:lnTo>
                      <a:pt x="30307" y="454010"/>
                    </a:lnTo>
                    <a:lnTo>
                      <a:pt x="0" y="446699"/>
                    </a:lnTo>
                    <a:lnTo>
                      <a:pt x="1196" y="442040"/>
                    </a:lnTo>
                    <a:lnTo>
                      <a:pt x="2133" y="438605"/>
                    </a:lnTo>
                    <a:lnTo>
                      <a:pt x="3907" y="432433"/>
                    </a:lnTo>
                    <a:cubicBezTo>
                      <a:pt x="5074" y="428495"/>
                      <a:pt x="6259" y="424653"/>
                      <a:pt x="7459" y="420980"/>
                    </a:cubicBezTo>
                    <a:cubicBezTo>
                      <a:pt x="9862" y="413525"/>
                      <a:pt x="12346" y="406365"/>
                      <a:pt x="14952" y="399301"/>
                    </a:cubicBezTo>
                    <a:cubicBezTo>
                      <a:pt x="20180" y="385194"/>
                      <a:pt x="25693" y="371427"/>
                      <a:pt x="31784" y="357976"/>
                    </a:cubicBezTo>
                    <a:cubicBezTo>
                      <a:pt x="43785" y="330984"/>
                      <a:pt x="57556" y="304916"/>
                      <a:pt x="73082" y="279647"/>
                    </a:cubicBezTo>
                    <a:cubicBezTo>
                      <a:pt x="104064" y="229183"/>
                      <a:pt x="142343" y="181805"/>
                      <a:pt x="188406" y="141168"/>
                    </a:cubicBezTo>
                    <a:cubicBezTo>
                      <a:pt x="234127" y="100343"/>
                      <a:pt x="287773" y="66788"/>
                      <a:pt x="345044" y="43489"/>
                    </a:cubicBezTo>
                    <a:cubicBezTo>
                      <a:pt x="348618" y="42020"/>
                      <a:pt x="352165" y="40453"/>
                      <a:pt x="355769" y="39085"/>
                    </a:cubicBezTo>
                    <a:lnTo>
                      <a:pt x="366652" y="35202"/>
                    </a:lnTo>
                    <a:cubicBezTo>
                      <a:pt x="373924" y="32684"/>
                      <a:pt x="381162" y="29963"/>
                      <a:pt x="388492" y="27693"/>
                    </a:cubicBezTo>
                    <a:cubicBezTo>
                      <a:pt x="403212" y="23521"/>
                      <a:pt x="417902" y="18822"/>
                      <a:pt x="432781" y="15835"/>
                    </a:cubicBezTo>
                    <a:cubicBezTo>
                      <a:pt x="440203" y="14212"/>
                      <a:pt x="447631" y="12442"/>
                      <a:pt x="455064" y="11014"/>
                    </a:cubicBezTo>
                    <a:lnTo>
                      <a:pt x="477390" y="7376"/>
                    </a:lnTo>
                    <a:lnTo>
                      <a:pt x="488562" y="5613"/>
                    </a:lnTo>
                    <a:lnTo>
                      <a:pt x="499626" y="4435"/>
                    </a:lnTo>
                    <a:lnTo>
                      <a:pt x="521758" y="2213"/>
                    </a:lnTo>
                    <a:cubicBezTo>
                      <a:pt x="580961" y="-3031"/>
                      <a:pt x="643138" y="927"/>
                      <a:pt x="703815" y="15346"/>
                    </a:cubicBezTo>
                    <a:cubicBezTo>
                      <a:pt x="711437" y="16917"/>
                      <a:pt x="718939" y="19131"/>
                      <a:pt x="726438" y="21351"/>
                    </a:cubicBezTo>
                    <a:cubicBezTo>
                      <a:pt x="733919" y="23625"/>
                      <a:pt x="741488" y="25595"/>
                      <a:pt x="748866" y="28218"/>
                    </a:cubicBezTo>
                    <a:lnTo>
                      <a:pt x="770949" y="36254"/>
                    </a:lnTo>
                    <a:lnTo>
                      <a:pt x="776453" y="38302"/>
                    </a:lnTo>
                    <a:lnTo>
                      <a:pt x="781847" y="40623"/>
                    </a:lnTo>
                    <a:lnTo>
                      <a:pt x="792620" y="45306"/>
                    </a:lnTo>
                    <a:cubicBezTo>
                      <a:pt x="799805" y="48429"/>
                      <a:pt x="806994" y="51541"/>
                      <a:pt x="813896" y="55210"/>
                    </a:cubicBezTo>
                    <a:cubicBezTo>
                      <a:pt x="820851" y="58771"/>
                      <a:pt x="827860" y="62256"/>
                      <a:pt x="834720" y="65971"/>
                    </a:cubicBezTo>
                    <a:lnTo>
                      <a:pt x="854892" y="77766"/>
                    </a:lnTo>
                    <a:cubicBezTo>
                      <a:pt x="861681" y="81621"/>
                      <a:pt x="867943" y="86158"/>
                      <a:pt x="874467" y="90364"/>
                    </a:cubicBezTo>
                    <a:cubicBezTo>
                      <a:pt x="900149" y="107671"/>
                      <a:pt x="924363" y="126822"/>
                      <a:pt x="946453" y="147688"/>
                    </a:cubicBezTo>
                    <a:cubicBezTo>
                      <a:pt x="968561" y="168542"/>
                      <a:pt x="988880" y="190807"/>
                      <a:pt x="1007427" y="214159"/>
                    </a:cubicBezTo>
                    <a:cubicBezTo>
                      <a:pt x="1025979" y="237522"/>
                      <a:pt x="1042758" y="261942"/>
                      <a:pt x="1057957" y="287387"/>
                    </a:cubicBezTo>
                    <a:cubicBezTo>
                      <a:pt x="1065470" y="300201"/>
                      <a:pt x="1072750" y="313102"/>
                      <a:pt x="1079497" y="326632"/>
                    </a:cubicBezTo>
                    <a:cubicBezTo>
                      <a:pt x="1082901" y="333389"/>
                      <a:pt x="1086207" y="340216"/>
                      <a:pt x="1089447" y="347367"/>
                    </a:cubicBezTo>
                    <a:cubicBezTo>
                      <a:pt x="1091070" y="350838"/>
                      <a:pt x="1092689" y="354668"/>
                      <a:pt x="1094292" y="358339"/>
                    </a:cubicBezTo>
                    <a:lnTo>
                      <a:pt x="1096761" y="364289"/>
                    </a:lnTo>
                    <a:lnTo>
                      <a:pt x="1098095" y="367635"/>
                    </a:lnTo>
                    <a:lnTo>
                      <a:pt x="1099815" y="372130"/>
                    </a:lnTo>
                    <a:lnTo>
                      <a:pt x="1070538" y="382842"/>
                    </a:lnTo>
                    <a:close/>
                  </a:path>
                </a:pathLst>
              </a:custGeom>
              <a:solidFill>
                <a:srgbClr val="FE3E33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B1D83B5-A6A3-DFE3-5B77-A3CA0884996F}"/>
                  </a:ext>
                </a:extLst>
              </p:cNvPr>
              <p:cNvSpPr/>
              <p:nvPr/>
            </p:nvSpPr>
            <p:spPr>
              <a:xfrm>
                <a:off x="1667578" y="4563555"/>
                <a:ext cx="1040231" cy="430142"/>
              </a:xfrm>
              <a:custGeom>
                <a:avLst/>
                <a:gdLst>
                  <a:gd name="connsiteX0" fmla="*/ 1010951 w 1040231"/>
                  <a:gd name="connsiteY0" fmla="*/ 362366 h 430142"/>
                  <a:gd name="connsiteX1" fmla="*/ 1006595 w 1040231"/>
                  <a:gd name="connsiteY1" fmla="*/ 351532 h 430142"/>
                  <a:gd name="connsiteX2" fmla="*/ 1002371 w 1040231"/>
                  <a:gd name="connsiteY2" fmla="*/ 341972 h 430142"/>
                  <a:gd name="connsiteX3" fmla="*/ 993508 w 1040231"/>
                  <a:gd name="connsiteY3" fmla="*/ 323512 h 430142"/>
                  <a:gd name="connsiteX4" fmla="*/ 974055 w 1040231"/>
                  <a:gd name="connsiteY4" fmla="*/ 288073 h 430142"/>
                  <a:gd name="connsiteX5" fmla="*/ 928283 w 1040231"/>
                  <a:gd name="connsiteY5" fmla="*/ 221747 h 430142"/>
                  <a:gd name="connsiteX6" fmla="*/ 873468 w 1040231"/>
                  <a:gd name="connsiteY6" fmla="*/ 161966 h 430142"/>
                  <a:gd name="connsiteX7" fmla="*/ 809418 w 1040231"/>
                  <a:gd name="connsiteY7" fmla="*/ 110963 h 430142"/>
                  <a:gd name="connsiteX8" fmla="*/ 792102 w 1040231"/>
                  <a:gd name="connsiteY8" fmla="*/ 99811 h 430142"/>
                  <a:gd name="connsiteX9" fmla="*/ 774291 w 1040231"/>
                  <a:gd name="connsiteY9" fmla="*/ 89387 h 430142"/>
                  <a:gd name="connsiteX10" fmla="*/ 755923 w 1040231"/>
                  <a:gd name="connsiteY10" fmla="*/ 79911 h 430142"/>
                  <a:gd name="connsiteX11" fmla="*/ 737177 w 1040231"/>
                  <a:gd name="connsiteY11" fmla="*/ 71188 h 430142"/>
                  <a:gd name="connsiteX12" fmla="*/ 727691 w 1040231"/>
                  <a:gd name="connsiteY12" fmla="*/ 67057 h 430142"/>
                  <a:gd name="connsiteX13" fmla="*/ 722946 w 1040231"/>
                  <a:gd name="connsiteY13" fmla="*/ 64999 h 430142"/>
                  <a:gd name="connsiteX14" fmla="*/ 718094 w 1040231"/>
                  <a:gd name="connsiteY14" fmla="*/ 63209 h 430142"/>
                  <a:gd name="connsiteX15" fmla="*/ 698649 w 1040231"/>
                  <a:gd name="connsiteY15" fmla="*/ 56128 h 430142"/>
                  <a:gd name="connsiteX16" fmla="*/ 678878 w 1040231"/>
                  <a:gd name="connsiteY16" fmla="*/ 50090 h 430142"/>
                  <a:gd name="connsiteX17" fmla="*/ 658921 w 1040231"/>
                  <a:gd name="connsiteY17" fmla="*/ 44790 h 430142"/>
                  <a:gd name="connsiteX18" fmla="*/ 496503 w 1040231"/>
                  <a:gd name="connsiteY18" fmla="*/ 33182 h 430142"/>
                  <a:gd name="connsiteX19" fmla="*/ 476447 w 1040231"/>
                  <a:gd name="connsiteY19" fmla="*/ 35200 h 430142"/>
                  <a:gd name="connsiteX20" fmla="*/ 466423 w 1040231"/>
                  <a:gd name="connsiteY20" fmla="*/ 36250 h 430142"/>
                  <a:gd name="connsiteX21" fmla="*/ 456392 w 1040231"/>
                  <a:gd name="connsiteY21" fmla="*/ 37852 h 430142"/>
                  <a:gd name="connsiteX22" fmla="*/ 436337 w 1040231"/>
                  <a:gd name="connsiteY22" fmla="*/ 41103 h 430142"/>
                  <a:gd name="connsiteX23" fmla="*/ 416409 w 1040231"/>
                  <a:gd name="connsiteY23" fmla="*/ 45431 h 430142"/>
                  <a:gd name="connsiteX24" fmla="*/ 376909 w 1040231"/>
                  <a:gd name="connsiteY24" fmla="*/ 55986 h 430142"/>
                  <a:gd name="connsiteX25" fmla="*/ 357511 w 1040231"/>
                  <a:gd name="connsiteY25" fmla="*/ 62672 h 430142"/>
                  <a:gd name="connsiteX26" fmla="*/ 347838 w 1040231"/>
                  <a:gd name="connsiteY26" fmla="*/ 66104 h 430142"/>
                  <a:gd name="connsiteX27" fmla="*/ 338336 w 1040231"/>
                  <a:gd name="connsiteY27" fmla="*/ 70023 h 430142"/>
                  <a:gd name="connsiteX28" fmla="*/ 199465 w 1040231"/>
                  <a:gd name="connsiteY28" fmla="*/ 156642 h 430142"/>
                  <a:gd name="connsiteX29" fmla="*/ 95912 w 1040231"/>
                  <a:gd name="connsiteY29" fmla="*/ 281091 h 430142"/>
                  <a:gd name="connsiteX30" fmla="*/ 58411 w 1040231"/>
                  <a:gd name="connsiteY30" fmla="*/ 352219 h 430142"/>
                  <a:gd name="connsiteX31" fmla="*/ 43181 w 1040231"/>
                  <a:gd name="connsiteY31" fmla="*/ 389601 h 430142"/>
                  <a:gd name="connsiteX32" fmla="*/ 36496 w 1040231"/>
                  <a:gd name="connsiteY32" fmla="*/ 408929 h 430142"/>
                  <a:gd name="connsiteX33" fmla="*/ 33399 w 1040231"/>
                  <a:gd name="connsiteY33" fmla="*/ 418910 h 430142"/>
                  <a:gd name="connsiteX34" fmla="*/ 31905 w 1040231"/>
                  <a:gd name="connsiteY34" fmla="*/ 424108 h 430142"/>
                  <a:gd name="connsiteX35" fmla="*/ 30307 w 1040231"/>
                  <a:gd name="connsiteY35" fmla="*/ 430142 h 430142"/>
                  <a:gd name="connsiteX36" fmla="*/ 0 w 1040231"/>
                  <a:gd name="connsiteY36" fmla="*/ 422831 h 430142"/>
                  <a:gd name="connsiteX37" fmla="*/ 1021 w 1040231"/>
                  <a:gd name="connsiteY37" fmla="*/ 418861 h 430142"/>
                  <a:gd name="connsiteX38" fmla="*/ 1865 w 1040231"/>
                  <a:gd name="connsiteY38" fmla="*/ 415767 h 430142"/>
                  <a:gd name="connsiteX39" fmla="*/ 3499 w 1040231"/>
                  <a:gd name="connsiteY39" fmla="*/ 410081 h 430142"/>
                  <a:gd name="connsiteX40" fmla="*/ 6825 w 1040231"/>
                  <a:gd name="connsiteY40" fmla="*/ 399364 h 430142"/>
                  <a:gd name="connsiteX41" fmla="*/ 13915 w 1040231"/>
                  <a:gd name="connsiteY41" fmla="*/ 378860 h 430142"/>
                  <a:gd name="connsiteX42" fmla="*/ 29945 w 1040231"/>
                  <a:gd name="connsiteY42" fmla="*/ 339507 h 430142"/>
                  <a:gd name="connsiteX43" fmla="*/ 69343 w 1040231"/>
                  <a:gd name="connsiteY43" fmla="*/ 264778 h 430142"/>
                  <a:gd name="connsiteX44" fmla="*/ 178783 w 1040231"/>
                  <a:gd name="connsiteY44" fmla="*/ 133314 h 430142"/>
                  <a:gd name="connsiteX45" fmla="*/ 326538 w 1040231"/>
                  <a:gd name="connsiteY45" fmla="*/ 41165 h 430142"/>
                  <a:gd name="connsiteX46" fmla="*/ 336652 w 1040231"/>
                  <a:gd name="connsiteY46" fmla="*/ 37004 h 430142"/>
                  <a:gd name="connsiteX47" fmla="*/ 346931 w 1040231"/>
                  <a:gd name="connsiteY47" fmla="*/ 33348 h 430142"/>
                  <a:gd name="connsiteX48" fmla="*/ 367549 w 1040231"/>
                  <a:gd name="connsiteY48" fmla="*/ 26251 h 430142"/>
                  <a:gd name="connsiteX49" fmla="*/ 409444 w 1040231"/>
                  <a:gd name="connsiteY49" fmla="*/ 15046 h 430142"/>
                  <a:gd name="connsiteX50" fmla="*/ 430549 w 1040231"/>
                  <a:gd name="connsiteY50" fmla="*/ 10471 h 430142"/>
                  <a:gd name="connsiteX51" fmla="*/ 451740 w 1040231"/>
                  <a:gd name="connsiteY51" fmla="*/ 7026 h 430142"/>
                  <a:gd name="connsiteX52" fmla="*/ 462341 w 1040231"/>
                  <a:gd name="connsiteY52" fmla="*/ 5344 h 430142"/>
                  <a:gd name="connsiteX53" fmla="*/ 472886 w 1040231"/>
                  <a:gd name="connsiteY53" fmla="*/ 4230 h 430142"/>
                  <a:gd name="connsiteX54" fmla="*/ 493981 w 1040231"/>
                  <a:gd name="connsiteY54" fmla="*/ 2110 h 430142"/>
                  <a:gd name="connsiteX55" fmla="*/ 666218 w 1040231"/>
                  <a:gd name="connsiteY55" fmla="*/ 14480 h 430142"/>
                  <a:gd name="connsiteX56" fmla="*/ 687508 w 1040231"/>
                  <a:gd name="connsiteY56" fmla="*/ 20132 h 430142"/>
                  <a:gd name="connsiteX57" fmla="*/ 708606 w 1040231"/>
                  <a:gd name="connsiteY57" fmla="*/ 26585 h 430142"/>
                  <a:gd name="connsiteX58" fmla="*/ 729370 w 1040231"/>
                  <a:gd name="connsiteY58" fmla="*/ 34144 h 430142"/>
                  <a:gd name="connsiteX59" fmla="*/ 734549 w 1040231"/>
                  <a:gd name="connsiteY59" fmla="*/ 36064 h 430142"/>
                  <a:gd name="connsiteX60" fmla="*/ 739619 w 1040231"/>
                  <a:gd name="connsiteY60" fmla="*/ 38254 h 430142"/>
                  <a:gd name="connsiteX61" fmla="*/ 749750 w 1040231"/>
                  <a:gd name="connsiteY61" fmla="*/ 42661 h 430142"/>
                  <a:gd name="connsiteX62" fmla="*/ 769760 w 1040231"/>
                  <a:gd name="connsiteY62" fmla="*/ 51975 h 430142"/>
                  <a:gd name="connsiteX63" fmla="*/ 789357 w 1040231"/>
                  <a:gd name="connsiteY63" fmla="*/ 62093 h 430142"/>
                  <a:gd name="connsiteX64" fmla="*/ 808347 w 1040231"/>
                  <a:gd name="connsiteY64" fmla="*/ 73203 h 430142"/>
                  <a:gd name="connsiteX65" fmla="*/ 826792 w 1040231"/>
                  <a:gd name="connsiteY65" fmla="*/ 85078 h 430142"/>
                  <a:gd name="connsiteX66" fmla="*/ 894809 w 1040231"/>
                  <a:gd name="connsiteY66" fmla="*/ 139242 h 430142"/>
                  <a:gd name="connsiteX67" fmla="*/ 952703 w 1040231"/>
                  <a:gd name="connsiteY67" fmla="*/ 202367 h 430142"/>
                  <a:gd name="connsiteX68" fmla="*/ 1000855 w 1040231"/>
                  <a:gd name="connsiteY68" fmla="*/ 272145 h 430142"/>
                  <a:gd name="connsiteX69" fmla="*/ 1021351 w 1040231"/>
                  <a:gd name="connsiteY69" fmla="*/ 309487 h 430142"/>
                  <a:gd name="connsiteX70" fmla="*/ 1030758 w 1040231"/>
                  <a:gd name="connsiteY70" fmla="*/ 329086 h 430142"/>
                  <a:gd name="connsiteX71" fmla="*/ 1035293 w 1040231"/>
                  <a:gd name="connsiteY71" fmla="*/ 339352 h 430142"/>
                  <a:gd name="connsiteX72" fmla="*/ 1037565 w 1040231"/>
                  <a:gd name="connsiteY72" fmla="*/ 344827 h 430142"/>
                  <a:gd name="connsiteX73" fmla="*/ 1038763 w 1040231"/>
                  <a:gd name="connsiteY73" fmla="*/ 347833 h 430142"/>
                  <a:gd name="connsiteX74" fmla="*/ 1040232 w 1040231"/>
                  <a:gd name="connsiteY74" fmla="*/ 351663 h 430142"/>
                  <a:gd name="connsiteX75" fmla="*/ 1010951 w 1040231"/>
                  <a:gd name="connsiteY75" fmla="*/ 362366 h 430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40231" h="430142">
                    <a:moveTo>
                      <a:pt x="1010951" y="362366"/>
                    </a:moveTo>
                    <a:cubicBezTo>
                      <a:pt x="1009215" y="357747"/>
                      <a:pt x="1008040" y="355005"/>
                      <a:pt x="1006595" y="351532"/>
                    </a:cubicBezTo>
                    <a:cubicBezTo>
                      <a:pt x="1005193" y="348339"/>
                      <a:pt x="1003819" y="345063"/>
                      <a:pt x="1002371" y="341972"/>
                    </a:cubicBezTo>
                    <a:cubicBezTo>
                      <a:pt x="999522" y="335683"/>
                      <a:pt x="996562" y="329570"/>
                      <a:pt x="993508" y="323512"/>
                    </a:cubicBezTo>
                    <a:cubicBezTo>
                      <a:pt x="987463" y="311372"/>
                      <a:pt x="980849" y="299676"/>
                      <a:pt x="974055" y="288073"/>
                    </a:cubicBezTo>
                    <a:cubicBezTo>
                      <a:pt x="960273" y="265011"/>
                      <a:pt x="945043" y="242848"/>
                      <a:pt x="928283" y="221747"/>
                    </a:cubicBezTo>
                    <a:cubicBezTo>
                      <a:pt x="911528" y="200649"/>
                      <a:pt x="893240" y="180628"/>
                      <a:pt x="873468" y="161966"/>
                    </a:cubicBezTo>
                    <a:cubicBezTo>
                      <a:pt x="853707" y="143290"/>
                      <a:pt x="832159" y="126297"/>
                      <a:pt x="809418" y="110963"/>
                    </a:cubicBezTo>
                    <a:cubicBezTo>
                      <a:pt x="803639" y="107256"/>
                      <a:pt x="798107" y="103188"/>
                      <a:pt x="792102" y="99811"/>
                    </a:cubicBezTo>
                    <a:lnTo>
                      <a:pt x="774291" y="89387"/>
                    </a:lnTo>
                    <a:cubicBezTo>
                      <a:pt x="768235" y="86115"/>
                      <a:pt x="762049" y="83063"/>
                      <a:pt x="755923" y="79911"/>
                    </a:cubicBezTo>
                    <a:cubicBezTo>
                      <a:pt x="749849" y="76651"/>
                      <a:pt x="743506" y="73935"/>
                      <a:pt x="737177" y="71188"/>
                    </a:cubicBezTo>
                    <a:lnTo>
                      <a:pt x="727691" y="67057"/>
                    </a:lnTo>
                    <a:lnTo>
                      <a:pt x="722946" y="64999"/>
                    </a:lnTo>
                    <a:lnTo>
                      <a:pt x="718094" y="63209"/>
                    </a:lnTo>
                    <a:lnTo>
                      <a:pt x="698649" y="56128"/>
                    </a:lnTo>
                    <a:cubicBezTo>
                      <a:pt x="692156" y="53805"/>
                      <a:pt x="685466" y="52108"/>
                      <a:pt x="678878" y="50090"/>
                    </a:cubicBezTo>
                    <a:cubicBezTo>
                      <a:pt x="672270" y="48127"/>
                      <a:pt x="665666" y="46149"/>
                      <a:pt x="658921" y="44790"/>
                    </a:cubicBezTo>
                    <a:cubicBezTo>
                      <a:pt x="605354" y="32097"/>
                      <a:pt x="550090" y="28409"/>
                      <a:pt x="496503" y="33182"/>
                    </a:cubicBezTo>
                    <a:lnTo>
                      <a:pt x="476447" y="35200"/>
                    </a:lnTo>
                    <a:lnTo>
                      <a:pt x="466423" y="36250"/>
                    </a:lnTo>
                    <a:lnTo>
                      <a:pt x="456392" y="37852"/>
                    </a:lnTo>
                    <a:lnTo>
                      <a:pt x="436337" y="41103"/>
                    </a:lnTo>
                    <a:cubicBezTo>
                      <a:pt x="429674" y="42385"/>
                      <a:pt x="423050" y="43988"/>
                      <a:pt x="416409" y="45431"/>
                    </a:cubicBezTo>
                    <a:cubicBezTo>
                      <a:pt x="403073" y="48065"/>
                      <a:pt x="390044" y="52317"/>
                      <a:pt x="376909" y="55986"/>
                    </a:cubicBezTo>
                    <a:cubicBezTo>
                      <a:pt x="370387" y="58004"/>
                      <a:pt x="363976" y="60444"/>
                      <a:pt x="357511" y="62672"/>
                    </a:cubicBezTo>
                    <a:lnTo>
                      <a:pt x="347838" y="66104"/>
                    </a:lnTo>
                    <a:cubicBezTo>
                      <a:pt x="344639" y="67319"/>
                      <a:pt x="341505" y="68719"/>
                      <a:pt x="338336" y="70023"/>
                    </a:cubicBezTo>
                    <a:cubicBezTo>
                      <a:pt x="287565" y="90692"/>
                      <a:pt x="240187" y="120283"/>
                      <a:pt x="199465" y="156642"/>
                    </a:cubicBezTo>
                    <a:cubicBezTo>
                      <a:pt x="158457" y="192792"/>
                      <a:pt x="124001" y="235337"/>
                      <a:pt x="95912" y="281091"/>
                    </a:cubicBezTo>
                    <a:cubicBezTo>
                      <a:pt x="81841" y="303986"/>
                      <a:pt x="69303" y="327707"/>
                      <a:pt x="58411" y="352219"/>
                    </a:cubicBezTo>
                    <a:cubicBezTo>
                      <a:pt x="52873" y="364433"/>
                      <a:pt x="47887" y="376916"/>
                      <a:pt x="43181" y="389601"/>
                    </a:cubicBezTo>
                    <a:cubicBezTo>
                      <a:pt x="40836" y="395949"/>
                      <a:pt x="38613" y="402365"/>
                      <a:pt x="36496" y="408929"/>
                    </a:cubicBezTo>
                    <a:cubicBezTo>
                      <a:pt x="35430" y="412185"/>
                      <a:pt x="34401" y="415524"/>
                      <a:pt x="33399" y="418910"/>
                    </a:cubicBezTo>
                    <a:lnTo>
                      <a:pt x="31905" y="424108"/>
                    </a:lnTo>
                    <a:lnTo>
                      <a:pt x="30307" y="430142"/>
                    </a:lnTo>
                    <a:lnTo>
                      <a:pt x="0" y="422831"/>
                    </a:lnTo>
                    <a:lnTo>
                      <a:pt x="1021" y="418861"/>
                    </a:lnTo>
                    <a:lnTo>
                      <a:pt x="1865" y="415767"/>
                    </a:lnTo>
                    <a:lnTo>
                      <a:pt x="3499" y="410081"/>
                    </a:lnTo>
                    <a:cubicBezTo>
                      <a:pt x="4584" y="406420"/>
                      <a:pt x="5691" y="402829"/>
                      <a:pt x="6825" y="399364"/>
                    </a:cubicBezTo>
                    <a:cubicBezTo>
                      <a:pt x="9084" y="392355"/>
                      <a:pt x="11439" y="385566"/>
                      <a:pt x="13915" y="378860"/>
                    </a:cubicBezTo>
                    <a:cubicBezTo>
                      <a:pt x="18881" y="365465"/>
                      <a:pt x="24132" y="352339"/>
                      <a:pt x="29945" y="339507"/>
                    </a:cubicBezTo>
                    <a:cubicBezTo>
                      <a:pt x="41391" y="313755"/>
                      <a:pt x="54546" y="288862"/>
                      <a:pt x="69343" y="264778"/>
                    </a:cubicBezTo>
                    <a:cubicBezTo>
                      <a:pt x="98881" y="216669"/>
                      <a:pt x="135248" y="171708"/>
                      <a:pt x="178783" y="133314"/>
                    </a:cubicBezTo>
                    <a:cubicBezTo>
                      <a:pt x="222006" y="94721"/>
                      <a:pt x="272516" y="63149"/>
                      <a:pt x="326538" y="41165"/>
                    </a:cubicBezTo>
                    <a:cubicBezTo>
                      <a:pt x="329909" y="39779"/>
                      <a:pt x="333250" y="38296"/>
                      <a:pt x="336652" y="37004"/>
                    </a:cubicBezTo>
                    <a:lnTo>
                      <a:pt x="346931" y="33348"/>
                    </a:lnTo>
                    <a:cubicBezTo>
                      <a:pt x="353800" y="30974"/>
                      <a:pt x="360623" y="28393"/>
                      <a:pt x="367549" y="26251"/>
                    </a:cubicBezTo>
                    <a:cubicBezTo>
                      <a:pt x="381475" y="22330"/>
                      <a:pt x="395335" y="17855"/>
                      <a:pt x="409444" y="15046"/>
                    </a:cubicBezTo>
                    <a:cubicBezTo>
                      <a:pt x="416475" y="13512"/>
                      <a:pt x="423501" y="11824"/>
                      <a:pt x="430549" y="10471"/>
                    </a:cubicBezTo>
                    <a:lnTo>
                      <a:pt x="451740" y="7026"/>
                    </a:lnTo>
                    <a:lnTo>
                      <a:pt x="462341" y="5344"/>
                    </a:lnTo>
                    <a:lnTo>
                      <a:pt x="472886" y="4230"/>
                    </a:lnTo>
                    <a:lnTo>
                      <a:pt x="493981" y="2110"/>
                    </a:lnTo>
                    <a:cubicBezTo>
                      <a:pt x="550377" y="-2898"/>
                      <a:pt x="609096" y="925"/>
                      <a:pt x="666218" y="14480"/>
                    </a:cubicBezTo>
                    <a:cubicBezTo>
                      <a:pt x="673401" y="15944"/>
                      <a:pt x="680454" y="18039"/>
                      <a:pt x="687508" y="20132"/>
                    </a:cubicBezTo>
                    <a:cubicBezTo>
                      <a:pt x="694543" y="22278"/>
                      <a:pt x="701671" y="24112"/>
                      <a:pt x="708606" y="26585"/>
                    </a:cubicBezTo>
                    <a:lnTo>
                      <a:pt x="729370" y="34144"/>
                    </a:lnTo>
                    <a:lnTo>
                      <a:pt x="734549" y="36064"/>
                    </a:lnTo>
                    <a:lnTo>
                      <a:pt x="739619" y="38254"/>
                    </a:lnTo>
                    <a:lnTo>
                      <a:pt x="749750" y="42661"/>
                    </a:lnTo>
                    <a:cubicBezTo>
                      <a:pt x="756506" y="45596"/>
                      <a:pt x="763273" y="48510"/>
                      <a:pt x="769760" y="51975"/>
                    </a:cubicBezTo>
                    <a:cubicBezTo>
                      <a:pt x="776300" y="55332"/>
                      <a:pt x="782897" y="58599"/>
                      <a:pt x="789357" y="62093"/>
                    </a:cubicBezTo>
                    <a:lnTo>
                      <a:pt x="808347" y="73203"/>
                    </a:lnTo>
                    <a:cubicBezTo>
                      <a:pt x="814743" y="76819"/>
                      <a:pt x="820641" y="81120"/>
                      <a:pt x="826792" y="85078"/>
                    </a:cubicBezTo>
                    <a:cubicBezTo>
                      <a:pt x="851002" y="101400"/>
                      <a:pt x="873885" y="119470"/>
                      <a:pt x="894809" y="139242"/>
                    </a:cubicBezTo>
                    <a:cubicBezTo>
                      <a:pt x="915750" y="159000"/>
                      <a:pt x="935053" y="180142"/>
                      <a:pt x="952703" y="202367"/>
                    </a:cubicBezTo>
                    <a:cubicBezTo>
                      <a:pt x="970359" y="224600"/>
                      <a:pt x="986363" y="247893"/>
                      <a:pt x="1000855" y="272145"/>
                    </a:cubicBezTo>
                    <a:cubicBezTo>
                      <a:pt x="1008009" y="284355"/>
                      <a:pt x="1014955" y="296653"/>
                      <a:pt x="1021351" y="309487"/>
                    </a:cubicBezTo>
                    <a:cubicBezTo>
                      <a:pt x="1024578" y="315896"/>
                      <a:pt x="1027712" y="322365"/>
                      <a:pt x="1030758" y="329086"/>
                    </a:cubicBezTo>
                    <a:cubicBezTo>
                      <a:pt x="1032294" y="332366"/>
                      <a:pt x="1033790" y="335920"/>
                      <a:pt x="1035293" y="339352"/>
                    </a:cubicBezTo>
                    <a:lnTo>
                      <a:pt x="1037565" y="344827"/>
                    </a:lnTo>
                    <a:lnTo>
                      <a:pt x="1038763" y="347833"/>
                    </a:lnTo>
                    <a:lnTo>
                      <a:pt x="1040232" y="351663"/>
                    </a:lnTo>
                    <a:lnTo>
                      <a:pt x="1010951" y="362366"/>
                    </a:lnTo>
                    <a:close/>
                  </a:path>
                </a:pathLst>
              </a:custGeom>
              <a:solidFill>
                <a:srgbClr val="FFA4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EBB923C-B3DF-414C-DE5F-1349C98D90E8}"/>
                  </a:ext>
                </a:extLst>
              </p:cNvPr>
              <p:cNvSpPr/>
              <p:nvPr/>
            </p:nvSpPr>
            <p:spPr>
              <a:xfrm>
                <a:off x="1697883" y="4594726"/>
                <a:ext cx="980644" cy="406278"/>
              </a:xfrm>
              <a:custGeom>
                <a:avLst/>
                <a:gdLst>
                  <a:gd name="connsiteX0" fmla="*/ 951366 w 980644"/>
                  <a:gd name="connsiteY0" fmla="*/ 341903 h 406278"/>
                  <a:gd name="connsiteX1" fmla="*/ 943679 w 980644"/>
                  <a:gd name="connsiteY1" fmla="*/ 323694 h 406278"/>
                  <a:gd name="connsiteX2" fmla="*/ 935362 w 980644"/>
                  <a:gd name="connsiteY2" fmla="*/ 306369 h 406278"/>
                  <a:gd name="connsiteX3" fmla="*/ 916952 w 980644"/>
                  <a:gd name="connsiteY3" fmla="*/ 272833 h 406278"/>
                  <a:gd name="connsiteX4" fmla="*/ 873561 w 980644"/>
                  <a:gd name="connsiteY4" fmla="*/ 209957 h 406278"/>
                  <a:gd name="connsiteX5" fmla="*/ 821824 w 980644"/>
                  <a:gd name="connsiteY5" fmla="*/ 153522 h 406278"/>
                  <a:gd name="connsiteX6" fmla="*/ 761742 w 980644"/>
                  <a:gd name="connsiteY6" fmla="*/ 105677 h 406278"/>
                  <a:gd name="connsiteX7" fmla="*/ 745555 w 980644"/>
                  <a:gd name="connsiteY7" fmla="*/ 95248 h 406278"/>
                  <a:gd name="connsiteX8" fmla="*/ 728924 w 980644"/>
                  <a:gd name="connsiteY8" fmla="*/ 85510 h 406278"/>
                  <a:gd name="connsiteX9" fmla="*/ 711786 w 980644"/>
                  <a:gd name="connsiteY9" fmla="*/ 76678 h 406278"/>
                  <a:gd name="connsiteX10" fmla="*/ 694304 w 980644"/>
                  <a:gd name="connsiteY10" fmla="*/ 68547 h 406278"/>
                  <a:gd name="connsiteX11" fmla="*/ 685462 w 980644"/>
                  <a:gd name="connsiteY11" fmla="*/ 64690 h 406278"/>
                  <a:gd name="connsiteX12" fmla="*/ 681041 w 980644"/>
                  <a:gd name="connsiteY12" fmla="*/ 62765 h 406278"/>
                  <a:gd name="connsiteX13" fmla="*/ 676513 w 980644"/>
                  <a:gd name="connsiteY13" fmla="*/ 61103 h 406278"/>
                  <a:gd name="connsiteX14" fmla="*/ 658386 w 980644"/>
                  <a:gd name="connsiteY14" fmla="*/ 54499 h 406278"/>
                  <a:gd name="connsiteX15" fmla="*/ 639944 w 980644"/>
                  <a:gd name="connsiteY15" fmla="*/ 48875 h 406278"/>
                  <a:gd name="connsiteX16" fmla="*/ 621320 w 980644"/>
                  <a:gd name="connsiteY16" fmla="*/ 43926 h 406278"/>
                  <a:gd name="connsiteX17" fmla="*/ 468720 w 980644"/>
                  <a:gd name="connsiteY17" fmla="*/ 33081 h 406278"/>
                  <a:gd name="connsiteX18" fmla="*/ 449706 w 980644"/>
                  <a:gd name="connsiteY18" fmla="*/ 34997 h 406278"/>
                  <a:gd name="connsiteX19" fmla="*/ 440201 w 980644"/>
                  <a:gd name="connsiteY19" fmla="*/ 35981 h 406278"/>
                  <a:gd name="connsiteX20" fmla="*/ 430741 w 980644"/>
                  <a:gd name="connsiteY20" fmla="*/ 37503 h 406278"/>
                  <a:gd name="connsiteX21" fmla="*/ 411822 w 980644"/>
                  <a:gd name="connsiteY21" fmla="*/ 40562 h 406278"/>
                  <a:gd name="connsiteX22" fmla="*/ 393072 w 980644"/>
                  <a:gd name="connsiteY22" fmla="*/ 44643 h 406278"/>
                  <a:gd name="connsiteX23" fmla="*/ 355966 w 980644"/>
                  <a:gd name="connsiteY23" fmla="*/ 54550 h 406278"/>
                  <a:gd name="connsiteX24" fmla="*/ 337788 w 980644"/>
                  <a:gd name="connsiteY24" fmla="*/ 60823 h 406278"/>
                  <a:gd name="connsiteX25" fmla="*/ 328720 w 980644"/>
                  <a:gd name="connsiteY25" fmla="*/ 64029 h 406278"/>
                  <a:gd name="connsiteX26" fmla="*/ 319829 w 980644"/>
                  <a:gd name="connsiteY26" fmla="*/ 67705 h 406278"/>
                  <a:gd name="connsiteX27" fmla="*/ 189841 w 980644"/>
                  <a:gd name="connsiteY27" fmla="*/ 148796 h 406278"/>
                  <a:gd name="connsiteX28" fmla="*/ 92173 w 980644"/>
                  <a:gd name="connsiteY28" fmla="*/ 266229 h 406278"/>
                  <a:gd name="connsiteX29" fmla="*/ 56572 w 980644"/>
                  <a:gd name="connsiteY29" fmla="*/ 333757 h 406278"/>
                  <a:gd name="connsiteX30" fmla="*/ 42143 w 980644"/>
                  <a:gd name="connsiteY30" fmla="*/ 369165 h 406278"/>
                  <a:gd name="connsiteX31" fmla="*/ 35864 w 980644"/>
                  <a:gd name="connsiteY31" fmla="*/ 387319 h 406278"/>
                  <a:gd name="connsiteX32" fmla="*/ 30307 w 980644"/>
                  <a:gd name="connsiteY32" fmla="*/ 406278 h 406278"/>
                  <a:gd name="connsiteX33" fmla="*/ 0 w 980644"/>
                  <a:gd name="connsiteY33" fmla="*/ 398968 h 406278"/>
                  <a:gd name="connsiteX34" fmla="*/ 1598 w 980644"/>
                  <a:gd name="connsiteY34" fmla="*/ 392933 h 406278"/>
                  <a:gd name="connsiteX35" fmla="*/ 3092 w 980644"/>
                  <a:gd name="connsiteY35" fmla="*/ 387735 h 406278"/>
                  <a:gd name="connsiteX36" fmla="*/ 6190 w 980644"/>
                  <a:gd name="connsiteY36" fmla="*/ 377754 h 406278"/>
                  <a:gd name="connsiteX37" fmla="*/ 12874 w 980644"/>
                  <a:gd name="connsiteY37" fmla="*/ 358426 h 406278"/>
                  <a:gd name="connsiteX38" fmla="*/ 28104 w 980644"/>
                  <a:gd name="connsiteY38" fmla="*/ 321044 h 406278"/>
                  <a:gd name="connsiteX39" fmla="*/ 65605 w 980644"/>
                  <a:gd name="connsiteY39" fmla="*/ 249916 h 406278"/>
                  <a:gd name="connsiteX40" fmla="*/ 169158 w 980644"/>
                  <a:gd name="connsiteY40" fmla="*/ 125468 h 406278"/>
                  <a:gd name="connsiteX41" fmla="*/ 308029 w 980644"/>
                  <a:gd name="connsiteY41" fmla="*/ 38849 h 406278"/>
                  <a:gd name="connsiteX42" fmla="*/ 317532 w 980644"/>
                  <a:gd name="connsiteY42" fmla="*/ 34929 h 406278"/>
                  <a:gd name="connsiteX43" fmla="*/ 327204 w 980644"/>
                  <a:gd name="connsiteY43" fmla="*/ 31497 h 406278"/>
                  <a:gd name="connsiteX44" fmla="*/ 346602 w 980644"/>
                  <a:gd name="connsiteY44" fmla="*/ 24811 h 406278"/>
                  <a:gd name="connsiteX45" fmla="*/ 386103 w 980644"/>
                  <a:gd name="connsiteY45" fmla="*/ 14257 h 406278"/>
                  <a:gd name="connsiteX46" fmla="*/ 406030 w 980644"/>
                  <a:gd name="connsiteY46" fmla="*/ 9928 h 406278"/>
                  <a:gd name="connsiteX47" fmla="*/ 426085 w 980644"/>
                  <a:gd name="connsiteY47" fmla="*/ 6677 h 406278"/>
                  <a:gd name="connsiteX48" fmla="*/ 436116 w 980644"/>
                  <a:gd name="connsiteY48" fmla="*/ 5075 h 406278"/>
                  <a:gd name="connsiteX49" fmla="*/ 446141 w 980644"/>
                  <a:gd name="connsiteY49" fmla="*/ 4025 h 406278"/>
                  <a:gd name="connsiteX50" fmla="*/ 466196 w 980644"/>
                  <a:gd name="connsiteY50" fmla="*/ 2007 h 406278"/>
                  <a:gd name="connsiteX51" fmla="*/ 628615 w 980644"/>
                  <a:gd name="connsiteY51" fmla="*/ 13615 h 406278"/>
                  <a:gd name="connsiteX52" fmla="*/ 648571 w 980644"/>
                  <a:gd name="connsiteY52" fmla="*/ 18916 h 406278"/>
                  <a:gd name="connsiteX53" fmla="*/ 668342 w 980644"/>
                  <a:gd name="connsiteY53" fmla="*/ 24953 h 406278"/>
                  <a:gd name="connsiteX54" fmla="*/ 687787 w 980644"/>
                  <a:gd name="connsiteY54" fmla="*/ 32034 h 406278"/>
                  <a:gd name="connsiteX55" fmla="*/ 692640 w 980644"/>
                  <a:gd name="connsiteY55" fmla="*/ 33824 h 406278"/>
                  <a:gd name="connsiteX56" fmla="*/ 697385 w 980644"/>
                  <a:gd name="connsiteY56" fmla="*/ 35883 h 406278"/>
                  <a:gd name="connsiteX57" fmla="*/ 706871 w 980644"/>
                  <a:gd name="connsiteY57" fmla="*/ 40014 h 406278"/>
                  <a:gd name="connsiteX58" fmla="*/ 725617 w 980644"/>
                  <a:gd name="connsiteY58" fmla="*/ 48736 h 406278"/>
                  <a:gd name="connsiteX59" fmla="*/ 743984 w 980644"/>
                  <a:gd name="connsiteY59" fmla="*/ 58211 h 406278"/>
                  <a:gd name="connsiteX60" fmla="*/ 761795 w 980644"/>
                  <a:gd name="connsiteY60" fmla="*/ 68636 h 406278"/>
                  <a:gd name="connsiteX61" fmla="*/ 779111 w 980644"/>
                  <a:gd name="connsiteY61" fmla="*/ 79789 h 406278"/>
                  <a:gd name="connsiteX62" fmla="*/ 843161 w 980644"/>
                  <a:gd name="connsiteY62" fmla="*/ 130791 h 406278"/>
                  <a:gd name="connsiteX63" fmla="*/ 897976 w 980644"/>
                  <a:gd name="connsiteY63" fmla="*/ 190572 h 406278"/>
                  <a:gd name="connsiteX64" fmla="*/ 943748 w 980644"/>
                  <a:gd name="connsiteY64" fmla="*/ 256898 h 406278"/>
                  <a:gd name="connsiteX65" fmla="*/ 963201 w 980644"/>
                  <a:gd name="connsiteY65" fmla="*/ 292337 h 406278"/>
                  <a:gd name="connsiteX66" fmla="*/ 972064 w 980644"/>
                  <a:gd name="connsiteY66" fmla="*/ 310798 h 406278"/>
                  <a:gd name="connsiteX67" fmla="*/ 976289 w 980644"/>
                  <a:gd name="connsiteY67" fmla="*/ 320357 h 406278"/>
                  <a:gd name="connsiteX68" fmla="*/ 980645 w 980644"/>
                  <a:gd name="connsiteY68" fmla="*/ 331191 h 406278"/>
                  <a:gd name="connsiteX69" fmla="*/ 951366 w 980644"/>
                  <a:gd name="connsiteY69" fmla="*/ 341903 h 4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980644" h="406278">
                    <a:moveTo>
                      <a:pt x="951366" y="341903"/>
                    </a:moveTo>
                    <a:cubicBezTo>
                      <a:pt x="948840" y="335247"/>
                      <a:pt x="946377" y="329641"/>
                      <a:pt x="943679" y="323694"/>
                    </a:cubicBezTo>
                    <a:cubicBezTo>
                      <a:pt x="941025" y="317833"/>
                      <a:pt x="938236" y="312076"/>
                      <a:pt x="935362" y="306369"/>
                    </a:cubicBezTo>
                    <a:cubicBezTo>
                      <a:pt x="929667" y="294923"/>
                      <a:pt x="923388" y="283832"/>
                      <a:pt x="916952" y="272833"/>
                    </a:cubicBezTo>
                    <a:cubicBezTo>
                      <a:pt x="903881" y="250964"/>
                      <a:pt x="889425" y="229930"/>
                      <a:pt x="873561" y="209957"/>
                    </a:cubicBezTo>
                    <a:cubicBezTo>
                      <a:pt x="857701" y="189986"/>
                      <a:pt x="840431" y="171088"/>
                      <a:pt x="821824" y="153522"/>
                    </a:cubicBezTo>
                    <a:cubicBezTo>
                      <a:pt x="803228" y="135940"/>
                      <a:pt x="783012" y="120027"/>
                      <a:pt x="761742" y="105677"/>
                    </a:cubicBezTo>
                    <a:cubicBezTo>
                      <a:pt x="756334" y="102220"/>
                      <a:pt x="751169" y="98386"/>
                      <a:pt x="745555" y="95248"/>
                    </a:cubicBezTo>
                    <a:lnTo>
                      <a:pt x="728924" y="85510"/>
                    </a:lnTo>
                    <a:cubicBezTo>
                      <a:pt x="723270" y="82462"/>
                      <a:pt x="717497" y="79624"/>
                      <a:pt x="711786" y="76678"/>
                    </a:cubicBezTo>
                    <a:cubicBezTo>
                      <a:pt x="706124" y="73622"/>
                      <a:pt x="700205" y="71104"/>
                      <a:pt x="694304" y="68547"/>
                    </a:cubicBezTo>
                    <a:lnTo>
                      <a:pt x="685462" y="64690"/>
                    </a:lnTo>
                    <a:lnTo>
                      <a:pt x="681041" y="62765"/>
                    </a:lnTo>
                    <a:lnTo>
                      <a:pt x="676513" y="61103"/>
                    </a:lnTo>
                    <a:lnTo>
                      <a:pt x="658386" y="54499"/>
                    </a:lnTo>
                    <a:cubicBezTo>
                      <a:pt x="652336" y="52325"/>
                      <a:pt x="646088" y="50766"/>
                      <a:pt x="639944" y="48875"/>
                    </a:cubicBezTo>
                    <a:cubicBezTo>
                      <a:pt x="633781" y="47040"/>
                      <a:pt x="627627" y="45180"/>
                      <a:pt x="621320" y="43926"/>
                    </a:cubicBezTo>
                    <a:cubicBezTo>
                      <a:pt x="571307" y="32095"/>
                      <a:pt x="519500" y="28544"/>
                      <a:pt x="468720" y="33081"/>
                    </a:cubicBezTo>
                    <a:lnTo>
                      <a:pt x="449706" y="34997"/>
                    </a:lnTo>
                    <a:lnTo>
                      <a:pt x="440201" y="35981"/>
                    </a:lnTo>
                    <a:lnTo>
                      <a:pt x="430741" y="37503"/>
                    </a:lnTo>
                    <a:lnTo>
                      <a:pt x="411822" y="40562"/>
                    </a:lnTo>
                    <a:cubicBezTo>
                      <a:pt x="405546" y="41771"/>
                      <a:pt x="399322" y="43288"/>
                      <a:pt x="393072" y="44643"/>
                    </a:cubicBezTo>
                    <a:cubicBezTo>
                      <a:pt x="380507" y="47100"/>
                      <a:pt x="368307" y="51129"/>
                      <a:pt x="355966" y="54550"/>
                    </a:cubicBezTo>
                    <a:cubicBezTo>
                      <a:pt x="349846" y="56440"/>
                      <a:pt x="343850" y="58741"/>
                      <a:pt x="337788" y="60823"/>
                    </a:cubicBezTo>
                    <a:lnTo>
                      <a:pt x="328720" y="64029"/>
                    </a:lnTo>
                    <a:cubicBezTo>
                      <a:pt x="325723" y="65165"/>
                      <a:pt x="322794" y="66483"/>
                      <a:pt x="319829" y="67705"/>
                    </a:cubicBezTo>
                    <a:cubicBezTo>
                      <a:pt x="272306" y="87059"/>
                      <a:pt x="228065" y="114668"/>
                      <a:pt x="189841" y="148796"/>
                    </a:cubicBezTo>
                    <a:cubicBezTo>
                      <a:pt x="151362" y="182702"/>
                      <a:pt x="118816" y="222829"/>
                      <a:pt x="92173" y="266229"/>
                    </a:cubicBezTo>
                    <a:cubicBezTo>
                      <a:pt x="78831" y="287937"/>
                      <a:pt x="66911" y="310484"/>
                      <a:pt x="56572" y="333757"/>
                    </a:cubicBezTo>
                    <a:cubicBezTo>
                      <a:pt x="51310" y="345353"/>
                      <a:pt x="46589" y="357195"/>
                      <a:pt x="42143" y="369165"/>
                    </a:cubicBezTo>
                    <a:cubicBezTo>
                      <a:pt x="39930" y="375155"/>
                      <a:pt x="37837" y="381199"/>
                      <a:pt x="35864" y="387319"/>
                    </a:cubicBezTo>
                    <a:cubicBezTo>
                      <a:pt x="33850" y="393516"/>
                      <a:pt x="32076" y="399404"/>
                      <a:pt x="30307" y="406278"/>
                    </a:cubicBezTo>
                    <a:lnTo>
                      <a:pt x="0" y="398968"/>
                    </a:lnTo>
                    <a:lnTo>
                      <a:pt x="1598" y="392933"/>
                    </a:lnTo>
                    <a:lnTo>
                      <a:pt x="3092" y="387735"/>
                    </a:lnTo>
                    <a:cubicBezTo>
                      <a:pt x="4095" y="384351"/>
                      <a:pt x="5123" y="381011"/>
                      <a:pt x="6190" y="377754"/>
                    </a:cubicBezTo>
                    <a:cubicBezTo>
                      <a:pt x="8306" y="371189"/>
                      <a:pt x="10529" y="364774"/>
                      <a:pt x="12874" y="358426"/>
                    </a:cubicBezTo>
                    <a:cubicBezTo>
                      <a:pt x="17581" y="345744"/>
                      <a:pt x="22565" y="333259"/>
                      <a:pt x="28104" y="321044"/>
                    </a:cubicBezTo>
                    <a:cubicBezTo>
                      <a:pt x="38997" y="296532"/>
                      <a:pt x="51535" y="272811"/>
                      <a:pt x="65605" y="249916"/>
                    </a:cubicBezTo>
                    <a:cubicBezTo>
                      <a:pt x="93694" y="204162"/>
                      <a:pt x="128151" y="161619"/>
                      <a:pt x="169158" y="125468"/>
                    </a:cubicBezTo>
                    <a:cubicBezTo>
                      <a:pt x="209880" y="89108"/>
                      <a:pt x="257258" y="59517"/>
                      <a:pt x="308029" y="38849"/>
                    </a:cubicBezTo>
                    <a:cubicBezTo>
                      <a:pt x="311198" y="37544"/>
                      <a:pt x="314332" y="36143"/>
                      <a:pt x="317532" y="34929"/>
                    </a:cubicBezTo>
                    <a:lnTo>
                      <a:pt x="327204" y="31497"/>
                    </a:lnTo>
                    <a:cubicBezTo>
                      <a:pt x="333670" y="29269"/>
                      <a:pt x="340080" y="26829"/>
                      <a:pt x="346602" y="24811"/>
                    </a:cubicBezTo>
                    <a:cubicBezTo>
                      <a:pt x="359735" y="21140"/>
                      <a:pt x="372767" y="16888"/>
                      <a:pt x="386103" y="14257"/>
                    </a:cubicBezTo>
                    <a:cubicBezTo>
                      <a:pt x="392745" y="12812"/>
                      <a:pt x="399369" y="11210"/>
                      <a:pt x="406030" y="9928"/>
                    </a:cubicBezTo>
                    <a:lnTo>
                      <a:pt x="426085" y="6677"/>
                    </a:lnTo>
                    <a:lnTo>
                      <a:pt x="436116" y="5075"/>
                    </a:lnTo>
                    <a:lnTo>
                      <a:pt x="446141" y="4025"/>
                    </a:lnTo>
                    <a:lnTo>
                      <a:pt x="466196" y="2007"/>
                    </a:lnTo>
                    <a:cubicBezTo>
                      <a:pt x="519783" y="-2765"/>
                      <a:pt x="575047" y="922"/>
                      <a:pt x="628615" y="13615"/>
                    </a:cubicBezTo>
                    <a:cubicBezTo>
                      <a:pt x="635359" y="14974"/>
                      <a:pt x="641964" y="16952"/>
                      <a:pt x="648571" y="18916"/>
                    </a:cubicBezTo>
                    <a:cubicBezTo>
                      <a:pt x="655161" y="20934"/>
                      <a:pt x="661849" y="22630"/>
                      <a:pt x="668342" y="24953"/>
                    </a:cubicBezTo>
                    <a:lnTo>
                      <a:pt x="687787" y="32034"/>
                    </a:lnTo>
                    <a:lnTo>
                      <a:pt x="692640" y="33824"/>
                    </a:lnTo>
                    <a:lnTo>
                      <a:pt x="697385" y="35883"/>
                    </a:lnTo>
                    <a:lnTo>
                      <a:pt x="706871" y="40014"/>
                    </a:lnTo>
                    <a:cubicBezTo>
                      <a:pt x="713199" y="42759"/>
                      <a:pt x="719542" y="45475"/>
                      <a:pt x="725617" y="48736"/>
                    </a:cubicBezTo>
                    <a:cubicBezTo>
                      <a:pt x="731742" y="51889"/>
                      <a:pt x="737928" y="54940"/>
                      <a:pt x="743984" y="58211"/>
                    </a:cubicBezTo>
                    <a:lnTo>
                      <a:pt x="761795" y="68636"/>
                    </a:lnTo>
                    <a:cubicBezTo>
                      <a:pt x="767800" y="72014"/>
                      <a:pt x="773330" y="76083"/>
                      <a:pt x="779111" y="79789"/>
                    </a:cubicBezTo>
                    <a:cubicBezTo>
                      <a:pt x="801851" y="95123"/>
                      <a:pt x="823400" y="112115"/>
                      <a:pt x="843161" y="130791"/>
                    </a:cubicBezTo>
                    <a:cubicBezTo>
                      <a:pt x="862935" y="149453"/>
                      <a:pt x="881221" y="169474"/>
                      <a:pt x="897976" y="190572"/>
                    </a:cubicBezTo>
                    <a:cubicBezTo>
                      <a:pt x="914737" y="211674"/>
                      <a:pt x="929967" y="233837"/>
                      <a:pt x="943748" y="256898"/>
                    </a:cubicBezTo>
                    <a:cubicBezTo>
                      <a:pt x="950543" y="268501"/>
                      <a:pt x="957156" y="280197"/>
                      <a:pt x="963201" y="292337"/>
                    </a:cubicBezTo>
                    <a:cubicBezTo>
                      <a:pt x="966253" y="298395"/>
                      <a:pt x="969213" y="304508"/>
                      <a:pt x="972064" y="310798"/>
                    </a:cubicBezTo>
                    <a:cubicBezTo>
                      <a:pt x="973513" y="313888"/>
                      <a:pt x="974886" y="317165"/>
                      <a:pt x="976289" y="320357"/>
                    </a:cubicBezTo>
                    <a:cubicBezTo>
                      <a:pt x="977733" y="323831"/>
                      <a:pt x="978908" y="326572"/>
                      <a:pt x="980645" y="331191"/>
                    </a:cubicBezTo>
                    <a:lnTo>
                      <a:pt x="951366" y="341903"/>
                    </a:lnTo>
                    <a:close/>
                  </a:path>
                </a:pathLst>
              </a:custGeom>
              <a:solidFill>
                <a:srgbClr val="FFE3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6BBEC95-49DC-326B-1986-43818EA13E8B}"/>
                  </a:ext>
                </a:extLst>
              </p:cNvPr>
              <p:cNvSpPr/>
              <p:nvPr/>
            </p:nvSpPr>
            <p:spPr>
              <a:xfrm>
                <a:off x="1728195" y="4625905"/>
                <a:ext cx="921059" cy="382412"/>
              </a:xfrm>
              <a:custGeom>
                <a:avLst/>
                <a:gdLst>
                  <a:gd name="connsiteX0" fmla="*/ 891774 w 921059"/>
                  <a:gd name="connsiteY0" fmla="*/ 321432 h 382412"/>
                  <a:gd name="connsiteX1" fmla="*/ 884982 w 921059"/>
                  <a:gd name="connsiteY1" fmla="*/ 305406 h 382412"/>
                  <a:gd name="connsiteX2" fmla="*/ 877207 w 921059"/>
                  <a:gd name="connsiteY2" fmla="*/ 289219 h 382412"/>
                  <a:gd name="connsiteX3" fmla="*/ 859842 w 921059"/>
                  <a:gd name="connsiteY3" fmla="*/ 257586 h 382412"/>
                  <a:gd name="connsiteX4" fmla="*/ 818831 w 921059"/>
                  <a:gd name="connsiteY4" fmla="*/ 198162 h 382412"/>
                  <a:gd name="connsiteX5" fmla="*/ 770173 w 921059"/>
                  <a:gd name="connsiteY5" fmla="*/ 145073 h 382412"/>
                  <a:gd name="connsiteX6" fmla="*/ 714059 w 921059"/>
                  <a:gd name="connsiteY6" fmla="*/ 100389 h 382412"/>
                  <a:gd name="connsiteX7" fmla="*/ 699003 w 921059"/>
                  <a:gd name="connsiteY7" fmla="*/ 90682 h 382412"/>
                  <a:gd name="connsiteX8" fmla="*/ 683552 w 921059"/>
                  <a:gd name="connsiteY8" fmla="*/ 81629 h 382412"/>
                  <a:gd name="connsiteX9" fmla="*/ 667642 w 921059"/>
                  <a:gd name="connsiteY9" fmla="*/ 73440 h 382412"/>
                  <a:gd name="connsiteX10" fmla="*/ 651426 w 921059"/>
                  <a:gd name="connsiteY10" fmla="*/ 65900 h 382412"/>
                  <a:gd name="connsiteX11" fmla="*/ 643229 w 921059"/>
                  <a:gd name="connsiteY11" fmla="*/ 62319 h 382412"/>
                  <a:gd name="connsiteX12" fmla="*/ 639133 w 921059"/>
                  <a:gd name="connsiteY12" fmla="*/ 60525 h 382412"/>
                  <a:gd name="connsiteX13" fmla="*/ 634932 w 921059"/>
                  <a:gd name="connsiteY13" fmla="*/ 58991 h 382412"/>
                  <a:gd name="connsiteX14" fmla="*/ 618126 w 921059"/>
                  <a:gd name="connsiteY14" fmla="*/ 52865 h 382412"/>
                  <a:gd name="connsiteX15" fmla="*/ 601013 w 921059"/>
                  <a:gd name="connsiteY15" fmla="*/ 47656 h 382412"/>
                  <a:gd name="connsiteX16" fmla="*/ 583723 w 921059"/>
                  <a:gd name="connsiteY16" fmla="*/ 43060 h 382412"/>
                  <a:gd name="connsiteX17" fmla="*/ 440941 w 921059"/>
                  <a:gd name="connsiteY17" fmla="*/ 32976 h 382412"/>
                  <a:gd name="connsiteX18" fmla="*/ 422966 w 921059"/>
                  <a:gd name="connsiteY18" fmla="*/ 34790 h 382412"/>
                  <a:gd name="connsiteX19" fmla="*/ 413980 w 921059"/>
                  <a:gd name="connsiteY19" fmla="*/ 35710 h 382412"/>
                  <a:gd name="connsiteX20" fmla="*/ 405090 w 921059"/>
                  <a:gd name="connsiteY20" fmla="*/ 37151 h 382412"/>
                  <a:gd name="connsiteX21" fmla="*/ 387306 w 921059"/>
                  <a:gd name="connsiteY21" fmla="*/ 40017 h 382412"/>
                  <a:gd name="connsiteX22" fmla="*/ 369735 w 921059"/>
                  <a:gd name="connsiteY22" fmla="*/ 43852 h 382412"/>
                  <a:gd name="connsiteX23" fmla="*/ 335023 w 921059"/>
                  <a:gd name="connsiteY23" fmla="*/ 53108 h 382412"/>
                  <a:gd name="connsiteX24" fmla="*/ 318065 w 921059"/>
                  <a:gd name="connsiteY24" fmla="*/ 58971 h 382412"/>
                  <a:gd name="connsiteX25" fmla="*/ 309604 w 921059"/>
                  <a:gd name="connsiteY25" fmla="*/ 61952 h 382412"/>
                  <a:gd name="connsiteX26" fmla="*/ 301323 w 921059"/>
                  <a:gd name="connsiteY26" fmla="*/ 65385 h 382412"/>
                  <a:gd name="connsiteX27" fmla="*/ 180218 w 921059"/>
                  <a:gd name="connsiteY27" fmla="*/ 140946 h 382412"/>
                  <a:gd name="connsiteX28" fmla="*/ 88434 w 921059"/>
                  <a:gd name="connsiteY28" fmla="*/ 251364 h 382412"/>
                  <a:gd name="connsiteX29" fmla="*/ 54732 w 921059"/>
                  <a:gd name="connsiteY29" fmla="*/ 315292 h 382412"/>
                  <a:gd name="connsiteX30" fmla="*/ 41106 w 921059"/>
                  <a:gd name="connsiteY30" fmla="*/ 348728 h 382412"/>
                  <a:gd name="connsiteX31" fmla="*/ 35231 w 921059"/>
                  <a:gd name="connsiteY31" fmla="*/ 365707 h 382412"/>
                  <a:gd name="connsiteX32" fmla="*/ 30307 w 921059"/>
                  <a:gd name="connsiteY32" fmla="*/ 382413 h 382412"/>
                  <a:gd name="connsiteX33" fmla="*/ 0 w 921059"/>
                  <a:gd name="connsiteY33" fmla="*/ 375102 h 382412"/>
                  <a:gd name="connsiteX34" fmla="*/ 5558 w 921059"/>
                  <a:gd name="connsiteY34" fmla="*/ 356143 h 382412"/>
                  <a:gd name="connsiteX35" fmla="*/ 11837 w 921059"/>
                  <a:gd name="connsiteY35" fmla="*/ 337988 h 382412"/>
                  <a:gd name="connsiteX36" fmla="*/ 26265 w 921059"/>
                  <a:gd name="connsiteY36" fmla="*/ 302581 h 382412"/>
                  <a:gd name="connsiteX37" fmla="*/ 61866 w 921059"/>
                  <a:gd name="connsiteY37" fmla="*/ 235053 h 382412"/>
                  <a:gd name="connsiteX38" fmla="*/ 159535 w 921059"/>
                  <a:gd name="connsiteY38" fmla="*/ 117619 h 382412"/>
                  <a:gd name="connsiteX39" fmla="*/ 289523 w 921059"/>
                  <a:gd name="connsiteY39" fmla="*/ 36529 h 382412"/>
                  <a:gd name="connsiteX40" fmla="*/ 298413 w 921059"/>
                  <a:gd name="connsiteY40" fmla="*/ 32852 h 382412"/>
                  <a:gd name="connsiteX41" fmla="*/ 307481 w 921059"/>
                  <a:gd name="connsiteY41" fmla="*/ 29647 h 382412"/>
                  <a:gd name="connsiteX42" fmla="*/ 325659 w 921059"/>
                  <a:gd name="connsiteY42" fmla="*/ 23373 h 382412"/>
                  <a:gd name="connsiteX43" fmla="*/ 362765 w 921059"/>
                  <a:gd name="connsiteY43" fmla="*/ 13467 h 382412"/>
                  <a:gd name="connsiteX44" fmla="*/ 381515 w 921059"/>
                  <a:gd name="connsiteY44" fmla="*/ 9385 h 382412"/>
                  <a:gd name="connsiteX45" fmla="*/ 400434 w 921059"/>
                  <a:gd name="connsiteY45" fmla="*/ 6326 h 382412"/>
                  <a:gd name="connsiteX46" fmla="*/ 409895 w 921059"/>
                  <a:gd name="connsiteY46" fmla="*/ 4805 h 382412"/>
                  <a:gd name="connsiteX47" fmla="*/ 419399 w 921059"/>
                  <a:gd name="connsiteY47" fmla="*/ 3820 h 382412"/>
                  <a:gd name="connsiteX48" fmla="*/ 438413 w 921059"/>
                  <a:gd name="connsiteY48" fmla="*/ 1905 h 382412"/>
                  <a:gd name="connsiteX49" fmla="*/ 591013 w 921059"/>
                  <a:gd name="connsiteY49" fmla="*/ 12750 h 382412"/>
                  <a:gd name="connsiteX50" fmla="*/ 609637 w 921059"/>
                  <a:gd name="connsiteY50" fmla="*/ 17699 h 382412"/>
                  <a:gd name="connsiteX51" fmla="*/ 628080 w 921059"/>
                  <a:gd name="connsiteY51" fmla="*/ 23322 h 382412"/>
                  <a:gd name="connsiteX52" fmla="*/ 646206 w 921059"/>
                  <a:gd name="connsiteY52" fmla="*/ 29926 h 382412"/>
                  <a:gd name="connsiteX53" fmla="*/ 650734 w 921059"/>
                  <a:gd name="connsiteY53" fmla="*/ 31588 h 382412"/>
                  <a:gd name="connsiteX54" fmla="*/ 655155 w 921059"/>
                  <a:gd name="connsiteY54" fmla="*/ 33513 h 382412"/>
                  <a:gd name="connsiteX55" fmla="*/ 663997 w 921059"/>
                  <a:gd name="connsiteY55" fmla="*/ 37371 h 382412"/>
                  <a:gd name="connsiteX56" fmla="*/ 681479 w 921059"/>
                  <a:gd name="connsiteY56" fmla="*/ 45501 h 382412"/>
                  <a:gd name="connsiteX57" fmla="*/ 698617 w 921059"/>
                  <a:gd name="connsiteY57" fmla="*/ 54334 h 382412"/>
                  <a:gd name="connsiteX58" fmla="*/ 715248 w 921059"/>
                  <a:gd name="connsiteY58" fmla="*/ 64072 h 382412"/>
                  <a:gd name="connsiteX59" fmla="*/ 731435 w 921059"/>
                  <a:gd name="connsiteY59" fmla="*/ 74500 h 382412"/>
                  <a:gd name="connsiteX60" fmla="*/ 791517 w 921059"/>
                  <a:gd name="connsiteY60" fmla="*/ 122346 h 382412"/>
                  <a:gd name="connsiteX61" fmla="*/ 843255 w 921059"/>
                  <a:gd name="connsiteY61" fmla="*/ 178781 h 382412"/>
                  <a:gd name="connsiteX62" fmla="*/ 886645 w 921059"/>
                  <a:gd name="connsiteY62" fmla="*/ 241657 h 382412"/>
                  <a:gd name="connsiteX63" fmla="*/ 905055 w 921059"/>
                  <a:gd name="connsiteY63" fmla="*/ 275192 h 382412"/>
                  <a:gd name="connsiteX64" fmla="*/ 913372 w 921059"/>
                  <a:gd name="connsiteY64" fmla="*/ 292517 h 382412"/>
                  <a:gd name="connsiteX65" fmla="*/ 921060 w 921059"/>
                  <a:gd name="connsiteY65" fmla="*/ 310726 h 382412"/>
                  <a:gd name="connsiteX66" fmla="*/ 891774 w 921059"/>
                  <a:gd name="connsiteY66" fmla="*/ 321432 h 38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921059" h="382412">
                    <a:moveTo>
                      <a:pt x="891774" y="321432"/>
                    </a:moveTo>
                    <a:cubicBezTo>
                      <a:pt x="889904" y="316500"/>
                      <a:pt x="887416" y="310737"/>
                      <a:pt x="884982" y="305406"/>
                    </a:cubicBezTo>
                    <a:cubicBezTo>
                      <a:pt x="882523" y="299976"/>
                      <a:pt x="879908" y="294577"/>
                      <a:pt x="877207" y="289219"/>
                    </a:cubicBezTo>
                    <a:cubicBezTo>
                      <a:pt x="871863" y="278467"/>
                      <a:pt x="865918" y="267978"/>
                      <a:pt x="859842" y="257586"/>
                    </a:cubicBezTo>
                    <a:cubicBezTo>
                      <a:pt x="847481" y="236908"/>
                      <a:pt x="833798" y="217005"/>
                      <a:pt x="818831" y="198162"/>
                    </a:cubicBezTo>
                    <a:cubicBezTo>
                      <a:pt x="803864" y="179317"/>
                      <a:pt x="787611" y="161542"/>
                      <a:pt x="770173" y="145073"/>
                    </a:cubicBezTo>
                    <a:cubicBezTo>
                      <a:pt x="752742" y="128585"/>
                      <a:pt x="733859" y="113751"/>
                      <a:pt x="714059" y="100389"/>
                    </a:cubicBezTo>
                    <a:cubicBezTo>
                      <a:pt x="709024" y="97181"/>
                      <a:pt x="704224" y="93582"/>
                      <a:pt x="699003" y="90682"/>
                    </a:cubicBezTo>
                    <a:lnTo>
                      <a:pt x="683552" y="81629"/>
                    </a:lnTo>
                    <a:cubicBezTo>
                      <a:pt x="678299" y="78802"/>
                      <a:pt x="672939" y="76181"/>
                      <a:pt x="667642" y="73440"/>
                    </a:cubicBezTo>
                    <a:cubicBezTo>
                      <a:pt x="662395" y="70589"/>
                      <a:pt x="656898" y="68267"/>
                      <a:pt x="651426" y="65900"/>
                    </a:cubicBezTo>
                    <a:lnTo>
                      <a:pt x="643229" y="62319"/>
                    </a:lnTo>
                    <a:lnTo>
                      <a:pt x="639133" y="60525"/>
                    </a:lnTo>
                    <a:lnTo>
                      <a:pt x="634932" y="58991"/>
                    </a:lnTo>
                    <a:lnTo>
                      <a:pt x="618126" y="52865"/>
                    </a:lnTo>
                    <a:cubicBezTo>
                      <a:pt x="612517" y="50840"/>
                      <a:pt x="606709" y="49419"/>
                      <a:pt x="601013" y="47656"/>
                    </a:cubicBezTo>
                    <a:cubicBezTo>
                      <a:pt x="595298" y="45949"/>
                      <a:pt x="589589" y="44208"/>
                      <a:pt x="583723" y="43060"/>
                    </a:cubicBezTo>
                    <a:cubicBezTo>
                      <a:pt x="537264" y="32092"/>
                      <a:pt x="488914" y="28677"/>
                      <a:pt x="440941" y="32976"/>
                    </a:cubicBezTo>
                    <a:lnTo>
                      <a:pt x="422966" y="34790"/>
                    </a:lnTo>
                    <a:lnTo>
                      <a:pt x="413980" y="35710"/>
                    </a:lnTo>
                    <a:lnTo>
                      <a:pt x="405090" y="37151"/>
                    </a:lnTo>
                    <a:lnTo>
                      <a:pt x="387306" y="40017"/>
                    </a:lnTo>
                    <a:cubicBezTo>
                      <a:pt x="381418" y="41153"/>
                      <a:pt x="375596" y="42588"/>
                      <a:pt x="369735" y="43852"/>
                    </a:cubicBezTo>
                    <a:cubicBezTo>
                      <a:pt x="357940" y="46133"/>
                      <a:pt x="346569" y="49938"/>
                      <a:pt x="335023" y="53108"/>
                    </a:cubicBezTo>
                    <a:cubicBezTo>
                      <a:pt x="329306" y="54871"/>
                      <a:pt x="323723" y="57033"/>
                      <a:pt x="318065" y="58971"/>
                    </a:cubicBezTo>
                    <a:lnTo>
                      <a:pt x="309604" y="61952"/>
                    </a:lnTo>
                    <a:cubicBezTo>
                      <a:pt x="306807" y="63009"/>
                      <a:pt x="304086" y="64249"/>
                      <a:pt x="301323" y="65385"/>
                    </a:cubicBezTo>
                    <a:cubicBezTo>
                      <a:pt x="257048" y="83424"/>
                      <a:pt x="215942" y="109052"/>
                      <a:pt x="180218" y="140946"/>
                    </a:cubicBezTo>
                    <a:cubicBezTo>
                      <a:pt x="144266" y="172609"/>
                      <a:pt x="113633" y="210320"/>
                      <a:pt x="88434" y="251364"/>
                    </a:cubicBezTo>
                    <a:cubicBezTo>
                      <a:pt x="75820" y="271885"/>
                      <a:pt x="64516" y="293257"/>
                      <a:pt x="54732" y="315292"/>
                    </a:cubicBezTo>
                    <a:cubicBezTo>
                      <a:pt x="49748" y="326267"/>
                      <a:pt x="45288" y="337468"/>
                      <a:pt x="41106" y="348728"/>
                    </a:cubicBezTo>
                    <a:cubicBezTo>
                      <a:pt x="39024" y="354362"/>
                      <a:pt x="37059" y="360031"/>
                      <a:pt x="35231" y="365707"/>
                    </a:cubicBezTo>
                    <a:cubicBezTo>
                      <a:pt x="33399" y="371290"/>
                      <a:pt x="31633" y="377286"/>
                      <a:pt x="30307" y="382413"/>
                    </a:cubicBezTo>
                    <a:lnTo>
                      <a:pt x="0" y="375102"/>
                    </a:lnTo>
                    <a:cubicBezTo>
                      <a:pt x="1770" y="368229"/>
                      <a:pt x="3543" y="362339"/>
                      <a:pt x="5558" y="356143"/>
                    </a:cubicBezTo>
                    <a:cubicBezTo>
                      <a:pt x="7530" y="350022"/>
                      <a:pt x="9625" y="343979"/>
                      <a:pt x="11837" y="337988"/>
                    </a:cubicBezTo>
                    <a:cubicBezTo>
                      <a:pt x="16282" y="326018"/>
                      <a:pt x="21003" y="314175"/>
                      <a:pt x="26265" y="302581"/>
                    </a:cubicBezTo>
                    <a:cubicBezTo>
                      <a:pt x="36602" y="279307"/>
                      <a:pt x="48525" y="256763"/>
                      <a:pt x="61866" y="235053"/>
                    </a:cubicBezTo>
                    <a:cubicBezTo>
                      <a:pt x="88511" y="191654"/>
                      <a:pt x="121055" y="151526"/>
                      <a:pt x="159535" y="117619"/>
                    </a:cubicBezTo>
                    <a:cubicBezTo>
                      <a:pt x="197759" y="83492"/>
                      <a:pt x="241999" y="55883"/>
                      <a:pt x="289523" y="36529"/>
                    </a:cubicBezTo>
                    <a:cubicBezTo>
                      <a:pt x="292489" y="35308"/>
                      <a:pt x="295416" y="33988"/>
                      <a:pt x="298413" y="32852"/>
                    </a:cubicBezTo>
                    <a:lnTo>
                      <a:pt x="307481" y="29647"/>
                    </a:lnTo>
                    <a:cubicBezTo>
                      <a:pt x="313543" y="27565"/>
                      <a:pt x="319539" y="25263"/>
                      <a:pt x="325659" y="23373"/>
                    </a:cubicBezTo>
                    <a:cubicBezTo>
                      <a:pt x="338000" y="19952"/>
                      <a:pt x="350200" y="15923"/>
                      <a:pt x="362765" y="13467"/>
                    </a:cubicBezTo>
                    <a:cubicBezTo>
                      <a:pt x="369017" y="12112"/>
                      <a:pt x="375241" y="10594"/>
                      <a:pt x="381515" y="9385"/>
                    </a:cubicBezTo>
                    <a:lnTo>
                      <a:pt x="400434" y="6326"/>
                    </a:lnTo>
                    <a:lnTo>
                      <a:pt x="409895" y="4805"/>
                    </a:lnTo>
                    <a:lnTo>
                      <a:pt x="419399" y="3820"/>
                    </a:lnTo>
                    <a:lnTo>
                      <a:pt x="438413" y="1905"/>
                    </a:lnTo>
                    <a:cubicBezTo>
                      <a:pt x="489195" y="-2632"/>
                      <a:pt x="541002" y="918"/>
                      <a:pt x="591013" y="12750"/>
                    </a:cubicBezTo>
                    <a:cubicBezTo>
                      <a:pt x="597320" y="14004"/>
                      <a:pt x="603475" y="15861"/>
                      <a:pt x="609637" y="17699"/>
                    </a:cubicBezTo>
                    <a:cubicBezTo>
                      <a:pt x="615779" y="19589"/>
                      <a:pt x="622029" y="21147"/>
                      <a:pt x="628080" y="23322"/>
                    </a:cubicBezTo>
                    <a:lnTo>
                      <a:pt x="646206" y="29926"/>
                    </a:lnTo>
                    <a:lnTo>
                      <a:pt x="650734" y="31588"/>
                    </a:lnTo>
                    <a:lnTo>
                      <a:pt x="655155" y="33513"/>
                    </a:lnTo>
                    <a:lnTo>
                      <a:pt x="663997" y="37371"/>
                    </a:lnTo>
                    <a:cubicBezTo>
                      <a:pt x="669898" y="39927"/>
                      <a:pt x="675817" y="42446"/>
                      <a:pt x="681479" y="45501"/>
                    </a:cubicBezTo>
                    <a:cubicBezTo>
                      <a:pt x="687190" y="48447"/>
                      <a:pt x="692963" y="51286"/>
                      <a:pt x="698617" y="54334"/>
                    </a:cubicBezTo>
                    <a:lnTo>
                      <a:pt x="715248" y="64072"/>
                    </a:lnTo>
                    <a:cubicBezTo>
                      <a:pt x="720863" y="67210"/>
                      <a:pt x="726028" y="71043"/>
                      <a:pt x="731435" y="74500"/>
                    </a:cubicBezTo>
                    <a:cubicBezTo>
                      <a:pt x="752705" y="88849"/>
                      <a:pt x="772921" y="104762"/>
                      <a:pt x="791517" y="122346"/>
                    </a:cubicBezTo>
                    <a:cubicBezTo>
                      <a:pt x="810124" y="139910"/>
                      <a:pt x="827394" y="158809"/>
                      <a:pt x="843255" y="178781"/>
                    </a:cubicBezTo>
                    <a:cubicBezTo>
                      <a:pt x="859118" y="198754"/>
                      <a:pt x="873576" y="219786"/>
                      <a:pt x="886645" y="241657"/>
                    </a:cubicBezTo>
                    <a:cubicBezTo>
                      <a:pt x="893082" y="252655"/>
                      <a:pt x="899359" y="263747"/>
                      <a:pt x="905055" y="275192"/>
                    </a:cubicBezTo>
                    <a:cubicBezTo>
                      <a:pt x="907932" y="280900"/>
                      <a:pt x="910719" y="286657"/>
                      <a:pt x="913372" y="292517"/>
                    </a:cubicBezTo>
                    <a:cubicBezTo>
                      <a:pt x="916070" y="298464"/>
                      <a:pt x="918534" y="304071"/>
                      <a:pt x="921060" y="310726"/>
                    </a:cubicBezTo>
                    <a:lnTo>
                      <a:pt x="891774" y="321432"/>
                    </a:lnTo>
                    <a:close/>
                  </a:path>
                </a:pathLst>
              </a:custGeom>
              <a:solidFill>
                <a:srgbClr val="66C232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936FAD0-3895-4C2C-2D57-6CD4A668D796}"/>
                  </a:ext>
                </a:extLst>
              </p:cNvPr>
              <p:cNvSpPr/>
              <p:nvPr/>
            </p:nvSpPr>
            <p:spPr>
              <a:xfrm>
                <a:off x="1758498" y="4657075"/>
                <a:ext cx="861467" cy="358548"/>
              </a:xfrm>
              <a:custGeom>
                <a:avLst/>
                <a:gdLst>
                  <a:gd name="connsiteX0" fmla="*/ 832192 w 861467"/>
                  <a:gd name="connsiteY0" fmla="*/ 300970 h 358548"/>
                  <a:gd name="connsiteX1" fmla="*/ 829588 w 861467"/>
                  <a:gd name="connsiteY1" fmla="*/ 294569 h 358548"/>
                  <a:gd name="connsiteX2" fmla="*/ 826293 w 861467"/>
                  <a:gd name="connsiteY2" fmla="*/ 287128 h 358548"/>
                  <a:gd name="connsiteX3" fmla="*/ 819064 w 861467"/>
                  <a:gd name="connsiteY3" fmla="*/ 272077 h 358548"/>
                  <a:gd name="connsiteX4" fmla="*/ 802742 w 861467"/>
                  <a:gd name="connsiteY4" fmla="*/ 242346 h 358548"/>
                  <a:gd name="connsiteX5" fmla="*/ 764111 w 861467"/>
                  <a:gd name="connsiteY5" fmla="*/ 186373 h 358548"/>
                  <a:gd name="connsiteX6" fmla="*/ 718530 w 861467"/>
                  <a:gd name="connsiteY6" fmla="*/ 136629 h 358548"/>
                  <a:gd name="connsiteX7" fmla="*/ 666386 w 861467"/>
                  <a:gd name="connsiteY7" fmla="*/ 95104 h 358548"/>
                  <a:gd name="connsiteX8" fmla="*/ 652458 w 861467"/>
                  <a:gd name="connsiteY8" fmla="*/ 86122 h 358548"/>
                  <a:gd name="connsiteX9" fmla="*/ 638188 w 861467"/>
                  <a:gd name="connsiteY9" fmla="*/ 77754 h 358548"/>
                  <a:gd name="connsiteX10" fmla="*/ 623506 w 861467"/>
                  <a:gd name="connsiteY10" fmla="*/ 70207 h 358548"/>
                  <a:gd name="connsiteX11" fmla="*/ 608554 w 861467"/>
                  <a:gd name="connsiteY11" fmla="*/ 63258 h 358548"/>
                  <a:gd name="connsiteX12" fmla="*/ 601002 w 861467"/>
                  <a:gd name="connsiteY12" fmla="*/ 59952 h 358548"/>
                  <a:gd name="connsiteX13" fmla="*/ 597230 w 861467"/>
                  <a:gd name="connsiteY13" fmla="*/ 58290 h 358548"/>
                  <a:gd name="connsiteX14" fmla="*/ 593355 w 861467"/>
                  <a:gd name="connsiteY14" fmla="*/ 56886 h 358548"/>
                  <a:gd name="connsiteX15" fmla="*/ 577867 w 861467"/>
                  <a:gd name="connsiteY15" fmla="*/ 51237 h 358548"/>
                  <a:gd name="connsiteX16" fmla="*/ 562082 w 861467"/>
                  <a:gd name="connsiteY16" fmla="*/ 46443 h 358548"/>
                  <a:gd name="connsiteX17" fmla="*/ 546125 w 861467"/>
                  <a:gd name="connsiteY17" fmla="*/ 42198 h 358548"/>
                  <a:gd name="connsiteX18" fmla="*/ 413162 w 861467"/>
                  <a:gd name="connsiteY18" fmla="*/ 32878 h 358548"/>
                  <a:gd name="connsiteX19" fmla="*/ 396226 w 861467"/>
                  <a:gd name="connsiteY19" fmla="*/ 34591 h 358548"/>
                  <a:gd name="connsiteX20" fmla="*/ 387761 w 861467"/>
                  <a:gd name="connsiteY20" fmla="*/ 35448 h 358548"/>
                  <a:gd name="connsiteX21" fmla="*/ 379440 w 861467"/>
                  <a:gd name="connsiteY21" fmla="*/ 36809 h 358548"/>
                  <a:gd name="connsiteX22" fmla="*/ 362791 w 861467"/>
                  <a:gd name="connsiteY22" fmla="*/ 39480 h 358548"/>
                  <a:gd name="connsiteX23" fmla="*/ 346397 w 861467"/>
                  <a:gd name="connsiteY23" fmla="*/ 43069 h 358548"/>
                  <a:gd name="connsiteX24" fmla="*/ 314080 w 861467"/>
                  <a:gd name="connsiteY24" fmla="*/ 51673 h 358548"/>
                  <a:gd name="connsiteX25" fmla="*/ 298342 w 861467"/>
                  <a:gd name="connsiteY25" fmla="*/ 57123 h 358548"/>
                  <a:gd name="connsiteX26" fmla="*/ 290485 w 861467"/>
                  <a:gd name="connsiteY26" fmla="*/ 59877 h 358548"/>
                  <a:gd name="connsiteX27" fmla="*/ 282814 w 861467"/>
                  <a:gd name="connsiteY27" fmla="*/ 63068 h 358548"/>
                  <a:gd name="connsiteX28" fmla="*/ 170593 w 861467"/>
                  <a:gd name="connsiteY28" fmla="*/ 133098 h 358548"/>
                  <a:gd name="connsiteX29" fmla="*/ 84696 w 861467"/>
                  <a:gd name="connsiteY29" fmla="*/ 236501 h 358548"/>
                  <a:gd name="connsiteX30" fmla="*/ 52892 w 861467"/>
                  <a:gd name="connsiteY30" fmla="*/ 296828 h 358548"/>
                  <a:gd name="connsiteX31" fmla="*/ 40067 w 861467"/>
                  <a:gd name="connsiteY31" fmla="*/ 328293 h 358548"/>
                  <a:gd name="connsiteX32" fmla="*/ 34597 w 861467"/>
                  <a:gd name="connsiteY32" fmla="*/ 344096 h 358548"/>
                  <a:gd name="connsiteX33" fmla="*/ 32181 w 861467"/>
                  <a:gd name="connsiteY33" fmla="*/ 351867 h 358548"/>
                  <a:gd name="connsiteX34" fmla="*/ 31105 w 861467"/>
                  <a:gd name="connsiteY34" fmla="*/ 355603 h 358548"/>
                  <a:gd name="connsiteX35" fmla="*/ 30307 w 861467"/>
                  <a:gd name="connsiteY35" fmla="*/ 358548 h 358548"/>
                  <a:gd name="connsiteX36" fmla="*/ 0 w 861467"/>
                  <a:gd name="connsiteY36" fmla="*/ 351237 h 358548"/>
                  <a:gd name="connsiteX37" fmla="*/ 4924 w 861467"/>
                  <a:gd name="connsiteY37" fmla="*/ 334532 h 358548"/>
                  <a:gd name="connsiteX38" fmla="*/ 10799 w 861467"/>
                  <a:gd name="connsiteY38" fmla="*/ 317552 h 358548"/>
                  <a:gd name="connsiteX39" fmla="*/ 24426 w 861467"/>
                  <a:gd name="connsiteY39" fmla="*/ 284117 h 358548"/>
                  <a:gd name="connsiteX40" fmla="*/ 58128 w 861467"/>
                  <a:gd name="connsiteY40" fmla="*/ 220188 h 358548"/>
                  <a:gd name="connsiteX41" fmla="*/ 149912 w 861467"/>
                  <a:gd name="connsiteY41" fmla="*/ 109770 h 358548"/>
                  <a:gd name="connsiteX42" fmla="*/ 271016 w 861467"/>
                  <a:gd name="connsiteY42" fmla="*/ 34210 h 358548"/>
                  <a:gd name="connsiteX43" fmla="*/ 279297 w 861467"/>
                  <a:gd name="connsiteY43" fmla="*/ 30776 h 358548"/>
                  <a:gd name="connsiteX44" fmla="*/ 287758 w 861467"/>
                  <a:gd name="connsiteY44" fmla="*/ 27795 h 358548"/>
                  <a:gd name="connsiteX45" fmla="*/ 304716 w 861467"/>
                  <a:gd name="connsiteY45" fmla="*/ 21933 h 358548"/>
                  <a:gd name="connsiteX46" fmla="*/ 339428 w 861467"/>
                  <a:gd name="connsiteY46" fmla="*/ 12677 h 358548"/>
                  <a:gd name="connsiteX47" fmla="*/ 357000 w 861467"/>
                  <a:gd name="connsiteY47" fmla="*/ 8842 h 358548"/>
                  <a:gd name="connsiteX48" fmla="*/ 374783 w 861467"/>
                  <a:gd name="connsiteY48" fmla="*/ 5976 h 358548"/>
                  <a:gd name="connsiteX49" fmla="*/ 383674 w 861467"/>
                  <a:gd name="connsiteY49" fmla="*/ 4535 h 358548"/>
                  <a:gd name="connsiteX50" fmla="*/ 392659 w 861467"/>
                  <a:gd name="connsiteY50" fmla="*/ 3614 h 358548"/>
                  <a:gd name="connsiteX51" fmla="*/ 410634 w 861467"/>
                  <a:gd name="connsiteY51" fmla="*/ 1801 h 358548"/>
                  <a:gd name="connsiteX52" fmla="*/ 553416 w 861467"/>
                  <a:gd name="connsiteY52" fmla="*/ 11884 h 358548"/>
                  <a:gd name="connsiteX53" fmla="*/ 570706 w 861467"/>
                  <a:gd name="connsiteY53" fmla="*/ 16481 h 358548"/>
                  <a:gd name="connsiteX54" fmla="*/ 587819 w 861467"/>
                  <a:gd name="connsiteY54" fmla="*/ 21690 h 358548"/>
                  <a:gd name="connsiteX55" fmla="*/ 604625 w 861467"/>
                  <a:gd name="connsiteY55" fmla="*/ 27816 h 358548"/>
                  <a:gd name="connsiteX56" fmla="*/ 608826 w 861467"/>
                  <a:gd name="connsiteY56" fmla="*/ 29350 h 358548"/>
                  <a:gd name="connsiteX57" fmla="*/ 612923 w 861467"/>
                  <a:gd name="connsiteY57" fmla="*/ 31143 h 358548"/>
                  <a:gd name="connsiteX58" fmla="*/ 621119 w 861467"/>
                  <a:gd name="connsiteY58" fmla="*/ 34725 h 358548"/>
                  <a:gd name="connsiteX59" fmla="*/ 637336 w 861467"/>
                  <a:gd name="connsiteY59" fmla="*/ 42264 h 358548"/>
                  <a:gd name="connsiteX60" fmla="*/ 653245 w 861467"/>
                  <a:gd name="connsiteY60" fmla="*/ 50453 h 358548"/>
                  <a:gd name="connsiteX61" fmla="*/ 668696 w 861467"/>
                  <a:gd name="connsiteY61" fmla="*/ 59507 h 358548"/>
                  <a:gd name="connsiteX62" fmla="*/ 683753 w 861467"/>
                  <a:gd name="connsiteY62" fmla="*/ 69214 h 358548"/>
                  <a:gd name="connsiteX63" fmla="*/ 739866 w 861467"/>
                  <a:gd name="connsiteY63" fmla="*/ 113898 h 358548"/>
                  <a:gd name="connsiteX64" fmla="*/ 788524 w 861467"/>
                  <a:gd name="connsiteY64" fmla="*/ 166986 h 358548"/>
                  <a:gd name="connsiteX65" fmla="*/ 829535 w 861467"/>
                  <a:gd name="connsiteY65" fmla="*/ 226411 h 358548"/>
                  <a:gd name="connsiteX66" fmla="*/ 846900 w 861467"/>
                  <a:gd name="connsiteY66" fmla="*/ 258043 h 358548"/>
                  <a:gd name="connsiteX67" fmla="*/ 854675 w 861467"/>
                  <a:gd name="connsiteY67" fmla="*/ 274230 h 358548"/>
                  <a:gd name="connsiteX68" fmla="*/ 861467 w 861467"/>
                  <a:gd name="connsiteY68" fmla="*/ 290257 h 358548"/>
                  <a:gd name="connsiteX69" fmla="*/ 832192 w 861467"/>
                  <a:gd name="connsiteY69" fmla="*/ 300970 h 358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861467" h="358548">
                    <a:moveTo>
                      <a:pt x="832192" y="300970"/>
                    </a:moveTo>
                    <a:lnTo>
                      <a:pt x="829588" y="294569"/>
                    </a:lnTo>
                    <a:cubicBezTo>
                      <a:pt x="828488" y="292092"/>
                      <a:pt x="827482" y="289647"/>
                      <a:pt x="826293" y="287128"/>
                    </a:cubicBezTo>
                    <a:cubicBezTo>
                      <a:pt x="824030" y="282130"/>
                      <a:pt x="821587" y="277085"/>
                      <a:pt x="819064" y="272077"/>
                    </a:cubicBezTo>
                    <a:cubicBezTo>
                      <a:pt x="814069" y="262019"/>
                      <a:pt x="808459" y="252135"/>
                      <a:pt x="802742" y="242346"/>
                    </a:cubicBezTo>
                    <a:cubicBezTo>
                      <a:pt x="791090" y="222860"/>
                      <a:pt x="778181" y="204083"/>
                      <a:pt x="764111" y="186373"/>
                    </a:cubicBezTo>
                    <a:cubicBezTo>
                      <a:pt x="750041" y="168656"/>
                      <a:pt x="734803" y="152001"/>
                      <a:pt x="718530" y="136629"/>
                    </a:cubicBezTo>
                    <a:cubicBezTo>
                      <a:pt x="702265" y="121234"/>
                      <a:pt x="684713" y="107480"/>
                      <a:pt x="666386" y="95104"/>
                    </a:cubicBezTo>
                    <a:cubicBezTo>
                      <a:pt x="661723" y="92145"/>
                      <a:pt x="657289" y="88781"/>
                      <a:pt x="652458" y="86122"/>
                    </a:cubicBezTo>
                    <a:lnTo>
                      <a:pt x="638188" y="77754"/>
                    </a:lnTo>
                    <a:cubicBezTo>
                      <a:pt x="633339" y="75148"/>
                      <a:pt x="628390" y="72744"/>
                      <a:pt x="623506" y="70207"/>
                    </a:cubicBezTo>
                    <a:cubicBezTo>
                      <a:pt x="618672" y="67561"/>
                      <a:pt x="613598" y="65439"/>
                      <a:pt x="608554" y="63258"/>
                    </a:cubicBezTo>
                    <a:lnTo>
                      <a:pt x="601002" y="59952"/>
                    </a:lnTo>
                    <a:lnTo>
                      <a:pt x="597230" y="58290"/>
                    </a:lnTo>
                    <a:lnTo>
                      <a:pt x="593355" y="56886"/>
                    </a:lnTo>
                    <a:lnTo>
                      <a:pt x="577867" y="51237"/>
                    </a:lnTo>
                    <a:cubicBezTo>
                      <a:pt x="572702" y="49361"/>
                      <a:pt x="567333" y="48077"/>
                      <a:pt x="562082" y="46443"/>
                    </a:cubicBezTo>
                    <a:cubicBezTo>
                      <a:pt x="556813" y="44863"/>
                      <a:pt x="551555" y="43241"/>
                      <a:pt x="546125" y="42198"/>
                    </a:cubicBezTo>
                    <a:cubicBezTo>
                      <a:pt x="503222" y="32093"/>
                      <a:pt x="458328" y="28813"/>
                      <a:pt x="413162" y="32878"/>
                    </a:cubicBezTo>
                    <a:lnTo>
                      <a:pt x="396226" y="34591"/>
                    </a:lnTo>
                    <a:lnTo>
                      <a:pt x="387761" y="35448"/>
                    </a:lnTo>
                    <a:lnTo>
                      <a:pt x="379440" y="36809"/>
                    </a:lnTo>
                    <a:lnTo>
                      <a:pt x="362791" y="39480"/>
                    </a:lnTo>
                    <a:cubicBezTo>
                      <a:pt x="357288" y="40543"/>
                      <a:pt x="351867" y="41895"/>
                      <a:pt x="346397" y="43069"/>
                    </a:cubicBezTo>
                    <a:cubicBezTo>
                      <a:pt x="335375" y="45173"/>
                      <a:pt x="324834" y="48755"/>
                      <a:pt x="314080" y="51673"/>
                    </a:cubicBezTo>
                    <a:cubicBezTo>
                      <a:pt x="308765" y="53310"/>
                      <a:pt x="303598" y="55333"/>
                      <a:pt x="298342" y="57123"/>
                    </a:cubicBezTo>
                    <a:lnTo>
                      <a:pt x="290485" y="59877"/>
                    </a:lnTo>
                    <a:cubicBezTo>
                      <a:pt x="287894" y="60856"/>
                      <a:pt x="285375" y="62014"/>
                      <a:pt x="282814" y="63068"/>
                    </a:cubicBezTo>
                    <a:cubicBezTo>
                      <a:pt x="241789" y="79792"/>
                      <a:pt x="203819" y="103438"/>
                      <a:pt x="170593" y="133098"/>
                    </a:cubicBezTo>
                    <a:cubicBezTo>
                      <a:pt x="137169" y="162517"/>
                      <a:pt x="108446" y="197814"/>
                      <a:pt x="84696" y="236501"/>
                    </a:cubicBezTo>
                    <a:cubicBezTo>
                      <a:pt x="72810" y="255835"/>
                      <a:pt x="62120" y="276035"/>
                      <a:pt x="52892" y="296828"/>
                    </a:cubicBezTo>
                    <a:cubicBezTo>
                      <a:pt x="48181" y="307186"/>
                      <a:pt x="43988" y="317744"/>
                      <a:pt x="40067" y="328293"/>
                    </a:cubicBezTo>
                    <a:cubicBezTo>
                      <a:pt x="38116" y="333567"/>
                      <a:pt x="36283" y="338866"/>
                      <a:pt x="34597" y="344096"/>
                    </a:cubicBezTo>
                    <a:cubicBezTo>
                      <a:pt x="33733" y="346728"/>
                      <a:pt x="32938" y="349311"/>
                      <a:pt x="32181" y="351867"/>
                    </a:cubicBezTo>
                    <a:lnTo>
                      <a:pt x="31105" y="355603"/>
                    </a:lnTo>
                    <a:lnTo>
                      <a:pt x="30307" y="358548"/>
                    </a:lnTo>
                    <a:lnTo>
                      <a:pt x="0" y="351237"/>
                    </a:lnTo>
                    <a:cubicBezTo>
                      <a:pt x="1326" y="346111"/>
                      <a:pt x="3090" y="340115"/>
                      <a:pt x="4924" y="334532"/>
                    </a:cubicBezTo>
                    <a:cubicBezTo>
                      <a:pt x="6752" y="328857"/>
                      <a:pt x="8715" y="323186"/>
                      <a:pt x="10799" y="317552"/>
                    </a:cubicBezTo>
                    <a:cubicBezTo>
                      <a:pt x="14982" y="306293"/>
                      <a:pt x="19440" y="295091"/>
                      <a:pt x="24426" y="284117"/>
                    </a:cubicBezTo>
                    <a:cubicBezTo>
                      <a:pt x="34210" y="262083"/>
                      <a:pt x="45515" y="240709"/>
                      <a:pt x="58128" y="220188"/>
                    </a:cubicBezTo>
                    <a:cubicBezTo>
                      <a:pt x="83324" y="179144"/>
                      <a:pt x="113958" y="141434"/>
                      <a:pt x="149912" y="109770"/>
                    </a:cubicBezTo>
                    <a:cubicBezTo>
                      <a:pt x="185635" y="77876"/>
                      <a:pt x="226741" y="52249"/>
                      <a:pt x="271016" y="34210"/>
                    </a:cubicBezTo>
                    <a:cubicBezTo>
                      <a:pt x="273779" y="33072"/>
                      <a:pt x="276503" y="31833"/>
                      <a:pt x="279297" y="30776"/>
                    </a:cubicBezTo>
                    <a:lnTo>
                      <a:pt x="287758" y="27795"/>
                    </a:lnTo>
                    <a:cubicBezTo>
                      <a:pt x="293416" y="25858"/>
                      <a:pt x="299000" y="23697"/>
                      <a:pt x="304716" y="21933"/>
                    </a:cubicBezTo>
                    <a:cubicBezTo>
                      <a:pt x="316264" y="18762"/>
                      <a:pt x="327633" y="14958"/>
                      <a:pt x="339428" y="12677"/>
                    </a:cubicBezTo>
                    <a:cubicBezTo>
                      <a:pt x="345287" y="11413"/>
                      <a:pt x="351111" y="9976"/>
                      <a:pt x="357000" y="8842"/>
                    </a:cubicBezTo>
                    <a:lnTo>
                      <a:pt x="374783" y="5976"/>
                    </a:lnTo>
                    <a:lnTo>
                      <a:pt x="383674" y="4535"/>
                    </a:lnTo>
                    <a:lnTo>
                      <a:pt x="392659" y="3614"/>
                    </a:lnTo>
                    <a:lnTo>
                      <a:pt x="410634" y="1801"/>
                    </a:lnTo>
                    <a:cubicBezTo>
                      <a:pt x="458608" y="-2498"/>
                      <a:pt x="506959" y="915"/>
                      <a:pt x="553416" y="11884"/>
                    </a:cubicBezTo>
                    <a:cubicBezTo>
                      <a:pt x="559282" y="13033"/>
                      <a:pt x="564990" y="14773"/>
                      <a:pt x="570706" y="16481"/>
                    </a:cubicBezTo>
                    <a:cubicBezTo>
                      <a:pt x="576403" y="18242"/>
                      <a:pt x="582212" y="19664"/>
                      <a:pt x="587819" y="21690"/>
                    </a:cubicBezTo>
                    <a:lnTo>
                      <a:pt x="604625" y="27816"/>
                    </a:lnTo>
                    <a:lnTo>
                      <a:pt x="608826" y="29350"/>
                    </a:lnTo>
                    <a:lnTo>
                      <a:pt x="612923" y="31143"/>
                    </a:lnTo>
                    <a:lnTo>
                      <a:pt x="621119" y="34725"/>
                    </a:lnTo>
                    <a:cubicBezTo>
                      <a:pt x="626593" y="37094"/>
                      <a:pt x="632088" y="39413"/>
                      <a:pt x="637336" y="42264"/>
                    </a:cubicBezTo>
                    <a:cubicBezTo>
                      <a:pt x="642634" y="45005"/>
                      <a:pt x="647994" y="47626"/>
                      <a:pt x="653245" y="50453"/>
                    </a:cubicBezTo>
                    <a:lnTo>
                      <a:pt x="668696" y="59507"/>
                    </a:lnTo>
                    <a:cubicBezTo>
                      <a:pt x="673918" y="62405"/>
                      <a:pt x="678717" y="66005"/>
                      <a:pt x="683753" y="69214"/>
                    </a:cubicBezTo>
                    <a:cubicBezTo>
                      <a:pt x="703552" y="82575"/>
                      <a:pt x="722437" y="97409"/>
                      <a:pt x="739866" y="113898"/>
                    </a:cubicBezTo>
                    <a:cubicBezTo>
                      <a:pt x="757306" y="130366"/>
                      <a:pt x="773559" y="148144"/>
                      <a:pt x="788524" y="166986"/>
                    </a:cubicBezTo>
                    <a:cubicBezTo>
                      <a:pt x="803491" y="185829"/>
                      <a:pt x="817174" y="205733"/>
                      <a:pt x="829535" y="226411"/>
                    </a:cubicBezTo>
                    <a:cubicBezTo>
                      <a:pt x="835611" y="236803"/>
                      <a:pt x="841556" y="247291"/>
                      <a:pt x="846900" y="258043"/>
                    </a:cubicBezTo>
                    <a:cubicBezTo>
                      <a:pt x="849599" y="263402"/>
                      <a:pt x="852217" y="268801"/>
                      <a:pt x="854675" y="274230"/>
                    </a:cubicBezTo>
                    <a:cubicBezTo>
                      <a:pt x="857109" y="279562"/>
                      <a:pt x="859597" y="285324"/>
                      <a:pt x="861467" y="290257"/>
                    </a:cubicBezTo>
                    <a:lnTo>
                      <a:pt x="832192" y="300970"/>
                    </a:lnTo>
                    <a:close/>
                  </a:path>
                </a:pathLst>
              </a:custGeom>
              <a:solidFill>
                <a:srgbClr val="2ECF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BCCB074-C696-6C39-74C9-0670B9EB7306}"/>
                  </a:ext>
                </a:extLst>
              </p:cNvPr>
              <p:cNvSpPr/>
              <p:nvPr/>
            </p:nvSpPr>
            <p:spPr>
              <a:xfrm>
                <a:off x="1788809" y="4688264"/>
                <a:ext cx="801885" cy="334678"/>
              </a:xfrm>
              <a:custGeom>
                <a:avLst/>
                <a:gdLst>
                  <a:gd name="connsiteX0" fmla="*/ 772602 w 801885"/>
                  <a:gd name="connsiteY0" fmla="*/ 280489 h 334678"/>
                  <a:gd name="connsiteX1" fmla="*/ 770580 w 801885"/>
                  <a:gd name="connsiteY1" fmla="*/ 275565 h 334678"/>
                  <a:gd name="connsiteX2" fmla="*/ 767596 w 801885"/>
                  <a:gd name="connsiteY2" fmla="*/ 268831 h 334678"/>
                  <a:gd name="connsiteX3" fmla="*/ 760911 w 801885"/>
                  <a:gd name="connsiteY3" fmla="*/ 254918 h 334678"/>
                  <a:gd name="connsiteX4" fmla="*/ 745632 w 801885"/>
                  <a:gd name="connsiteY4" fmla="*/ 227091 h 334678"/>
                  <a:gd name="connsiteX5" fmla="*/ 709378 w 801885"/>
                  <a:gd name="connsiteY5" fmla="*/ 174569 h 334678"/>
                  <a:gd name="connsiteX6" fmla="*/ 666877 w 801885"/>
                  <a:gd name="connsiteY6" fmla="*/ 128170 h 334678"/>
                  <a:gd name="connsiteX7" fmla="*/ 618701 w 801885"/>
                  <a:gd name="connsiteY7" fmla="*/ 89805 h 334678"/>
                  <a:gd name="connsiteX8" fmla="*/ 605904 w 801885"/>
                  <a:gd name="connsiteY8" fmla="*/ 81545 h 334678"/>
                  <a:gd name="connsiteX9" fmla="*/ 592814 w 801885"/>
                  <a:gd name="connsiteY9" fmla="*/ 73863 h 334678"/>
                  <a:gd name="connsiteX10" fmla="*/ 579361 w 801885"/>
                  <a:gd name="connsiteY10" fmla="*/ 66959 h 334678"/>
                  <a:gd name="connsiteX11" fmla="*/ 565675 w 801885"/>
                  <a:gd name="connsiteY11" fmla="*/ 60602 h 334678"/>
                  <a:gd name="connsiteX12" fmla="*/ 558767 w 801885"/>
                  <a:gd name="connsiteY12" fmla="*/ 57572 h 334678"/>
                  <a:gd name="connsiteX13" fmla="*/ 555319 w 801885"/>
                  <a:gd name="connsiteY13" fmla="*/ 56043 h 334678"/>
                  <a:gd name="connsiteX14" fmla="*/ 551770 w 801885"/>
                  <a:gd name="connsiteY14" fmla="*/ 54767 h 334678"/>
                  <a:gd name="connsiteX15" fmla="*/ 537602 w 801885"/>
                  <a:gd name="connsiteY15" fmla="*/ 49596 h 334678"/>
                  <a:gd name="connsiteX16" fmla="*/ 523146 w 801885"/>
                  <a:gd name="connsiteY16" fmla="*/ 45218 h 334678"/>
                  <a:gd name="connsiteX17" fmla="*/ 508522 w 801885"/>
                  <a:gd name="connsiteY17" fmla="*/ 41327 h 334678"/>
                  <a:gd name="connsiteX18" fmla="*/ 385379 w 801885"/>
                  <a:gd name="connsiteY18" fmla="*/ 32768 h 334678"/>
                  <a:gd name="connsiteX19" fmla="*/ 369481 w 801885"/>
                  <a:gd name="connsiteY19" fmla="*/ 34379 h 334678"/>
                  <a:gd name="connsiteX20" fmla="*/ 361536 w 801885"/>
                  <a:gd name="connsiteY20" fmla="*/ 35171 h 334678"/>
                  <a:gd name="connsiteX21" fmla="*/ 353785 w 801885"/>
                  <a:gd name="connsiteY21" fmla="*/ 36450 h 334678"/>
                  <a:gd name="connsiteX22" fmla="*/ 338272 w 801885"/>
                  <a:gd name="connsiteY22" fmla="*/ 38930 h 334678"/>
                  <a:gd name="connsiteX23" fmla="*/ 323057 w 801885"/>
                  <a:gd name="connsiteY23" fmla="*/ 42272 h 334678"/>
                  <a:gd name="connsiteX24" fmla="*/ 293133 w 801885"/>
                  <a:gd name="connsiteY24" fmla="*/ 50226 h 334678"/>
                  <a:gd name="connsiteX25" fmla="*/ 278616 w 801885"/>
                  <a:gd name="connsiteY25" fmla="*/ 55265 h 334678"/>
                  <a:gd name="connsiteX26" fmla="*/ 271365 w 801885"/>
                  <a:gd name="connsiteY26" fmla="*/ 57795 h 334678"/>
                  <a:gd name="connsiteX27" fmla="*/ 264306 w 801885"/>
                  <a:gd name="connsiteY27" fmla="*/ 60744 h 334678"/>
                  <a:gd name="connsiteX28" fmla="*/ 160968 w 801885"/>
                  <a:gd name="connsiteY28" fmla="*/ 125246 h 334678"/>
                  <a:gd name="connsiteX29" fmla="*/ 80955 w 801885"/>
                  <a:gd name="connsiteY29" fmla="*/ 221634 h 334678"/>
                  <a:gd name="connsiteX30" fmla="*/ 51051 w 801885"/>
                  <a:gd name="connsiteY30" fmla="*/ 278361 h 334678"/>
                  <a:gd name="connsiteX31" fmla="*/ 39026 w 801885"/>
                  <a:gd name="connsiteY31" fmla="*/ 307851 h 334678"/>
                  <a:gd name="connsiteX32" fmla="*/ 33961 w 801885"/>
                  <a:gd name="connsiteY32" fmla="*/ 322481 h 334678"/>
                  <a:gd name="connsiteX33" fmla="*/ 31773 w 801885"/>
                  <a:gd name="connsiteY33" fmla="*/ 329516 h 334678"/>
                  <a:gd name="connsiteX34" fmla="*/ 30307 w 801885"/>
                  <a:gd name="connsiteY34" fmla="*/ 334679 h 334678"/>
                  <a:gd name="connsiteX35" fmla="*/ 0 w 801885"/>
                  <a:gd name="connsiteY35" fmla="*/ 327368 h 334678"/>
                  <a:gd name="connsiteX36" fmla="*/ 798 w 801885"/>
                  <a:gd name="connsiteY36" fmla="*/ 324422 h 334678"/>
                  <a:gd name="connsiteX37" fmla="*/ 1874 w 801885"/>
                  <a:gd name="connsiteY37" fmla="*/ 320687 h 334678"/>
                  <a:gd name="connsiteX38" fmla="*/ 4290 w 801885"/>
                  <a:gd name="connsiteY38" fmla="*/ 312916 h 334678"/>
                  <a:gd name="connsiteX39" fmla="*/ 9760 w 801885"/>
                  <a:gd name="connsiteY39" fmla="*/ 297113 h 334678"/>
                  <a:gd name="connsiteX40" fmla="*/ 22585 w 801885"/>
                  <a:gd name="connsiteY40" fmla="*/ 265648 h 334678"/>
                  <a:gd name="connsiteX41" fmla="*/ 54389 w 801885"/>
                  <a:gd name="connsiteY41" fmla="*/ 205321 h 334678"/>
                  <a:gd name="connsiteX42" fmla="*/ 140287 w 801885"/>
                  <a:gd name="connsiteY42" fmla="*/ 101918 h 334678"/>
                  <a:gd name="connsiteX43" fmla="*/ 252508 w 801885"/>
                  <a:gd name="connsiteY43" fmla="*/ 31888 h 334678"/>
                  <a:gd name="connsiteX44" fmla="*/ 260178 w 801885"/>
                  <a:gd name="connsiteY44" fmla="*/ 28697 h 334678"/>
                  <a:gd name="connsiteX45" fmla="*/ 268035 w 801885"/>
                  <a:gd name="connsiteY45" fmla="*/ 25943 h 334678"/>
                  <a:gd name="connsiteX46" fmla="*/ 283773 w 801885"/>
                  <a:gd name="connsiteY46" fmla="*/ 20493 h 334678"/>
                  <a:gd name="connsiteX47" fmla="*/ 316091 w 801885"/>
                  <a:gd name="connsiteY47" fmla="*/ 11889 h 334678"/>
                  <a:gd name="connsiteX48" fmla="*/ 332484 w 801885"/>
                  <a:gd name="connsiteY48" fmla="*/ 8300 h 334678"/>
                  <a:gd name="connsiteX49" fmla="*/ 349133 w 801885"/>
                  <a:gd name="connsiteY49" fmla="*/ 5628 h 334678"/>
                  <a:gd name="connsiteX50" fmla="*/ 357454 w 801885"/>
                  <a:gd name="connsiteY50" fmla="*/ 4268 h 334678"/>
                  <a:gd name="connsiteX51" fmla="*/ 365920 w 801885"/>
                  <a:gd name="connsiteY51" fmla="*/ 3411 h 334678"/>
                  <a:gd name="connsiteX52" fmla="*/ 382855 w 801885"/>
                  <a:gd name="connsiteY52" fmla="*/ 1698 h 334678"/>
                  <a:gd name="connsiteX53" fmla="*/ 515818 w 801885"/>
                  <a:gd name="connsiteY53" fmla="*/ 11018 h 334678"/>
                  <a:gd name="connsiteX54" fmla="*/ 531775 w 801885"/>
                  <a:gd name="connsiteY54" fmla="*/ 15263 h 334678"/>
                  <a:gd name="connsiteX55" fmla="*/ 547561 w 801885"/>
                  <a:gd name="connsiteY55" fmla="*/ 20057 h 334678"/>
                  <a:gd name="connsiteX56" fmla="*/ 563048 w 801885"/>
                  <a:gd name="connsiteY56" fmla="*/ 25705 h 334678"/>
                  <a:gd name="connsiteX57" fmla="*/ 566924 w 801885"/>
                  <a:gd name="connsiteY57" fmla="*/ 27110 h 334678"/>
                  <a:gd name="connsiteX58" fmla="*/ 570695 w 801885"/>
                  <a:gd name="connsiteY58" fmla="*/ 28772 h 334678"/>
                  <a:gd name="connsiteX59" fmla="*/ 578247 w 801885"/>
                  <a:gd name="connsiteY59" fmla="*/ 32077 h 334678"/>
                  <a:gd name="connsiteX60" fmla="*/ 593200 w 801885"/>
                  <a:gd name="connsiteY60" fmla="*/ 39027 h 334678"/>
                  <a:gd name="connsiteX61" fmla="*/ 607882 w 801885"/>
                  <a:gd name="connsiteY61" fmla="*/ 46573 h 334678"/>
                  <a:gd name="connsiteX62" fmla="*/ 622151 w 801885"/>
                  <a:gd name="connsiteY62" fmla="*/ 54942 h 334678"/>
                  <a:gd name="connsiteX63" fmla="*/ 636079 w 801885"/>
                  <a:gd name="connsiteY63" fmla="*/ 63924 h 334678"/>
                  <a:gd name="connsiteX64" fmla="*/ 688224 w 801885"/>
                  <a:gd name="connsiteY64" fmla="*/ 105448 h 334678"/>
                  <a:gd name="connsiteX65" fmla="*/ 733804 w 801885"/>
                  <a:gd name="connsiteY65" fmla="*/ 155193 h 334678"/>
                  <a:gd name="connsiteX66" fmla="*/ 772435 w 801885"/>
                  <a:gd name="connsiteY66" fmla="*/ 211166 h 334678"/>
                  <a:gd name="connsiteX67" fmla="*/ 788758 w 801885"/>
                  <a:gd name="connsiteY67" fmla="*/ 240897 h 334678"/>
                  <a:gd name="connsiteX68" fmla="*/ 795986 w 801885"/>
                  <a:gd name="connsiteY68" fmla="*/ 255948 h 334678"/>
                  <a:gd name="connsiteX69" fmla="*/ 799281 w 801885"/>
                  <a:gd name="connsiteY69" fmla="*/ 263389 h 334678"/>
                  <a:gd name="connsiteX70" fmla="*/ 801886 w 801885"/>
                  <a:gd name="connsiteY70" fmla="*/ 269790 h 334678"/>
                  <a:gd name="connsiteX71" fmla="*/ 772602 w 801885"/>
                  <a:gd name="connsiteY71" fmla="*/ 280489 h 33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801885" h="334678">
                    <a:moveTo>
                      <a:pt x="772602" y="280489"/>
                    </a:moveTo>
                    <a:lnTo>
                      <a:pt x="770580" y="275565"/>
                    </a:lnTo>
                    <a:cubicBezTo>
                      <a:pt x="769583" y="273328"/>
                      <a:pt x="768697" y="271158"/>
                      <a:pt x="767596" y="268831"/>
                    </a:cubicBezTo>
                    <a:cubicBezTo>
                      <a:pt x="765530" y="264263"/>
                      <a:pt x="763258" y="259575"/>
                      <a:pt x="760911" y="254918"/>
                    </a:cubicBezTo>
                    <a:cubicBezTo>
                      <a:pt x="756267" y="245556"/>
                      <a:pt x="750990" y="236273"/>
                      <a:pt x="745632" y="227091"/>
                    </a:cubicBezTo>
                    <a:cubicBezTo>
                      <a:pt x="734688" y="208797"/>
                      <a:pt x="722554" y="191150"/>
                      <a:pt x="709378" y="174569"/>
                    </a:cubicBezTo>
                    <a:cubicBezTo>
                      <a:pt x="696203" y="157980"/>
                      <a:pt x="681983" y="142447"/>
                      <a:pt x="666877" y="128170"/>
                    </a:cubicBezTo>
                    <a:cubicBezTo>
                      <a:pt x="651777" y="113871"/>
                      <a:pt x="635559" y="101194"/>
                      <a:pt x="618701" y="89805"/>
                    </a:cubicBezTo>
                    <a:cubicBezTo>
                      <a:pt x="614409" y="87097"/>
                      <a:pt x="610342" y="83967"/>
                      <a:pt x="605904" y="81545"/>
                    </a:cubicBezTo>
                    <a:lnTo>
                      <a:pt x="592814" y="73863"/>
                    </a:lnTo>
                    <a:cubicBezTo>
                      <a:pt x="588367" y="71479"/>
                      <a:pt x="583830" y="69290"/>
                      <a:pt x="579361" y="66959"/>
                    </a:cubicBezTo>
                    <a:cubicBezTo>
                      <a:pt x="574940" y="64518"/>
                      <a:pt x="570292" y="62594"/>
                      <a:pt x="565675" y="60602"/>
                    </a:cubicBezTo>
                    <a:lnTo>
                      <a:pt x="558767" y="57572"/>
                    </a:lnTo>
                    <a:lnTo>
                      <a:pt x="555319" y="56043"/>
                    </a:lnTo>
                    <a:lnTo>
                      <a:pt x="551770" y="54767"/>
                    </a:lnTo>
                    <a:lnTo>
                      <a:pt x="537602" y="49596"/>
                    </a:lnTo>
                    <a:cubicBezTo>
                      <a:pt x="532878" y="47868"/>
                      <a:pt x="527949" y="46721"/>
                      <a:pt x="523146" y="45218"/>
                    </a:cubicBezTo>
                    <a:cubicBezTo>
                      <a:pt x="518322" y="43768"/>
                      <a:pt x="513512" y="42263"/>
                      <a:pt x="508522" y="41327"/>
                    </a:cubicBezTo>
                    <a:cubicBezTo>
                      <a:pt x="469173" y="32083"/>
                      <a:pt x="427736" y="28940"/>
                      <a:pt x="385379" y="32768"/>
                    </a:cubicBezTo>
                    <a:lnTo>
                      <a:pt x="369481" y="34379"/>
                    </a:lnTo>
                    <a:lnTo>
                      <a:pt x="361536" y="35171"/>
                    </a:lnTo>
                    <a:lnTo>
                      <a:pt x="353785" y="36450"/>
                    </a:lnTo>
                    <a:lnTo>
                      <a:pt x="338272" y="38930"/>
                    </a:lnTo>
                    <a:cubicBezTo>
                      <a:pt x="333156" y="39920"/>
                      <a:pt x="328136" y="41187"/>
                      <a:pt x="323057" y="42272"/>
                    </a:cubicBezTo>
                    <a:cubicBezTo>
                      <a:pt x="312805" y="44201"/>
                      <a:pt x="303094" y="47558"/>
                      <a:pt x="293133" y="50226"/>
                    </a:cubicBezTo>
                    <a:cubicBezTo>
                      <a:pt x="288222" y="51737"/>
                      <a:pt x="283468" y="53620"/>
                      <a:pt x="278616" y="55265"/>
                    </a:cubicBezTo>
                    <a:lnTo>
                      <a:pt x="271365" y="57795"/>
                    </a:lnTo>
                    <a:cubicBezTo>
                      <a:pt x="268974" y="58697"/>
                      <a:pt x="266664" y="59773"/>
                      <a:pt x="264306" y="60744"/>
                    </a:cubicBezTo>
                    <a:cubicBezTo>
                      <a:pt x="226529" y="76153"/>
                      <a:pt x="191693" y="97818"/>
                      <a:pt x="160968" y="125246"/>
                    </a:cubicBezTo>
                    <a:cubicBezTo>
                      <a:pt x="130070" y="152420"/>
                      <a:pt x="103259" y="185300"/>
                      <a:pt x="80955" y="221634"/>
                    </a:cubicBezTo>
                    <a:cubicBezTo>
                      <a:pt x="69796" y="239781"/>
                      <a:pt x="59724" y="258806"/>
                      <a:pt x="51051" y="278361"/>
                    </a:cubicBezTo>
                    <a:cubicBezTo>
                      <a:pt x="46618" y="288099"/>
                      <a:pt x="42686" y="298015"/>
                      <a:pt x="39026" y="307851"/>
                    </a:cubicBezTo>
                    <a:cubicBezTo>
                      <a:pt x="37205" y="312768"/>
                      <a:pt x="35503" y="317694"/>
                      <a:pt x="33961" y="322481"/>
                    </a:cubicBezTo>
                    <a:cubicBezTo>
                      <a:pt x="33163" y="324904"/>
                      <a:pt x="32449" y="327235"/>
                      <a:pt x="31773" y="329516"/>
                    </a:cubicBezTo>
                    <a:lnTo>
                      <a:pt x="30307" y="334679"/>
                    </a:lnTo>
                    <a:lnTo>
                      <a:pt x="0" y="327368"/>
                    </a:lnTo>
                    <a:lnTo>
                      <a:pt x="798" y="324422"/>
                    </a:lnTo>
                    <a:lnTo>
                      <a:pt x="1874" y="320687"/>
                    </a:lnTo>
                    <a:cubicBezTo>
                      <a:pt x="2632" y="318130"/>
                      <a:pt x="3424" y="315548"/>
                      <a:pt x="4290" y="312916"/>
                    </a:cubicBezTo>
                    <a:cubicBezTo>
                      <a:pt x="5976" y="307685"/>
                      <a:pt x="7810" y="302387"/>
                      <a:pt x="9760" y="297113"/>
                    </a:cubicBezTo>
                    <a:cubicBezTo>
                      <a:pt x="13681" y="286563"/>
                      <a:pt x="17876" y="276005"/>
                      <a:pt x="22585" y="265648"/>
                    </a:cubicBezTo>
                    <a:cubicBezTo>
                      <a:pt x="31813" y="244855"/>
                      <a:pt x="42503" y="224655"/>
                      <a:pt x="54389" y="205321"/>
                    </a:cubicBezTo>
                    <a:cubicBezTo>
                      <a:pt x="78139" y="166633"/>
                      <a:pt x="106862" y="131337"/>
                      <a:pt x="140287" y="101918"/>
                    </a:cubicBezTo>
                    <a:cubicBezTo>
                      <a:pt x="173512" y="72257"/>
                      <a:pt x="211482" y="48612"/>
                      <a:pt x="252508" y="31888"/>
                    </a:cubicBezTo>
                    <a:cubicBezTo>
                      <a:pt x="255068" y="30834"/>
                      <a:pt x="257585" y="29676"/>
                      <a:pt x="260178" y="28697"/>
                    </a:cubicBezTo>
                    <a:lnTo>
                      <a:pt x="268035" y="25943"/>
                    </a:lnTo>
                    <a:cubicBezTo>
                      <a:pt x="273290" y="24153"/>
                      <a:pt x="278459" y="22129"/>
                      <a:pt x="283773" y="20493"/>
                    </a:cubicBezTo>
                    <a:cubicBezTo>
                      <a:pt x="294527" y="17573"/>
                      <a:pt x="305069" y="13993"/>
                      <a:pt x="316091" y="11889"/>
                    </a:cubicBezTo>
                    <a:cubicBezTo>
                      <a:pt x="321561" y="10713"/>
                      <a:pt x="326981" y="9361"/>
                      <a:pt x="332484" y="8300"/>
                    </a:cubicBezTo>
                    <a:lnTo>
                      <a:pt x="349133" y="5628"/>
                    </a:lnTo>
                    <a:lnTo>
                      <a:pt x="357454" y="4268"/>
                    </a:lnTo>
                    <a:lnTo>
                      <a:pt x="365920" y="3411"/>
                    </a:lnTo>
                    <a:lnTo>
                      <a:pt x="382855" y="1698"/>
                    </a:lnTo>
                    <a:cubicBezTo>
                      <a:pt x="428021" y="-2366"/>
                      <a:pt x="472915" y="912"/>
                      <a:pt x="515818" y="11018"/>
                    </a:cubicBezTo>
                    <a:cubicBezTo>
                      <a:pt x="521248" y="12061"/>
                      <a:pt x="526506" y="13682"/>
                      <a:pt x="531775" y="15263"/>
                    </a:cubicBezTo>
                    <a:cubicBezTo>
                      <a:pt x="537026" y="16895"/>
                      <a:pt x="542396" y="18181"/>
                      <a:pt x="547561" y="20057"/>
                    </a:cubicBezTo>
                    <a:lnTo>
                      <a:pt x="563048" y="25705"/>
                    </a:lnTo>
                    <a:lnTo>
                      <a:pt x="566924" y="27110"/>
                    </a:lnTo>
                    <a:lnTo>
                      <a:pt x="570695" y="28772"/>
                    </a:lnTo>
                    <a:lnTo>
                      <a:pt x="578247" y="32077"/>
                    </a:lnTo>
                    <a:cubicBezTo>
                      <a:pt x="583292" y="34258"/>
                      <a:pt x="588363" y="36381"/>
                      <a:pt x="593200" y="39027"/>
                    </a:cubicBezTo>
                    <a:cubicBezTo>
                      <a:pt x="598083" y="41564"/>
                      <a:pt x="603031" y="43969"/>
                      <a:pt x="607882" y="46573"/>
                    </a:cubicBezTo>
                    <a:lnTo>
                      <a:pt x="622151" y="54942"/>
                    </a:lnTo>
                    <a:cubicBezTo>
                      <a:pt x="626982" y="57601"/>
                      <a:pt x="631416" y="60965"/>
                      <a:pt x="636079" y="63924"/>
                    </a:cubicBezTo>
                    <a:cubicBezTo>
                      <a:pt x="654408" y="76299"/>
                      <a:pt x="671960" y="90056"/>
                      <a:pt x="688224" y="105448"/>
                    </a:cubicBezTo>
                    <a:cubicBezTo>
                      <a:pt x="704497" y="120821"/>
                      <a:pt x="719734" y="137475"/>
                      <a:pt x="733804" y="155193"/>
                    </a:cubicBezTo>
                    <a:cubicBezTo>
                      <a:pt x="747876" y="172905"/>
                      <a:pt x="760785" y="191680"/>
                      <a:pt x="772435" y="211166"/>
                    </a:cubicBezTo>
                    <a:cubicBezTo>
                      <a:pt x="778152" y="220953"/>
                      <a:pt x="783764" y="230839"/>
                      <a:pt x="788758" y="240897"/>
                    </a:cubicBezTo>
                    <a:cubicBezTo>
                      <a:pt x="791282" y="245905"/>
                      <a:pt x="793725" y="250949"/>
                      <a:pt x="795986" y="255948"/>
                    </a:cubicBezTo>
                    <a:cubicBezTo>
                      <a:pt x="797174" y="258466"/>
                      <a:pt x="798182" y="260912"/>
                      <a:pt x="799281" y="263389"/>
                    </a:cubicBezTo>
                    <a:lnTo>
                      <a:pt x="801886" y="269790"/>
                    </a:lnTo>
                    <a:lnTo>
                      <a:pt x="772602" y="280489"/>
                    </a:lnTo>
                    <a:close/>
                  </a:path>
                </a:pathLst>
              </a:custGeom>
              <a:solidFill>
                <a:srgbClr val="0051DE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A07084C-CCA0-DD69-286E-D2476D7EC6B2}"/>
                  </a:ext>
                </a:extLst>
              </p:cNvPr>
              <p:cNvSpPr/>
              <p:nvPr/>
            </p:nvSpPr>
            <p:spPr>
              <a:xfrm>
                <a:off x="1819112" y="4719431"/>
                <a:ext cx="742294" cy="311442"/>
              </a:xfrm>
              <a:custGeom>
                <a:avLst/>
                <a:gdLst>
                  <a:gd name="connsiteX0" fmla="*/ 713020 w 742294"/>
                  <a:gd name="connsiteY0" fmla="*/ 260031 h 311442"/>
                  <a:gd name="connsiteX1" fmla="*/ 713239 w 742294"/>
                  <a:gd name="connsiteY1" fmla="*/ 260629 h 311442"/>
                  <a:gd name="connsiteX2" fmla="*/ 713062 w 742294"/>
                  <a:gd name="connsiteY2" fmla="*/ 260192 h 311442"/>
                  <a:gd name="connsiteX3" fmla="*/ 712675 w 742294"/>
                  <a:gd name="connsiteY3" fmla="*/ 259220 h 311442"/>
                  <a:gd name="connsiteX4" fmla="*/ 711583 w 742294"/>
                  <a:gd name="connsiteY4" fmla="*/ 256585 h 311442"/>
                  <a:gd name="connsiteX5" fmla="*/ 708909 w 742294"/>
                  <a:gd name="connsiteY5" fmla="*/ 250556 h 311442"/>
                  <a:gd name="connsiteX6" fmla="*/ 702769 w 742294"/>
                  <a:gd name="connsiteY6" fmla="*/ 237779 h 311442"/>
                  <a:gd name="connsiteX7" fmla="*/ 688534 w 742294"/>
                  <a:gd name="connsiteY7" fmla="*/ 211855 h 311442"/>
                  <a:gd name="connsiteX8" fmla="*/ 654660 w 742294"/>
                  <a:gd name="connsiteY8" fmla="*/ 162783 h 311442"/>
                  <a:gd name="connsiteX9" fmla="*/ 615237 w 742294"/>
                  <a:gd name="connsiteY9" fmla="*/ 119728 h 311442"/>
                  <a:gd name="connsiteX10" fmla="*/ 571028 w 742294"/>
                  <a:gd name="connsiteY10" fmla="*/ 84523 h 311442"/>
                  <a:gd name="connsiteX11" fmla="*/ 559359 w 742294"/>
                  <a:gd name="connsiteY11" fmla="*/ 76986 h 311442"/>
                  <a:gd name="connsiteX12" fmla="*/ 547449 w 742294"/>
                  <a:gd name="connsiteY12" fmla="*/ 69989 h 311442"/>
                  <a:gd name="connsiteX13" fmla="*/ 535225 w 742294"/>
                  <a:gd name="connsiteY13" fmla="*/ 63728 h 311442"/>
                  <a:gd name="connsiteX14" fmla="*/ 522802 w 742294"/>
                  <a:gd name="connsiteY14" fmla="*/ 57962 h 311442"/>
                  <a:gd name="connsiteX15" fmla="*/ 516540 w 742294"/>
                  <a:gd name="connsiteY15" fmla="*/ 55206 h 311442"/>
                  <a:gd name="connsiteX16" fmla="*/ 513417 w 742294"/>
                  <a:gd name="connsiteY16" fmla="*/ 53809 h 311442"/>
                  <a:gd name="connsiteX17" fmla="*/ 510193 w 742294"/>
                  <a:gd name="connsiteY17" fmla="*/ 52662 h 311442"/>
                  <a:gd name="connsiteX18" fmla="*/ 497343 w 742294"/>
                  <a:gd name="connsiteY18" fmla="*/ 47968 h 311442"/>
                  <a:gd name="connsiteX19" fmla="*/ 484215 w 742294"/>
                  <a:gd name="connsiteY19" fmla="*/ 44005 h 311442"/>
                  <a:gd name="connsiteX20" fmla="*/ 470925 w 742294"/>
                  <a:gd name="connsiteY20" fmla="*/ 40466 h 311442"/>
                  <a:gd name="connsiteX21" fmla="*/ 357600 w 742294"/>
                  <a:gd name="connsiteY21" fmla="*/ 32671 h 311442"/>
                  <a:gd name="connsiteX22" fmla="*/ 342741 w 742294"/>
                  <a:gd name="connsiteY22" fmla="*/ 34179 h 311442"/>
                  <a:gd name="connsiteX23" fmla="*/ 335315 w 742294"/>
                  <a:gd name="connsiteY23" fmla="*/ 34908 h 311442"/>
                  <a:gd name="connsiteX24" fmla="*/ 328134 w 742294"/>
                  <a:gd name="connsiteY24" fmla="*/ 36106 h 311442"/>
                  <a:gd name="connsiteX25" fmla="*/ 313757 w 742294"/>
                  <a:gd name="connsiteY25" fmla="*/ 38393 h 311442"/>
                  <a:gd name="connsiteX26" fmla="*/ 299719 w 742294"/>
                  <a:gd name="connsiteY26" fmla="*/ 41490 h 311442"/>
                  <a:gd name="connsiteX27" fmla="*/ 272190 w 742294"/>
                  <a:gd name="connsiteY27" fmla="*/ 48794 h 311442"/>
                  <a:gd name="connsiteX28" fmla="*/ 258895 w 742294"/>
                  <a:gd name="connsiteY28" fmla="*/ 53420 h 311442"/>
                  <a:gd name="connsiteX29" fmla="*/ 252248 w 742294"/>
                  <a:gd name="connsiteY29" fmla="*/ 55723 h 311442"/>
                  <a:gd name="connsiteX30" fmla="*/ 245799 w 742294"/>
                  <a:gd name="connsiteY30" fmla="*/ 58430 h 311442"/>
                  <a:gd name="connsiteX31" fmla="*/ 232922 w 742294"/>
                  <a:gd name="connsiteY31" fmla="*/ 63860 h 311442"/>
                  <a:gd name="connsiteX32" fmla="*/ 220433 w 742294"/>
                  <a:gd name="connsiteY32" fmla="*/ 70033 h 311442"/>
                  <a:gd name="connsiteX33" fmla="*/ 208204 w 742294"/>
                  <a:gd name="connsiteY33" fmla="*/ 76677 h 311442"/>
                  <a:gd name="connsiteX34" fmla="*/ 196221 w 742294"/>
                  <a:gd name="connsiteY34" fmla="*/ 83771 h 311442"/>
                  <a:gd name="connsiteX35" fmla="*/ 151345 w 742294"/>
                  <a:gd name="connsiteY35" fmla="*/ 117402 h 311442"/>
                  <a:gd name="connsiteX36" fmla="*/ 77217 w 742294"/>
                  <a:gd name="connsiteY36" fmla="*/ 206774 h 311442"/>
                  <a:gd name="connsiteX37" fmla="*/ 49211 w 742294"/>
                  <a:gd name="connsiteY37" fmla="*/ 259900 h 311442"/>
                  <a:gd name="connsiteX38" fmla="*/ 37988 w 742294"/>
                  <a:gd name="connsiteY38" fmla="*/ 287419 h 311442"/>
                  <a:gd name="connsiteX39" fmla="*/ 33327 w 742294"/>
                  <a:gd name="connsiteY39" fmla="*/ 300872 h 311442"/>
                  <a:gd name="connsiteX40" fmla="*/ 31366 w 742294"/>
                  <a:gd name="connsiteY40" fmla="*/ 307170 h 311442"/>
                  <a:gd name="connsiteX41" fmla="*/ 30570 w 742294"/>
                  <a:gd name="connsiteY41" fmla="*/ 309931 h 311442"/>
                  <a:gd name="connsiteX42" fmla="*/ 30281 w 742294"/>
                  <a:gd name="connsiteY42" fmla="*/ 310980 h 311442"/>
                  <a:gd name="connsiteX43" fmla="*/ 30166 w 742294"/>
                  <a:gd name="connsiteY43" fmla="*/ 311402 h 311442"/>
                  <a:gd name="connsiteX44" fmla="*/ 30307 w 742294"/>
                  <a:gd name="connsiteY44" fmla="*/ 310817 h 311442"/>
                  <a:gd name="connsiteX45" fmla="*/ 0 w 742294"/>
                  <a:gd name="connsiteY45" fmla="*/ 303506 h 311442"/>
                  <a:gd name="connsiteX46" fmla="*/ 1467 w 742294"/>
                  <a:gd name="connsiteY46" fmla="*/ 298343 h 311442"/>
                  <a:gd name="connsiteX47" fmla="*/ 3655 w 742294"/>
                  <a:gd name="connsiteY47" fmla="*/ 291308 h 311442"/>
                  <a:gd name="connsiteX48" fmla="*/ 8719 w 742294"/>
                  <a:gd name="connsiteY48" fmla="*/ 276679 h 311442"/>
                  <a:gd name="connsiteX49" fmla="*/ 20744 w 742294"/>
                  <a:gd name="connsiteY49" fmla="*/ 247188 h 311442"/>
                  <a:gd name="connsiteX50" fmla="*/ 50649 w 742294"/>
                  <a:gd name="connsiteY50" fmla="*/ 190461 h 311442"/>
                  <a:gd name="connsiteX51" fmla="*/ 130662 w 742294"/>
                  <a:gd name="connsiteY51" fmla="*/ 94073 h 311442"/>
                  <a:gd name="connsiteX52" fmla="*/ 233999 w 742294"/>
                  <a:gd name="connsiteY52" fmla="*/ 29571 h 311442"/>
                  <a:gd name="connsiteX53" fmla="*/ 241058 w 742294"/>
                  <a:gd name="connsiteY53" fmla="*/ 26622 h 311442"/>
                  <a:gd name="connsiteX54" fmla="*/ 248309 w 742294"/>
                  <a:gd name="connsiteY54" fmla="*/ 24092 h 311442"/>
                  <a:gd name="connsiteX55" fmla="*/ 262827 w 742294"/>
                  <a:gd name="connsiteY55" fmla="*/ 19053 h 311442"/>
                  <a:gd name="connsiteX56" fmla="*/ 292750 w 742294"/>
                  <a:gd name="connsiteY56" fmla="*/ 11100 h 311442"/>
                  <a:gd name="connsiteX57" fmla="*/ 307965 w 742294"/>
                  <a:gd name="connsiteY57" fmla="*/ 7757 h 311442"/>
                  <a:gd name="connsiteX58" fmla="*/ 323478 w 742294"/>
                  <a:gd name="connsiteY58" fmla="*/ 5277 h 311442"/>
                  <a:gd name="connsiteX59" fmla="*/ 331230 w 742294"/>
                  <a:gd name="connsiteY59" fmla="*/ 3999 h 311442"/>
                  <a:gd name="connsiteX60" fmla="*/ 339174 w 742294"/>
                  <a:gd name="connsiteY60" fmla="*/ 3206 h 311442"/>
                  <a:gd name="connsiteX61" fmla="*/ 355073 w 742294"/>
                  <a:gd name="connsiteY61" fmla="*/ 1595 h 311442"/>
                  <a:gd name="connsiteX62" fmla="*/ 478215 w 742294"/>
                  <a:gd name="connsiteY62" fmla="*/ 10153 h 311442"/>
                  <a:gd name="connsiteX63" fmla="*/ 492839 w 742294"/>
                  <a:gd name="connsiteY63" fmla="*/ 14046 h 311442"/>
                  <a:gd name="connsiteX64" fmla="*/ 507295 w 742294"/>
                  <a:gd name="connsiteY64" fmla="*/ 18423 h 311442"/>
                  <a:gd name="connsiteX65" fmla="*/ 521464 w 742294"/>
                  <a:gd name="connsiteY65" fmla="*/ 23594 h 311442"/>
                  <a:gd name="connsiteX66" fmla="*/ 525012 w 742294"/>
                  <a:gd name="connsiteY66" fmla="*/ 24870 h 311442"/>
                  <a:gd name="connsiteX67" fmla="*/ 528460 w 742294"/>
                  <a:gd name="connsiteY67" fmla="*/ 26399 h 311442"/>
                  <a:gd name="connsiteX68" fmla="*/ 535368 w 742294"/>
                  <a:gd name="connsiteY68" fmla="*/ 29429 h 311442"/>
                  <a:gd name="connsiteX69" fmla="*/ 549055 w 742294"/>
                  <a:gd name="connsiteY69" fmla="*/ 35787 h 311442"/>
                  <a:gd name="connsiteX70" fmla="*/ 562508 w 742294"/>
                  <a:gd name="connsiteY70" fmla="*/ 42690 h 311442"/>
                  <a:gd name="connsiteX71" fmla="*/ 575597 w 742294"/>
                  <a:gd name="connsiteY71" fmla="*/ 50372 h 311442"/>
                  <a:gd name="connsiteX72" fmla="*/ 588394 w 742294"/>
                  <a:gd name="connsiteY72" fmla="*/ 58632 h 311442"/>
                  <a:gd name="connsiteX73" fmla="*/ 636570 w 742294"/>
                  <a:gd name="connsiteY73" fmla="*/ 96997 h 311442"/>
                  <a:gd name="connsiteX74" fmla="*/ 679072 w 742294"/>
                  <a:gd name="connsiteY74" fmla="*/ 143396 h 311442"/>
                  <a:gd name="connsiteX75" fmla="*/ 715325 w 742294"/>
                  <a:gd name="connsiteY75" fmla="*/ 195919 h 311442"/>
                  <a:gd name="connsiteX76" fmla="*/ 730604 w 742294"/>
                  <a:gd name="connsiteY76" fmla="*/ 223745 h 311442"/>
                  <a:gd name="connsiteX77" fmla="*/ 737289 w 742294"/>
                  <a:gd name="connsiteY77" fmla="*/ 237658 h 311442"/>
                  <a:gd name="connsiteX78" fmla="*/ 740273 w 742294"/>
                  <a:gd name="connsiteY78" fmla="*/ 244392 h 311442"/>
                  <a:gd name="connsiteX79" fmla="*/ 742295 w 742294"/>
                  <a:gd name="connsiteY79" fmla="*/ 249316 h 311442"/>
                  <a:gd name="connsiteX80" fmla="*/ 713020 w 742294"/>
                  <a:gd name="connsiteY80" fmla="*/ 260031 h 3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742294" h="311442">
                    <a:moveTo>
                      <a:pt x="713020" y="260031"/>
                    </a:moveTo>
                    <a:lnTo>
                      <a:pt x="713239" y="260629"/>
                    </a:lnTo>
                    <a:lnTo>
                      <a:pt x="713062" y="260192"/>
                    </a:lnTo>
                    <a:lnTo>
                      <a:pt x="712675" y="259220"/>
                    </a:lnTo>
                    <a:lnTo>
                      <a:pt x="711583" y="256585"/>
                    </a:lnTo>
                    <a:cubicBezTo>
                      <a:pt x="710686" y="254585"/>
                      <a:pt x="709923" y="252693"/>
                      <a:pt x="708909" y="250556"/>
                    </a:cubicBezTo>
                    <a:cubicBezTo>
                      <a:pt x="707039" y="246418"/>
                      <a:pt x="704940" y="242087"/>
                      <a:pt x="702769" y="237779"/>
                    </a:cubicBezTo>
                    <a:cubicBezTo>
                      <a:pt x="698475" y="229111"/>
                      <a:pt x="693533" y="220432"/>
                      <a:pt x="688534" y="211855"/>
                    </a:cubicBezTo>
                    <a:cubicBezTo>
                      <a:pt x="678301" y="194753"/>
                      <a:pt x="666941" y="178234"/>
                      <a:pt x="654660" y="162783"/>
                    </a:cubicBezTo>
                    <a:cubicBezTo>
                      <a:pt x="642380" y="147321"/>
                      <a:pt x="629175" y="132909"/>
                      <a:pt x="615237" y="119728"/>
                    </a:cubicBezTo>
                    <a:cubicBezTo>
                      <a:pt x="601301" y="106524"/>
                      <a:pt x="586415" y="94926"/>
                      <a:pt x="571028" y="84523"/>
                    </a:cubicBezTo>
                    <a:cubicBezTo>
                      <a:pt x="567108" y="82063"/>
                      <a:pt x="563406" y="79168"/>
                      <a:pt x="559359" y="76986"/>
                    </a:cubicBezTo>
                    <a:lnTo>
                      <a:pt x="547449" y="69989"/>
                    </a:lnTo>
                    <a:lnTo>
                      <a:pt x="535225" y="63728"/>
                    </a:lnTo>
                    <a:cubicBezTo>
                      <a:pt x="531216" y="61491"/>
                      <a:pt x="526992" y="59765"/>
                      <a:pt x="522802" y="57962"/>
                    </a:cubicBezTo>
                    <a:lnTo>
                      <a:pt x="516540" y="55206"/>
                    </a:lnTo>
                    <a:lnTo>
                      <a:pt x="513417" y="53809"/>
                    </a:lnTo>
                    <a:lnTo>
                      <a:pt x="510193" y="52662"/>
                    </a:lnTo>
                    <a:lnTo>
                      <a:pt x="497343" y="47968"/>
                    </a:lnTo>
                    <a:cubicBezTo>
                      <a:pt x="493062" y="46390"/>
                      <a:pt x="488573" y="45381"/>
                      <a:pt x="484215" y="44005"/>
                    </a:cubicBezTo>
                    <a:cubicBezTo>
                      <a:pt x="479837" y="42683"/>
                      <a:pt x="475478" y="41297"/>
                      <a:pt x="470925" y="40466"/>
                    </a:cubicBezTo>
                    <a:cubicBezTo>
                      <a:pt x="435130" y="32086"/>
                      <a:pt x="397150" y="29078"/>
                      <a:pt x="357600" y="32671"/>
                    </a:cubicBezTo>
                    <a:lnTo>
                      <a:pt x="342741" y="34179"/>
                    </a:lnTo>
                    <a:lnTo>
                      <a:pt x="335315" y="34908"/>
                    </a:lnTo>
                    <a:lnTo>
                      <a:pt x="328134" y="36106"/>
                    </a:lnTo>
                    <a:lnTo>
                      <a:pt x="313757" y="38393"/>
                    </a:lnTo>
                    <a:cubicBezTo>
                      <a:pt x="309028" y="39310"/>
                      <a:pt x="304408" y="40493"/>
                      <a:pt x="299719" y="41490"/>
                    </a:cubicBezTo>
                    <a:cubicBezTo>
                      <a:pt x="290239" y="43242"/>
                      <a:pt x="281357" y="46376"/>
                      <a:pt x="272190" y="48794"/>
                    </a:cubicBezTo>
                    <a:cubicBezTo>
                      <a:pt x="267681" y="50178"/>
                      <a:pt x="263342" y="51921"/>
                      <a:pt x="258895" y="53420"/>
                    </a:cubicBezTo>
                    <a:lnTo>
                      <a:pt x="252248" y="55723"/>
                    </a:lnTo>
                    <a:cubicBezTo>
                      <a:pt x="250060" y="56549"/>
                      <a:pt x="247955" y="57542"/>
                      <a:pt x="245799" y="58430"/>
                    </a:cubicBezTo>
                    <a:lnTo>
                      <a:pt x="232922" y="63860"/>
                    </a:lnTo>
                    <a:lnTo>
                      <a:pt x="220433" y="70033"/>
                    </a:lnTo>
                    <a:cubicBezTo>
                      <a:pt x="216178" y="71916"/>
                      <a:pt x="212275" y="74453"/>
                      <a:pt x="208204" y="76677"/>
                    </a:cubicBezTo>
                    <a:cubicBezTo>
                      <a:pt x="204168" y="78964"/>
                      <a:pt x="200053" y="81119"/>
                      <a:pt x="196221" y="83771"/>
                    </a:cubicBezTo>
                    <a:cubicBezTo>
                      <a:pt x="180333" y="93405"/>
                      <a:pt x="165523" y="104927"/>
                      <a:pt x="151345" y="117402"/>
                    </a:cubicBezTo>
                    <a:cubicBezTo>
                      <a:pt x="122975" y="142333"/>
                      <a:pt x="98074" y="172797"/>
                      <a:pt x="77217" y="206774"/>
                    </a:cubicBezTo>
                    <a:cubicBezTo>
                      <a:pt x="66786" y="223734"/>
                      <a:pt x="57331" y="241585"/>
                      <a:pt x="49211" y="259900"/>
                    </a:cubicBezTo>
                    <a:cubicBezTo>
                      <a:pt x="45055" y="269019"/>
                      <a:pt x="41387" y="278293"/>
                      <a:pt x="37988" y="287419"/>
                    </a:cubicBezTo>
                    <a:cubicBezTo>
                      <a:pt x="36299" y="291978"/>
                      <a:pt x="34726" y="296531"/>
                      <a:pt x="33327" y="300872"/>
                    </a:cubicBezTo>
                    <a:cubicBezTo>
                      <a:pt x="32597" y="303088"/>
                      <a:pt x="31961" y="305166"/>
                      <a:pt x="31366" y="307170"/>
                    </a:cubicBezTo>
                    <a:lnTo>
                      <a:pt x="30570" y="309931"/>
                    </a:lnTo>
                    <a:lnTo>
                      <a:pt x="30281" y="310980"/>
                    </a:lnTo>
                    <a:lnTo>
                      <a:pt x="30166" y="311402"/>
                    </a:lnTo>
                    <a:cubicBezTo>
                      <a:pt x="30109" y="311608"/>
                      <a:pt x="30274" y="310985"/>
                      <a:pt x="30307" y="310817"/>
                    </a:cubicBezTo>
                    <a:lnTo>
                      <a:pt x="0" y="303506"/>
                    </a:lnTo>
                    <a:lnTo>
                      <a:pt x="1467" y="298343"/>
                    </a:lnTo>
                    <a:cubicBezTo>
                      <a:pt x="2144" y="296064"/>
                      <a:pt x="2858" y="293731"/>
                      <a:pt x="3655" y="291308"/>
                    </a:cubicBezTo>
                    <a:cubicBezTo>
                      <a:pt x="5196" y="286523"/>
                      <a:pt x="6900" y="281597"/>
                      <a:pt x="8719" y="276679"/>
                    </a:cubicBezTo>
                    <a:cubicBezTo>
                      <a:pt x="12379" y="266842"/>
                      <a:pt x="16309" y="256924"/>
                      <a:pt x="20744" y="247188"/>
                    </a:cubicBezTo>
                    <a:cubicBezTo>
                      <a:pt x="29417" y="227634"/>
                      <a:pt x="39490" y="208608"/>
                      <a:pt x="50649" y="190461"/>
                    </a:cubicBezTo>
                    <a:cubicBezTo>
                      <a:pt x="72952" y="154128"/>
                      <a:pt x="99763" y="121250"/>
                      <a:pt x="130662" y="94073"/>
                    </a:cubicBezTo>
                    <a:cubicBezTo>
                      <a:pt x="161387" y="66645"/>
                      <a:pt x="196223" y="44981"/>
                      <a:pt x="233999" y="29571"/>
                    </a:cubicBezTo>
                    <a:cubicBezTo>
                      <a:pt x="236357" y="28600"/>
                      <a:pt x="238668" y="27524"/>
                      <a:pt x="241058" y="26622"/>
                    </a:cubicBezTo>
                    <a:lnTo>
                      <a:pt x="248309" y="24092"/>
                    </a:lnTo>
                    <a:cubicBezTo>
                      <a:pt x="253160" y="22447"/>
                      <a:pt x="257916" y="20564"/>
                      <a:pt x="262827" y="19053"/>
                    </a:cubicBezTo>
                    <a:cubicBezTo>
                      <a:pt x="272788" y="16385"/>
                      <a:pt x="282498" y="13026"/>
                      <a:pt x="292750" y="11100"/>
                    </a:cubicBezTo>
                    <a:cubicBezTo>
                      <a:pt x="297829" y="10015"/>
                      <a:pt x="302850" y="8745"/>
                      <a:pt x="307965" y="7757"/>
                    </a:cubicBezTo>
                    <a:lnTo>
                      <a:pt x="323478" y="5277"/>
                    </a:lnTo>
                    <a:lnTo>
                      <a:pt x="331230" y="3999"/>
                    </a:lnTo>
                    <a:lnTo>
                      <a:pt x="339174" y="3206"/>
                    </a:lnTo>
                    <a:lnTo>
                      <a:pt x="355073" y="1595"/>
                    </a:lnTo>
                    <a:cubicBezTo>
                      <a:pt x="397432" y="-2233"/>
                      <a:pt x="438866" y="910"/>
                      <a:pt x="478215" y="10153"/>
                    </a:cubicBezTo>
                    <a:cubicBezTo>
                      <a:pt x="483205" y="11092"/>
                      <a:pt x="488016" y="12596"/>
                      <a:pt x="492839" y="14046"/>
                    </a:cubicBezTo>
                    <a:cubicBezTo>
                      <a:pt x="497642" y="15549"/>
                      <a:pt x="502572" y="16697"/>
                      <a:pt x="507295" y="18423"/>
                    </a:cubicBezTo>
                    <a:lnTo>
                      <a:pt x="521464" y="23594"/>
                    </a:lnTo>
                    <a:lnTo>
                      <a:pt x="525012" y="24870"/>
                    </a:lnTo>
                    <a:lnTo>
                      <a:pt x="528460" y="26399"/>
                    </a:lnTo>
                    <a:lnTo>
                      <a:pt x="535368" y="29429"/>
                    </a:lnTo>
                    <a:cubicBezTo>
                      <a:pt x="539985" y="31420"/>
                      <a:pt x="544633" y="33345"/>
                      <a:pt x="549055" y="35787"/>
                    </a:cubicBezTo>
                    <a:cubicBezTo>
                      <a:pt x="553524" y="38119"/>
                      <a:pt x="558060" y="40307"/>
                      <a:pt x="562508" y="42690"/>
                    </a:cubicBezTo>
                    <a:lnTo>
                      <a:pt x="575597" y="50372"/>
                    </a:lnTo>
                    <a:cubicBezTo>
                      <a:pt x="580035" y="52792"/>
                      <a:pt x="584104" y="55922"/>
                      <a:pt x="588394" y="58632"/>
                    </a:cubicBezTo>
                    <a:cubicBezTo>
                      <a:pt x="605252" y="70022"/>
                      <a:pt x="621470" y="82698"/>
                      <a:pt x="636570" y="96997"/>
                    </a:cubicBezTo>
                    <a:cubicBezTo>
                      <a:pt x="651676" y="111274"/>
                      <a:pt x="665896" y="126807"/>
                      <a:pt x="679072" y="143396"/>
                    </a:cubicBezTo>
                    <a:cubicBezTo>
                      <a:pt x="692247" y="159977"/>
                      <a:pt x="704381" y="177624"/>
                      <a:pt x="715325" y="195919"/>
                    </a:cubicBezTo>
                    <a:cubicBezTo>
                      <a:pt x="720684" y="205101"/>
                      <a:pt x="725960" y="214383"/>
                      <a:pt x="730604" y="223745"/>
                    </a:cubicBezTo>
                    <a:cubicBezTo>
                      <a:pt x="732951" y="228404"/>
                      <a:pt x="735223" y="233091"/>
                      <a:pt x="737289" y="237658"/>
                    </a:cubicBezTo>
                    <a:cubicBezTo>
                      <a:pt x="738390" y="239987"/>
                      <a:pt x="739274" y="242155"/>
                      <a:pt x="740273" y="244392"/>
                    </a:cubicBezTo>
                    <a:lnTo>
                      <a:pt x="742295" y="249316"/>
                    </a:lnTo>
                    <a:lnTo>
                      <a:pt x="713020" y="260031"/>
                    </a:lnTo>
                    <a:close/>
                  </a:path>
                </a:pathLst>
              </a:custGeom>
              <a:solidFill>
                <a:srgbClr val="763D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D8EB495-2451-2342-E96E-3211E6C5AD32}"/>
                </a:ext>
              </a:extLst>
            </p:cNvPr>
            <p:cNvSpPr/>
            <p:nvPr/>
          </p:nvSpPr>
          <p:spPr>
            <a:xfrm>
              <a:off x="2333860" y="4869741"/>
              <a:ext cx="572601" cy="297658"/>
            </a:xfrm>
            <a:custGeom>
              <a:avLst/>
              <a:gdLst>
                <a:gd name="connsiteX0" fmla="*/ 534177 w 572601"/>
                <a:gd name="connsiteY0" fmla="*/ 78988 h 297658"/>
                <a:gd name="connsiteX1" fmla="*/ 503609 w 572601"/>
                <a:gd name="connsiteY1" fmla="*/ 82927 h 297658"/>
                <a:gd name="connsiteX2" fmla="*/ 473864 w 572601"/>
                <a:gd name="connsiteY2" fmla="*/ 63362 h 297658"/>
                <a:gd name="connsiteX3" fmla="*/ 434271 w 572601"/>
                <a:gd name="connsiteY3" fmla="*/ 72974 h 297658"/>
                <a:gd name="connsiteX4" fmla="*/ 396463 w 572601"/>
                <a:gd name="connsiteY4" fmla="*/ 33351 h 297658"/>
                <a:gd name="connsiteX5" fmla="*/ 352530 w 572601"/>
                <a:gd name="connsiteY5" fmla="*/ 46948 h 297658"/>
                <a:gd name="connsiteX6" fmla="*/ 315911 w 572601"/>
                <a:gd name="connsiteY6" fmla="*/ 12819 h 297658"/>
                <a:gd name="connsiteX7" fmla="*/ 271730 w 572601"/>
                <a:gd name="connsiteY7" fmla="*/ 26688 h 297658"/>
                <a:gd name="connsiteX8" fmla="*/ 238344 w 572601"/>
                <a:gd name="connsiteY8" fmla="*/ 971 h 297658"/>
                <a:gd name="connsiteX9" fmla="*/ 182532 w 572601"/>
                <a:gd name="connsiteY9" fmla="*/ 35506 h 297658"/>
                <a:gd name="connsiteX10" fmla="*/ 169492 w 572601"/>
                <a:gd name="connsiteY10" fmla="*/ 31150 h 297658"/>
                <a:gd name="connsiteX11" fmla="*/ 108122 w 572601"/>
                <a:gd name="connsiteY11" fmla="*/ 58043 h 297658"/>
                <a:gd name="connsiteX12" fmla="*/ 95728 w 572601"/>
                <a:gd name="connsiteY12" fmla="*/ 53833 h 297658"/>
                <a:gd name="connsiteX13" fmla="*/ 32876 w 572601"/>
                <a:gd name="connsiteY13" fmla="*/ 95462 h 297658"/>
                <a:gd name="connsiteX14" fmla="*/ 43266 w 572601"/>
                <a:gd name="connsiteY14" fmla="*/ 139055 h 297658"/>
                <a:gd name="connsiteX15" fmla="*/ 796 w 572601"/>
                <a:gd name="connsiteY15" fmla="*/ 170438 h 297658"/>
                <a:gd name="connsiteX16" fmla="*/ 31574 w 572601"/>
                <a:gd name="connsiteY16" fmla="*/ 216910 h 297658"/>
                <a:gd name="connsiteX17" fmla="*/ 42143 w 572601"/>
                <a:gd name="connsiteY17" fmla="*/ 217576 h 297658"/>
                <a:gd name="connsiteX18" fmla="*/ 82506 w 572601"/>
                <a:gd name="connsiteY18" fmla="*/ 254213 h 297658"/>
                <a:gd name="connsiteX19" fmla="*/ 108929 w 572601"/>
                <a:gd name="connsiteY19" fmla="*/ 252884 h 297658"/>
                <a:gd name="connsiteX20" fmla="*/ 162082 w 572601"/>
                <a:gd name="connsiteY20" fmla="*/ 296167 h 297658"/>
                <a:gd name="connsiteX21" fmla="*/ 237109 w 572601"/>
                <a:gd name="connsiteY21" fmla="*/ 266393 h 297658"/>
                <a:gd name="connsiteX22" fmla="*/ 263162 w 572601"/>
                <a:gd name="connsiteY22" fmla="*/ 277214 h 297658"/>
                <a:gd name="connsiteX23" fmla="*/ 340947 w 572601"/>
                <a:gd name="connsiteY23" fmla="*/ 243173 h 297658"/>
                <a:gd name="connsiteX24" fmla="*/ 383206 w 572601"/>
                <a:gd name="connsiteY24" fmla="*/ 278033 h 297658"/>
                <a:gd name="connsiteX25" fmla="*/ 449349 w 572601"/>
                <a:gd name="connsiteY25" fmla="*/ 241261 h 297658"/>
                <a:gd name="connsiteX26" fmla="*/ 456152 w 572601"/>
                <a:gd name="connsiteY26" fmla="*/ 243116 h 297658"/>
                <a:gd name="connsiteX27" fmla="*/ 524869 w 572601"/>
                <a:gd name="connsiteY27" fmla="*/ 197614 h 297658"/>
                <a:gd name="connsiteX28" fmla="*/ 524767 w 572601"/>
                <a:gd name="connsiteY28" fmla="*/ 173970 h 297658"/>
                <a:gd name="connsiteX29" fmla="*/ 571632 w 572601"/>
                <a:gd name="connsiteY29" fmla="*/ 135547 h 297658"/>
                <a:gd name="connsiteX30" fmla="*/ 534177 w 572601"/>
                <a:gd name="connsiteY30" fmla="*/ 78988 h 29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2601" h="297658">
                  <a:moveTo>
                    <a:pt x="534177" y="78988"/>
                  </a:moveTo>
                  <a:cubicBezTo>
                    <a:pt x="523403" y="76798"/>
                    <a:pt x="512770" y="78447"/>
                    <a:pt x="503609" y="82927"/>
                  </a:cubicBezTo>
                  <a:cubicBezTo>
                    <a:pt x="496805" y="73184"/>
                    <a:pt x="486434" y="65909"/>
                    <a:pt x="473864" y="63362"/>
                  </a:cubicBezTo>
                  <a:cubicBezTo>
                    <a:pt x="459327" y="60403"/>
                    <a:pt x="444999" y="64362"/>
                    <a:pt x="434271" y="72974"/>
                  </a:cubicBezTo>
                  <a:cubicBezTo>
                    <a:pt x="431263" y="53726"/>
                    <a:pt x="416681" y="37453"/>
                    <a:pt x="396463" y="33351"/>
                  </a:cubicBezTo>
                  <a:cubicBezTo>
                    <a:pt x="379861" y="29974"/>
                    <a:pt x="363537" y="35646"/>
                    <a:pt x="352530" y="46948"/>
                  </a:cubicBezTo>
                  <a:cubicBezTo>
                    <a:pt x="347838" y="30164"/>
                    <a:pt x="334170" y="16525"/>
                    <a:pt x="315911" y="12819"/>
                  </a:cubicBezTo>
                  <a:cubicBezTo>
                    <a:pt x="299175" y="9411"/>
                    <a:pt x="282734" y="15208"/>
                    <a:pt x="271730" y="26688"/>
                  </a:cubicBezTo>
                  <a:cubicBezTo>
                    <a:pt x="265372" y="13893"/>
                    <a:pt x="253433" y="4036"/>
                    <a:pt x="238344" y="971"/>
                  </a:cubicBezTo>
                  <a:cubicBezTo>
                    <a:pt x="213379" y="-4108"/>
                    <a:pt x="189057" y="11230"/>
                    <a:pt x="182532" y="35506"/>
                  </a:cubicBezTo>
                  <a:cubicBezTo>
                    <a:pt x="178441" y="33599"/>
                    <a:pt x="174100" y="32089"/>
                    <a:pt x="169492" y="31150"/>
                  </a:cubicBezTo>
                  <a:cubicBezTo>
                    <a:pt x="144741" y="26116"/>
                    <a:pt x="120518" y="37623"/>
                    <a:pt x="108122" y="58043"/>
                  </a:cubicBezTo>
                  <a:cubicBezTo>
                    <a:pt x="104248" y="56190"/>
                    <a:pt x="100128" y="54728"/>
                    <a:pt x="95728" y="53833"/>
                  </a:cubicBezTo>
                  <a:cubicBezTo>
                    <a:pt x="66881" y="47969"/>
                    <a:pt x="38735" y="66603"/>
                    <a:pt x="32876" y="95462"/>
                  </a:cubicBezTo>
                  <a:cubicBezTo>
                    <a:pt x="29625" y="111437"/>
                    <a:pt x="33919" y="127178"/>
                    <a:pt x="43266" y="139055"/>
                  </a:cubicBezTo>
                  <a:cubicBezTo>
                    <a:pt x="23395" y="137079"/>
                    <a:pt x="4858" y="150435"/>
                    <a:pt x="796" y="170438"/>
                  </a:cubicBezTo>
                  <a:cubicBezTo>
                    <a:pt x="-3535" y="191769"/>
                    <a:pt x="10242" y="212577"/>
                    <a:pt x="31574" y="216910"/>
                  </a:cubicBezTo>
                  <a:cubicBezTo>
                    <a:pt x="35144" y="217636"/>
                    <a:pt x="38680" y="217812"/>
                    <a:pt x="42143" y="217576"/>
                  </a:cubicBezTo>
                  <a:cubicBezTo>
                    <a:pt x="47688" y="235639"/>
                    <a:pt x="62684" y="250186"/>
                    <a:pt x="82506" y="254213"/>
                  </a:cubicBezTo>
                  <a:cubicBezTo>
                    <a:pt x="91617" y="256065"/>
                    <a:pt x="100647" y="255464"/>
                    <a:pt x="108929" y="252884"/>
                  </a:cubicBezTo>
                  <a:cubicBezTo>
                    <a:pt x="118178" y="274374"/>
                    <a:pt x="137417" y="291157"/>
                    <a:pt x="162082" y="296167"/>
                  </a:cubicBezTo>
                  <a:cubicBezTo>
                    <a:pt x="191687" y="302181"/>
                    <a:pt x="220712" y="289562"/>
                    <a:pt x="237109" y="266393"/>
                  </a:cubicBezTo>
                  <a:cubicBezTo>
                    <a:pt x="244809" y="271492"/>
                    <a:pt x="253563" y="275258"/>
                    <a:pt x="263162" y="277214"/>
                  </a:cubicBezTo>
                  <a:cubicBezTo>
                    <a:pt x="294530" y="283588"/>
                    <a:pt x="325215" y="269023"/>
                    <a:pt x="340947" y="243173"/>
                  </a:cubicBezTo>
                  <a:cubicBezTo>
                    <a:pt x="348112" y="260478"/>
                    <a:pt x="363474" y="274027"/>
                    <a:pt x="383206" y="278033"/>
                  </a:cubicBezTo>
                  <a:cubicBezTo>
                    <a:pt x="411719" y="283831"/>
                    <a:pt x="439533" y="267705"/>
                    <a:pt x="449349" y="241261"/>
                  </a:cubicBezTo>
                  <a:cubicBezTo>
                    <a:pt x="451563" y="241995"/>
                    <a:pt x="453809" y="242641"/>
                    <a:pt x="456152" y="243116"/>
                  </a:cubicBezTo>
                  <a:cubicBezTo>
                    <a:pt x="487692" y="249528"/>
                    <a:pt x="518455" y="229155"/>
                    <a:pt x="524869" y="197614"/>
                  </a:cubicBezTo>
                  <a:cubicBezTo>
                    <a:pt x="526508" y="189547"/>
                    <a:pt x="526371" y="181542"/>
                    <a:pt x="524767" y="173970"/>
                  </a:cubicBezTo>
                  <a:cubicBezTo>
                    <a:pt x="547071" y="173928"/>
                    <a:pt x="567025" y="158252"/>
                    <a:pt x="571632" y="135547"/>
                  </a:cubicBezTo>
                  <a:cubicBezTo>
                    <a:pt x="576906" y="109587"/>
                    <a:pt x="560136" y="84257"/>
                    <a:pt x="534177" y="78988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4DFF442-0259-AB0C-8C57-03F217EAD852}"/>
                </a:ext>
              </a:extLst>
            </p:cNvPr>
            <p:cNvSpPr/>
            <p:nvPr/>
          </p:nvSpPr>
          <p:spPr>
            <a:xfrm>
              <a:off x="1530088" y="4903007"/>
              <a:ext cx="488751" cy="261465"/>
            </a:xfrm>
            <a:custGeom>
              <a:avLst/>
              <a:gdLst>
                <a:gd name="connsiteX0" fmla="*/ 421306 w 488751"/>
                <a:gd name="connsiteY0" fmla="*/ 78534 h 261465"/>
                <a:gd name="connsiteX1" fmla="*/ 415945 w 488751"/>
                <a:gd name="connsiteY1" fmla="*/ 78804 h 261465"/>
                <a:gd name="connsiteX2" fmla="*/ 416685 w 488751"/>
                <a:gd name="connsiteY2" fmla="*/ 70218 h 261465"/>
                <a:gd name="connsiteX3" fmla="*/ 362175 w 488751"/>
                <a:gd name="connsiteY3" fmla="*/ 15705 h 261465"/>
                <a:gd name="connsiteX4" fmla="*/ 318335 w 488751"/>
                <a:gd name="connsiteY4" fmla="*/ 37919 h 261465"/>
                <a:gd name="connsiteX5" fmla="*/ 272556 w 488751"/>
                <a:gd name="connsiteY5" fmla="*/ 12934 h 261465"/>
                <a:gd name="connsiteX6" fmla="*/ 235979 w 488751"/>
                <a:gd name="connsiteY6" fmla="*/ 27111 h 261465"/>
                <a:gd name="connsiteX7" fmla="*/ 182938 w 488751"/>
                <a:gd name="connsiteY7" fmla="*/ 0 h 261465"/>
                <a:gd name="connsiteX8" fmla="*/ 117338 w 488751"/>
                <a:gd name="connsiteY8" fmla="*/ 65599 h 261465"/>
                <a:gd name="connsiteX9" fmla="*/ 117536 w 488751"/>
                <a:gd name="connsiteY9" fmla="*/ 69495 h 261465"/>
                <a:gd name="connsiteX10" fmla="*/ 92392 w 488751"/>
                <a:gd name="connsiteY10" fmla="*/ 60979 h 261465"/>
                <a:gd name="connsiteX11" fmla="*/ 52077 w 488751"/>
                <a:gd name="connsiteY11" fmla="*/ 92562 h 261465"/>
                <a:gd name="connsiteX12" fmla="*/ 0 w 488751"/>
                <a:gd name="connsiteY12" fmla="*/ 147828 h 261465"/>
                <a:gd name="connsiteX13" fmla="*/ 33203 w 488751"/>
                <a:gd name="connsiteY13" fmla="*/ 198590 h 261465"/>
                <a:gd name="connsiteX14" fmla="*/ 31412 w 488751"/>
                <a:gd name="connsiteY14" fmla="*/ 210649 h 261465"/>
                <a:gd name="connsiteX15" fmla="*/ 72989 w 488751"/>
                <a:gd name="connsiteY15" fmla="*/ 252230 h 261465"/>
                <a:gd name="connsiteX16" fmla="*/ 104072 w 488751"/>
                <a:gd name="connsiteY16" fmla="*/ 238196 h 261465"/>
                <a:gd name="connsiteX17" fmla="*/ 141359 w 488751"/>
                <a:gd name="connsiteY17" fmla="*/ 261466 h 261465"/>
                <a:gd name="connsiteX18" fmla="*/ 180529 w 488751"/>
                <a:gd name="connsiteY18" fmla="*/ 233725 h 261465"/>
                <a:gd name="connsiteX19" fmla="*/ 199565 w 488751"/>
                <a:gd name="connsiteY19" fmla="*/ 238370 h 261465"/>
                <a:gd name="connsiteX20" fmla="*/ 226721 w 488751"/>
                <a:gd name="connsiteY20" fmla="*/ 228232 h 261465"/>
                <a:gd name="connsiteX21" fmla="*/ 262392 w 488751"/>
                <a:gd name="connsiteY21" fmla="*/ 248530 h 261465"/>
                <a:gd name="connsiteX22" fmla="*/ 301345 w 488751"/>
                <a:gd name="connsiteY22" fmla="*/ 221383 h 261465"/>
                <a:gd name="connsiteX23" fmla="*/ 346469 w 488751"/>
                <a:gd name="connsiteY23" fmla="*/ 251306 h 261465"/>
                <a:gd name="connsiteX24" fmla="*/ 395066 w 488751"/>
                <a:gd name="connsiteY24" fmla="*/ 208127 h 261465"/>
                <a:gd name="connsiteX25" fmla="*/ 421308 w 488751"/>
                <a:gd name="connsiteY25" fmla="*/ 213423 h 261465"/>
                <a:gd name="connsiteX26" fmla="*/ 488752 w 488751"/>
                <a:gd name="connsiteY26" fmla="*/ 145979 h 261465"/>
                <a:gd name="connsiteX27" fmla="*/ 421306 w 488751"/>
                <a:gd name="connsiteY27" fmla="*/ 78534 h 26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8751" h="261465">
                  <a:moveTo>
                    <a:pt x="421306" y="78534"/>
                  </a:moveTo>
                  <a:cubicBezTo>
                    <a:pt x="419496" y="78534"/>
                    <a:pt x="417719" y="78662"/>
                    <a:pt x="415945" y="78804"/>
                  </a:cubicBezTo>
                  <a:cubicBezTo>
                    <a:pt x="416389" y="75997"/>
                    <a:pt x="416685" y="73148"/>
                    <a:pt x="416685" y="70218"/>
                  </a:cubicBezTo>
                  <a:cubicBezTo>
                    <a:pt x="416685" y="40114"/>
                    <a:pt x="392279" y="15705"/>
                    <a:pt x="362175" y="15705"/>
                  </a:cubicBezTo>
                  <a:cubicBezTo>
                    <a:pt x="344173" y="15705"/>
                    <a:pt x="328260" y="24471"/>
                    <a:pt x="318335" y="37919"/>
                  </a:cubicBezTo>
                  <a:cubicBezTo>
                    <a:pt x="308626" y="22901"/>
                    <a:pt x="291771" y="12934"/>
                    <a:pt x="272556" y="12934"/>
                  </a:cubicBezTo>
                  <a:cubicBezTo>
                    <a:pt x="258460" y="12934"/>
                    <a:pt x="245655" y="18333"/>
                    <a:pt x="235979" y="27111"/>
                  </a:cubicBezTo>
                  <a:cubicBezTo>
                    <a:pt x="224055" y="10710"/>
                    <a:pt x="204768" y="0"/>
                    <a:pt x="182938" y="0"/>
                  </a:cubicBezTo>
                  <a:cubicBezTo>
                    <a:pt x="146710" y="0"/>
                    <a:pt x="117338" y="29372"/>
                    <a:pt x="117338" y="65599"/>
                  </a:cubicBezTo>
                  <a:cubicBezTo>
                    <a:pt x="117338" y="66916"/>
                    <a:pt x="117459" y="68200"/>
                    <a:pt x="117536" y="69495"/>
                  </a:cubicBezTo>
                  <a:cubicBezTo>
                    <a:pt x="110550" y="64175"/>
                    <a:pt x="101855" y="60979"/>
                    <a:pt x="92392" y="60979"/>
                  </a:cubicBezTo>
                  <a:cubicBezTo>
                    <a:pt x="72885" y="60979"/>
                    <a:pt x="56559" y="74439"/>
                    <a:pt x="52077" y="92562"/>
                  </a:cubicBezTo>
                  <a:cubicBezTo>
                    <a:pt x="23034" y="94304"/>
                    <a:pt x="0" y="118343"/>
                    <a:pt x="0" y="147828"/>
                  </a:cubicBezTo>
                  <a:cubicBezTo>
                    <a:pt x="0" y="170530"/>
                    <a:pt x="13665" y="190019"/>
                    <a:pt x="33203" y="198590"/>
                  </a:cubicBezTo>
                  <a:cubicBezTo>
                    <a:pt x="32047" y="202407"/>
                    <a:pt x="31412" y="206454"/>
                    <a:pt x="31412" y="210649"/>
                  </a:cubicBezTo>
                  <a:cubicBezTo>
                    <a:pt x="31412" y="233614"/>
                    <a:pt x="50028" y="252230"/>
                    <a:pt x="72989" y="252230"/>
                  </a:cubicBezTo>
                  <a:cubicBezTo>
                    <a:pt x="85370" y="252230"/>
                    <a:pt x="96454" y="246788"/>
                    <a:pt x="104072" y="238196"/>
                  </a:cubicBezTo>
                  <a:cubicBezTo>
                    <a:pt x="110848" y="251967"/>
                    <a:pt x="124974" y="261466"/>
                    <a:pt x="141359" y="261466"/>
                  </a:cubicBezTo>
                  <a:cubicBezTo>
                    <a:pt x="159462" y="261466"/>
                    <a:pt x="174820" y="249874"/>
                    <a:pt x="180529" y="233725"/>
                  </a:cubicBezTo>
                  <a:cubicBezTo>
                    <a:pt x="186236" y="236675"/>
                    <a:pt x="192698" y="238370"/>
                    <a:pt x="199565" y="238370"/>
                  </a:cubicBezTo>
                  <a:cubicBezTo>
                    <a:pt x="209957" y="238370"/>
                    <a:pt x="219430" y="234533"/>
                    <a:pt x="226721" y="228232"/>
                  </a:cubicBezTo>
                  <a:cubicBezTo>
                    <a:pt x="233979" y="240375"/>
                    <a:pt x="247217" y="248530"/>
                    <a:pt x="262392" y="248530"/>
                  </a:cubicBezTo>
                  <a:cubicBezTo>
                    <a:pt x="280274" y="248530"/>
                    <a:pt x="295473" y="237221"/>
                    <a:pt x="301345" y="221383"/>
                  </a:cubicBezTo>
                  <a:cubicBezTo>
                    <a:pt x="308774" y="238964"/>
                    <a:pt x="326183" y="251306"/>
                    <a:pt x="346469" y="251306"/>
                  </a:cubicBezTo>
                  <a:cubicBezTo>
                    <a:pt x="371548" y="251306"/>
                    <a:pt x="392194" y="232436"/>
                    <a:pt x="395066" y="208127"/>
                  </a:cubicBezTo>
                  <a:cubicBezTo>
                    <a:pt x="403132" y="211535"/>
                    <a:pt x="411999" y="213423"/>
                    <a:pt x="421308" y="213423"/>
                  </a:cubicBezTo>
                  <a:cubicBezTo>
                    <a:pt x="458556" y="213423"/>
                    <a:pt x="488752" y="183223"/>
                    <a:pt x="488752" y="145979"/>
                  </a:cubicBezTo>
                  <a:cubicBezTo>
                    <a:pt x="488750" y="108727"/>
                    <a:pt x="458555" y="78534"/>
                    <a:pt x="421306" y="78534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A58D928-0769-3F8B-7F70-1822C8A3D4E1}"/>
              </a:ext>
            </a:extLst>
          </p:cNvPr>
          <p:cNvGrpSpPr/>
          <p:nvPr/>
        </p:nvGrpSpPr>
        <p:grpSpPr>
          <a:xfrm>
            <a:off x="6653762" y="4528693"/>
            <a:ext cx="6366804" cy="2705433"/>
            <a:chOff x="6653762" y="4528693"/>
            <a:chExt cx="6366804" cy="2705433"/>
          </a:xfrm>
        </p:grpSpPr>
        <p:sp>
          <p:nvSpPr>
            <p:cNvPr id="50" name="KSO_Shape">
              <a:extLst>
                <a:ext uri="{FF2B5EF4-FFF2-40B4-BE49-F238E27FC236}">
                  <a16:creationId xmlns:a16="http://schemas.microsoft.com/office/drawing/2014/main" id="{FCAF416B-C7EC-FD70-3A9E-5F71172714CF}"/>
                </a:ext>
              </a:extLst>
            </p:cNvPr>
            <p:cNvSpPr/>
            <p:nvPr/>
          </p:nvSpPr>
          <p:spPr>
            <a:xfrm>
              <a:off x="9253386" y="4528693"/>
              <a:ext cx="3767180" cy="1963874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KSO_Shape">
              <a:extLst>
                <a:ext uri="{FF2B5EF4-FFF2-40B4-BE49-F238E27FC236}">
                  <a16:creationId xmlns:a16="http://schemas.microsoft.com/office/drawing/2014/main" id="{3F759C29-4394-BC94-33A7-58735A3EC0D2}"/>
                </a:ext>
              </a:extLst>
            </p:cNvPr>
            <p:cNvSpPr/>
            <p:nvPr/>
          </p:nvSpPr>
          <p:spPr>
            <a:xfrm>
              <a:off x="6653762" y="5956545"/>
              <a:ext cx="1452562" cy="75723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KSO_Shape">
              <a:extLst>
                <a:ext uri="{FF2B5EF4-FFF2-40B4-BE49-F238E27FC236}">
                  <a16:creationId xmlns:a16="http://schemas.microsoft.com/office/drawing/2014/main" id="{0EA28806-C4B9-7D7D-72C2-A1D25CB7ED15}"/>
                </a:ext>
              </a:extLst>
            </p:cNvPr>
            <p:cNvSpPr/>
            <p:nvPr/>
          </p:nvSpPr>
          <p:spPr>
            <a:xfrm>
              <a:off x="7248032" y="5680244"/>
              <a:ext cx="2762209" cy="143997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KSO_Shape">
              <a:extLst>
                <a:ext uri="{FF2B5EF4-FFF2-40B4-BE49-F238E27FC236}">
                  <a16:creationId xmlns:a16="http://schemas.microsoft.com/office/drawing/2014/main" id="{6902428D-960D-2C55-A3E0-58755A9C558F}"/>
                </a:ext>
              </a:extLst>
            </p:cNvPr>
            <p:cNvSpPr/>
            <p:nvPr/>
          </p:nvSpPr>
          <p:spPr>
            <a:xfrm>
              <a:off x="10084283" y="6101709"/>
              <a:ext cx="2172247" cy="113241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KSO_Shape">
              <a:extLst>
                <a:ext uri="{FF2B5EF4-FFF2-40B4-BE49-F238E27FC236}">
                  <a16:creationId xmlns:a16="http://schemas.microsoft.com/office/drawing/2014/main" id="{6FA7EE79-B9AD-1160-97FB-A42425B94FC3}"/>
                </a:ext>
              </a:extLst>
            </p:cNvPr>
            <p:cNvSpPr/>
            <p:nvPr/>
          </p:nvSpPr>
          <p:spPr>
            <a:xfrm>
              <a:off x="10682149" y="5434167"/>
              <a:ext cx="1779764" cy="92781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KSO_Shape">
              <a:extLst>
                <a:ext uri="{FF2B5EF4-FFF2-40B4-BE49-F238E27FC236}">
                  <a16:creationId xmlns:a16="http://schemas.microsoft.com/office/drawing/2014/main" id="{9B685B2A-6F0B-1D39-3016-9D742595F91F}"/>
                </a:ext>
              </a:extLst>
            </p:cNvPr>
            <p:cNvSpPr/>
            <p:nvPr/>
          </p:nvSpPr>
          <p:spPr>
            <a:xfrm>
              <a:off x="8868252" y="5517257"/>
              <a:ext cx="2821409" cy="1470832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0" name="图形 73">
            <a:extLst>
              <a:ext uri="{FF2B5EF4-FFF2-40B4-BE49-F238E27FC236}">
                <a16:creationId xmlns:a16="http://schemas.microsoft.com/office/drawing/2014/main" id="{74BCF759-48FD-69DA-7D21-98453F7A251E}"/>
              </a:ext>
            </a:extLst>
          </p:cNvPr>
          <p:cNvGrpSpPr/>
          <p:nvPr/>
        </p:nvGrpSpPr>
        <p:grpSpPr>
          <a:xfrm rot="19769863">
            <a:off x="1415132" y="1886723"/>
            <a:ext cx="894319" cy="1040369"/>
            <a:chOff x="1729606" y="1434833"/>
            <a:chExt cx="977337" cy="1136944"/>
          </a:xfrm>
        </p:grpSpPr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95A41314-6552-FE46-A548-DE537163CD6D}"/>
                </a:ext>
              </a:extLst>
            </p:cNvPr>
            <p:cNvSpPr/>
            <p:nvPr/>
          </p:nvSpPr>
          <p:spPr>
            <a:xfrm>
              <a:off x="2343599" y="1434833"/>
              <a:ext cx="142899" cy="164162"/>
            </a:xfrm>
            <a:custGeom>
              <a:avLst/>
              <a:gdLst>
                <a:gd name="connsiteX0" fmla="*/ 32546 w 142899"/>
                <a:gd name="connsiteY0" fmla="*/ 141356 h 164162"/>
                <a:gd name="connsiteX1" fmla="*/ 2289 w 142899"/>
                <a:gd name="connsiteY1" fmla="*/ 34804 h 164162"/>
                <a:gd name="connsiteX2" fmla="*/ 78584 w 142899"/>
                <a:gd name="connsiteY2" fmla="*/ 83 h 164162"/>
                <a:gd name="connsiteX3" fmla="*/ 140411 w 142899"/>
                <a:gd name="connsiteY3" fmla="*/ 83477 h 164162"/>
                <a:gd name="connsiteX4" fmla="*/ 32546 w 142899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9" h="164162">
                  <a:moveTo>
                    <a:pt x="32546" y="141356"/>
                  </a:moveTo>
                  <a:cubicBezTo>
                    <a:pt x="32546" y="141356"/>
                    <a:pt x="-10209" y="53877"/>
                    <a:pt x="2289" y="34804"/>
                  </a:cubicBezTo>
                  <a:cubicBezTo>
                    <a:pt x="14787" y="15730"/>
                    <a:pt x="53535" y="-1343"/>
                    <a:pt x="78584" y="83"/>
                  </a:cubicBezTo>
                  <a:cubicBezTo>
                    <a:pt x="103634" y="1512"/>
                    <a:pt x="123967" y="37436"/>
                    <a:pt x="140411" y="83477"/>
                  </a:cubicBezTo>
                  <a:cubicBezTo>
                    <a:pt x="156858" y="129518"/>
                    <a:pt x="88453" y="201208"/>
                    <a:pt x="32546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E83EFF51-7DDA-F023-77A3-4063E08D206E}"/>
                </a:ext>
              </a:extLst>
            </p:cNvPr>
            <p:cNvSpPr/>
            <p:nvPr/>
          </p:nvSpPr>
          <p:spPr>
            <a:xfrm>
              <a:off x="2081029" y="1434833"/>
              <a:ext cx="142898" cy="164162"/>
            </a:xfrm>
            <a:custGeom>
              <a:avLst/>
              <a:gdLst>
                <a:gd name="connsiteX0" fmla="*/ 110352 w 142898"/>
                <a:gd name="connsiteY0" fmla="*/ 141356 h 164162"/>
                <a:gd name="connsiteX1" fmla="*/ 140610 w 142898"/>
                <a:gd name="connsiteY1" fmla="*/ 34804 h 164162"/>
                <a:gd name="connsiteX2" fmla="*/ 64315 w 142898"/>
                <a:gd name="connsiteY2" fmla="*/ 83 h 164162"/>
                <a:gd name="connsiteX3" fmla="*/ 2487 w 142898"/>
                <a:gd name="connsiteY3" fmla="*/ 83477 h 164162"/>
                <a:gd name="connsiteX4" fmla="*/ 110352 w 142898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8" h="164162">
                  <a:moveTo>
                    <a:pt x="110352" y="141356"/>
                  </a:moveTo>
                  <a:cubicBezTo>
                    <a:pt x="110352" y="141356"/>
                    <a:pt x="153108" y="53877"/>
                    <a:pt x="140610" y="34804"/>
                  </a:cubicBezTo>
                  <a:cubicBezTo>
                    <a:pt x="128112" y="15730"/>
                    <a:pt x="89366" y="-1343"/>
                    <a:pt x="64315" y="83"/>
                  </a:cubicBezTo>
                  <a:cubicBezTo>
                    <a:pt x="39265" y="1512"/>
                    <a:pt x="18932" y="37436"/>
                    <a:pt x="2487" y="83477"/>
                  </a:cubicBezTo>
                  <a:cubicBezTo>
                    <a:pt x="-13957" y="129518"/>
                    <a:pt x="54447" y="201208"/>
                    <a:pt x="110352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F1EAEFE-B6D9-2824-5EFD-E3569C0A4733}"/>
                </a:ext>
              </a:extLst>
            </p:cNvPr>
            <p:cNvSpPr/>
            <p:nvPr/>
          </p:nvSpPr>
          <p:spPr>
            <a:xfrm>
              <a:off x="1729606" y="2312993"/>
              <a:ext cx="392184" cy="250863"/>
            </a:xfrm>
            <a:custGeom>
              <a:avLst/>
              <a:gdLst>
                <a:gd name="connsiteX0" fmla="*/ 339469 w 392184"/>
                <a:gd name="connsiteY0" fmla="*/ 120492 h 250863"/>
                <a:gd name="connsiteX1" fmla="*/ 190732 w 392184"/>
                <a:gd name="connsiteY1" fmla="*/ 186034 h 250863"/>
                <a:gd name="connsiteX2" fmla="*/ 48661 w 392184"/>
                <a:gd name="connsiteY2" fmla="*/ 136050 h 250863"/>
                <a:gd name="connsiteX3" fmla="*/ 24326 w 392184"/>
                <a:gd name="connsiteY3" fmla="*/ 229 h 250863"/>
                <a:gd name="connsiteX4" fmla="*/ 14393 w 392184"/>
                <a:gd name="connsiteY4" fmla="*/ 165698 h 250863"/>
                <a:gd name="connsiteX5" fmla="*/ 161463 w 392184"/>
                <a:gd name="connsiteY5" fmla="*/ 249837 h 250863"/>
                <a:gd name="connsiteX6" fmla="*/ 385240 w 392184"/>
                <a:gd name="connsiteY6" fmla="*/ 190498 h 250863"/>
                <a:gd name="connsiteX7" fmla="*/ 339469 w 392184"/>
                <a:gd name="connsiteY7" fmla="*/ 120492 h 25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2184" h="250863">
                  <a:moveTo>
                    <a:pt x="339469" y="120492"/>
                  </a:moveTo>
                  <a:cubicBezTo>
                    <a:pt x="307477" y="159068"/>
                    <a:pt x="247954" y="183406"/>
                    <a:pt x="190732" y="186034"/>
                  </a:cubicBezTo>
                  <a:cubicBezTo>
                    <a:pt x="127337" y="188947"/>
                    <a:pt x="72340" y="171568"/>
                    <a:pt x="48661" y="136050"/>
                  </a:cubicBezTo>
                  <a:cubicBezTo>
                    <a:pt x="13425" y="83194"/>
                    <a:pt x="31469" y="6483"/>
                    <a:pt x="24326" y="229"/>
                  </a:cubicBezTo>
                  <a:cubicBezTo>
                    <a:pt x="17392" y="-5849"/>
                    <a:pt x="-20126" y="110469"/>
                    <a:pt x="14393" y="165698"/>
                  </a:cubicBezTo>
                  <a:cubicBezTo>
                    <a:pt x="43991" y="213054"/>
                    <a:pt x="91155" y="244151"/>
                    <a:pt x="161463" y="249837"/>
                  </a:cubicBezTo>
                  <a:cubicBezTo>
                    <a:pt x="288077" y="260068"/>
                    <a:pt x="358317" y="190498"/>
                    <a:pt x="385240" y="190498"/>
                  </a:cubicBezTo>
                  <a:cubicBezTo>
                    <a:pt x="412162" y="190496"/>
                    <a:pt x="353065" y="104096"/>
                    <a:pt x="339469" y="120492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DEEA500-4263-97EB-8B83-2D1B16B51C9B}"/>
                </a:ext>
              </a:extLst>
            </p:cNvPr>
            <p:cNvSpPr/>
            <p:nvPr/>
          </p:nvSpPr>
          <p:spPr>
            <a:xfrm>
              <a:off x="2001577" y="1933881"/>
              <a:ext cx="552944" cy="629972"/>
            </a:xfrm>
            <a:custGeom>
              <a:avLst/>
              <a:gdLst>
                <a:gd name="connsiteX0" fmla="*/ 431359 w 552944"/>
                <a:gd name="connsiteY0" fmla="*/ 88479 h 629972"/>
                <a:gd name="connsiteX1" fmla="*/ 509462 w 552944"/>
                <a:gd name="connsiteY1" fmla="*/ 342225 h 629972"/>
                <a:gd name="connsiteX2" fmla="*/ 531166 w 552944"/>
                <a:gd name="connsiteY2" fmla="*/ 541745 h 629972"/>
                <a:gd name="connsiteX3" fmla="*/ 398008 w 552944"/>
                <a:gd name="connsiteY3" fmla="*/ 628977 h 629972"/>
                <a:gd name="connsiteX4" fmla="*/ 182095 w 552944"/>
                <a:gd name="connsiteY4" fmla="*/ 629883 h 629972"/>
                <a:gd name="connsiteX5" fmla="*/ 8663 w 552944"/>
                <a:gd name="connsiteY5" fmla="*/ 530892 h 629972"/>
                <a:gd name="connsiteX6" fmla="*/ 37872 w 552944"/>
                <a:gd name="connsiteY6" fmla="*/ 347387 h 629972"/>
                <a:gd name="connsiteX7" fmla="*/ 162122 w 552944"/>
                <a:gd name="connsiteY7" fmla="*/ 75912 h 629972"/>
                <a:gd name="connsiteX8" fmla="*/ 431359 w 552944"/>
                <a:gd name="connsiteY8" fmla="*/ 88479 h 62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944" h="629972">
                  <a:moveTo>
                    <a:pt x="431359" y="88479"/>
                  </a:moveTo>
                  <a:cubicBezTo>
                    <a:pt x="442929" y="101487"/>
                    <a:pt x="457280" y="283986"/>
                    <a:pt x="509462" y="342225"/>
                  </a:cubicBezTo>
                  <a:cubicBezTo>
                    <a:pt x="568006" y="407567"/>
                    <a:pt x="559153" y="487284"/>
                    <a:pt x="531166" y="541745"/>
                  </a:cubicBezTo>
                  <a:cubicBezTo>
                    <a:pt x="494662" y="612779"/>
                    <a:pt x="442673" y="630811"/>
                    <a:pt x="398008" y="628977"/>
                  </a:cubicBezTo>
                  <a:cubicBezTo>
                    <a:pt x="332565" y="626283"/>
                    <a:pt x="260544" y="628303"/>
                    <a:pt x="182095" y="629883"/>
                  </a:cubicBezTo>
                  <a:cubicBezTo>
                    <a:pt x="62011" y="632303"/>
                    <a:pt x="30180" y="585212"/>
                    <a:pt x="8663" y="530892"/>
                  </a:cubicBezTo>
                  <a:cubicBezTo>
                    <a:pt x="-7104" y="491094"/>
                    <a:pt x="-3564" y="388069"/>
                    <a:pt x="37872" y="347387"/>
                  </a:cubicBezTo>
                  <a:cubicBezTo>
                    <a:pt x="104955" y="281531"/>
                    <a:pt x="121372" y="121454"/>
                    <a:pt x="162122" y="75912"/>
                  </a:cubicBezTo>
                  <a:cubicBezTo>
                    <a:pt x="200676" y="32823"/>
                    <a:pt x="283856" y="-77367"/>
                    <a:pt x="431359" y="88479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5BF405B-75CE-1079-C5A6-2D793A0AE327}"/>
                </a:ext>
              </a:extLst>
            </p:cNvPr>
            <p:cNvSpPr/>
            <p:nvPr/>
          </p:nvSpPr>
          <p:spPr>
            <a:xfrm>
              <a:off x="2061569" y="2166437"/>
              <a:ext cx="465248" cy="397417"/>
            </a:xfrm>
            <a:custGeom>
              <a:avLst/>
              <a:gdLst>
                <a:gd name="connsiteX0" fmla="*/ 261291 w 465248"/>
                <a:gd name="connsiteY0" fmla="*/ 8641 h 397417"/>
                <a:gd name="connsiteX1" fmla="*/ 130435 w 465248"/>
                <a:gd name="connsiteY1" fmla="*/ 29984 h 397417"/>
                <a:gd name="connsiteX2" fmla="*/ 30378 w 465248"/>
                <a:gd name="connsiteY2" fmla="*/ 246271 h 397417"/>
                <a:gd name="connsiteX3" fmla="*/ 5320 w 465248"/>
                <a:gd name="connsiteY3" fmla="*/ 373649 h 397417"/>
                <a:gd name="connsiteX4" fmla="*/ 122105 w 465248"/>
                <a:gd name="connsiteY4" fmla="*/ 397328 h 397417"/>
                <a:gd name="connsiteX5" fmla="*/ 338018 w 465248"/>
                <a:gd name="connsiteY5" fmla="*/ 396422 h 397417"/>
                <a:gd name="connsiteX6" fmla="*/ 465248 w 465248"/>
                <a:gd name="connsiteY6" fmla="*/ 319989 h 397417"/>
                <a:gd name="connsiteX7" fmla="*/ 444798 w 465248"/>
                <a:gd name="connsiteY7" fmla="*/ 272686 h 397417"/>
                <a:gd name="connsiteX8" fmla="*/ 261291 w 465248"/>
                <a:gd name="connsiteY8" fmla="*/ 8641 h 3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248" h="397417">
                  <a:moveTo>
                    <a:pt x="261291" y="8641"/>
                  </a:moveTo>
                  <a:cubicBezTo>
                    <a:pt x="261291" y="8641"/>
                    <a:pt x="216192" y="-21183"/>
                    <a:pt x="130435" y="29984"/>
                  </a:cubicBezTo>
                  <a:cubicBezTo>
                    <a:pt x="44676" y="81155"/>
                    <a:pt x="74769" y="172223"/>
                    <a:pt x="30378" y="246271"/>
                  </a:cubicBezTo>
                  <a:cubicBezTo>
                    <a:pt x="1605" y="294259"/>
                    <a:pt x="-6683" y="340499"/>
                    <a:pt x="5320" y="373649"/>
                  </a:cubicBezTo>
                  <a:cubicBezTo>
                    <a:pt x="30776" y="389192"/>
                    <a:pt x="67217" y="398433"/>
                    <a:pt x="122105" y="397328"/>
                  </a:cubicBezTo>
                  <a:cubicBezTo>
                    <a:pt x="200555" y="395748"/>
                    <a:pt x="272576" y="393728"/>
                    <a:pt x="338018" y="396422"/>
                  </a:cubicBezTo>
                  <a:cubicBezTo>
                    <a:pt x="380322" y="398161"/>
                    <a:pt x="429185" y="382043"/>
                    <a:pt x="465248" y="319989"/>
                  </a:cubicBezTo>
                  <a:cubicBezTo>
                    <a:pt x="464667" y="303524"/>
                    <a:pt x="458452" y="287388"/>
                    <a:pt x="444798" y="272686"/>
                  </a:cubicBezTo>
                  <a:cubicBezTo>
                    <a:pt x="381292" y="204318"/>
                    <a:pt x="364424" y="1790"/>
                    <a:pt x="261291" y="86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751023A8-FE6C-38CF-9FD1-036832275A7C}"/>
                </a:ext>
              </a:extLst>
            </p:cNvPr>
            <p:cNvSpPr/>
            <p:nvPr/>
          </p:nvSpPr>
          <p:spPr>
            <a:xfrm>
              <a:off x="2110930" y="1969131"/>
              <a:ext cx="337391" cy="170361"/>
            </a:xfrm>
            <a:custGeom>
              <a:avLst/>
              <a:gdLst>
                <a:gd name="connsiteX0" fmla="*/ 215117 w 337391"/>
                <a:gd name="connsiteY0" fmla="*/ 138497 h 170361"/>
                <a:gd name="connsiteX1" fmla="*/ 337392 w 337391"/>
                <a:gd name="connsiteY1" fmla="*/ 120400 h 170361"/>
                <a:gd name="connsiteX2" fmla="*/ 322006 w 337391"/>
                <a:gd name="connsiteY2" fmla="*/ 53232 h 170361"/>
                <a:gd name="connsiteX3" fmla="*/ 266722 w 337391"/>
                <a:gd name="connsiteY3" fmla="*/ 1085 h 170361"/>
                <a:gd name="connsiteX4" fmla="*/ 81492 w 337391"/>
                <a:gd name="connsiteY4" fmla="*/ 9428 h 170361"/>
                <a:gd name="connsiteX5" fmla="*/ 52767 w 337391"/>
                <a:gd name="connsiteY5" fmla="*/ 40664 h 170361"/>
                <a:gd name="connsiteX6" fmla="*/ 0 w 337391"/>
                <a:gd name="connsiteY6" fmla="*/ 170362 h 170361"/>
                <a:gd name="connsiteX7" fmla="*/ 215117 w 337391"/>
                <a:gd name="connsiteY7" fmla="*/ 138497 h 17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391" h="170361">
                  <a:moveTo>
                    <a:pt x="215117" y="138497"/>
                  </a:moveTo>
                  <a:cubicBezTo>
                    <a:pt x="273505" y="139376"/>
                    <a:pt x="312296" y="130516"/>
                    <a:pt x="337392" y="120400"/>
                  </a:cubicBezTo>
                  <a:cubicBezTo>
                    <a:pt x="330778" y="85041"/>
                    <a:pt x="326207" y="57953"/>
                    <a:pt x="322006" y="53232"/>
                  </a:cubicBezTo>
                  <a:cubicBezTo>
                    <a:pt x="302459" y="31253"/>
                    <a:pt x="284056" y="14164"/>
                    <a:pt x="266722" y="1085"/>
                  </a:cubicBezTo>
                  <a:cubicBezTo>
                    <a:pt x="215022" y="-2106"/>
                    <a:pt x="142676" y="2057"/>
                    <a:pt x="81492" y="9428"/>
                  </a:cubicBezTo>
                  <a:cubicBezTo>
                    <a:pt x="70021" y="20693"/>
                    <a:pt x="60496" y="32028"/>
                    <a:pt x="52767" y="40664"/>
                  </a:cubicBezTo>
                  <a:cubicBezTo>
                    <a:pt x="32193" y="63656"/>
                    <a:pt x="17820" y="115845"/>
                    <a:pt x="0" y="170362"/>
                  </a:cubicBezTo>
                  <a:cubicBezTo>
                    <a:pt x="64432" y="153311"/>
                    <a:pt x="142961" y="137414"/>
                    <a:pt x="215117" y="138497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D884176-9421-42DA-F197-7DD90A662640}"/>
                </a:ext>
              </a:extLst>
            </p:cNvPr>
            <p:cNvSpPr/>
            <p:nvPr/>
          </p:nvSpPr>
          <p:spPr>
            <a:xfrm>
              <a:off x="2297465" y="1969316"/>
              <a:ext cx="155621" cy="598406"/>
            </a:xfrm>
            <a:custGeom>
              <a:avLst/>
              <a:gdLst>
                <a:gd name="connsiteX0" fmla="*/ 93465 w 155621"/>
                <a:gd name="connsiteY0" fmla="*/ 598407 h 598406"/>
                <a:gd name="connsiteX1" fmla="*/ 103334 w 155621"/>
                <a:gd name="connsiteY1" fmla="*/ 552680 h 598406"/>
                <a:gd name="connsiteX2" fmla="*/ 132933 w 155621"/>
                <a:gd name="connsiteY2" fmla="*/ 533934 h 598406"/>
                <a:gd name="connsiteX3" fmla="*/ 135891 w 155621"/>
                <a:gd name="connsiteY3" fmla="*/ 492498 h 598406"/>
                <a:gd name="connsiteX4" fmla="*/ 142797 w 155621"/>
                <a:gd name="connsiteY4" fmla="*/ 421463 h 598406"/>
                <a:gd name="connsiteX5" fmla="*/ 155621 w 155621"/>
                <a:gd name="connsiteY5" fmla="*/ 276435 h 598406"/>
                <a:gd name="connsiteX6" fmla="*/ 136876 w 155621"/>
                <a:gd name="connsiteY6" fmla="*/ 88982 h 598406"/>
                <a:gd name="connsiteX7" fmla="*/ 78335 w 155621"/>
                <a:gd name="connsiteY7" fmla="*/ 0 h 598406"/>
                <a:gd name="connsiteX8" fmla="*/ 26377 w 155621"/>
                <a:gd name="connsiteY8" fmla="*/ 161989 h 598406"/>
                <a:gd name="connsiteX9" fmla="*/ 6628 w 155621"/>
                <a:gd name="connsiteY9" fmla="*/ 271909 h 598406"/>
                <a:gd name="connsiteX10" fmla="*/ 4442 w 155621"/>
                <a:gd name="connsiteY10" fmla="*/ 316664 h 598406"/>
                <a:gd name="connsiteX11" fmla="*/ 20993 w 155621"/>
                <a:gd name="connsiteY11" fmla="*/ 571671 h 598406"/>
                <a:gd name="connsiteX12" fmla="*/ 93465 w 155621"/>
                <a:gd name="connsiteY12" fmla="*/ 598407 h 59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621" h="598406">
                  <a:moveTo>
                    <a:pt x="93465" y="598407"/>
                  </a:moveTo>
                  <a:cubicBezTo>
                    <a:pt x="115920" y="598407"/>
                    <a:pt x="96124" y="569464"/>
                    <a:pt x="103334" y="552680"/>
                  </a:cubicBezTo>
                  <a:cubicBezTo>
                    <a:pt x="110382" y="536274"/>
                    <a:pt x="134971" y="549670"/>
                    <a:pt x="132933" y="533934"/>
                  </a:cubicBezTo>
                  <a:cubicBezTo>
                    <a:pt x="131389" y="522034"/>
                    <a:pt x="134200" y="510060"/>
                    <a:pt x="135891" y="492498"/>
                  </a:cubicBezTo>
                  <a:cubicBezTo>
                    <a:pt x="137708" y="473648"/>
                    <a:pt x="139409" y="446848"/>
                    <a:pt x="142797" y="421463"/>
                  </a:cubicBezTo>
                  <a:cubicBezTo>
                    <a:pt x="149474" y="371431"/>
                    <a:pt x="155621" y="315855"/>
                    <a:pt x="155621" y="276435"/>
                  </a:cubicBezTo>
                  <a:cubicBezTo>
                    <a:pt x="155621" y="205258"/>
                    <a:pt x="155640" y="142340"/>
                    <a:pt x="136876" y="88982"/>
                  </a:cubicBezTo>
                  <a:cubicBezTo>
                    <a:pt x="117951" y="35167"/>
                    <a:pt x="103844" y="0"/>
                    <a:pt x="78335" y="0"/>
                  </a:cubicBezTo>
                  <a:cubicBezTo>
                    <a:pt x="37472" y="0"/>
                    <a:pt x="34000" y="83028"/>
                    <a:pt x="26377" y="161989"/>
                  </a:cubicBezTo>
                  <a:cubicBezTo>
                    <a:pt x="22361" y="203589"/>
                    <a:pt x="6628" y="236870"/>
                    <a:pt x="6628" y="271909"/>
                  </a:cubicBezTo>
                  <a:cubicBezTo>
                    <a:pt x="6628" y="281744"/>
                    <a:pt x="5662" y="297157"/>
                    <a:pt x="4442" y="316664"/>
                  </a:cubicBezTo>
                  <a:cubicBezTo>
                    <a:pt x="-111" y="389333"/>
                    <a:pt x="-7732" y="510957"/>
                    <a:pt x="20993" y="571671"/>
                  </a:cubicBezTo>
                  <a:cubicBezTo>
                    <a:pt x="31710" y="594317"/>
                    <a:pt x="66670" y="598407"/>
                    <a:pt x="93465" y="598407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036BB2E-37CD-DEA8-3165-286DD4EF692A}"/>
                </a:ext>
              </a:extLst>
            </p:cNvPr>
            <p:cNvSpPr/>
            <p:nvPr/>
          </p:nvSpPr>
          <p:spPr>
            <a:xfrm>
              <a:off x="2301419" y="1973261"/>
              <a:ext cx="168437" cy="594462"/>
            </a:xfrm>
            <a:custGeom>
              <a:avLst/>
              <a:gdLst>
                <a:gd name="connsiteX0" fmla="*/ 6623 w 168437"/>
                <a:gd name="connsiteY0" fmla="*/ 267964 h 594462"/>
                <a:gd name="connsiteX1" fmla="*/ 20608 w 168437"/>
                <a:gd name="connsiteY1" fmla="*/ 566038 h 594462"/>
                <a:gd name="connsiteX2" fmla="*/ 144459 w 168437"/>
                <a:gd name="connsiteY2" fmla="*/ 574116 h 594462"/>
                <a:gd name="connsiteX3" fmla="*/ 145803 w 168437"/>
                <a:gd name="connsiteY3" fmla="*/ 486613 h 594462"/>
                <a:gd name="connsiteX4" fmla="*/ 168438 w 168437"/>
                <a:gd name="connsiteY4" fmla="*/ 272627 h 594462"/>
                <a:gd name="connsiteX5" fmla="*/ 74383 w 168437"/>
                <a:gd name="connsiteY5" fmla="*/ 0 h 594462"/>
                <a:gd name="connsiteX6" fmla="*/ 6623 w 168437"/>
                <a:gd name="connsiteY6" fmla="*/ 267964 h 59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437" h="594462">
                  <a:moveTo>
                    <a:pt x="6623" y="267964"/>
                  </a:moveTo>
                  <a:cubicBezTo>
                    <a:pt x="6623" y="314935"/>
                    <a:pt x="-15293" y="490160"/>
                    <a:pt x="20608" y="566038"/>
                  </a:cubicBezTo>
                  <a:cubicBezTo>
                    <a:pt x="37789" y="602350"/>
                    <a:pt x="132235" y="602565"/>
                    <a:pt x="144459" y="574116"/>
                  </a:cubicBezTo>
                  <a:cubicBezTo>
                    <a:pt x="156237" y="546700"/>
                    <a:pt x="141842" y="527739"/>
                    <a:pt x="145803" y="486613"/>
                  </a:cubicBezTo>
                  <a:cubicBezTo>
                    <a:pt x="151191" y="430728"/>
                    <a:pt x="168438" y="331830"/>
                    <a:pt x="168438" y="272627"/>
                  </a:cubicBezTo>
                  <a:cubicBezTo>
                    <a:pt x="168438" y="124631"/>
                    <a:pt x="122797" y="0"/>
                    <a:pt x="74383" y="0"/>
                  </a:cubicBezTo>
                  <a:cubicBezTo>
                    <a:pt x="25970" y="2"/>
                    <a:pt x="6623" y="119972"/>
                    <a:pt x="6623" y="267964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CE94E81-29D3-62E2-135A-E30C31BF0943}"/>
                </a:ext>
              </a:extLst>
            </p:cNvPr>
            <p:cNvSpPr/>
            <p:nvPr/>
          </p:nvSpPr>
          <p:spPr>
            <a:xfrm>
              <a:off x="2102230" y="1969204"/>
              <a:ext cx="179543" cy="602572"/>
            </a:xfrm>
            <a:custGeom>
              <a:avLst/>
              <a:gdLst>
                <a:gd name="connsiteX0" fmla="*/ 86467 w 179543"/>
                <a:gd name="connsiteY0" fmla="*/ 602573 h 602572"/>
                <a:gd name="connsiteX1" fmla="*/ 161222 w 179543"/>
                <a:gd name="connsiteY1" fmla="*/ 570436 h 602572"/>
                <a:gd name="connsiteX2" fmla="*/ 172724 w 179543"/>
                <a:gd name="connsiteY2" fmla="*/ 315156 h 602572"/>
                <a:gd name="connsiteX3" fmla="*/ 161680 w 179543"/>
                <a:gd name="connsiteY3" fmla="*/ 209212 h 602572"/>
                <a:gd name="connsiteX4" fmla="*/ 93232 w 179543"/>
                <a:gd name="connsiteY4" fmla="*/ 0 h 602572"/>
                <a:gd name="connsiteX5" fmla="*/ 92574 w 179543"/>
                <a:gd name="connsiteY5" fmla="*/ 7 h 602572"/>
                <a:gd name="connsiteX6" fmla="*/ 37465 w 179543"/>
                <a:gd name="connsiteY6" fmla="*/ 98304 h 602572"/>
                <a:gd name="connsiteX7" fmla="*/ 67 w 179543"/>
                <a:gd name="connsiteY7" fmla="*/ 278464 h 602572"/>
                <a:gd name="connsiteX8" fmla="*/ 17200 w 179543"/>
                <a:gd name="connsiteY8" fmla="*/ 424279 h 602572"/>
                <a:gd name="connsiteX9" fmla="*/ 26956 w 179543"/>
                <a:gd name="connsiteY9" fmla="*/ 492339 h 602572"/>
                <a:gd name="connsiteX10" fmla="*/ 26209 w 179543"/>
                <a:gd name="connsiteY10" fmla="*/ 535313 h 602572"/>
                <a:gd name="connsiteX11" fmla="*/ 30363 w 179543"/>
                <a:gd name="connsiteY11" fmla="*/ 580967 h 602572"/>
                <a:gd name="connsiteX12" fmla="*/ 86467 w 179543"/>
                <a:gd name="connsiteY12" fmla="*/ 602573 h 60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543" h="602572">
                  <a:moveTo>
                    <a:pt x="86467" y="602573"/>
                  </a:moveTo>
                  <a:cubicBezTo>
                    <a:pt x="116492" y="602573"/>
                    <a:pt x="151252" y="592637"/>
                    <a:pt x="161222" y="570436"/>
                  </a:cubicBezTo>
                  <a:cubicBezTo>
                    <a:pt x="188738" y="509167"/>
                    <a:pt x="178713" y="387721"/>
                    <a:pt x="172724" y="315156"/>
                  </a:cubicBezTo>
                  <a:cubicBezTo>
                    <a:pt x="171115" y="295670"/>
                    <a:pt x="162980" y="218963"/>
                    <a:pt x="161680" y="209212"/>
                  </a:cubicBezTo>
                  <a:cubicBezTo>
                    <a:pt x="149102" y="114745"/>
                    <a:pt x="155063" y="0"/>
                    <a:pt x="93232" y="0"/>
                  </a:cubicBezTo>
                  <a:lnTo>
                    <a:pt x="92574" y="7"/>
                  </a:lnTo>
                  <a:cubicBezTo>
                    <a:pt x="67069" y="511"/>
                    <a:pt x="55320" y="44123"/>
                    <a:pt x="37465" y="98304"/>
                  </a:cubicBezTo>
                  <a:cubicBezTo>
                    <a:pt x="19762" y="152019"/>
                    <a:pt x="-1341" y="207300"/>
                    <a:pt x="67" y="278464"/>
                  </a:cubicBezTo>
                  <a:cubicBezTo>
                    <a:pt x="847" y="317866"/>
                    <a:pt x="9535" y="374403"/>
                    <a:pt x="17200" y="424279"/>
                  </a:cubicBezTo>
                  <a:cubicBezTo>
                    <a:pt x="21090" y="449604"/>
                    <a:pt x="24765" y="473520"/>
                    <a:pt x="26956" y="492339"/>
                  </a:cubicBezTo>
                  <a:cubicBezTo>
                    <a:pt x="28996" y="509863"/>
                    <a:pt x="27515" y="523385"/>
                    <a:pt x="26209" y="535313"/>
                  </a:cubicBezTo>
                  <a:cubicBezTo>
                    <a:pt x="24484" y="551084"/>
                    <a:pt x="22990" y="564703"/>
                    <a:pt x="30363" y="580967"/>
                  </a:cubicBezTo>
                  <a:cubicBezTo>
                    <a:pt x="37579" y="596900"/>
                    <a:pt x="64077" y="602573"/>
                    <a:pt x="86467" y="602573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521D27BF-2AEC-836E-B3A8-6721B21F9484}"/>
                </a:ext>
              </a:extLst>
            </p:cNvPr>
            <p:cNvSpPr/>
            <p:nvPr/>
          </p:nvSpPr>
          <p:spPr>
            <a:xfrm>
              <a:off x="2314665" y="1973263"/>
              <a:ext cx="136624" cy="134425"/>
            </a:xfrm>
            <a:custGeom>
              <a:avLst/>
              <a:gdLst>
                <a:gd name="connsiteX0" fmla="*/ 61139 w 136624"/>
                <a:gd name="connsiteY0" fmla="*/ 0 h 134425"/>
                <a:gd name="connsiteX1" fmla="*/ 0 w 136624"/>
                <a:gd name="connsiteY1" fmla="*/ 134338 h 134425"/>
                <a:gd name="connsiteX2" fmla="*/ 11382 w 136624"/>
                <a:gd name="connsiteY2" fmla="*/ 134366 h 134425"/>
                <a:gd name="connsiteX3" fmla="*/ 136625 w 136624"/>
                <a:gd name="connsiteY3" fmla="*/ 115043 h 134425"/>
                <a:gd name="connsiteX4" fmla="*/ 61139 w 136624"/>
                <a:gd name="connsiteY4" fmla="*/ 0 h 13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24" h="134425">
                  <a:moveTo>
                    <a:pt x="61139" y="0"/>
                  </a:moveTo>
                  <a:cubicBezTo>
                    <a:pt x="28643" y="0"/>
                    <a:pt x="9243" y="54046"/>
                    <a:pt x="0" y="134338"/>
                  </a:cubicBezTo>
                  <a:cubicBezTo>
                    <a:pt x="3810" y="134304"/>
                    <a:pt x="7605" y="134311"/>
                    <a:pt x="11382" y="134366"/>
                  </a:cubicBezTo>
                  <a:cubicBezTo>
                    <a:pt x="72121" y="135279"/>
                    <a:pt x="111657" y="125656"/>
                    <a:pt x="136625" y="115043"/>
                  </a:cubicBezTo>
                  <a:cubicBezTo>
                    <a:pt x="118865" y="45891"/>
                    <a:pt x="90513" y="0"/>
                    <a:pt x="61139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3D91CDC-476C-97F6-DD2C-6D99F58DDACF}"/>
                </a:ext>
              </a:extLst>
            </p:cNvPr>
            <p:cNvSpPr/>
            <p:nvPr/>
          </p:nvSpPr>
          <p:spPr>
            <a:xfrm>
              <a:off x="2106103" y="1973154"/>
              <a:ext cx="171719" cy="594677"/>
            </a:xfrm>
            <a:custGeom>
              <a:avLst/>
              <a:gdLst>
                <a:gd name="connsiteX0" fmla="*/ 161831 w 171719"/>
                <a:gd name="connsiteY0" fmla="*/ 266577 h 594677"/>
                <a:gd name="connsiteX1" fmla="*/ 153749 w 171719"/>
                <a:gd name="connsiteY1" fmla="*/ 564866 h 594677"/>
                <a:gd name="connsiteX2" fmla="*/ 30082 w 171719"/>
                <a:gd name="connsiteY2" fmla="*/ 575391 h 594677"/>
                <a:gd name="connsiteX3" fmla="*/ 27003 w 171719"/>
                <a:gd name="connsiteY3" fmla="*/ 487936 h 594677"/>
                <a:gd name="connsiteX4" fmla="*/ 141 w 171719"/>
                <a:gd name="connsiteY4" fmla="*/ 274439 h 594677"/>
                <a:gd name="connsiteX5" fmla="*/ 88780 w 171719"/>
                <a:gd name="connsiteY5" fmla="*/ 6 h 594677"/>
                <a:gd name="connsiteX6" fmla="*/ 161831 w 171719"/>
                <a:gd name="connsiteY6" fmla="*/ 266577 h 59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719" h="594677">
                  <a:moveTo>
                    <a:pt x="161831" y="266577"/>
                  </a:moveTo>
                  <a:cubicBezTo>
                    <a:pt x="162761" y="313536"/>
                    <a:pt x="188142" y="488290"/>
                    <a:pt x="153749" y="564866"/>
                  </a:cubicBezTo>
                  <a:cubicBezTo>
                    <a:pt x="137294" y="601508"/>
                    <a:pt x="42865" y="603598"/>
                    <a:pt x="30082" y="575391"/>
                  </a:cubicBezTo>
                  <a:cubicBezTo>
                    <a:pt x="17765" y="548213"/>
                    <a:pt x="31781" y="528970"/>
                    <a:pt x="27003" y="487936"/>
                  </a:cubicBezTo>
                  <a:cubicBezTo>
                    <a:pt x="20514" y="432166"/>
                    <a:pt x="1314" y="333630"/>
                    <a:pt x="141" y="274439"/>
                  </a:cubicBezTo>
                  <a:cubicBezTo>
                    <a:pt x="-2789" y="126474"/>
                    <a:pt x="40376" y="961"/>
                    <a:pt x="88780" y="6"/>
                  </a:cubicBezTo>
                  <a:cubicBezTo>
                    <a:pt x="137186" y="-955"/>
                    <a:pt x="158901" y="118610"/>
                    <a:pt x="161831" y="266577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A3878AB3-7942-205A-5B87-DE7532D17257}"/>
                </a:ext>
              </a:extLst>
            </p:cNvPr>
            <p:cNvSpPr/>
            <p:nvPr/>
          </p:nvSpPr>
          <p:spPr>
            <a:xfrm>
              <a:off x="2112521" y="1976661"/>
              <a:ext cx="146757" cy="162409"/>
            </a:xfrm>
            <a:custGeom>
              <a:avLst/>
              <a:gdLst>
                <a:gd name="connsiteX0" fmla="*/ 96564 w 146757"/>
                <a:gd name="connsiteY0" fmla="*/ 0 h 162409"/>
                <a:gd name="connsiteX1" fmla="*/ 62155 w 146757"/>
                <a:gd name="connsiteY1" fmla="*/ 4170 h 162409"/>
                <a:gd name="connsiteX2" fmla="*/ 0 w 146757"/>
                <a:gd name="connsiteY2" fmla="*/ 162410 h 162409"/>
                <a:gd name="connsiteX3" fmla="*/ 146758 w 146757"/>
                <a:gd name="connsiteY3" fmla="*/ 134227 h 162409"/>
                <a:gd name="connsiteX4" fmla="*/ 96564 w 146757"/>
                <a:gd name="connsiteY4" fmla="*/ 0 h 16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57" h="162409">
                  <a:moveTo>
                    <a:pt x="96564" y="0"/>
                  </a:moveTo>
                  <a:cubicBezTo>
                    <a:pt x="84731" y="1271"/>
                    <a:pt x="73188" y="2670"/>
                    <a:pt x="62155" y="4170"/>
                  </a:cubicBezTo>
                  <a:cubicBezTo>
                    <a:pt x="34538" y="24725"/>
                    <a:pt x="10892" y="84796"/>
                    <a:pt x="0" y="162410"/>
                  </a:cubicBezTo>
                  <a:cubicBezTo>
                    <a:pt x="44540" y="150679"/>
                    <a:pt x="95687" y="139564"/>
                    <a:pt x="146758" y="134227"/>
                  </a:cubicBezTo>
                  <a:cubicBezTo>
                    <a:pt x="137710" y="64109"/>
                    <a:pt x="121493" y="13376"/>
                    <a:pt x="96564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9EC5C453-1FA6-12B8-550E-AC8BBA024462}"/>
                </a:ext>
              </a:extLst>
            </p:cNvPr>
            <p:cNvSpPr/>
            <p:nvPr/>
          </p:nvSpPr>
          <p:spPr>
            <a:xfrm>
              <a:off x="2010241" y="1469127"/>
              <a:ext cx="554020" cy="616918"/>
            </a:xfrm>
            <a:custGeom>
              <a:avLst/>
              <a:gdLst>
                <a:gd name="connsiteX0" fmla="*/ 0 w 554020"/>
                <a:gd name="connsiteY0" fmla="*/ 379073 h 616918"/>
                <a:gd name="connsiteX1" fmla="*/ 268960 w 554020"/>
                <a:gd name="connsiteY1" fmla="*/ 616919 h 616918"/>
                <a:gd name="connsiteX2" fmla="*/ 554021 w 554020"/>
                <a:gd name="connsiteY2" fmla="*/ 379073 h 616918"/>
                <a:gd name="connsiteX3" fmla="*/ 360647 w 554020"/>
                <a:gd name="connsiteY3" fmla="*/ 17904 h 616918"/>
                <a:gd name="connsiteX4" fmla="*/ 186254 w 554020"/>
                <a:gd name="connsiteY4" fmla="*/ 17866 h 616918"/>
                <a:gd name="connsiteX5" fmla="*/ 0 w 554020"/>
                <a:gd name="connsiteY5" fmla="*/ 379073 h 61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020" h="616918">
                  <a:moveTo>
                    <a:pt x="0" y="379073"/>
                  </a:moveTo>
                  <a:cubicBezTo>
                    <a:pt x="0" y="540434"/>
                    <a:pt x="193693" y="616919"/>
                    <a:pt x="268960" y="616919"/>
                  </a:cubicBezTo>
                  <a:cubicBezTo>
                    <a:pt x="360647" y="616919"/>
                    <a:pt x="554021" y="540434"/>
                    <a:pt x="554021" y="379073"/>
                  </a:cubicBezTo>
                  <a:cubicBezTo>
                    <a:pt x="554021" y="217712"/>
                    <a:pt x="503149" y="79314"/>
                    <a:pt x="360647" y="17904"/>
                  </a:cubicBezTo>
                  <a:cubicBezTo>
                    <a:pt x="320279" y="510"/>
                    <a:pt x="242530" y="-11663"/>
                    <a:pt x="186254" y="17866"/>
                  </a:cubicBezTo>
                  <a:cubicBezTo>
                    <a:pt x="75599" y="75929"/>
                    <a:pt x="0" y="260293"/>
                    <a:pt x="0" y="379073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DFFF2146-FDBC-21D5-5668-CE76566E5E96}"/>
                </a:ext>
              </a:extLst>
            </p:cNvPr>
            <p:cNvSpPr/>
            <p:nvPr/>
          </p:nvSpPr>
          <p:spPr>
            <a:xfrm>
              <a:off x="2013093" y="1475140"/>
              <a:ext cx="244229" cy="372801"/>
            </a:xfrm>
            <a:custGeom>
              <a:avLst/>
              <a:gdLst>
                <a:gd name="connsiteX0" fmla="*/ 239678 w 244229"/>
                <a:gd name="connsiteY0" fmla="*/ 242797 h 372801"/>
                <a:gd name="connsiteX1" fmla="*/ 214658 w 244229"/>
                <a:gd name="connsiteY1" fmla="*/ 0 h 372801"/>
                <a:gd name="connsiteX2" fmla="*/ 183404 w 244229"/>
                <a:gd name="connsiteY2" fmla="*/ 11853 h 372801"/>
                <a:gd name="connsiteX3" fmla="*/ 0 w 244229"/>
                <a:gd name="connsiteY3" fmla="*/ 330508 h 372801"/>
                <a:gd name="connsiteX4" fmla="*/ 22409 w 244229"/>
                <a:gd name="connsiteY4" fmla="*/ 346377 h 372801"/>
                <a:gd name="connsiteX5" fmla="*/ 239678 w 244229"/>
                <a:gd name="connsiteY5" fmla="*/ 242797 h 37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9" h="372801">
                  <a:moveTo>
                    <a:pt x="239678" y="242797"/>
                  </a:moveTo>
                  <a:cubicBezTo>
                    <a:pt x="253085" y="159358"/>
                    <a:pt x="234513" y="67091"/>
                    <a:pt x="214658" y="0"/>
                  </a:cubicBezTo>
                  <a:cubicBezTo>
                    <a:pt x="203795" y="2809"/>
                    <a:pt x="193266" y="6679"/>
                    <a:pt x="183404" y="11853"/>
                  </a:cubicBezTo>
                  <a:cubicBezTo>
                    <a:pt x="85266" y="63349"/>
                    <a:pt x="14708" y="214181"/>
                    <a:pt x="0" y="330508"/>
                  </a:cubicBezTo>
                  <a:cubicBezTo>
                    <a:pt x="7136" y="336111"/>
                    <a:pt x="14594" y="341417"/>
                    <a:pt x="22409" y="346377"/>
                  </a:cubicBezTo>
                  <a:cubicBezTo>
                    <a:pt x="139385" y="420597"/>
                    <a:pt x="226767" y="323131"/>
                    <a:pt x="239678" y="242797"/>
                  </a:cubicBezTo>
                  <a:close/>
                </a:path>
              </a:pathLst>
            </a:custGeom>
            <a:solidFill>
              <a:srgbClr val="B3896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3CE2AF7A-078A-F9B9-AA27-75B97ED5FB89}"/>
                </a:ext>
              </a:extLst>
            </p:cNvPr>
            <p:cNvSpPr/>
            <p:nvPr/>
          </p:nvSpPr>
          <p:spPr>
            <a:xfrm>
              <a:off x="2252769" y="1837206"/>
              <a:ext cx="75463" cy="44716"/>
            </a:xfrm>
            <a:custGeom>
              <a:avLst/>
              <a:gdLst>
                <a:gd name="connsiteX0" fmla="*/ 2752 w 75463"/>
                <a:gd name="connsiteY0" fmla="*/ 23332 h 44716"/>
                <a:gd name="connsiteX1" fmla="*/ 37665 w 75463"/>
                <a:gd name="connsiteY1" fmla="*/ 44717 h 44716"/>
                <a:gd name="connsiteX2" fmla="*/ 72755 w 75463"/>
                <a:gd name="connsiteY2" fmla="*/ 23332 h 44716"/>
                <a:gd name="connsiteX3" fmla="*/ 37754 w 75463"/>
                <a:gd name="connsiteY3" fmla="*/ 0 h 44716"/>
                <a:gd name="connsiteX4" fmla="*/ 2752 w 75463"/>
                <a:gd name="connsiteY4" fmla="*/ 23332 h 4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63" h="44716">
                  <a:moveTo>
                    <a:pt x="2752" y="23332"/>
                  </a:moveTo>
                  <a:cubicBezTo>
                    <a:pt x="28781" y="36347"/>
                    <a:pt x="31022" y="44728"/>
                    <a:pt x="37665" y="44717"/>
                  </a:cubicBezTo>
                  <a:cubicBezTo>
                    <a:pt x="44830" y="44706"/>
                    <a:pt x="48075" y="36347"/>
                    <a:pt x="72755" y="23332"/>
                  </a:cubicBezTo>
                  <a:cubicBezTo>
                    <a:pt x="84155" y="17323"/>
                    <a:pt x="57085" y="0"/>
                    <a:pt x="37754" y="0"/>
                  </a:cubicBezTo>
                  <a:cubicBezTo>
                    <a:pt x="18422" y="-2"/>
                    <a:pt x="-8774" y="17570"/>
                    <a:pt x="2752" y="23332"/>
                  </a:cubicBezTo>
                  <a:close/>
                </a:path>
              </a:pathLst>
            </a:custGeom>
            <a:solidFill>
              <a:srgbClr val="3B23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E56A9F55-A258-4688-A44E-33C38E1AD093}"/>
                </a:ext>
              </a:extLst>
            </p:cNvPr>
            <p:cNvSpPr/>
            <p:nvPr/>
          </p:nvSpPr>
          <p:spPr>
            <a:xfrm>
              <a:off x="2208692" y="1881920"/>
              <a:ext cx="168076" cy="51019"/>
            </a:xfrm>
            <a:custGeom>
              <a:avLst/>
              <a:gdLst>
                <a:gd name="connsiteX0" fmla="*/ 3918 w 168076"/>
                <a:gd name="connsiteY0" fmla="*/ 21749 h 51019"/>
                <a:gd name="connsiteX1" fmla="*/ 49597 w 168076"/>
                <a:gd name="connsiteY1" fmla="*/ 44717 h 51019"/>
                <a:gd name="connsiteX2" fmla="*/ 79052 w 168076"/>
                <a:gd name="connsiteY2" fmla="*/ 22989 h 51019"/>
                <a:gd name="connsiteX3" fmla="*/ 79052 w 168076"/>
                <a:gd name="connsiteY3" fmla="*/ 0 h 51019"/>
                <a:gd name="connsiteX4" fmla="*/ 84436 w 168076"/>
                <a:gd name="connsiteY4" fmla="*/ 0 h 51019"/>
                <a:gd name="connsiteX5" fmla="*/ 84436 w 168076"/>
                <a:gd name="connsiteY5" fmla="*/ 22662 h 51019"/>
                <a:gd name="connsiteX6" fmla="*/ 117906 w 168076"/>
                <a:gd name="connsiteY6" fmla="*/ 45570 h 51019"/>
                <a:gd name="connsiteX7" fmla="*/ 163980 w 168076"/>
                <a:gd name="connsiteY7" fmla="*/ 21845 h 51019"/>
                <a:gd name="connsiteX8" fmla="*/ 168077 w 168076"/>
                <a:gd name="connsiteY8" fmla="*/ 25341 h 51019"/>
                <a:gd name="connsiteX9" fmla="*/ 120034 w 168076"/>
                <a:gd name="connsiteY9" fmla="*/ 51020 h 51019"/>
                <a:gd name="connsiteX10" fmla="*/ 117603 w 168076"/>
                <a:gd name="connsiteY10" fmla="*/ 50946 h 51019"/>
                <a:gd name="connsiteX11" fmla="*/ 81944 w 168076"/>
                <a:gd name="connsiteY11" fmla="*/ 28506 h 51019"/>
                <a:gd name="connsiteX12" fmla="*/ 50362 w 168076"/>
                <a:gd name="connsiteY12" fmla="*/ 50053 h 51019"/>
                <a:gd name="connsiteX13" fmla="*/ 0 w 168076"/>
                <a:gd name="connsiteY13" fmla="*/ 25443 h 51019"/>
                <a:gd name="connsiteX14" fmla="*/ 3918 w 168076"/>
                <a:gd name="connsiteY14" fmla="*/ 21749 h 5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076" h="51019">
                  <a:moveTo>
                    <a:pt x="3918" y="21749"/>
                  </a:moveTo>
                  <a:cubicBezTo>
                    <a:pt x="20090" y="38887"/>
                    <a:pt x="35470" y="46625"/>
                    <a:pt x="49597" y="44717"/>
                  </a:cubicBezTo>
                  <a:cubicBezTo>
                    <a:pt x="66690" y="42425"/>
                    <a:pt x="77018" y="26429"/>
                    <a:pt x="79052" y="22989"/>
                  </a:cubicBezTo>
                  <a:lnTo>
                    <a:pt x="79052" y="0"/>
                  </a:lnTo>
                  <a:lnTo>
                    <a:pt x="84436" y="0"/>
                  </a:lnTo>
                  <a:lnTo>
                    <a:pt x="84436" y="22662"/>
                  </a:lnTo>
                  <a:cubicBezTo>
                    <a:pt x="94144" y="37090"/>
                    <a:pt x="105400" y="44803"/>
                    <a:pt x="117906" y="45570"/>
                  </a:cubicBezTo>
                  <a:cubicBezTo>
                    <a:pt x="142144" y="47073"/>
                    <a:pt x="163763" y="22099"/>
                    <a:pt x="163980" y="21845"/>
                  </a:cubicBezTo>
                  <a:lnTo>
                    <a:pt x="168077" y="25341"/>
                  </a:lnTo>
                  <a:cubicBezTo>
                    <a:pt x="167160" y="26420"/>
                    <a:pt x="145903" y="51020"/>
                    <a:pt x="120034" y="51020"/>
                  </a:cubicBezTo>
                  <a:cubicBezTo>
                    <a:pt x="119229" y="51020"/>
                    <a:pt x="118420" y="50996"/>
                    <a:pt x="117603" y="50946"/>
                  </a:cubicBezTo>
                  <a:cubicBezTo>
                    <a:pt x="104194" y="50134"/>
                    <a:pt x="92210" y="42591"/>
                    <a:pt x="81944" y="28506"/>
                  </a:cubicBezTo>
                  <a:cubicBezTo>
                    <a:pt x="77580" y="34950"/>
                    <a:pt x="66945" y="47802"/>
                    <a:pt x="50362" y="50053"/>
                  </a:cubicBezTo>
                  <a:cubicBezTo>
                    <a:pt x="34405" y="52216"/>
                    <a:pt x="17451" y="43937"/>
                    <a:pt x="0" y="25443"/>
                  </a:cubicBezTo>
                  <a:lnTo>
                    <a:pt x="3918" y="21749"/>
                  </a:lnTo>
                  <a:close/>
                </a:path>
              </a:pathLst>
            </a:custGeom>
            <a:solidFill>
              <a:srgbClr val="AD4925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7" name="图形 73">
              <a:extLst>
                <a:ext uri="{FF2B5EF4-FFF2-40B4-BE49-F238E27FC236}">
                  <a16:creationId xmlns:a16="http://schemas.microsoft.com/office/drawing/2014/main" id="{2B3B90FC-27F1-5B66-8077-120BBE582C3E}"/>
                </a:ext>
              </a:extLst>
            </p:cNvPr>
            <p:cNvGrpSpPr/>
            <p:nvPr/>
          </p:nvGrpSpPr>
          <p:grpSpPr>
            <a:xfrm>
              <a:off x="2105690" y="1644999"/>
              <a:ext cx="108197" cy="129312"/>
              <a:chOff x="2105690" y="1644999"/>
              <a:chExt cx="108197" cy="129312"/>
            </a:xfrm>
          </p:grpSpPr>
          <p:grpSp>
            <p:nvGrpSpPr>
              <p:cNvPr id="356" name="图形 73">
                <a:extLst>
                  <a:ext uri="{FF2B5EF4-FFF2-40B4-BE49-F238E27FC236}">
                    <a16:creationId xmlns:a16="http://schemas.microsoft.com/office/drawing/2014/main" id="{4768777E-FB42-95B2-61B3-C95EEEB29219}"/>
                  </a:ext>
                </a:extLst>
              </p:cNvPr>
              <p:cNvGrpSpPr/>
              <p:nvPr/>
            </p:nvGrpSpPr>
            <p:grpSpPr>
              <a:xfrm>
                <a:off x="2113255" y="1654047"/>
                <a:ext cx="100632" cy="120264"/>
                <a:chOff x="2113255" y="1654047"/>
                <a:chExt cx="100632" cy="120264"/>
              </a:xfrm>
            </p:grpSpPr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70DB50FB-15A7-7F3A-2762-228CC15F924A}"/>
                    </a:ext>
                  </a:extLst>
                </p:cNvPr>
                <p:cNvSpPr/>
                <p:nvPr/>
              </p:nvSpPr>
              <p:spPr>
                <a:xfrm>
                  <a:off x="2113255" y="1654047"/>
                  <a:ext cx="100632" cy="120264"/>
                </a:xfrm>
                <a:custGeom>
                  <a:avLst/>
                  <a:gdLst>
                    <a:gd name="connsiteX0" fmla="*/ 100633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0 w 100632"/>
                    <a:gd name="connsiteY2" fmla="*/ 60133 h 120264"/>
                    <a:gd name="connsiteX3" fmla="*/ 50316 w 100632"/>
                    <a:gd name="connsiteY3" fmla="*/ 0 h 120264"/>
                    <a:gd name="connsiteX4" fmla="*/ 100633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100633" y="60133"/>
                      </a:moveTo>
                      <a:cubicBezTo>
                        <a:pt x="100633" y="93344"/>
                        <a:pt x="78103" y="120264"/>
                        <a:pt x="50316" y="120264"/>
                      </a:cubicBezTo>
                      <a:cubicBezTo>
                        <a:pt x="22526" y="120264"/>
                        <a:pt x="0" y="93344"/>
                        <a:pt x="0" y="60133"/>
                      </a:cubicBezTo>
                      <a:cubicBezTo>
                        <a:pt x="0" y="26922"/>
                        <a:pt x="22526" y="0"/>
                        <a:pt x="50316" y="0"/>
                      </a:cubicBezTo>
                      <a:cubicBezTo>
                        <a:pt x="78105" y="0"/>
                        <a:pt x="100633" y="26922"/>
                        <a:pt x="100633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5EF95BF4-4B24-A5A2-F25C-F45FC6461F97}"/>
                    </a:ext>
                  </a:extLst>
                </p:cNvPr>
                <p:cNvSpPr/>
                <p:nvPr/>
              </p:nvSpPr>
              <p:spPr>
                <a:xfrm>
                  <a:off x="2129948" y="1668238"/>
                  <a:ext cx="33625" cy="33621"/>
                </a:xfrm>
                <a:custGeom>
                  <a:avLst/>
                  <a:gdLst>
                    <a:gd name="connsiteX0" fmla="*/ 33625 w 33625"/>
                    <a:gd name="connsiteY0" fmla="*/ 16812 h 33621"/>
                    <a:gd name="connsiteX1" fmla="*/ 16810 w 33625"/>
                    <a:gd name="connsiteY1" fmla="*/ 33622 h 33621"/>
                    <a:gd name="connsiteX2" fmla="*/ 0 w 33625"/>
                    <a:gd name="connsiteY2" fmla="*/ 16812 h 33621"/>
                    <a:gd name="connsiteX3" fmla="*/ 16810 w 33625"/>
                    <a:gd name="connsiteY3" fmla="*/ 0 h 33621"/>
                    <a:gd name="connsiteX4" fmla="*/ 33625 w 33625"/>
                    <a:gd name="connsiteY4" fmla="*/ 16812 h 33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5" h="33621">
                      <a:moveTo>
                        <a:pt x="33625" y="16812"/>
                      </a:moveTo>
                      <a:cubicBezTo>
                        <a:pt x="33625" y="26095"/>
                        <a:pt x="26099" y="33622"/>
                        <a:pt x="16810" y="33622"/>
                      </a:cubicBezTo>
                      <a:cubicBezTo>
                        <a:pt x="7526" y="33622"/>
                        <a:pt x="0" y="26095"/>
                        <a:pt x="0" y="16812"/>
                      </a:cubicBezTo>
                      <a:cubicBezTo>
                        <a:pt x="0" y="7528"/>
                        <a:pt x="7526" y="0"/>
                        <a:pt x="16810" y="0"/>
                      </a:cubicBezTo>
                      <a:cubicBezTo>
                        <a:pt x="26097" y="0"/>
                        <a:pt x="33625" y="7527"/>
                        <a:pt x="33625" y="168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00D1AE6A-63C8-F19C-57B2-82C1DC1914A2}"/>
                  </a:ext>
                </a:extLst>
              </p:cNvPr>
              <p:cNvSpPr/>
              <p:nvPr/>
            </p:nvSpPr>
            <p:spPr>
              <a:xfrm>
                <a:off x="2105690" y="1644999"/>
                <a:ext cx="107216" cy="64045"/>
              </a:xfrm>
              <a:custGeom>
                <a:avLst/>
                <a:gdLst>
                  <a:gd name="connsiteX0" fmla="*/ 0 w 107216"/>
                  <a:gd name="connsiteY0" fmla="*/ 64045 h 64045"/>
                  <a:gd name="connsiteX1" fmla="*/ 59525 w 107216"/>
                  <a:gd name="connsiteY1" fmla="*/ 11426 h 64045"/>
                  <a:gd name="connsiteX2" fmla="*/ 107217 w 107216"/>
                  <a:gd name="connsiteY2" fmla="*/ 57324 h 64045"/>
                  <a:gd name="connsiteX3" fmla="*/ 56402 w 107216"/>
                  <a:gd name="connsiteY3" fmla="*/ 0 h 64045"/>
                  <a:gd name="connsiteX4" fmla="*/ 0 w 107216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6" h="64045">
                    <a:moveTo>
                      <a:pt x="0" y="64045"/>
                    </a:moveTo>
                    <a:cubicBezTo>
                      <a:pt x="0" y="64045"/>
                      <a:pt x="24994" y="10363"/>
                      <a:pt x="59525" y="11426"/>
                    </a:cubicBezTo>
                    <a:cubicBezTo>
                      <a:pt x="94056" y="12490"/>
                      <a:pt x="102428" y="45758"/>
                      <a:pt x="107217" y="57324"/>
                    </a:cubicBezTo>
                    <a:cubicBezTo>
                      <a:pt x="107211" y="43902"/>
                      <a:pt x="96852" y="0"/>
                      <a:pt x="56402" y="0"/>
                    </a:cubicBezTo>
                    <a:cubicBezTo>
                      <a:pt x="22446" y="0"/>
                      <a:pt x="0" y="54181"/>
                      <a:pt x="0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8" name="图形 73">
              <a:extLst>
                <a:ext uri="{FF2B5EF4-FFF2-40B4-BE49-F238E27FC236}">
                  <a16:creationId xmlns:a16="http://schemas.microsoft.com/office/drawing/2014/main" id="{E9499371-2AA0-85D0-6102-2D70888D4253}"/>
                </a:ext>
              </a:extLst>
            </p:cNvPr>
            <p:cNvGrpSpPr/>
            <p:nvPr/>
          </p:nvGrpSpPr>
          <p:grpSpPr>
            <a:xfrm>
              <a:off x="2379961" y="1644999"/>
              <a:ext cx="108197" cy="129312"/>
              <a:chOff x="2379961" y="1644999"/>
              <a:chExt cx="108197" cy="129312"/>
            </a:xfrm>
          </p:grpSpPr>
          <p:grpSp>
            <p:nvGrpSpPr>
              <p:cNvPr id="352" name="图形 73">
                <a:extLst>
                  <a:ext uri="{FF2B5EF4-FFF2-40B4-BE49-F238E27FC236}">
                    <a16:creationId xmlns:a16="http://schemas.microsoft.com/office/drawing/2014/main" id="{E99FAF98-6382-1172-E746-4D3ADF6D7028}"/>
                  </a:ext>
                </a:extLst>
              </p:cNvPr>
              <p:cNvGrpSpPr/>
              <p:nvPr/>
            </p:nvGrpSpPr>
            <p:grpSpPr>
              <a:xfrm>
                <a:off x="2379961" y="1654047"/>
                <a:ext cx="100632" cy="120264"/>
                <a:chOff x="2379961" y="1654047"/>
                <a:chExt cx="100632" cy="120264"/>
              </a:xfrm>
            </p:grpSpPr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6BB7F461-CC11-22AC-1E1D-787F43D0FA7E}"/>
                    </a:ext>
                  </a:extLst>
                </p:cNvPr>
                <p:cNvSpPr/>
                <p:nvPr/>
              </p:nvSpPr>
              <p:spPr>
                <a:xfrm>
                  <a:off x="2379961" y="1654047"/>
                  <a:ext cx="100632" cy="120264"/>
                </a:xfrm>
                <a:custGeom>
                  <a:avLst/>
                  <a:gdLst>
                    <a:gd name="connsiteX0" fmla="*/ 0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100633 w 100632"/>
                    <a:gd name="connsiteY2" fmla="*/ 60133 h 120264"/>
                    <a:gd name="connsiteX3" fmla="*/ 50316 w 100632"/>
                    <a:gd name="connsiteY3" fmla="*/ 0 h 120264"/>
                    <a:gd name="connsiteX4" fmla="*/ 0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0" y="60133"/>
                      </a:moveTo>
                      <a:cubicBezTo>
                        <a:pt x="0" y="93344"/>
                        <a:pt x="22528" y="120264"/>
                        <a:pt x="50316" y="120264"/>
                      </a:cubicBezTo>
                      <a:cubicBezTo>
                        <a:pt x="78105" y="120264"/>
                        <a:pt x="100633" y="93344"/>
                        <a:pt x="100633" y="60133"/>
                      </a:cubicBezTo>
                      <a:cubicBezTo>
                        <a:pt x="100633" y="26922"/>
                        <a:pt x="78105" y="0"/>
                        <a:pt x="50316" y="0"/>
                      </a:cubicBezTo>
                      <a:cubicBezTo>
                        <a:pt x="22528" y="0"/>
                        <a:pt x="0" y="26922"/>
                        <a:pt x="0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764DB64E-CF95-02CB-ACDC-A0D1BB714B3A}"/>
                    </a:ext>
                  </a:extLst>
                </p:cNvPr>
                <p:cNvSpPr/>
                <p:nvPr/>
              </p:nvSpPr>
              <p:spPr>
                <a:xfrm>
                  <a:off x="2395381" y="1664950"/>
                  <a:ext cx="33621" cy="33619"/>
                </a:xfrm>
                <a:custGeom>
                  <a:avLst/>
                  <a:gdLst>
                    <a:gd name="connsiteX0" fmla="*/ 0 w 33621"/>
                    <a:gd name="connsiteY0" fmla="*/ 16810 h 33619"/>
                    <a:gd name="connsiteX1" fmla="*/ 16812 w 33621"/>
                    <a:gd name="connsiteY1" fmla="*/ 33620 h 33619"/>
                    <a:gd name="connsiteX2" fmla="*/ 33622 w 33621"/>
                    <a:gd name="connsiteY2" fmla="*/ 16810 h 33619"/>
                    <a:gd name="connsiteX3" fmla="*/ 16812 w 33621"/>
                    <a:gd name="connsiteY3" fmla="*/ 0 h 33619"/>
                    <a:gd name="connsiteX4" fmla="*/ 0 w 33621"/>
                    <a:gd name="connsiteY4" fmla="*/ 16810 h 3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1" h="33619">
                      <a:moveTo>
                        <a:pt x="0" y="16810"/>
                      </a:moveTo>
                      <a:cubicBezTo>
                        <a:pt x="0" y="26093"/>
                        <a:pt x="7526" y="33620"/>
                        <a:pt x="16812" y="33620"/>
                      </a:cubicBezTo>
                      <a:cubicBezTo>
                        <a:pt x="26095" y="33620"/>
                        <a:pt x="33622" y="26093"/>
                        <a:pt x="33622" y="16810"/>
                      </a:cubicBezTo>
                      <a:cubicBezTo>
                        <a:pt x="33622" y="7527"/>
                        <a:pt x="26095" y="0"/>
                        <a:pt x="16812" y="0"/>
                      </a:cubicBezTo>
                      <a:cubicBezTo>
                        <a:pt x="7526" y="0"/>
                        <a:pt x="0" y="7525"/>
                        <a:pt x="0" y="16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6D265AE0-34AD-CD8E-5305-5A837B22C94D}"/>
                  </a:ext>
                </a:extLst>
              </p:cNvPr>
              <p:cNvSpPr/>
              <p:nvPr/>
            </p:nvSpPr>
            <p:spPr>
              <a:xfrm>
                <a:off x="2380940" y="1644999"/>
                <a:ext cx="107218" cy="64045"/>
              </a:xfrm>
              <a:custGeom>
                <a:avLst/>
                <a:gdLst>
                  <a:gd name="connsiteX0" fmla="*/ 107219 w 107218"/>
                  <a:gd name="connsiteY0" fmla="*/ 64045 h 64045"/>
                  <a:gd name="connsiteX1" fmla="*/ 47692 w 107218"/>
                  <a:gd name="connsiteY1" fmla="*/ 11426 h 64045"/>
                  <a:gd name="connsiteX2" fmla="*/ 0 w 107218"/>
                  <a:gd name="connsiteY2" fmla="*/ 57324 h 64045"/>
                  <a:gd name="connsiteX3" fmla="*/ 50817 w 107218"/>
                  <a:gd name="connsiteY3" fmla="*/ 0 h 64045"/>
                  <a:gd name="connsiteX4" fmla="*/ 107219 w 107218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8" h="64045">
                    <a:moveTo>
                      <a:pt x="107219" y="64045"/>
                    </a:moveTo>
                    <a:cubicBezTo>
                      <a:pt x="107219" y="64045"/>
                      <a:pt x="82223" y="10363"/>
                      <a:pt x="47692" y="11426"/>
                    </a:cubicBezTo>
                    <a:cubicBezTo>
                      <a:pt x="13161" y="12490"/>
                      <a:pt x="4789" y="45758"/>
                      <a:pt x="0" y="57324"/>
                    </a:cubicBezTo>
                    <a:cubicBezTo>
                      <a:pt x="7" y="43902"/>
                      <a:pt x="10366" y="0"/>
                      <a:pt x="50817" y="0"/>
                    </a:cubicBezTo>
                    <a:cubicBezTo>
                      <a:pt x="84774" y="0"/>
                      <a:pt x="107219" y="54181"/>
                      <a:pt x="107219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5C872ADA-759D-24F4-608A-9753EEAE34AC}"/>
                </a:ext>
              </a:extLst>
            </p:cNvPr>
            <p:cNvSpPr/>
            <p:nvPr/>
          </p:nvSpPr>
          <p:spPr>
            <a:xfrm>
              <a:off x="1860583" y="1434903"/>
              <a:ext cx="332609" cy="446739"/>
            </a:xfrm>
            <a:custGeom>
              <a:avLst/>
              <a:gdLst>
                <a:gd name="connsiteX0" fmla="*/ 332587 w 332609"/>
                <a:gd name="connsiteY0" fmla="*/ 18288 h 446739"/>
                <a:gd name="connsiteX1" fmla="*/ 274706 w 332609"/>
                <a:gd name="connsiteY1" fmla="*/ 114439 h 446739"/>
                <a:gd name="connsiteX2" fmla="*/ 52579 w 332609"/>
                <a:gd name="connsiteY2" fmla="*/ 446369 h 446739"/>
                <a:gd name="connsiteX3" fmla="*/ 45345 w 332609"/>
                <a:gd name="connsiteY3" fmla="*/ 81431 h 446739"/>
                <a:gd name="connsiteX4" fmla="*/ 332587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332587" y="18288"/>
                  </a:moveTo>
                  <a:cubicBezTo>
                    <a:pt x="333493" y="28190"/>
                    <a:pt x="307540" y="77743"/>
                    <a:pt x="274706" y="114439"/>
                  </a:cubicBezTo>
                  <a:cubicBezTo>
                    <a:pt x="155577" y="247572"/>
                    <a:pt x="187241" y="416817"/>
                    <a:pt x="52579" y="446369"/>
                  </a:cubicBezTo>
                  <a:cubicBezTo>
                    <a:pt x="-696" y="458058"/>
                    <a:pt x="-29483" y="190032"/>
                    <a:pt x="45345" y="81431"/>
                  </a:cubicBezTo>
                  <a:cubicBezTo>
                    <a:pt x="86139" y="22231"/>
                    <a:pt x="328313" y="-28409"/>
                    <a:pt x="332587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CCBC6FF8-86EF-7CD0-9783-C024CC348BF4}"/>
                </a:ext>
              </a:extLst>
            </p:cNvPr>
            <p:cNvSpPr/>
            <p:nvPr/>
          </p:nvSpPr>
          <p:spPr>
            <a:xfrm>
              <a:off x="2374335" y="1434903"/>
              <a:ext cx="332609" cy="446739"/>
            </a:xfrm>
            <a:custGeom>
              <a:avLst/>
              <a:gdLst>
                <a:gd name="connsiteX0" fmla="*/ 23 w 332609"/>
                <a:gd name="connsiteY0" fmla="*/ 18288 h 446739"/>
                <a:gd name="connsiteX1" fmla="*/ 57904 w 332609"/>
                <a:gd name="connsiteY1" fmla="*/ 114439 h 446739"/>
                <a:gd name="connsiteX2" fmla="*/ 280030 w 332609"/>
                <a:gd name="connsiteY2" fmla="*/ 446369 h 446739"/>
                <a:gd name="connsiteX3" fmla="*/ 287265 w 332609"/>
                <a:gd name="connsiteY3" fmla="*/ 81431 h 446739"/>
                <a:gd name="connsiteX4" fmla="*/ 23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23" y="18288"/>
                  </a:moveTo>
                  <a:cubicBezTo>
                    <a:pt x="-883" y="28190"/>
                    <a:pt x="25070" y="77743"/>
                    <a:pt x="57904" y="114439"/>
                  </a:cubicBezTo>
                  <a:cubicBezTo>
                    <a:pt x="177034" y="247572"/>
                    <a:pt x="145369" y="416817"/>
                    <a:pt x="280030" y="446369"/>
                  </a:cubicBezTo>
                  <a:cubicBezTo>
                    <a:pt x="333304" y="458058"/>
                    <a:pt x="362092" y="190032"/>
                    <a:pt x="287265" y="81431"/>
                  </a:cubicBezTo>
                  <a:cubicBezTo>
                    <a:pt x="246474" y="22231"/>
                    <a:pt x="4297" y="-28409"/>
                    <a:pt x="23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6E425618-BBA9-87AE-3C4E-A52160351DF5}"/>
                </a:ext>
              </a:extLst>
            </p:cNvPr>
            <p:cNvSpPr/>
            <p:nvPr/>
          </p:nvSpPr>
          <p:spPr>
            <a:xfrm>
              <a:off x="2105690" y="1482860"/>
              <a:ext cx="458571" cy="603186"/>
            </a:xfrm>
            <a:custGeom>
              <a:avLst/>
              <a:gdLst>
                <a:gd name="connsiteX0" fmla="*/ 458571 w 458571"/>
                <a:gd name="connsiteY0" fmla="*/ 365341 h 603186"/>
                <a:gd name="connsiteX1" fmla="*/ 265197 w 458571"/>
                <a:gd name="connsiteY1" fmla="*/ 4171 h 603186"/>
                <a:gd name="connsiteX2" fmla="*/ 254458 w 458571"/>
                <a:gd name="connsiteY2" fmla="*/ 0 h 603186"/>
                <a:gd name="connsiteX3" fmla="*/ 338261 w 458571"/>
                <a:gd name="connsiteY3" fmla="*/ 115395 h 603186"/>
                <a:gd name="connsiteX4" fmla="*/ 427053 w 458571"/>
                <a:gd name="connsiteY4" fmla="*/ 364307 h 603186"/>
                <a:gd name="connsiteX5" fmla="*/ 328859 w 458571"/>
                <a:gd name="connsiteY5" fmla="*/ 542334 h 603186"/>
                <a:gd name="connsiteX6" fmla="*/ 0 w 458571"/>
                <a:gd name="connsiteY6" fmla="*/ 537108 h 603186"/>
                <a:gd name="connsiteX7" fmla="*/ 0 w 458571"/>
                <a:gd name="connsiteY7" fmla="*/ 537108 h 603186"/>
                <a:gd name="connsiteX8" fmla="*/ 173508 w 458571"/>
                <a:gd name="connsiteY8" fmla="*/ 603186 h 603186"/>
                <a:gd name="connsiteX9" fmla="*/ 458571 w 458571"/>
                <a:gd name="connsiteY9" fmla="*/ 365341 h 60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571" h="603186">
                  <a:moveTo>
                    <a:pt x="458571" y="365341"/>
                  </a:moveTo>
                  <a:cubicBezTo>
                    <a:pt x="458571" y="203979"/>
                    <a:pt x="407699" y="65581"/>
                    <a:pt x="265197" y="4171"/>
                  </a:cubicBezTo>
                  <a:cubicBezTo>
                    <a:pt x="261870" y="2736"/>
                    <a:pt x="258263" y="1344"/>
                    <a:pt x="254458" y="0"/>
                  </a:cubicBezTo>
                  <a:cubicBezTo>
                    <a:pt x="285088" y="40766"/>
                    <a:pt x="321891" y="90474"/>
                    <a:pt x="338261" y="115395"/>
                  </a:cubicBezTo>
                  <a:cubicBezTo>
                    <a:pt x="374903" y="171185"/>
                    <a:pt x="416614" y="284644"/>
                    <a:pt x="427053" y="364307"/>
                  </a:cubicBezTo>
                  <a:cubicBezTo>
                    <a:pt x="434951" y="424571"/>
                    <a:pt x="427053" y="486251"/>
                    <a:pt x="328859" y="542334"/>
                  </a:cubicBezTo>
                  <a:cubicBezTo>
                    <a:pt x="240271" y="592928"/>
                    <a:pt x="202392" y="625061"/>
                    <a:pt x="0" y="537108"/>
                  </a:cubicBezTo>
                  <a:lnTo>
                    <a:pt x="0" y="537108"/>
                  </a:lnTo>
                  <a:cubicBezTo>
                    <a:pt x="60051" y="581579"/>
                    <a:pt x="133505" y="603186"/>
                    <a:pt x="173508" y="603186"/>
                  </a:cubicBezTo>
                  <a:cubicBezTo>
                    <a:pt x="265197" y="603186"/>
                    <a:pt x="458571" y="526702"/>
                    <a:pt x="458571" y="3653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42" name="图片 841">
            <a:extLst>
              <a:ext uri="{FF2B5EF4-FFF2-40B4-BE49-F238E27FC236}">
                <a16:creationId xmlns:a16="http://schemas.microsoft.com/office/drawing/2014/main" id="{302DD9A5-55F1-D927-91AC-6C9853685B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3312" y="4212792"/>
            <a:ext cx="2023504" cy="2247030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A1D83B23-A6C5-74AF-EE4B-F2D423BDFCF8}"/>
              </a:ext>
            </a:extLst>
          </p:cNvPr>
          <p:cNvGrpSpPr/>
          <p:nvPr/>
        </p:nvGrpSpPr>
        <p:grpSpPr>
          <a:xfrm>
            <a:off x="2543059" y="2379713"/>
            <a:ext cx="3778872" cy="707886"/>
            <a:chOff x="2543059" y="2379713"/>
            <a:chExt cx="3778872" cy="707886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6FBB1699-87C8-E936-9959-66C7B62CA2F0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2329658-8E6B-6465-BF08-616F7A4E3411}"/>
                </a:ext>
              </a:extLst>
            </p:cNvPr>
            <p:cNvSpPr txBox="1"/>
            <p:nvPr/>
          </p:nvSpPr>
          <p:spPr>
            <a:xfrm>
              <a:off x="3407564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0B01F01-7945-F1E7-7F5F-A6F568021AEB}"/>
                </a:ext>
              </a:extLst>
            </p:cNvPr>
            <p:cNvSpPr txBox="1"/>
            <p:nvPr/>
          </p:nvSpPr>
          <p:spPr>
            <a:xfrm>
              <a:off x="2681637" y="2379713"/>
              <a:ext cx="66717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0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en-US" altLang="zh-CN" sz="4000" dirty="0"/>
                <a:t>01</a:t>
              </a:r>
              <a:endParaRPr lang="zh-CN" altLang="en-US" sz="4000" dirty="0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FE41006-96B6-4344-C0F2-C85DC227634C}"/>
              </a:ext>
            </a:extLst>
          </p:cNvPr>
          <p:cNvGrpSpPr/>
          <p:nvPr/>
        </p:nvGrpSpPr>
        <p:grpSpPr>
          <a:xfrm>
            <a:off x="6483313" y="2379713"/>
            <a:ext cx="3778872" cy="707886"/>
            <a:chOff x="2543059" y="2379713"/>
            <a:chExt cx="3778872" cy="707886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A8D745C1-4017-48D6-86EB-A792475E3A92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41659A0-8371-C46C-64E1-C7BC68C9A2C4}"/>
                </a:ext>
              </a:extLst>
            </p:cNvPr>
            <p:cNvSpPr txBox="1"/>
            <p:nvPr/>
          </p:nvSpPr>
          <p:spPr>
            <a:xfrm>
              <a:off x="3407564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3718F1D-C988-4D72-7CA9-D621F1C2D363}"/>
                </a:ext>
              </a:extLst>
            </p:cNvPr>
            <p:cNvSpPr txBox="1"/>
            <p:nvPr/>
          </p:nvSpPr>
          <p:spPr>
            <a:xfrm>
              <a:off x="2681637" y="2379713"/>
              <a:ext cx="8114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0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en-US" altLang="zh-CN" sz="4000" dirty="0"/>
                <a:t>02</a:t>
              </a:r>
              <a:endParaRPr lang="zh-CN" altLang="en-US" sz="4000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2A74357-23FF-FD7F-BCAA-09B91B5F1915}"/>
              </a:ext>
            </a:extLst>
          </p:cNvPr>
          <p:cNvGrpSpPr/>
          <p:nvPr/>
        </p:nvGrpSpPr>
        <p:grpSpPr>
          <a:xfrm>
            <a:off x="2543059" y="3571568"/>
            <a:ext cx="3778872" cy="707886"/>
            <a:chOff x="2543059" y="2379713"/>
            <a:chExt cx="3778872" cy="707886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6FBDF1CE-EBD8-57E1-7759-FF0EEB94FE9E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45FB9FE-6200-942A-724E-71E6931B71B1}"/>
                </a:ext>
              </a:extLst>
            </p:cNvPr>
            <p:cNvSpPr txBox="1"/>
            <p:nvPr/>
          </p:nvSpPr>
          <p:spPr>
            <a:xfrm>
              <a:off x="3407564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2FDCDCE-28E8-8587-2F38-4B68649B0C8B}"/>
                </a:ext>
              </a:extLst>
            </p:cNvPr>
            <p:cNvSpPr txBox="1"/>
            <p:nvPr/>
          </p:nvSpPr>
          <p:spPr>
            <a:xfrm>
              <a:off x="2681637" y="2379713"/>
              <a:ext cx="82907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0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en-US" altLang="zh-CN" sz="4000" dirty="0"/>
                <a:t>03</a:t>
              </a:r>
              <a:endParaRPr lang="zh-CN" altLang="en-US" sz="4000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8E09DDC-763F-829C-BA6F-09A1511D3546}"/>
              </a:ext>
            </a:extLst>
          </p:cNvPr>
          <p:cNvGrpSpPr/>
          <p:nvPr/>
        </p:nvGrpSpPr>
        <p:grpSpPr>
          <a:xfrm>
            <a:off x="6483313" y="3571568"/>
            <a:ext cx="3778872" cy="707886"/>
            <a:chOff x="2543059" y="2379713"/>
            <a:chExt cx="3778872" cy="707886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6CF3BCEE-8F05-A165-FC73-00751CF7C134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721EA0B-6542-D5EF-36FE-14E5410A4916}"/>
                </a:ext>
              </a:extLst>
            </p:cNvPr>
            <p:cNvSpPr txBox="1"/>
            <p:nvPr/>
          </p:nvSpPr>
          <p:spPr>
            <a:xfrm>
              <a:off x="3407564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945FA3F-336C-6AB6-67F8-9B5BE4090559}"/>
                </a:ext>
              </a:extLst>
            </p:cNvPr>
            <p:cNvSpPr txBox="1"/>
            <p:nvPr/>
          </p:nvSpPr>
          <p:spPr>
            <a:xfrm>
              <a:off x="2681637" y="2379713"/>
              <a:ext cx="85472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0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en-US" altLang="zh-CN" sz="4000" dirty="0"/>
                <a:t>04</a:t>
              </a:r>
              <a:endParaRPr lang="zh-CN" altLang="en-US" sz="4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168846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cxnSp>
        <p:nvCxnSpPr>
          <p:cNvPr id="2" name="Elbow Connector 97">
            <a:extLst>
              <a:ext uri="{FF2B5EF4-FFF2-40B4-BE49-F238E27FC236}">
                <a16:creationId xmlns:a16="http://schemas.microsoft.com/office/drawing/2014/main" id="{5D74A04A-053E-D42F-BEEF-D2A4345B1012}"/>
              </a:ext>
            </a:extLst>
          </p:cNvPr>
          <p:cNvCxnSpPr>
            <a:stCxn id="15" idx="6"/>
            <a:endCxn id="42" idx="2"/>
          </p:cNvCxnSpPr>
          <p:nvPr/>
        </p:nvCxnSpPr>
        <p:spPr>
          <a:xfrm flipH="1">
            <a:off x="1571632" y="2628872"/>
            <a:ext cx="9096736" cy="2362261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94">
            <a:extLst>
              <a:ext uri="{FF2B5EF4-FFF2-40B4-BE49-F238E27FC236}">
                <a16:creationId xmlns:a16="http://schemas.microsoft.com/office/drawing/2014/main" id="{934E59C7-4B14-A993-F81F-4EE98F4462C2}"/>
              </a:ext>
            </a:extLst>
          </p:cNvPr>
          <p:cNvCxnSpPr/>
          <p:nvPr/>
        </p:nvCxnSpPr>
        <p:spPr>
          <a:xfrm rot="16200000" flipH="1">
            <a:off x="5075874" y="2018246"/>
            <a:ext cx="22048" cy="2069742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95">
            <a:extLst>
              <a:ext uri="{FF2B5EF4-FFF2-40B4-BE49-F238E27FC236}">
                <a16:creationId xmlns:a16="http://schemas.microsoft.com/office/drawing/2014/main" id="{9D8CB635-E572-4254-A564-B9ED58AD2239}"/>
              </a:ext>
            </a:extLst>
          </p:cNvPr>
          <p:cNvCxnSpPr/>
          <p:nvPr/>
        </p:nvCxnSpPr>
        <p:spPr>
          <a:xfrm rot="5400000" flipH="1" flipV="1">
            <a:off x="7147529" y="1180981"/>
            <a:ext cx="18224" cy="2069742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Elbow Connector 96">
            <a:extLst>
              <a:ext uri="{FF2B5EF4-FFF2-40B4-BE49-F238E27FC236}">
                <a16:creationId xmlns:a16="http://schemas.microsoft.com/office/drawing/2014/main" id="{6F782D84-D4FF-8BE5-5400-18D10A10C7C6}"/>
              </a:ext>
            </a:extLst>
          </p:cNvPr>
          <p:cNvCxnSpPr/>
          <p:nvPr/>
        </p:nvCxnSpPr>
        <p:spPr>
          <a:xfrm rot="16200000" flipH="1">
            <a:off x="9215360" y="2018249"/>
            <a:ext cx="22048" cy="2069742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98">
            <a:extLst>
              <a:ext uri="{FF2B5EF4-FFF2-40B4-BE49-F238E27FC236}">
                <a16:creationId xmlns:a16="http://schemas.microsoft.com/office/drawing/2014/main" id="{6FBD5AAB-CFE8-8328-21C7-1622E39A7D67}"/>
              </a:ext>
            </a:extLst>
          </p:cNvPr>
          <p:cNvCxnSpPr/>
          <p:nvPr/>
        </p:nvCxnSpPr>
        <p:spPr>
          <a:xfrm rot="5400000" flipH="1" flipV="1">
            <a:off x="3008039" y="1180981"/>
            <a:ext cx="18224" cy="2069742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32">
            <a:extLst>
              <a:ext uri="{FF2B5EF4-FFF2-40B4-BE49-F238E27FC236}">
                <a16:creationId xmlns:a16="http://schemas.microsoft.com/office/drawing/2014/main" id="{033EA438-B24B-51E9-8512-FBBB487ABAC6}"/>
              </a:ext>
            </a:extLst>
          </p:cNvPr>
          <p:cNvSpPr/>
          <p:nvPr/>
        </p:nvSpPr>
        <p:spPr>
          <a:xfrm>
            <a:off x="1554043" y="2218169"/>
            <a:ext cx="821298" cy="821405"/>
          </a:xfrm>
          <a:prstGeom prst="ellips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511946D3-8B8E-2EA3-97F1-82768D887019}"/>
              </a:ext>
            </a:extLst>
          </p:cNvPr>
          <p:cNvSpPr>
            <a:spLocks noEditPoints="1"/>
          </p:cNvSpPr>
          <p:nvPr/>
        </p:nvSpPr>
        <p:spPr bwMode="auto">
          <a:xfrm>
            <a:off x="1771106" y="2412971"/>
            <a:ext cx="395765" cy="431800"/>
          </a:xfrm>
          <a:custGeom>
            <a:avLst/>
            <a:gdLst>
              <a:gd name="T0" fmla="*/ 70 w 140"/>
              <a:gd name="T1" fmla="*/ 153 h 153"/>
              <a:gd name="T2" fmla="*/ 0 w 140"/>
              <a:gd name="T3" fmla="*/ 82 h 153"/>
              <a:gd name="T4" fmla="*/ 28 w 140"/>
              <a:gd name="T5" fmla="*/ 26 h 153"/>
              <a:gd name="T6" fmla="*/ 44 w 140"/>
              <a:gd name="T7" fmla="*/ 28 h 153"/>
              <a:gd name="T8" fmla="*/ 42 w 140"/>
              <a:gd name="T9" fmla="*/ 45 h 153"/>
              <a:gd name="T10" fmla="*/ 23 w 140"/>
              <a:gd name="T11" fmla="*/ 82 h 153"/>
              <a:gd name="T12" fmla="*/ 70 w 140"/>
              <a:gd name="T13" fmla="*/ 129 h 153"/>
              <a:gd name="T14" fmla="*/ 117 w 140"/>
              <a:gd name="T15" fmla="*/ 82 h 153"/>
              <a:gd name="T16" fmla="*/ 98 w 140"/>
              <a:gd name="T17" fmla="*/ 45 h 153"/>
              <a:gd name="T18" fmla="*/ 96 w 140"/>
              <a:gd name="T19" fmla="*/ 28 h 153"/>
              <a:gd name="T20" fmla="*/ 112 w 140"/>
              <a:gd name="T21" fmla="*/ 26 h 153"/>
              <a:gd name="T22" fmla="*/ 140 w 140"/>
              <a:gd name="T23" fmla="*/ 82 h 153"/>
              <a:gd name="T24" fmla="*/ 70 w 140"/>
              <a:gd name="T25" fmla="*/ 153 h 153"/>
              <a:gd name="T26" fmla="*/ 82 w 140"/>
              <a:gd name="T27" fmla="*/ 71 h 153"/>
              <a:gd name="T28" fmla="*/ 70 w 140"/>
              <a:gd name="T29" fmla="*/ 82 h 153"/>
              <a:gd name="T30" fmla="*/ 58 w 140"/>
              <a:gd name="T31" fmla="*/ 71 h 153"/>
              <a:gd name="T32" fmla="*/ 58 w 140"/>
              <a:gd name="T33" fmla="*/ 12 h 153"/>
              <a:gd name="T34" fmla="*/ 70 w 140"/>
              <a:gd name="T35" fmla="*/ 0 h 153"/>
              <a:gd name="T36" fmla="*/ 82 w 140"/>
              <a:gd name="T37" fmla="*/ 12 h 153"/>
              <a:gd name="T38" fmla="*/ 82 w 140"/>
              <a:gd name="T39" fmla="*/ 7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Oval 104">
            <a:extLst>
              <a:ext uri="{FF2B5EF4-FFF2-40B4-BE49-F238E27FC236}">
                <a16:creationId xmlns:a16="http://schemas.microsoft.com/office/drawing/2014/main" id="{D70DFFDB-8EFE-6EEF-DBB8-04DBFBBA1479}"/>
              </a:ext>
            </a:extLst>
          </p:cNvPr>
          <p:cNvSpPr/>
          <p:nvPr/>
        </p:nvSpPr>
        <p:spPr>
          <a:xfrm>
            <a:off x="3641376" y="2218169"/>
            <a:ext cx="821298" cy="821405"/>
          </a:xfrm>
          <a:prstGeom prst="ellipse">
            <a:avLst/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>
              <a:sym typeface="+mn-lt"/>
            </a:endParaRPr>
          </a:p>
        </p:txBody>
      </p:sp>
      <p:sp>
        <p:nvSpPr>
          <p:cNvPr id="14" name="Freeform 10">
            <a:extLst>
              <a:ext uri="{FF2B5EF4-FFF2-40B4-BE49-F238E27FC236}">
                <a16:creationId xmlns:a16="http://schemas.microsoft.com/office/drawing/2014/main" id="{6DBB08D5-C2D5-7A90-149A-6167C4E78F6C}"/>
              </a:ext>
            </a:extLst>
          </p:cNvPr>
          <p:cNvSpPr>
            <a:spLocks noEditPoints="1"/>
          </p:cNvSpPr>
          <p:nvPr/>
        </p:nvSpPr>
        <p:spPr bwMode="auto">
          <a:xfrm>
            <a:off x="3825362" y="2411301"/>
            <a:ext cx="431744" cy="397933"/>
          </a:xfrm>
          <a:custGeom>
            <a:avLst/>
            <a:gdLst>
              <a:gd name="T0" fmla="*/ 26 w 153"/>
              <a:gd name="T1" fmla="*/ 94 h 141"/>
              <a:gd name="T2" fmla="*/ 0 w 153"/>
              <a:gd name="T3" fmla="*/ 63 h 141"/>
              <a:gd name="T4" fmla="*/ 15 w 153"/>
              <a:gd name="T5" fmla="*/ 45 h 141"/>
              <a:gd name="T6" fmla="*/ 40 w 153"/>
              <a:gd name="T7" fmla="*/ 76 h 141"/>
              <a:gd name="T8" fmla="*/ 26 w 153"/>
              <a:gd name="T9" fmla="*/ 94 h 141"/>
              <a:gd name="T10" fmla="*/ 129 w 153"/>
              <a:gd name="T11" fmla="*/ 127 h 141"/>
              <a:gd name="T12" fmla="*/ 110 w 153"/>
              <a:gd name="T13" fmla="*/ 141 h 141"/>
              <a:gd name="T14" fmla="*/ 76 w 153"/>
              <a:gd name="T15" fmla="*/ 132 h 141"/>
              <a:gd name="T16" fmla="*/ 41 w 153"/>
              <a:gd name="T17" fmla="*/ 141 h 141"/>
              <a:gd name="T18" fmla="*/ 24 w 153"/>
              <a:gd name="T19" fmla="*/ 127 h 141"/>
              <a:gd name="T20" fmla="*/ 76 w 153"/>
              <a:gd name="T21" fmla="*/ 73 h 141"/>
              <a:gd name="T22" fmla="*/ 129 w 153"/>
              <a:gd name="T23" fmla="*/ 127 h 141"/>
              <a:gd name="T24" fmla="*/ 55 w 153"/>
              <a:gd name="T25" fmla="*/ 54 h 141"/>
              <a:gd name="T26" fmla="*/ 31 w 153"/>
              <a:gd name="T27" fmla="*/ 23 h 141"/>
              <a:gd name="T28" fmla="*/ 48 w 153"/>
              <a:gd name="T29" fmla="*/ 0 h 141"/>
              <a:gd name="T30" fmla="*/ 72 w 153"/>
              <a:gd name="T31" fmla="*/ 32 h 141"/>
              <a:gd name="T32" fmla="*/ 55 w 153"/>
              <a:gd name="T33" fmla="*/ 54 h 141"/>
              <a:gd name="T34" fmla="*/ 81 w 153"/>
              <a:gd name="T35" fmla="*/ 32 h 141"/>
              <a:gd name="T36" fmla="*/ 105 w 153"/>
              <a:gd name="T37" fmla="*/ 0 h 141"/>
              <a:gd name="T38" fmla="*/ 122 w 153"/>
              <a:gd name="T39" fmla="*/ 23 h 141"/>
              <a:gd name="T40" fmla="*/ 98 w 153"/>
              <a:gd name="T41" fmla="*/ 54 h 141"/>
              <a:gd name="T42" fmla="*/ 81 w 153"/>
              <a:gd name="T43" fmla="*/ 32 h 141"/>
              <a:gd name="T44" fmla="*/ 153 w 153"/>
              <a:gd name="T45" fmla="*/ 63 h 141"/>
              <a:gd name="T46" fmla="*/ 127 w 153"/>
              <a:gd name="T47" fmla="*/ 94 h 141"/>
              <a:gd name="T48" fmla="*/ 113 w 153"/>
              <a:gd name="T49" fmla="*/ 76 h 141"/>
              <a:gd name="T50" fmla="*/ 138 w 153"/>
              <a:gd name="T51" fmla="*/ 45 h 141"/>
              <a:gd name="T52" fmla="*/ 153 w 153"/>
              <a:gd name="T53" fmla="*/ 6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3" h="141">
                <a:moveTo>
                  <a:pt x="26" y="94"/>
                </a:moveTo>
                <a:cubicBezTo>
                  <a:pt x="11" y="94"/>
                  <a:pt x="0" y="76"/>
                  <a:pt x="0" y="63"/>
                </a:cubicBezTo>
                <a:cubicBezTo>
                  <a:pt x="0" y="54"/>
                  <a:pt x="5" y="45"/>
                  <a:pt x="15" y="45"/>
                </a:cubicBezTo>
                <a:cubicBezTo>
                  <a:pt x="30" y="45"/>
                  <a:pt x="40" y="63"/>
                  <a:pt x="40" y="76"/>
                </a:cubicBezTo>
                <a:cubicBezTo>
                  <a:pt x="40" y="85"/>
                  <a:pt x="36" y="94"/>
                  <a:pt x="26" y="94"/>
                </a:cubicBezTo>
                <a:close/>
                <a:moveTo>
                  <a:pt x="129" y="127"/>
                </a:moveTo>
                <a:cubicBezTo>
                  <a:pt x="129" y="139"/>
                  <a:pt x="120" y="141"/>
                  <a:pt x="110" y="141"/>
                </a:cubicBezTo>
                <a:cubicBezTo>
                  <a:pt x="98" y="141"/>
                  <a:pt x="88" y="132"/>
                  <a:pt x="76" y="132"/>
                </a:cubicBezTo>
                <a:cubicBezTo>
                  <a:pt x="64" y="132"/>
                  <a:pt x="54" y="141"/>
                  <a:pt x="41" y="141"/>
                </a:cubicBezTo>
                <a:cubicBezTo>
                  <a:pt x="32" y="141"/>
                  <a:pt x="24" y="138"/>
                  <a:pt x="24" y="127"/>
                </a:cubicBezTo>
                <a:cubicBezTo>
                  <a:pt x="24" y="106"/>
                  <a:pt x="54" y="73"/>
                  <a:pt x="76" y="73"/>
                </a:cubicBezTo>
                <a:cubicBezTo>
                  <a:pt x="99" y="73"/>
                  <a:pt x="129" y="106"/>
                  <a:pt x="129" y="127"/>
                </a:cubicBezTo>
                <a:close/>
                <a:moveTo>
                  <a:pt x="55" y="54"/>
                </a:moveTo>
                <a:cubicBezTo>
                  <a:pt x="40" y="54"/>
                  <a:pt x="31" y="35"/>
                  <a:pt x="31" y="23"/>
                </a:cubicBezTo>
                <a:cubicBezTo>
                  <a:pt x="31" y="12"/>
                  <a:pt x="36" y="0"/>
                  <a:pt x="48" y="0"/>
                </a:cubicBezTo>
                <a:cubicBezTo>
                  <a:pt x="63" y="0"/>
                  <a:pt x="72" y="19"/>
                  <a:pt x="72" y="32"/>
                </a:cubicBezTo>
                <a:cubicBezTo>
                  <a:pt x="72" y="42"/>
                  <a:pt x="66" y="54"/>
                  <a:pt x="55" y="54"/>
                </a:cubicBezTo>
                <a:close/>
                <a:moveTo>
                  <a:pt x="81" y="32"/>
                </a:moveTo>
                <a:cubicBezTo>
                  <a:pt x="81" y="19"/>
                  <a:pt x="90" y="0"/>
                  <a:pt x="105" y="0"/>
                </a:cubicBezTo>
                <a:cubicBezTo>
                  <a:pt x="117" y="0"/>
                  <a:pt x="122" y="12"/>
                  <a:pt x="122" y="23"/>
                </a:cubicBezTo>
                <a:cubicBezTo>
                  <a:pt x="122" y="35"/>
                  <a:pt x="113" y="54"/>
                  <a:pt x="98" y="54"/>
                </a:cubicBezTo>
                <a:cubicBezTo>
                  <a:pt x="87" y="54"/>
                  <a:pt x="81" y="42"/>
                  <a:pt x="81" y="32"/>
                </a:cubicBezTo>
                <a:close/>
                <a:moveTo>
                  <a:pt x="153" y="63"/>
                </a:moveTo>
                <a:cubicBezTo>
                  <a:pt x="153" y="76"/>
                  <a:pt x="142" y="94"/>
                  <a:pt x="127" y="94"/>
                </a:cubicBezTo>
                <a:cubicBezTo>
                  <a:pt x="117" y="94"/>
                  <a:pt x="113" y="85"/>
                  <a:pt x="113" y="76"/>
                </a:cubicBezTo>
                <a:cubicBezTo>
                  <a:pt x="113" y="63"/>
                  <a:pt x="123" y="45"/>
                  <a:pt x="138" y="45"/>
                </a:cubicBezTo>
                <a:cubicBezTo>
                  <a:pt x="148" y="45"/>
                  <a:pt x="153" y="54"/>
                  <a:pt x="153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Oval 107">
            <a:extLst>
              <a:ext uri="{FF2B5EF4-FFF2-40B4-BE49-F238E27FC236}">
                <a16:creationId xmlns:a16="http://schemas.microsoft.com/office/drawing/2014/main" id="{F6EE339D-9C7A-9E3E-5698-6A1557CDAF34}"/>
              </a:ext>
            </a:extLst>
          </p:cNvPr>
          <p:cNvSpPr/>
          <p:nvPr/>
        </p:nvSpPr>
        <p:spPr>
          <a:xfrm>
            <a:off x="9847074" y="2218169"/>
            <a:ext cx="821298" cy="821405"/>
          </a:xfrm>
          <a:prstGeom prst="ellips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id="{6D6ACA66-9F9C-4008-55D6-88F3B83C4B1C}"/>
              </a:ext>
            </a:extLst>
          </p:cNvPr>
          <p:cNvSpPr>
            <a:spLocks noEditPoints="1"/>
          </p:cNvSpPr>
          <p:nvPr/>
        </p:nvSpPr>
        <p:spPr bwMode="auto">
          <a:xfrm>
            <a:off x="10009449" y="2421276"/>
            <a:ext cx="461373" cy="503766"/>
          </a:xfrm>
          <a:custGeom>
            <a:avLst/>
            <a:gdLst>
              <a:gd name="T0" fmla="*/ 127 w 164"/>
              <a:gd name="T1" fmla="*/ 107 h 178"/>
              <a:gd name="T2" fmla="*/ 84 w 164"/>
              <a:gd name="T3" fmla="*/ 147 h 178"/>
              <a:gd name="T4" fmla="*/ 84 w 164"/>
              <a:gd name="T5" fmla="*/ 117 h 178"/>
              <a:gd name="T6" fmla="*/ 80 w 164"/>
              <a:gd name="T7" fmla="*/ 116 h 178"/>
              <a:gd name="T8" fmla="*/ 80 w 164"/>
              <a:gd name="T9" fmla="*/ 147 h 178"/>
              <a:gd name="T10" fmla="*/ 37 w 164"/>
              <a:gd name="T11" fmla="*/ 107 h 178"/>
              <a:gd name="T12" fmla="*/ 3 w 164"/>
              <a:gd name="T13" fmla="*/ 84 h 178"/>
              <a:gd name="T14" fmla="*/ 8 w 164"/>
              <a:gd name="T15" fmla="*/ 79 h 178"/>
              <a:gd name="T16" fmla="*/ 10 w 164"/>
              <a:gd name="T17" fmla="*/ 80 h 178"/>
              <a:gd name="T18" fmla="*/ 10 w 164"/>
              <a:gd name="T19" fmla="*/ 16 h 178"/>
              <a:gd name="T20" fmla="*/ 25 w 164"/>
              <a:gd name="T21" fmla="*/ 0 h 178"/>
              <a:gd name="T22" fmla="*/ 140 w 164"/>
              <a:gd name="T23" fmla="*/ 0 h 178"/>
              <a:gd name="T24" fmla="*/ 154 w 164"/>
              <a:gd name="T25" fmla="*/ 16 h 178"/>
              <a:gd name="T26" fmla="*/ 154 w 164"/>
              <a:gd name="T27" fmla="*/ 80 h 178"/>
              <a:gd name="T28" fmla="*/ 156 w 164"/>
              <a:gd name="T29" fmla="*/ 79 h 178"/>
              <a:gd name="T30" fmla="*/ 161 w 164"/>
              <a:gd name="T31" fmla="*/ 84 h 178"/>
              <a:gd name="T32" fmla="*/ 127 w 164"/>
              <a:gd name="T33" fmla="*/ 107 h 178"/>
              <a:gd name="T34" fmla="*/ 146 w 164"/>
              <a:gd name="T35" fmla="*/ 24 h 178"/>
              <a:gd name="T36" fmla="*/ 133 w 164"/>
              <a:gd name="T37" fmla="*/ 9 h 178"/>
              <a:gd name="T38" fmla="*/ 32 w 164"/>
              <a:gd name="T39" fmla="*/ 9 h 178"/>
              <a:gd name="T40" fmla="*/ 19 w 164"/>
              <a:gd name="T41" fmla="*/ 24 h 178"/>
              <a:gd name="T42" fmla="*/ 19 w 164"/>
              <a:gd name="T43" fmla="*/ 85 h 178"/>
              <a:gd name="T44" fmla="*/ 69 w 164"/>
              <a:gd name="T45" fmla="*/ 94 h 178"/>
              <a:gd name="T46" fmla="*/ 78 w 164"/>
              <a:gd name="T47" fmla="*/ 97 h 178"/>
              <a:gd name="T48" fmla="*/ 79 w 164"/>
              <a:gd name="T49" fmla="*/ 97 h 178"/>
              <a:gd name="T50" fmla="*/ 84 w 164"/>
              <a:gd name="T51" fmla="*/ 102 h 178"/>
              <a:gd name="T52" fmla="*/ 95 w 164"/>
              <a:gd name="T53" fmla="*/ 94 h 178"/>
              <a:gd name="T54" fmla="*/ 146 w 164"/>
              <a:gd name="T55" fmla="*/ 85 h 178"/>
              <a:gd name="T56" fmla="*/ 146 w 164"/>
              <a:gd name="T57" fmla="*/ 24 h 178"/>
              <a:gd name="T58" fmla="*/ 60 w 164"/>
              <a:gd name="T59" fmla="*/ 87 h 178"/>
              <a:gd name="T60" fmla="*/ 40 w 164"/>
              <a:gd name="T61" fmla="*/ 68 h 178"/>
              <a:gd name="T62" fmla="*/ 60 w 164"/>
              <a:gd name="T63" fmla="*/ 50 h 178"/>
              <a:gd name="T64" fmla="*/ 80 w 164"/>
              <a:gd name="T65" fmla="*/ 68 h 178"/>
              <a:gd name="T66" fmla="*/ 60 w 164"/>
              <a:gd name="T67" fmla="*/ 87 h 178"/>
              <a:gd name="T68" fmla="*/ 106 w 164"/>
              <a:gd name="T69" fmla="*/ 87 h 178"/>
              <a:gd name="T70" fmla="*/ 86 w 164"/>
              <a:gd name="T71" fmla="*/ 68 h 178"/>
              <a:gd name="T72" fmla="*/ 106 w 164"/>
              <a:gd name="T73" fmla="*/ 50 h 178"/>
              <a:gd name="T74" fmla="*/ 126 w 164"/>
              <a:gd name="T75" fmla="*/ 68 h 178"/>
              <a:gd name="T76" fmla="*/ 106 w 164"/>
              <a:gd name="T77" fmla="*/ 8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4" h="178">
                <a:moveTo>
                  <a:pt x="127" y="107"/>
                </a:moveTo>
                <a:cubicBezTo>
                  <a:pt x="145" y="169"/>
                  <a:pt x="83" y="178"/>
                  <a:pt x="84" y="147"/>
                </a:cubicBezTo>
                <a:cubicBezTo>
                  <a:pt x="84" y="148"/>
                  <a:pt x="84" y="130"/>
                  <a:pt x="84" y="117"/>
                </a:cubicBezTo>
                <a:cubicBezTo>
                  <a:pt x="83" y="117"/>
                  <a:pt x="81" y="116"/>
                  <a:pt x="80" y="116"/>
                </a:cubicBezTo>
                <a:cubicBezTo>
                  <a:pt x="80" y="129"/>
                  <a:pt x="80" y="148"/>
                  <a:pt x="80" y="147"/>
                </a:cubicBezTo>
                <a:cubicBezTo>
                  <a:pt x="81" y="178"/>
                  <a:pt x="19" y="169"/>
                  <a:pt x="37" y="107"/>
                </a:cubicBezTo>
                <a:cubicBezTo>
                  <a:pt x="20" y="100"/>
                  <a:pt x="8" y="91"/>
                  <a:pt x="3" y="84"/>
                </a:cubicBezTo>
                <a:cubicBezTo>
                  <a:pt x="0" y="80"/>
                  <a:pt x="3" y="75"/>
                  <a:pt x="8" y="79"/>
                </a:cubicBezTo>
                <a:cubicBezTo>
                  <a:pt x="8" y="79"/>
                  <a:pt x="9" y="79"/>
                  <a:pt x="10" y="80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8"/>
                  <a:pt x="16" y="0"/>
                  <a:pt x="25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8" y="0"/>
                  <a:pt x="154" y="8"/>
                  <a:pt x="154" y="16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5" y="79"/>
                  <a:pt x="156" y="79"/>
                  <a:pt x="156" y="79"/>
                </a:cubicBezTo>
                <a:cubicBezTo>
                  <a:pt x="161" y="75"/>
                  <a:pt x="164" y="80"/>
                  <a:pt x="161" y="84"/>
                </a:cubicBezTo>
                <a:cubicBezTo>
                  <a:pt x="155" y="91"/>
                  <a:pt x="144" y="100"/>
                  <a:pt x="127" y="107"/>
                </a:cubicBezTo>
                <a:close/>
                <a:moveTo>
                  <a:pt x="146" y="24"/>
                </a:moveTo>
                <a:cubicBezTo>
                  <a:pt x="146" y="13"/>
                  <a:pt x="143" y="9"/>
                  <a:pt x="133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21" y="9"/>
                  <a:pt x="19" y="12"/>
                  <a:pt x="19" y="24"/>
                </a:cubicBezTo>
                <a:cubicBezTo>
                  <a:pt x="19" y="85"/>
                  <a:pt x="19" y="85"/>
                  <a:pt x="19" y="85"/>
                </a:cubicBezTo>
                <a:cubicBezTo>
                  <a:pt x="40" y="97"/>
                  <a:pt x="59" y="95"/>
                  <a:pt x="69" y="94"/>
                </a:cubicBezTo>
                <a:cubicBezTo>
                  <a:pt x="73" y="94"/>
                  <a:pt x="76" y="95"/>
                  <a:pt x="78" y="97"/>
                </a:cubicBezTo>
                <a:cubicBezTo>
                  <a:pt x="78" y="97"/>
                  <a:pt x="78" y="97"/>
                  <a:pt x="79" y="97"/>
                </a:cubicBezTo>
                <a:cubicBezTo>
                  <a:pt x="81" y="99"/>
                  <a:pt x="82" y="101"/>
                  <a:pt x="84" y="102"/>
                </a:cubicBezTo>
                <a:cubicBezTo>
                  <a:pt x="85" y="97"/>
                  <a:pt x="87" y="94"/>
                  <a:pt x="95" y="94"/>
                </a:cubicBezTo>
                <a:cubicBezTo>
                  <a:pt x="105" y="95"/>
                  <a:pt x="124" y="97"/>
                  <a:pt x="146" y="85"/>
                </a:cubicBezTo>
                <a:lnTo>
                  <a:pt x="146" y="24"/>
                </a:lnTo>
                <a:close/>
                <a:moveTo>
                  <a:pt x="60" y="87"/>
                </a:moveTo>
                <a:cubicBezTo>
                  <a:pt x="49" y="87"/>
                  <a:pt x="40" y="78"/>
                  <a:pt x="40" y="68"/>
                </a:cubicBezTo>
                <a:cubicBezTo>
                  <a:pt x="40" y="58"/>
                  <a:pt x="49" y="50"/>
                  <a:pt x="60" y="50"/>
                </a:cubicBezTo>
                <a:cubicBezTo>
                  <a:pt x="71" y="50"/>
                  <a:pt x="80" y="58"/>
                  <a:pt x="80" y="68"/>
                </a:cubicBezTo>
                <a:cubicBezTo>
                  <a:pt x="80" y="78"/>
                  <a:pt x="71" y="87"/>
                  <a:pt x="60" y="87"/>
                </a:cubicBezTo>
                <a:close/>
                <a:moveTo>
                  <a:pt x="106" y="87"/>
                </a:moveTo>
                <a:cubicBezTo>
                  <a:pt x="95" y="87"/>
                  <a:pt x="86" y="78"/>
                  <a:pt x="86" y="68"/>
                </a:cubicBezTo>
                <a:cubicBezTo>
                  <a:pt x="86" y="58"/>
                  <a:pt x="95" y="50"/>
                  <a:pt x="106" y="50"/>
                </a:cubicBezTo>
                <a:cubicBezTo>
                  <a:pt x="117" y="50"/>
                  <a:pt x="126" y="58"/>
                  <a:pt x="126" y="68"/>
                </a:cubicBezTo>
                <a:cubicBezTo>
                  <a:pt x="126" y="78"/>
                  <a:pt x="117" y="87"/>
                  <a:pt x="106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Oval 105">
            <a:extLst>
              <a:ext uri="{FF2B5EF4-FFF2-40B4-BE49-F238E27FC236}">
                <a16:creationId xmlns:a16="http://schemas.microsoft.com/office/drawing/2014/main" id="{99C36371-5C15-508A-5914-D3195D0D1C48}"/>
              </a:ext>
            </a:extLst>
          </p:cNvPr>
          <p:cNvSpPr/>
          <p:nvPr/>
        </p:nvSpPr>
        <p:spPr>
          <a:xfrm>
            <a:off x="5693534" y="2218169"/>
            <a:ext cx="821298" cy="821405"/>
          </a:xfrm>
          <a:prstGeom prst="ellips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id="{CBE1E706-3D27-1C99-DEEF-DEF94803C184}"/>
              </a:ext>
            </a:extLst>
          </p:cNvPr>
          <p:cNvSpPr>
            <a:spLocks noEditPoints="1"/>
          </p:cNvSpPr>
          <p:nvPr/>
        </p:nvSpPr>
        <p:spPr bwMode="auto">
          <a:xfrm>
            <a:off x="5898519" y="2405057"/>
            <a:ext cx="463490" cy="397933"/>
          </a:xfrm>
          <a:custGeom>
            <a:avLst/>
            <a:gdLst>
              <a:gd name="T0" fmla="*/ 26 w 164"/>
              <a:gd name="T1" fmla="*/ 141 h 141"/>
              <a:gd name="T2" fmla="*/ 20 w 164"/>
              <a:gd name="T3" fmla="*/ 141 h 141"/>
              <a:gd name="T4" fmla="*/ 0 w 164"/>
              <a:gd name="T5" fmla="*/ 120 h 141"/>
              <a:gd name="T6" fmla="*/ 0 w 164"/>
              <a:gd name="T7" fmla="*/ 44 h 141"/>
              <a:gd name="T8" fmla="*/ 20 w 164"/>
              <a:gd name="T9" fmla="*/ 24 h 141"/>
              <a:gd name="T10" fmla="*/ 26 w 164"/>
              <a:gd name="T11" fmla="*/ 24 h 141"/>
              <a:gd name="T12" fmla="*/ 26 w 164"/>
              <a:gd name="T13" fmla="*/ 141 h 141"/>
              <a:gd name="T14" fmla="*/ 128 w 164"/>
              <a:gd name="T15" fmla="*/ 141 h 141"/>
              <a:gd name="T16" fmla="*/ 35 w 164"/>
              <a:gd name="T17" fmla="*/ 141 h 141"/>
              <a:gd name="T18" fmla="*/ 35 w 164"/>
              <a:gd name="T19" fmla="*/ 24 h 141"/>
              <a:gd name="T20" fmla="*/ 46 w 164"/>
              <a:gd name="T21" fmla="*/ 24 h 141"/>
              <a:gd name="T22" fmla="*/ 46 w 164"/>
              <a:gd name="T23" fmla="*/ 9 h 141"/>
              <a:gd name="T24" fmla="*/ 55 w 164"/>
              <a:gd name="T25" fmla="*/ 0 h 141"/>
              <a:gd name="T26" fmla="*/ 108 w 164"/>
              <a:gd name="T27" fmla="*/ 0 h 141"/>
              <a:gd name="T28" fmla="*/ 117 w 164"/>
              <a:gd name="T29" fmla="*/ 9 h 141"/>
              <a:gd name="T30" fmla="*/ 117 w 164"/>
              <a:gd name="T31" fmla="*/ 24 h 141"/>
              <a:gd name="T32" fmla="*/ 128 w 164"/>
              <a:gd name="T33" fmla="*/ 24 h 141"/>
              <a:gd name="T34" fmla="*/ 128 w 164"/>
              <a:gd name="T35" fmla="*/ 141 h 141"/>
              <a:gd name="T36" fmla="*/ 105 w 164"/>
              <a:gd name="T37" fmla="*/ 24 h 141"/>
              <a:gd name="T38" fmla="*/ 105 w 164"/>
              <a:gd name="T39" fmla="*/ 12 h 141"/>
              <a:gd name="T40" fmla="*/ 58 w 164"/>
              <a:gd name="T41" fmla="*/ 12 h 141"/>
              <a:gd name="T42" fmla="*/ 58 w 164"/>
              <a:gd name="T43" fmla="*/ 24 h 141"/>
              <a:gd name="T44" fmla="*/ 105 w 164"/>
              <a:gd name="T45" fmla="*/ 24 h 141"/>
              <a:gd name="T46" fmla="*/ 164 w 164"/>
              <a:gd name="T47" fmla="*/ 120 h 141"/>
              <a:gd name="T48" fmla="*/ 143 w 164"/>
              <a:gd name="T49" fmla="*/ 141 h 141"/>
              <a:gd name="T50" fmla="*/ 137 w 164"/>
              <a:gd name="T51" fmla="*/ 141 h 141"/>
              <a:gd name="T52" fmla="*/ 137 w 164"/>
              <a:gd name="T53" fmla="*/ 24 h 141"/>
              <a:gd name="T54" fmla="*/ 143 w 164"/>
              <a:gd name="T55" fmla="*/ 24 h 141"/>
              <a:gd name="T56" fmla="*/ 164 w 164"/>
              <a:gd name="T57" fmla="*/ 44 h 141"/>
              <a:gd name="T58" fmla="*/ 164 w 164"/>
              <a:gd name="T59" fmla="*/ 12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4" h="141">
                <a:moveTo>
                  <a:pt x="26" y="141"/>
                </a:moveTo>
                <a:cubicBezTo>
                  <a:pt x="20" y="141"/>
                  <a:pt x="20" y="141"/>
                  <a:pt x="20" y="141"/>
                </a:cubicBezTo>
                <a:cubicBezTo>
                  <a:pt x="9" y="141"/>
                  <a:pt x="0" y="131"/>
                  <a:pt x="0" y="1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3"/>
                  <a:pt x="9" y="24"/>
                  <a:pt x="20" y="24"/>
                </a:cubicBezTo>
                <a:cubicBezTo>
                  <a:pt x="26" y="24"/>
                  <a:pt x="26" y="24"/>
                  <a:pt x="26" y="24"/>
                </a:cubicBezTo>
                <a:lnTo>
                  <a:pt x="26" y="141"/>
                </a:lnTo>
                <a:close/>
                <a:moveTo>
                  <a:pt x="128" y="141"/>
                </a:moveTo>
                <a:cubicBezTo>
                  <a:pt x="35" y="141"/>
                  <a:pt x="35" y="141"/>
                  <a:pt x="35" y="141"/>
                </a:cubicBezTo>
                <a:cubicBezTo>
                  <a:pt x="35" y="24"/>
                  <a:pt x="35" y="24"/>
                  <a:pt x="35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4"/>
                  <a:pt x="50" y="0"/>
                  <a:pt x="55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3" y="0"/>
                  <a:pt x="117" y="4"/>
                  <a:pt x="117" y="9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28" y="24"/>
                  <a:pt x="128" y="24"/>
                  <a:pt x="128" y="24"/>
                </a:cubicBezTo>
                <a:lnTo>
                  <a:pt x="128" y="141"/>
                </a:lnTo>
                <a:close/>
                <a:moveTo>
                  <a:pt x="105" y="24"/>
                </a:moveTo>
                <a:cubicBezTo>
                  <a:pt x="105" y="12"/>
                  <a:pt x="105" y="12"/>
                  <a:pt x="105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24"/>
                  <a:pt x="58" y="24"/>
                  <a:pt x="58" y="24"/>
                </a:cubicBezTo>
                <a:lnTo>
                  <a:pt x="105" y="24"/>
                </a:lnTo>
                <a:close/>
                <a:moveTo>
                  <a:pt x="164" y="120"/>
                </a:moveTo>
                <a:cubicBezTo>
                  <a:pt x="164" y="131"/>
                  <a:pt x="154" y="141"/>
                  <a:pt x="143" y="141"/>
                </a:cubicBezTo>
                <a:cubicBezTo>
                  <a:pt x="137" y="141"/>
                  <a:pt x="137" y="141"/>
                  <a:pt x="137" y="141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54" y="24"/>
                  <a:pt x="164" y="33"/>
                  <a:pt x="164" y="44"/>
                </a:cubicBezTo>
                <a:lnTo>
                  <a:pt x="164" y="1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Oval 106">
            <a:extLst>
              <a:ext uri="{FF2B5EF4-FFF2-40B4-BE49-F238E27FC236}">
                <a16:creationId xmlns:a16="http://schemas.microsoft.com/office/drawing/2014/main" id="{4DE65A58-DAF6-AC35-602D-CFDB4E09EEB0}"/>
              </a:ext>
            </a:extLst>
          </p:cNvPr>
          <p:cNvSpPr/>
          <p:nvPr/>
        </p:nvSpPr>
        <p:spPr>
          <a:xfrm>
            <a:off x="7788372" y="2218169"/>
            <a:ext cx="821298" cy="821405"/>
          </a:xfrm>
          <a:prstGeom prst="ellipse">
            <a:avLst/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>
              <a:sym typeface="+mn-lt"/>
            </a:endParaRPr>
          </a:p>
        </p:txBody>
      </p:sp>
      <p:sp>
        <p:nvSpPr>
          <p:cNvPr id="20" name="Freeform 14">
            <a:extLst>
              <a:ext uri="{FF2B5EF4-FFF2-40B4-BE49-F238E27FC236}">
                <a16:creationId xmlns:a16="http://schemas.microsoft.com/office/drawing/2014/main" id="{76160844-1D48-00ED-978F-C8D8241B82F8}"/>
              </a:ext>
            </a:extLst>
          </p:cNvPr>
          <p:cNvSpPr>
            <a:spLocks noEditPoints="1"/>
          </p:cNvSpPr>
          <p:nvPr/>
        </p:nvSpPr>
        <p:spPr bwMode="auto">
          <a:xfrm>
            <a:off x="7956755" y="2455537"/>
            <a:ext cx="448675" cy="364067"/>
          </a:xfrm>
          <a:custGeom>
            <a:avLst/>
            <a:gdLst>
              <a:gd name="T0" fmla="*/ 159 w 159"/>
              <a:gd name="T1" fmla="*/ 100 h 129"/>
              <a:gd name="T2" fmla="*/ 147 w 159"/>
              <a:gd name="T3" fmla="*/ 105 h 129"/>
              <a:gd name="T4" fmla="*/ 123 w 159"/>
              <a:gd name="T5" fmla="*/ 129 h 129"/>
              <a:gd name="T6" fmla="*/ 100 w 159"/>
              <a:gd name="T7" fmla="*/ 105 h 129"/>
              <a:gd name="T8" fmla="*/ 65 w 159"/>
              <a:gd name="T9" fmla="*/ 105 h 129"/>
              <a:gd name="T10" fmla="*/ 41 w 159"/>
              <a:gd name="T11" fmla="*/ 129 h 129"/>
              <a:gd name="T12" fmla="*/ 18 w 159"/>
              <a:gd name="T13" fmla="*/ 105 h 129"/>
              <a:gd name="T14" fmla="*/ 12 w 159"/>
              <a:gd name="T15" fmla="*/ 105 h 129"/>
              <a:gd name="T16" fmla="*/ 0 w 159"/>
              <a:gd name="T17" fmla="*/ 100 h 129"/>
              <a:gd name="T18" fmla="*/ 6 w 159"/>
              <a:gd name="T19" fmla="*/ 94 h 129"/>
              <a:gd name="T20" fmla="*/ 6 w 159"/>
              <a:gd name="T21" fmla="*/ 64 h 129"/>
              <a:gd name="T22" fmla="*/ 10 w 159"/>
              <a:gd name="T23" fmla="*/ 46 h 129"/>
              <a:gd name="T24" fmla="*/ 29 w 159"/>
              <a:gd name="T25" fmla="*/ 28 h 129"/>
              <a:gd name="T26" fmla="*/ 39 w 159"/>
              <a:gd name="T27" fmla="*/ 23 h 129"/>
              <a:gd name="T28" fmla="*/ 53 w 159"/>
              <a:gd name="T29" fmla="*/ 23 h 129"/>
              <a:gd name="T30" fmla="*/ 53 w 159"/>
              <a:gd name="T31" fmla="*/ 6 h 129"/>
              <a:gd name="T32" fmla="*/ 59 w 159"/>
              <a:gd name="T33" fmla="*/ 0 h 129"/>
              <a:gd name="T34" fmla="*/ 153 w 159"/>
              <a:gd name="T35" fmla="*/ 0 h 129"/>
              <a:gd name="T36" fmla="*/ 159 w 159"/>
              <a:gd name="T37" fmla="*/ 6 h 129"/>
              <a:gd name="T38" fmla="*/ 159 w 159"/>
              <a:gd name="T39" fmla="*/ 100 h 129"/>
              <a:gd name="T40" fmla="*/ 53 w 159"/>
              <a:gd name="T41" fmla="*/ 59 h 129"/>
              <a:gd name="T42" fmla="*/ 53 w 159"/>
              <a:gd name="T43" fmla="*/ 35 h 129"/>
              <a:gd name="T44" fmla="*/ 39 w 159"/>
              <a:gd name="T45" fmla="*/ 35 h 129"/>
              <a:gd name="T46" fmla="*/ 37 w 159"/>
              <a:gd name="T47" fmla="*/ 36 h 129"/>
              <a:gd name="T48" fmla="*/ 19 w 159"/>
              <a:gd name="T49" fmla="*/ 54 h 129"/>
              <a:gd name="T50" fmla="*/ 18 w 159"/>
              <a:gd name="T51" fmla="*/ 56 h 129"/>
              <a:gd name="T52" fmla="*/ 18 w 159"/>
              <a:gd name="T53" fmla="*/ 59 h 129"/>
              <a:gd name="T54" fmla="*/ 53 w 159"/>
              <a:gd name="T55" fmla="*/ 59 h 129"/>
              <a:gd name="T56" fmla="*/ 41 w 159"/>
              <a:gd name="T57" fmla="*/ 94 h 129"/>
              <a:gd name="T58" fmla="*/ 30 w 159"/>
              <a:gd name="T59" fmla="*/ 105 h 129"/>
              <a:gd name="T60" fmla="*/ 41 w 159"/>
              <a:gd name="T61" fmla="*/ 117 h 129"/>
              <a:gd name="T62" fmla="*/ 53 w 159"/>
              <a:gd name="T63" fmla="*/ 105 h 129"/>
              <a:gd name="T64" fmla="*/ 41 w 159"/>
              <a:gd name="T65" fmla="*/ 94 h 129"/>
              <a:gd name="T66" fmla="*/ 123 w 159"/>
              <a:gd name="T67" fmla="*/ 94 h 129"/>
              <a:gd name="T68" fmla="*/ 112 w 159"/>
              <a:gd name="T69" fmla="*/ 105 h 129"/>
              <a:gd name="T70" fmla="*/ 123 w 159"/>
              <a:gd name="T71" fmla="*/ 117 h 129"/>
              <a:gd name="T72" fmla="*/ 135 w 159"/>
              <a:gd name="T73" fmla="*/ 105 h 129"/>
              <a:gd name="T74" fmla="*/ 123 w 159"/>
              <a:gd name="T75" fmla="*/ 9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29">
                <a:moveTo>
                  <a:pt x="159" y="100"/>
                </a:moveTo>
                <a:cubicBezTo>
                  <a:pt x="159" y="106"/>
                  <a:pt x="151" y="105"/>
                  <a:pt x="147" y="105"/>
                </a:cubicBezTo>
                <a:cubicBezTo>
                  <a:pt x="147" y="118"/>
                  <a:pt x="136" y="129"/>
                  <a:pt x="123" y="129"/>
                </a:cubicBezTo>
                <a:cubicBezTo>
                  <a:pt x="111" y="129"/>
                  <a:pt x="100" y="118"/>
                  <a:pt x="100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5" y="118"/>
                  <a:pt x="54" y="129"/>
                  <a:pt x="41" y="129"/>
                </a:cubicBezTo>
                <a:cubicBezTo>
                  <a:pt x="29" y="129"/>
                  <a:pt x="18" y="118"/>
                  <a:pt x="18" y="105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8" y="105"/>
                  <a:pt x="0" y="106"/>
                  <a:pt x="0" y="100"/>
                </a:cubicBezTo>
                <a:cubicBezTo>
                  <a:pt x="0" y="96"/>
                  <a:pt x="3" y="94"/>
                  <a:pt x="6" y="9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58"/>
                  <a:pt x="5" y="51"/>
                  <a:pt x="10" y="46"/>
                </a:cubicBezTo>
                <a:cubicBezTo>
                  <a:pt x="29" y="28"/>
                  <a:pt x="29" y="28"/>
                  <a:pt x="29" y="28"/>
                </a:cubicBezTo>
                <a:cubicBezTo>
                  <a:pt x="31" y="25"/>
                  <a:pt x="35" y="23"/>
                  <a:pt x="39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6" y="0"/>
                  <a:pt x="59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6" y="0"/>
                  <a:pt x="159" y="3"/>
                  <a:pt x="159" y="6"/>
                </a:cubicBezTo>
                <a:lnTo>
                  <a:pt x="159" y="100"/>
                </a:lnTo>
                <a:close/>
                <a:moveTo>
                  <a:pt x="53" y="59"/>
                </a:moveTo>
                <a:cubicBezTo>
                  <a:pt x="53" y="35"/>
                  <a:pt x="53" y="35"/>
                  <a:pt x="53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8" y="35"/>
                  <a:pt x="37" y="36"/>
                  <a:pt x="37" y="36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5"/>
                  <a:pt x="18" y="56"/>
                </a:cubicBezTo>
                <a:cubicBezTo>
                  <a:pt x="18" y="59"/>
                  <a:pt x="18" y="59"/>
                  <a:pt x="18" y="59"/>
                </a:cubicBezTo>
                <a:lnTo>
                  <a:pt x="53" y="59"/>
                </a:lnTo>
                <a:close/>
                <a:moveTo>
                  <a:pt x="41" y="94"/>
                </a:moveTo>
                <a:cubicBezTo>
                  <a:pt x="35" y="94"/>
                  <a:pt x="30" y="99"/>
                  <a:pt x="30" y="105"/>
                </a:cubicBezTo>
                <a:cubicBezTo>
                  <a:pt x="30" y="112"/>
                  <a:pt x="35" y="117"/>
                  <a:pt x="41" y="117"/>
                </a:cubicBezTo>
                <a:cubicBezTo>
                  <a:pt x="48" y="117"/>
                  <a:pt x="53" y="112"/>
                  <a:pt x="53" y="105"/>
                </a:cubicBezTo>
                <a:cubicBezTo>
                  <a:pt x="53" y="99"/>
                  <a:pt x="48" y="94"/>
                  <a:pt x="41" y="94"/>
                </a:cubicBezTo>
                <a:close/>
                <a:moveTo>
                  <a:pt x="123" y="94"/>
                </a:moveTo>
                <a:cubicBezTo>
                  <a:pt x="117" y="94"/>
                  <a:pt x="112" y="99"/>
                  <a:pt x="112" y="105"/>
                </a:cubicBezTo>
                <a:cubicBezTo>
                  <a:pt x="112" y="112"/>
                  <a:pt x="117" y="117"/>
                  <a:pt x="123" y="117"/>
                </a:cubicBezTo>
                <a:cubicBezTo>
                  <a:pt x="130" y="117"/>
                  <a:pt x="135" y="112"/>
                  <a:pt x="135" y="105"/>
                </a:cubicBezTo>
                <a:cubicBezTo>
                  <a:pt x="135" y="99"/>
                  <a:pt x="130" y="94"/>
                  <a:pt x="123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DE6FAF78-27E0-4333-5892-B292C0A01B39}"/>
              </a:ext>
            </a:extLst>
          </p:cNvPr>
          <p:cNvSpPr txBox="1"/>
          <p:nvPr/>
        </p:nvSpPr>
        <p:spPr>
          <a:xfrm>
            <a:off x="1843223" y="2261574"/>
            <a:ext cx="233777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id="{C09100B7-82C4-A62A-0A6F-D6BF43F5C1F3}"/>
              </a:ext>
            </a:extLst>
          </p:cNvPr>
          <p:cNvSpPr txBox="1"/>
          <p:nvPr/>
        </p:nvSpPr>
        <p:spPr>
          <a:xfrm>
            <a:off x="4432689" y="2261574"/>
            <a:ext cx="1308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3623829D-74A2-7D72-F058-0349471C9D27}"/>
              </a:ext>
            </a:extLst>
          </p:cNvPr>
          <p:cNvSpPr txBox="1"/>
          <p:nvPr/>
        </p:nvSpPr>
        <p:spPr>
          <a:xfrm>
            <a:off x="5969278" y="2261574"/>
            <a:ext cx="233777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E0B64809-3FBF-C7E9-36B0-F37901D19CAF}"/>
              </a:ext>
            </a:extLst>
          </p:cNvPr>
          <p:cNvSpPr txBox="1"/>
          <p:nvPr/>
        </p:nvSpPr>
        <p:spPr>
          <a:xfrm>
            <a:off x="8059484" y="2261574"/>
            <a:ext cx="233777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Elbow Connector 91">
            <a:extLst>
              <a:ext uri="{FF2B5EF4-FFF2-40B4-BE49-F238E27FC236}">
                <a16:creationId xmlns:a16="http://schemas.microsoft.com/office/drawing/2014/main" id="{A29CBFBC-9C36-A680-C49C-201E4A02292F}"/>
              </a:ext>
            </a:extLst>
          </p:cNvPr>
          <p:cNvCxnSpPr/>
          <p:nvPr/>
        </p:nvCxnSpPr>
        <p:spPr>
          <a:xfrm rot="5400000" flipH="1" flipV="1">
            <a:off x="3017154" y="3534777"/>
            <a:ext cx="16565" cy="2069742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92">
            <a:extLst>
              <a:ext uri="{FF2B5EF4-FFF2-40B4-BE49-F238E27FC236}">
                <a16:creationId xmlns:a16="http://schemas.microsoft.com/office/drawing/2014/main" id="{CE04A848-4A47-A90C-7D05-533536E7AE4E}"/>
              </a:ext>
            </a:extLst>
          </p:cNvPr>
          <p:cNvCxnSpPr/>
          <p:nvPr/>
        </p:nvCxnSpPr>
        <p:spPr>
          <a:xfrm rot="16200000" flipH="1">
            <a:off x="5078615" y="4363576"/>
            <a:ext cx="16565" cy="2069742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93">
            <a:extLst>
              <a:ext uri="{FF2B5EF4-FFF2-40B4-BE49-F238E27FC236}">
                <a16:creationId xmlns:a16="http://schemas.microsoft.com/office/drawing/2014/main" id="{FC1FCB39-616C-FA35-6946-BD2107D992A4}"/>
              </a:ext>
            </a:extLst>
          </p:cNvPr>
          <p:cNvCxnSpPr/>
          <p:nvPr/>
        </p:nvCxnSpPr>
        <p:spPr>
          <a:xfrm rot="5400000" flipH="1" flipV="1">
            <a:off x="7148360" y="3534777"/>
            <a:ext cx="16565" cy="2069742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99">
            <a:extLst>
              <a:ext uri="{FF2B5EF4-FFF2-40B4-BE49-F238E27FC236}">
                <a16:creationId xmlns:a16="http://schemas.microsoft.com/office/drawing/2014/main" id="{AC72E39C-77AA-693E-6DEB-9EB5FB693D00}"/>
              </a:ext>
            </a:extLst>
          </p:cNvPr>
          <p:cNvCxnSpPr/>
          <p:nvPr/>
        </p:nvCxnSpPr>
        <p:spPr>
          <a:xfrm rot="16200000" flipH="1">
            <a:off x="9214569" y="4363577"/>
            <a:ext cx="16565" cy="2069742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102">
            <a:extLst>
              <a:ext uri="{FF2B5EF4-FFF2-40B4-BE49-F238E27FC236}">
                <a16:creationId xmlns:a16="http://schemas.microsoft.com/office/drawing/2014/main" id="{5ADE9DF7-E208-4770-4678-A1BB5249B02D}"/>
              </a:ext>
            </a:extLst>
          </p:cNvPr>
          <p:cNvSpPr/>
          <p:nvPr/>
        </p:nvSpPr>
        <p:spPr>
          <a:xfrm>
            <a:off x="5693534" y="4580430"/>
            <a:ext cx="821298" cy="821405"/>
          </a:xfrm>
          <a:prstGeom prst="ellipse">
            <a:avLst/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>
              <a:sym typeface="+mn-lt"/>
            </a:endParaRPr>
          </a:p>
        </p:txBody>
      </p:sp>
      <p:sp>
        <p:nvSpPr>
          <p:cNvPr id="35" name="Freeform 7">
            <a:extLst>
              <a:ext uri="{FF2B5EF4-FFF2-40B4-BE49-F238E27FC236}">
                <a16:creationId xmlns:a16="http://schemas.microsoft.com/office/drawing/2014/main" id="{5056D708-8C35-6FEC-260B-36DE525AA977}"/>
              </a:ext>
            </a:extLst>
          </p:cNvPr>
          <p:cNvSpPr>
            <a:spLocks noEditPoints="1"/>
          </p:cNvSpPr>
          <p:nvPr/>
        </p:nvSpPr>
        <p:spPr bwMode="auto">
          <a:xfrm>
            <a:off x="5902240" y="4803154"/>
            <a:ext cx="395765" cy="397933"/>
          </a:xfrm>
          <a:custGeom>
            <a:avLst/>
            <a:gdLst>
              <a:gd name="T0" fmla="*/ 140 w 140"/>
              <a:gd name="T1" fmla="*/ 81 h 141"/>
              <a:gd name="T2" fmla="*/ 138 w 140"/>
              <a:gd name="T3" fmla="*/ 84 h 141"/>
              <a:gd name="T4" fmla="*/ 121 w 140"/>
              <a:gd name="T5" fmla="*/ 87 h 141"/>
              <a:gd name="T6" fmla="*/ 117 w 140"/>
              <a:gd name="T7" fmla="*/ 95 h 141"/>
              <a:gd name="T8" fmla="*/ 127 w 140"/>
              <a:gd name="T9" fmla="*/ 108 h 141"/>
              <a:gd name="T10" fmla="*/ 128 w 140"/>
              <a:gd name="T11" fmla="*/ 110 h 141"/>
              <a:gd name="T12" fmla="*/ 127 w 140"/>
              <a:gd name="T13" fmla="*/ 112 h 141"/>
              <a:gd name="T14" fmla="*/ 109 w 140"/>
              <a:gd name="T15" fmla="*/ 128 h 141"/>
              <a:gd name="T16" fmla="*/ 107 w 140"/>
              <a:gd name="T17" fmla="*/ 128 h 141"/>
              <a:gd name="T18" fmla="*/ 94 w 140"/>
              <a:gd name="T19" fmla="*/ 118 h 141"/>
              <a:gd name="T20" fmla="*/ 86 w 140"/>
              <a:gd name="T21" fmla="*/ 121 h 141"/>
              <a:gd name="T22" fmla="*/ 83 w 140"/>
              <a:gd name="T23" fmla="*/ 138 h 141"/>
              <a:gd name="T24" fmla="*/ 80 w 140"/>
              <a:gd name="T25" fmla="*/ 141 h 141"/>
              <a:gd name="T26" fmla="*/ 60 w 140"/>
              <a:gd name="T27" fmla="*/ 141 h 141"/>
              <a:gd name="T28" fmla="*/ 57 w 140"/>
              <a:gd name="T29" fmla="*/ 138 h 141"/>
              <a:gd name="T30" fmla="*/ 54 w 140"/>
              <a:gd name="T31" fmla="*/ 121 h 141"/>
              <a:gd name="T32" fmla="*/ 46 w 140"/>
              <a:gd name="T33" fmla="*/ 118 h 141"/>
              <a:gd name="T34" fmla="*/ 33 w 140"/>
              <a:gd name="T35" fmla="*/ 128 h 141"/>
              <a:gd name="T36" fmla="*/ 31 w 140"/>
              <a:gd name="T37" fmla="*/ 128 h 141"/>
              <a:gd name="T38" fmla="*/ 28 w 140"/>
              <a:gd name="T39" fmla="*/ 127 h 141"/>
              <a:gd name="T40" fmla="*/ 13 w 140"/>
              <a:gd name="T41" fmla="*/ 112 h 141"/>
              <a:gd name="T42" fmla="*/ 13 w 140"/>
              <a:gd name="T43" fmla="*/ 110 h 141"/>
              <a:gd name="T44" fmla="*/ 13 w 140"/>
              <a:gd name="T45" fmla="*/ 108 h 141"/>
              <a:gd name="T46" fmla="*/ 23 w 140"/>
              <a:gd name="T47" fmla="*/ 95 h 141"/>
              <a:gd name="T48" fmla="*/ 19 w 140"/>
              <a:gd name="T49" fmla="*/ 86 h 141"/>
              <a:gd name="T50" fmla="*/ 2 w 140"/>
              <a:gd name="T51" fmla="*/ 84 h 141"/>
              <a:gd name="T52" fmla="*/ 0 w 140"/>
              <a:gd name="T53" fmla="*/ 80 h 141"/>
              <a:gd name="T54" fmla="*/ 0 w 140"/>
              <a:gd name="T55" fmla="*/ 60 h 141"/>
              <a:gd name="T56" fmla="*/ 2 w 140"/>
              <a:gd name="T57" fmla="*/ 57 h 141"/>
              <a:gd name="T58" fmla="*/ 19 w 140"/>
              <a:gd name="T59" fmla="*/ 54 h 141"/>
              <a:gd name="T60" fmla="*/ 23 w 140"/>
              <a:gd name="T61" fmla="*/ 46 h 141"/>
              <a:gd name="T62" fmla="*/ 13 w 140"/>
              <a:gd name="T63" fmla="*/ 33 h 141"/>
              <a:gd name="T64" fmla="*/ 12 w 140"/>
              <a:gd name="T65" fmla="*/ 31 h 141"/>
              <a:gd name="T66" fmla="*/ 13 w 140"/>
              <a:gd name="T67" fmla="*/ 29 h 141"/>
              <a:gd name="T68" fmla="*/ 31 w 140"/>
              <a:gd name="T69" fmla="*/ 12 h 141"/>
              <a:gd name="T70" fmla="*/ 33 w 140"/>
              <a:gd name="T71" fmla="*/ 13 h 141"/>
              <a:gd name="T72" fmla="*/ 46 w 140"/>
              <a:gd name="T73" fmla="*/ 23 h 141"/>
              <a:gd name="T74" fmla="*/ 54 w 140"/>
              <a:gd name="T75" fmla="*/ 20 h 141"/>
              <a:gd name="T76" fmla="*/ 57 w 140"/>
              <a:gd name="T77" fmla="*/ 3 h 141"/>
              <a:gd name="T78" fmla="*/ 60 w 140"/>
              <a:gd name="T79" fmla="*/ 0 h 141"/>
              <a:gd name="T80" fmla="*/ 80 w 140"/>
              <a:gd name="T81" fmla="*/ 0 h 141"/>
              <a:gd name="T82" fmla="*/ 83 w 140"/>
              <a:gd name="T83" fmla="*/ 3 h 141"/>
              <a:gd name="T84" fmla="*/ 86 w 140"/>
              <a:gd name="T85" fmla="*/ 20 h 141"/>
              <a:gd name="T86" fmla="*/ 94 w 140"/>
              <a:gd name="T87" fmla="*/ 23 h 141"/>
              <a:gd name="T88" fmla="*/ 107 w 140"/>
              <a:gd name="T89" fmla="*/ 13 h 141"/>
              <a:gd name="T90" fmla="*/ 109 w 140"/>
              <a:gd name="T91" fmla="*/ 12 h 141"/>
              <a:gd name="T92" fmla="*/ 112 w 140"/>
              <a:gd name="T93" fmla="*/ 13 h 141"/>
              <a:gd name="T94" fmla="*/ 127 w 140"/>
              <a:gd name="T95" fmla="*/ 29 h 141"/>
              <a:gd name="T96" fmla="*/ 127 w 140"/>
              <a:gd name="T97" fmla="*/ 31 h 141"/>
              <a:gd name="T98" fmla="*/ 127 w 140"/>
              <a:gd name="T99" fmla="*/ 33 h 141"/>
              <a:gd name="T100" fmla="*/ 117 w 140"/>
              <a:gd name="T101" fmla="*/ 46 h 141"/>
              <a:gd name="T102" fmla="*/ 121 w 140"/>
              <a:gd name="T103" fmla="*/ 55 h 141"/>
              <a:gd name="T104" fmla="*/ 138 w 140"/>
              <a:gd name="T105" fmla="*/ 57 h 141"/>
              <a:gd name="T106" fmla="*/ 140 w 140"/>
              <a:gd name="T107" fmla="*/ 60 h 141"/>
              <a:gd name="T108" fmla="*/ 140 w 140"/>
              <a:gd name="T109" fmla="*/ 81 h 141"/>
              <a:gd name="T110" fmla="*/ 70 w 140"/>
              <a:gd name="T111" fmla="*/ 47 h 141"/>
              <a:gd name="T112" fmla="*/ 47 w 140"/>
              <a:gd name="T113" fmla="*/ 70 h 141"/>
              <a:gd name="T114" fmla="*/ 70 w 140"/>
              <a:gd name="T115" fmla="*/ 94 h 141"/>
              <a:gd name="T116" fmla="*/ 93 w 140"/>
              <a:gd name="T117" fmla="*/ 70 h 141"/>
              <a:gd name="T118" fmla="*/ 70 w 140"/>
              <a:gd name="T119" fmla="*/ 4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0" h="141">
                <a:moveTo>
                  <a:pt x="140" y="81"/>
                </a:moveTo>
                <a:cubicBezTo>
                  <a:pt x="140" y="82"/>
                  <a:pt x="139" y="84"/>
                  <a:pt x="138" y="84"/>
                </a:cubicBezTo>
                <a:cubicBezTo>
                  <a:pt x="121" y="87"/>
                  <a:pt x="121" y="87"/>
                  <a:pt x="121" y="87"/>
                </a:cubicBezTo>
                <a:cubicBezTo>
                  <a:pt x="120" y="90"/>
                  <a:pt x="119" y="92"/>
                  <a:pt x="117" y="95"/>
                </a:cubicBezTo>
                <a:cubicBezTo>
                  <a:pt x="120" y="99"/>
                  <a:pt x="124" y="103"/>
                  <a:pt x="127" y="108"/>
                </a:cubicBezTo>
                <a:cubicBezTo>
                  <a:pt x="128" y="108"/>
                  <a:pt x="128" y="109"/>
                  <a:pt x="128" y="110"/>
                </a:cubicBezTo>
                <a:cubicBezTo>
                  <a:pt x="128" y="111"/>
                  <a:pt x="128" y="111"/>
                  <a:pt x="127" y="112"/>
                </a:cubicBezTo>
                <a:cubicBezTo>
                  <a:pt x="125" y="115"/>
                  <a:pt x="113" y="128"/>
                  <a:pt x="109" y="128"/>
                </a:cubicBezTo>
                <a:cubicBezTo>
                  <a:pt x="109" y="128"/>
                  <a:pt x="108" y="128"/>
                  <a:pt x="107" y="12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2" y="119"/>
                  <a:pt x="89" y="120"/>
                  <a:pt x="86" y="121"/>
                </a:cubicBezTo>
                <a:cubicBezTo>
                  <a:pt x="85" y="127"/>
                  <a:pt x="85" y="133"/>
                  <a:pt x="83" y="138"/>
                </a:cubicBezTo>
                <a:cubicBezTo>
                  <a:pt x="83" y="140"/>
                  <a:pt x="82" y="141"/>
                  <a:pt x="80" y="141"/>
                </a:cubicBez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7" y="140"/>
                  <a:pt x="57" y="138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51" y="120"/>
                  <a:pt x="48" y="119"/>
                  <a:pt x="46" y="118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32" y="128"/>
                  <a:pt x="31" y="128"/>
                  <a:pt x="31" y="128"/>
                </a:cubicBezTo>
                <a:cubicBezTo>
                  <a:pt x="30" y="128"/>
                  <a:pt x="29" y="128"/>
                  <a:pt x="28" y="127"/>
                </a:cubicBezTo>
                <a:cubicBezTo>
                  <a:pt x="23" y="123"/>
                  <a:pt x="17" y="117"/>
                  <a:pt x="13" y="112"/>
                </a:cubicBezTo>
                <a:cubicBezTo>
                  <a:pt x="13" y="111"/>
                  <a:pt x="13" y="111"/>
                  <a:pt x="13" y="110"/>
                </a:cubicBezTo>
                <a:cubicBezTo>
                  <a:pt x="13" y="109"/>
                  <a:pt x="13" y="108"/>
                  <a:pt x="13" y="108"/>
                </a:cubicBezTo>
                <a:cubicBezTo>
                  <a:pt x="16" y="104"/>
                  <a:pt x="20" y="100"/>
                  <a:pt x="23" y="95"/>
                </a:cubicBezTo>
                <a:cubicBezTo>
                  <a:pt x="21" y="92"/>
                  <a:pt x="20" y="89"/>
                  <a:pt x="19" y="86"/>
                </a:cubicBezTo>
                <a:cubicBezTo>
                  <a:pt x="2" y="84"/>
                  <a:pt x="2" y="84"/>
                  <a:pt x="2" y="84"/>
                </a:cubicBezTo>
                <a:cubicBezTo>
                  <a:pt x="1" y="83"/>
                  <a:pt x="0" y="82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9"/>
                  <a:pt x="1" y="57"/>
                  <a:pt x="2" y="57"/>
                </a:cubicBezTo>
                <a:cubicBezTo>
                  <a:pt x="19" y="54"/>
                  <a:pt x="19" y="54"/>
                  <a:pt x="19" y="54"/>
                </a:cubicBezTo>
                <a:cubicBezTo>
                  <a:pt x="20" y="51"/>
                  <a:pt x="21" y="49"/>
                  <a:pt x="23" y="46"/>
                </a:cubicBezTo>
                <a:cubicBezTo>
                  <a:pt x="20" y="41"/>
                  <a:pt x="16" y="37"/>
                  <a:pt x="13" y="33"/>
                </a:cubicBezTo>
                <a:cubicBezTo>
                  <a:pt x="12" y="33"/>
                  <a:pt x="12" y="32"/>
                  <a:pt x="12" y="31"/>
                </a:cubicBezTo>
                <a:cubicBezTo>
                  <a:pt x="12" y="30"/>
                  <a:pt x="12" y="30"/>
                  <a:pt x="13" y="29"/>
                </a:cubicBezTo>
                <a:cubicBezTo>
                  <a:pt x="15" y="26"/>
                  <a:pt x="27" y="12"/>
                  <a:pt x="31" y="12"/>
                </a:cubicBezTo>
                <a:cubicBezTo>
                  <a:pt x="31" y="12"/>
                  <a:pt x="32" y="13"/>
                  <a:pt x="33" y="13"/>
                </a:cubicBezTo>
                <a:cubicBezTo>
                  <a:pt x="46" y="23"/>
                  <a:pt x="46" y="23"/>
                  <a:pt x="46" y="23"/>
                </a:cubicBezTo>
                <a:cubicBezTo>
                  <a:pt x="48" y="22"/>
                  <a:pt x="51" y="21"/>
                  <a:pt x="54" y="20"/>
                </a:cubicBezTo>
                <a:cubicBezTo>
                  <a:pt x="55" y="14"/>
                  <a:pt x="55" y="8"/>
                  <a:pt x="57" y="3"/>
                </a:cubicBezTo>
                <a:cubicBezTo>
                  <a:pt x="57" y="1"/>
                  <a:pt x="58" y="0"/>
                  <a:pt x="6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2" y="0"/>
                  <a:pt x="83" y="1"/>
                  <a:pt x="83" y="3"/>
                </a:cubicBezTo>
                <a:cubicBezTo>
                  <a:pt x="86" y="20"/>
                  <a:pt x="86" y="20"/>
                  <a:pt x="86" y="20"/>
                </a:cubicBezTo>
                <a:cubicBezTo>
                  <a:pt x="89" y="21"/>
                  <a:pt x="92" y="22"/>
                  <a:pt x="94" y="23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8" y="13"/>
                  <a:pt x="109" y="12"/>
                  <a:pt x="109" y="12"/>
                </a:cubicBezTo>
                <a:cubicBezTo>
                  <a:pt x="110" y="12"/>
                  <a:pt x="111" y="13"/>
                  <a:pt x="112" y="13"/>
                </a:cubicBezTo>
                <a:cubicBezTo>
                  <a:pt x="117" y="18"/>
                  <a:pt x="123" y="24"/>
                  <a:pt x="127" y="29"/>
                </a:cubicBezTo>
                <a:cubicBezTo>
                  <a:pt x="127" y="30"/>
                  <a:pt x="127" y="30"/>
                  <a:pt x="127" y="31"/>
                </a:cubicBezTo>
                <a:cubicBezTo>
                  <a:pt x="127" y="32"/>
                  <a:pt x="127" y="32"/>
                  <a:pt x="127" y="33"/>
                </a:cubicBezTo>
                <a:cubicBezTo>
                  <a:pt x="124" y="37"/>
                  <a:pt x="120" y="41"/>
                  <a:pt x="117" y="46"/>
                </a:cubicBezTo>
                <a:cubicBezTo>
                  <a:pt x="119" y="49"/>
                  <a:pt x="120" y="52"/>
                  <a:pt x="121" y="55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9" y="57"/>
                  <a:pt x="140" y="59"/>
                  <a:pt x="140" y="60"/>
                </a:cubicBezTo>
                <a:lnTo>
                  <a:pt x="140" y="81"/>
                </a:lnTo>
                <a:close/>
                <a:moveTo>
                  <a:pt x="70" y="47"/>
                </a:moveTo>
                <a:cubicBezTo>
                  <a:pt x="57" y="47"/>
                  <a:pt x="47" y="58"/>
                  <a:pt x="47" y="70"/>
                </a:cubicBezTo>
                <a:cubicBezTo>
                  <a:pt x="47" y="83"/>
                  <a:pt x="57" y="94"/>
                  <a:pt x="70" y="94"/>
                </a:cubicBezTo>
                <a:cubicBezTo>
                  <a:pt x="83" y="94"/>
                  <a:pt x="93" y="83"/>
                  <a:pt x="93" y="70"/>
                </a:cubicBezTo>
                <a:cubicBezTo>
                  <a:pt x="93" y="58"/>
                  <a:pt x="83" y="47"/>
                  <a:pt x="7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Oval 103">
            <a:extLst>
              <a:ext uri="{FF2B5EF4-FFF2-40B4-BE49-F238E27FC236}">
                <a16:creationId xmlns:a16="http://schemas.microsoft.com/office/drawing/2014/main" id="{D4EF1C31-8A12-1376-04CE-08D27CC2D068}"/>
              </a:ext>
            </a:extLst>
          </p:cNvPr>
          <p:cNvSpPr/>
          <p:nvPr/>
        </p:nvSpPr>
        <p:spPr>
          <a:xfrm>
            <a:off x="7788372" y="4580430"/>
            <a:ext cx="821298" cy="821405"/>
          </a:xfrm>
          <a:prstGeom prst="ellips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Freeform 8">
            <a:extLst>
              <a:ext uri="{FF2B5EF4-FFF2-40B4-BE49-F238E27FC236}">
                <a16:creationId xmlns:a16="http://schemas.microsoft.com/office/drawing/2014/main" id="{C52A8007-A68B-84AD-E377-0CFA384DB9C9}"/>
              </a:ext>
            </a:extLst>
          </p:cNvPr>
          <p:cNvSpPr>
            <a:spLocks noEditPoints="1"/>
          </p:cNvSpPr>
          <p:nvPr/>
        </p:nvSpPr>
        <p:spPr bwMode="auto">
          <a:xfrm>
            <a:off x="7956755" y="4725368"/>
            <a:ext cx="497352" cy="463550"/>
          </a:xfrm>
          <a:custGeom>
            <a:avLst/>
            <a:gdLst>
              <a:gd name="T0" fmla="*/ 176 w 176"/>
              <a:gd name="T1" fmla="*/ 36 h 164"/>
              <a:gd name="T2" fmla="*/ 176 w 176"/>
              <a:gd name="T3" fmla="*/ 47 h 164"/>
              <a:gd name="T4" fmla="*/ 164 w 176"/>
              <a:gd name="T5" fmla="*/ 47 h 164"/>
              <a:gd name="T6" fmla="*/ 158 w 176"/>
              <a:gd name="T7" fmla="*/ 53 h 164"/>
              <a:gd name="T8" fmla="*/ 18 w 176"/>
              <a:gd name="T9" fmla="*/ 53 h 164"/>
              <a:gd name="T10" fmla="*/ 12 w 176"/>
              <a:gd name="T11" fmla="*/ 47 h 164"/>
              <a:gd name="T12" fmla="*/ 0 w 176"/>
              <a:gd name="T13" fmla="*/ 47 h 164"/>
              <a:gd name="T14" fmla="*/ 0 w 176"/>
              <a:gd name="T15" fmla="*/ 36 h 164"/>
              <a:gd name="T16" fmla="*/ 88 w 176"/>
              <a:gd name="T17" fmla="*/ 0 h 164"/>
              <a:gd name="T18" fmla="*/ 176 w 176"/>
              <a:gd name="T19" fmla="*/ 36 h 164"/>
              <a:gd name="T20" fmla="*/ 176 w 176"/>
              <a:gd name="T21" fmla="*/ 153 h 164"/>
              <a:gd name="T22" fmla="*/ 176 w 176"/>
              <a:gd name="T23" fmla="*/ 164 h 164"/>
              <a:gd name="T24" fmla="*/ 0 w 176"/>
              <a:gd name="T25" fmla="*/ 164 h 164"/>
              <a:gd name="T26" fmla="*/ 0 w 176"/>
              <a:gd name="T27" fmla="*/ 153 h 164"/>
              <a:gd name="T28" fmla="*/ 7 w 176"/>
              <a:gd name="T29" fmla="*/ 147 h 164"/>
              <a:gd name="T30" fmla="*/ 170 w 176"/>
              <a:gd name="T31" fmla="*/ 147 h 164"/>
              <a:gd name="T32" fmla="*/ 176 w 176"/>
              <a:gd name="T33" fmla="*/ 153 h 164"/>
              <a:gd name="T34" fmla="*/ 47 w 176"/>
              <a:gd name="T35" fmla="*/ 59 h 164"/>
              <a:gd name="T36" fmla="*/ 47 w 176"/>
              <a:gd name="T37" fmla="*/ 129 h 164"/>
              <a:gd name="T38" fmla="*/ 59 w 176"/>
              <a:gd name="T39" fmla="*/ 129 h 164"/>
              <a:gd name="T40" fmla="*/ 59 w 176"/>
              <a:gd name="T41" fmla="*/ 59 h 164"/>
              <a:gd name="T42" fmla="*/ 82 w 176"/>
              <a:gd name="T43" fmla="*/ 59 h 164"/>
              <a:gd name="T44" fmla="*/ 82 w 176"/>
              <a:gd name="T45" fmla="*/ 129 h 164"/>
              <a:gd name="T46" fmla="*/ 94 w 176"/>
              <a:gd name="T47" fmla="*/ 129 h 164"/>
              <a:gd name="T48" fmla="*/ 94 w 176"/>
              <a:gd name="T49" fmla="*/ 59 h 164"/>
              <a:gd name="T50" fmla="*/ 117 w 176"/>
              <a:gd name="T51" fmla="*/ 59 h 164"/>
              <a:gd name="T52" fmla="*/ 117 w 176"/>
              <a:gd name="T53" fmla="*/ 129 h 164"/>
              <a:gd name="T54" fmla="*/ 129 w 176"/>
              <a:gd name="T55" fmla="*/ 129 h 164"/>
              <a:gd name="T56" fmla="*/ 129 w 176"/>
              <a:gd name="T57" fmla="*/ 59 h 164"/>
              <a:gd name="T58" fmla="*/ 153 w 176"/>
              <a:gd name="T59" fmla="*/ 59 h 164"/>
              <a:gd name="T60" fmla="*/ 153 w 176"/>
              <a:gd name="T61" fmla="*/ 129 h 164"/>
              <a:gd name="T62" fmla="*/ 158 w 176"/>
              <a:gd name="T63" fmla="*/ 129 h 164"/>
              <a:gd name="T64" fmla="*/ 164 w 176"/>
              <a:gd name="T65" fmla="*/ 135 h 164"/>
              <a:gd name="T66" fmla="*/ 164 w 176"/>
              <a:gd name="T67" fmla="*/ 141 h 164"/>
              <a:gd name="T68" fmla="*/ 12 w 176"/>
              <a:gd name="T69" fmla="*/ 141 h 164"/>
              <a:gd name="T70" fmla="*/ 12 w 176"/>
              <a:gd name="T71" fmla="*/ 135 h 164"/>
              <a:gd name="T72" fmla="*/ 18 w 176"/>
              <a:gd name="T73" fmla="*/ 129 h 164"/>
              <a:gd name="T74" fmla="*/ 24 w 176"/>
              <a:gd name="T75" fmla="*/ 129 h 164"/>
              <a:gd name="T76" fmla="*/ 24 w 176"/>
              <a:gd name="T77" fmla="*/ 59 h 164"/>
              <a:gd name="T78" fmla="*/ 47 w 176"/>
              <a:gd name="T79" fmla="*/ 5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64">
                <a:moveTo>
                  <a:pt x="176" y="36"/>
                </a:moveTo>
                <a:cubicBezTo>
                  <a:pt x="176" y="47"/>
                  <a:pt x="176" y="47"/>
                  <a:pt x="176" y="47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50"/>
                  <a:pt x="161" y="53"/>
                  <a:pt x="15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5" y="53"/>
                  <a:pt x="12" y="50"/>
                  <a:pt x="12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88" y="0"/>
                  <a:pt x="88" y="0"/>
                  <a:pt x="88" y="0"/>
                </a:cubicBezTo>
                <a:lnTo>
                  <a:pt x="176" y="36"/>
                </a:lnTo>
                <a:close/>
                <a:moveTo>
                  <a:pt x="176" y="153"/>
                </a:moveTo>
                <a:cubicBezTo>
                  <a:pt x="176" y="164"/>
                  <a:pt x="176" y="164"/>
                  <a:pt x="176" y="164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0"/>
                  <a:pt x="3" y="147"/>
                  <a:pt x="7" y="147"/>
                </a:cubicBezTo>
                <a:cubicBezTo>
                  <a:pt x="170" y="147"/>
                  <a:pt x="170" y="147"/>
                  <a:pt x="170" y="147"/>
                </a:cubicBezTo>
                <a:cubicBezTo>
                  <a:pt x="173" y="147"/>
                  <a:pt x="176" y="150"/>
                  <a:pt x="176" y="153"/>
                </a:cubicBezTo>
                <a:close/>
                <a:moveTo>
                  <a:pt x="47" y="59"/>
                </a:moveTo>
                <a:cubicBezTo>
                  <a:pt x="47" y="129"/>
                  <a:pt x="47" y="129"/>
                  <a:pt x="47" y="129"/>
                </a:cubicBezTo>
                <a:cubicBezTo>
                  <a:pt x="59" y="129"/>
                  <a:pt x="59" y="129"/>
                  <a:pt x="59" y="129"/>
                </a:cubicBezTo>
                <a:cubicBezTo>
                  <a:pt x="59" y="59"/>
                  <a:pt x="59" y="59"/>
                  <a:pt x="59" y="59"/>
                </a:cubicBezTo>
                <a:cubicBezTo>
                  <a:pt x="82" y="59"/>
                  <a:pt x="82" y="59"/>
                  <a:pt x="82" y="59"/>
                </a:cubicBezTo>
                <a:cubicBezTo>
                  <a:pt x="82" y="129"/>
                  <a:pt x="82" y="129"/>
                  <a:pt x="82" y="129"/>
                </a:cubicBezTo>
                <a:cubicBezTo>
                  <a:pt x="94" y="129"/>
                  <a:pt x="94" y="129"/>
                  <a:pt x="94" y="129"/>
                </a:cubicBezTo>
                <a:cubicBezTo>
                  <a:pt x="94" y="59"/>
                  <a:pt x="94" y="59"/>
                  <a:pt x="94" y="59"/>
                </a:cubicBezTo>
                <a:cubicBezTo>
                  <a:pt x="117" y="59"/>
                  <a:pt x="117" y="59"/>
                  <a:pt x="117" y="59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29" y="59"/>
                  <a:pt x="129" y="59"/>
                  <a:pt x="129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129"/>
                  <a:pt x="153" y="129"/>
                  <a:pt x="153" y="129"/>
                </a:cubicBezTo>
                <a:cubicBezTo>
                  <a:pt x="158" y="129"/>
                  <a:pt x="158" y="129"/>
                  <a:pt x="158" y="129"/>
                </a:cubicBezTo>
                <a:cubicBezTo>
                  <a:pt x="161" y="129"/>
                  <a:pt x="164" y="132"/>
                  <a:pt x="164" y="135"/>
                </a:cubicBezTo>
                <a:cubicBezTo>
                  <a:pt x="164" y="141"/>
                  <a:pt x="164" y="141"/>
                  <a:pt x="164" y="141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2"/>
                  <a:pt x="15" y="129"/>
                  <a:pt x="18" y="129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4" y="59"/>
                  <a:pt x="24" y="59"/>
                  <a:pt x="24" y="59"/>
                </a:cubicBezTo>
                <a:lnTo>
                  <a:pt x="47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Oval 101">
            <a:extLst>
              <a:ext uri="{FF2B5EF4-FFF2-40B4-BE49-F238E27FC236}">
                <a16:creationId xmlns:a16="http://schemas.microsoft.com/office/drawing/2014/main" id="{34B1FA27-4893-C787-5917-C6389F92E425}"/>
              </a:ext>
            </a:extLst>
          </p:cNvPr>
          <p:cNvSpPr/>
          <p:nvPr/>
        </p:nvSpPr>
        <p:spPr>
          <a:xfrm>
            <a:off x="3641376" y="4580430"/>
            <a:ext cx="821298" cy="821405"/>
          </a:xfrm>
          <a:prstGeom prst="ellips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Freeform 9">
            <a:extLst>
              <a:ext uri="{FF2B5EF4-FFF2-40B4-BE49-F238E27FC236}">
                <a16:creationId xmlns:a16="http://schemas.microsoft.com/office/drawing/2014/main" id="{BF56B7EE-C470-1E3A-9AD8-D02CCD73E8A3}"/>
              </a:ext>
            </a:extLst>
          </p:cNvPr>
          <p:cNvSpPr>
            <a:spLocks noEditPoints="1"/>
          </p:cNvSpPr>
          <p:nvPr/>
        </p:nvSpPr>
        <p:spPr bwMode="auto">
          <a:xfrm>
            <a:off x="3848668" y="4772441"/>
            <a:ext cx="423278" cy="421217"/>
          </a:xfrm>
          <a:custGeom>
            <a:avLst/>
            <a:gdLst>
              <a:gd name="T0" fmla="*/ 146 w 150"/>
              <a:gd name="T1" fmla="*/ 30 h 149"/>
              <a:gd name="T2" fmla="*/ 28 w 150"/>
              <a:gd name="T3" fmla="*/ 148 h 149"/>
              <a:gd name="T4" fmla="*/ 24 w 150"/>
              <a:gd name="T5" fmla="*/ 149 h 149"/>
              <a:gd name="T6" fmla="*/ 20 w 150"/>
              <a:gd name="T7" fmla="*/ 148 h 149"/>
              <a:gd name="T8" fmla="*/ 2 w 150"/>
              <a:gd name="T9" fmla="*/ 130 h 149"/>
              <a:gd name="T10" fmla="*/ 0 w 150"/>
              <a:gd name="T11" fmla="*/ 125 h 149"/>
              <a:gd name="T12" fmla="*/ 2 w 150"/>
              <a:gd name="T13" fmla="*/ 121 h 149"/>
              <a:gd name="T14" fmla="*/ 119 w 150"/>
              <a:gd name="T15" fmla="*/ 4 h 149"/>
              <a:gd name="T16" fmla="*/ 123 w 150"/>
              <a:gd name="T17" fmla="*/ 2 h 149"/>
              <a:gd name="T18" fmla="*/ 128 w 150"/>
              <a:gd name="T19" fmla="*/ 4 h 149"/>
              <a:gd name="T20" fmla="*/ 146 w 150"/>
              <a:gd name="T21" fmla="*/ 22 h 149"/>
              <a:gd name="T22" fmla="*/ 147 w 150"/>
              <a:gd name="T23" fmla="*/ 26 h 149"/>
              <a:gd name="T24" fmla="*/ 146 w 150"/>
              <a:gd name="T25" fmla="*/ 30 h 149"/>
              <a:gd name="T26" fmla="*/ 33 w 150"/>
              <a:gd name="T27" fmla="*/ 11 h 149"/>
              <a:gd name="T28" fmla="*/ 24 w 150"/>
              <a:gd name="T29" fmla="*/ 14 h 149"/>
              <a:gd name="T30" fmla="*/ 21 w 150"/>
              <a:gd name="T31" fmla="*/ 23 h 149"/>
              <a:gd name="T32" fmla="*/ 18 w 150"/>
              <a:gd name="T33" fmla="*/ 14 h 149"/>
              <a:gd name="T34" fmla="*/ 9 w 150"/>
              <a:gd name="T35" fmla="*/ 11 h 149"/>
              <a:gd name="T36" fmla="*/ 18 w 150"/>
              <a:gd name="T37" fmla="*/ 8 h 149"/>
              <a:gd name="T38" fmla="*/ 21 w 150"/>
              <a:gd name="T39" fmla="*/ 0 h 149"/>
              <a:gd name="T40" fmla="*/ 24 w 150"/>
              <a:gd name="T41" fmla="*/ 8 h 149"/>
              <a:gd name="T42" fmla="*/ 33 w 150"/>
              <a:gd name="T43" fmla="*/ 11 h 149"/>
              <a:gd name="T44" fmla="*/ 74 w 150"/>
              <a:gd name="T45" fmla="*/ 29 h 149"/>
              <a:gd name="T46" fmla="*/ 56 w 150"/>
              <a:gd name="T47" fmla="*/ 34 h 149"/>
              <a:gd name="T48" fmla="*/ 50 w 150"/>
              <a:gd name="T49" fmla="*/ 52 h 149"/>
              <a:gd name="T50" fmla="*/ 45 w 150"/>
              <a:gd name="T51" fmla="*/ 34 h 149"/>
              <a:gd name="T52" fmla="*/ 27 w 150"/>
              <a:gd name="T53" fmla="*/ 29 h 149"/>
              <a:gd name="T54" fmla="*/ 45 w 150"/>
              <a:gd name="T55" fmla="*/ 23 h 149"/>
              <a:gd name="T56" fmla="*/ 50 w 150"/>
              <a:gd name="T57" fmla="*/ 5 h 149"/>
              <a:gd name="T58" fmla="*/ 56 w 150"/>
              <a:gd name="T59" fmla="*/ 23 h 149"/>
              <a:gd name="T60" fmla="*/ 74 w 150"/>
              <a:gd name="T61" fmla="*/ 29 h 149"/>
              <a:gd name="T62" fmla="*/ 91 w 150"/>
              <a:gd name="T63" fmla="*/ 11 h 149"/>
              <a:gd name="T64" fmla="*/ 82 w 150"/>
              <a:gd name="T65" fmla="*/ 14 h 149"/>
              <a:gd name="T66" fmla="*/ 80 w 150"/>
              <a:gd name="T67" fmla="*/ 23 h 149"/>
              <a:gd name="T68" fmla="*/ 77 w 150"/>
              <a:gd name="T69" fmla="*/ 14 h 149"/>
              <a:gd name="T70" fmla="*/ 68 w 150"/>
              <a:gd name="T71" fmla="*/ 11 h 149"/>
              <a:gd name="T72" fmla="*/ 77 w 150"/>
              <a:gd name="T73" fmla="*/ 8 h 149"/>
              <a:gd name="T74" fmla="*/ 80 w 150"/>
              <a:gd name="T75" fmla="*/ 0 h 149"/>
              <a:gd name="T76" fmla="*/ 82 w 150"/>
              <a:gd name="T77" fmla="*/ 8 h 149"/>
              <a:gd name="T78" fmla="*/ 91 w 150"/>
              <a:gd name="T79" fmla="*/ 11 h 149"/>
              <a:gd name="T80" fmla="*/ 133 w 150"/>
              <a:gd name="T81" fmla="*/ 26 h 149"/>
              <a:gd name="T82" fmla="*/ 123 w 150"/>
              <a:gd name="T83" fmla="*/ 16 h 149"/>
              <a:gd name="T84" fmla="*/ 97 w 150"/>
              <a:gd name="T85" fmla="*/ 43 h 149"/>
              <a:gd name="T86" fmla="*/ 106 w 150"/>
              <a:gd name="T87" fmla="*/ 53 h 149"/>
              <a:gd name="T88" fmla="*/ 133 w 150"/>
              <a:gd name="T89" fmla="*/ 26 h 149"/>
              <a:gd name="T90" fmla="*/ 150 w 150"/>
              <a:gd name="T91" fmla="*/ 70 h 149"/>
              <a:gd name="T92" fmla="*/ 141 w 150"/>
              <a:gd name="T93" fmla="*/ 73 h 149"/>
              <a:gd name="T94" fmla="*/ 138 w 150"/>
              <a:gd name="T95" fmla="*/ 82 h 149"/>
              <a:gd name="T96" fmla="*/ 135 w 150"/>
              <a:gd name="T97" fmla="*/ 73 h 149"/>
              <a:gd name="T98" fmla="*/ 126 w 150"/>
              <a:gd name="T99" fmla="*/ 70 h 149"/>
              <a:gd name="T100" fmla="*/ 135 w 150"/>
              <a:gd name="T101" fmla="*/ 67 h 149"/>
              <a:gd name="T102" fmla="*/ 138 w 150"/>
              <a:gd name="T103" fmla="*/ 58 h 149"/>
              <a:gd name="T104" fmla="*/ 141 w 150"/>
              <a:gd name="T105" fmla="*/ 67 h 149"/>
              <a:gd name="T106" fmla="*/ 150 w 150"/>
              <a:gd name="T107" fmla="*/ 7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0" h="149">
                <a:moveTo>
                  <a:pt x="146" y="30"/>
                </a:moveTo>
                <a:cubicBezTo>
                  <a:pt x="28" y="148"/>
                  <a:pt x="28" y="148"/>
                  <a:pt x="28" y="148"/>
                </a:cubicBezTo>
                <a:cubicBezTo>
                  <a:pt x="27" y="149"/>
                  <a:pt x="25" y="149"/>
                  <a:pt x="24" y="149"/>
                </a:cubicBezTo>
                <a:cubicBezTo>
                  <a:pt x="22" y="149"/>
                  <a:pt x="21" y="149"/>
                  <a:pt x="20" y="148"/>
                </a:cubicBezTo>
                <a:cubicBezTo>
                  <a:pt x="2" y="130"/>
                  <a:pt x="2" y="130"/>
                  <a:pt x="2" y="130"/>
                </a:cubicBezTo>
                <a:cubicBezTo>
                  <a:pt x="1" y="128"/>
                  <a:pt x="0" y="127"/>
                  <a:pt x="0" y="125"/>
                </a:cubicBezTo>
                <a:cubicBezTo>
                  <a:pt x="0" y="124"/>
                  <a:pt x="1" y="122"/>
                  <a:pt x="2" y="121"/>
                </a:cubicBezTo>
                <a:cubicBezTo>
                  <a:pt x="119" y="4"/>
                  <a:pt x="119" y="4"/>
                  <a:pt x="119" y="4"/>
                </a:cubicBezTo>
                <a:cubicBezTo>
                  <a:pt x="120" y="3"/>
                  <a:pt x="122" y="2"/>
                  <a:pt x="123" y="2"/>
                </a:cubicBezTo>
                <a:cubicBezTo>
                  <a:pt x="125" y="2"/>
                  <a:pt x="126" y="3"/>
                  <a:pt x="128" y="4"/>
                </a:cubicBezTo>
                <a:cubicBezTo>
                  <a:pt x="146" y="22"/>
                  <a:pt x="146" y="22"/>
                  <a:pt x="146" y="22"/>
                </a:cubicBezTo>
                <a:cubicBezTo>
                  <a:pt x="147" y="23"/>
                  <a:pt x="147" y="24"/>
                  <a:pt x="147" y="26"/>
                </a:cubicBezTo>
                <a:cubicBezTo>
                  <a:pt x="147" y="27"/>
                  <a:pt x="147" y="29"/>
                  <a:pt x="146" y="30"/>
                </a:cubicBezTo>
                <a:close/>
                <a:moveTo>
                  <a:pt x="33" y="11"/>
                </a:moveTo>
                <a:cubicBezTo>
                  <a:pt x="24" y="14"/>
                  <a:pt x="24" y="14"/>
                  <a:pt x="24" y="14"/>
                </a:cubicBezTo>
                <a:cubicBezTo>
                  <a:pt x="21" y="23"/>
                  <a:pt x="21" y="23"/>
                  <a:pt x="21" y="23"/>
                </a:cubicBezTo>
                <a:cubicBezTo>
                  <a:pt x="18" y="14"/>
                  <a:pt x="18" y="14"/>
                  <a:pt x="18" y="14"/>
                </a:cubicBezTo>
                <a:cubicBezTo>
                  <a:pt x="9" y="11"/>
                  <a:pt x="9" y="11"/>
                  <a:pt x="9" y="11"/>
                </a:cubicBezTo>
                <a:cubicBezTo>
                  <a:pt x="18" y="8"/>
                  <a:pt x="18" y="8"/>
                  <a:pt x="18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8"/>
                  <a:pt x="24" y="8"/>
                  <a:pt x="24" y="8"/>
                </a:cubicBezTo>
                <a:lnTo>
                  <a:pt x="33" y="11"/>
                </a:lnTo>
                <a:close/>
                <a:moveTo>
                  <a:pt x="74" y="29"/>
                </a:moveTo>
                <a:cubicBezTo>
                  <a:pt x="56" y="34"/>
                  <a:pt x="56" y="34"/>
                  <a:pt x="56" y="34"/>
                </a:cubicBezTo>
                <a:cubicBezTo>
                  <a:pt x="50" y="52"/>
                  <a:pt x="50" y="52"/>
                  <a:pt x="50" y="52"/>
                </a:cubicBezTo>
                <a:cubicBezTo>
                  <a:pt x="45" y="34"/>
                  <a:pt x="45" y="34"/>
                  <a:pt x="45" y="34"/>
                </a:cubicBezTo>
                <a:cubicBezTo>
                  <a:pt x="27" y="29"/>
                  <a:pt x="27" y="29"/>
                  <a:pt x="27" y="29"/>
                </a:cubicBezTo>
                <a:cubicBezTo>
                  <a:pt x="45" y="23"/>
                  <a:pt x="45" y="23"/>
                  <a:pt x="45" y="23"/>
                </a:cubicBezTo>
                <a:cubicBezTo>
                  <a:pt x="50" y="5"/>
                  <a:pt x="50" y="5"/>
                  <a:pt x="50" y="5"/>
                </a:cubicBezTo>
                <a:cubicBezTo>
                  <a:pt x="56" y="23"/>
                  <a:pt x="56" y="23"/>
                  <a:pt x="56" y="23"/>
                </a:cubicBezTo>
                <a:lnTo>
                  <a:pt x="74" y="29"/>
                </a:lnTo>
                <a:close/>
                <a:moveTo>
                  <a:pt x="91" y="11"/>
                </a:moveTo>
                <a:cubicBezTo>
                  <a:pt x="82" y="14"/>
                  <a:pt x="82" y="14"/>
                  <a:pt x="82" y="14"/>
                </a:cubicBezTo>
                <a:cubicBezTo>
                  <a:pt x="80" y="23"/>
                  <a:pt x="80" y="23"/>
                  <a:pt x="80" y="23"/>
                </a:cubicBezTo>
                <a:cubicBezTo>
                  <a:pt x="77" y="14"/>
                  <a:pt x="77" y="14"/>
                  <a:pt x="77" y="14"/>
                </a:cubicBezTo>
                <a:cubicBezTo>
                  <a:pt x="68" y="11"/>
                  <a:pt x="68" y="11"/>
                  <a:pt x="68" y="11"/>
                </a:cubicBezTo>
                <a:cubicBezTo>
                  <a:pt x="77" y="8"/>
                  <a:pt x="77" y="8"/>
                  <a:pt x="77" y="8"/>
                </a:cubicBezTo>
                <a:cubicBezTo>
                  <a:pt x="80" y="0"/>
                  <a:pt x="80" y="0"/>
                  <a:pt x="80" y="0"/>
                </a:cubicBezTo>
                <a:cubicBezTo>
                  <a:pt x="82" y="8"/>
                  <a:pt x="82" y="8"/>
                  <a:pt x="82" y="8"/>
                </a:cubicBezTo>
                <a:lnTo>
                  <a:pt x="91" y="11"/>
                </a:lnTo>
                <a:close/>
                <a:moveTo>
                  <a:pt x="133" y="26"/>
                </a:moveTo>
                <a:cubicBezTo>
                  <a:pt x="123" y="16"/>
                  <a:pt x="123" y="16"/>
                  <a:pt x="123" y="16"/>
                </a:cubicBezTo>
                <a:cubicBezTo>
                  <a:pt x="97" y="43"/>
                  <a:pt x="97" y="43"/>
                  <a:pt x="97" y="43"/>
                </a:cubicBezTo>
                <a:cubicBezTo>
                  <a:pt x="106" y="53"/>
                  <a:pt x="106" y="53"/>
                  <a:pt x="106" y="53"/>
                </a:cubicBezTo>
                <a:lnTo>
                  <a:pt x="133" y="26"/>
                </a:lnTo>
                <a:close/>
                <a:moveTo>
                  <a:pt x="150" y="70"/>
                </a:moveTo>
                <a:cubicBezTo>
                  <a:pt x="141" y="73"/>
                  <a:pt x="141" y="73"/>
                  <a:pt x="141" y="73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35" y="67"/>
                  <a:pt x="135" y="67"/>
                  <a:pt x="135" y="67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41" y="67"/>
                  <a:pt x="141" y="67"/>
                  <a:pt x="141" y="67"/>
                </a:cubicBezTo>
                <a:lnTo>
                  <a:pt x="150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Oval 133">
            <a:extLst>
              <a:ext uri="{FF2B5EF4-FFF2-40B4-BE49-F238E27FC236}">
                <a16:creationId xmlns:a16="http://schemas.microsoft.com/office/drawing/2014/main" id="{D8084262-322B-F335-2B43-EEA9ADDBAC22}"/>
              </a:ext>
            </a:extLst>
          </p:cNvPr>
          <p:cNvSpPr/>
          <p:nvPr/>
        </p:nvSpPr>
        <p:spPr>
          <a:xfrm>
            <a:off x="9829488" y="4580431"/>
            <a:ext cx="821298" cy="821405"/>
          </a:xfrm>
          <a:prstGeom prst="ellipse">
            <a:avLst/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>
              <a:sym typeface="+mn-lt"/>
            </a:endParaRPr>
          </a:p>
        </p:txBody>
      </p:sp>
      <p:sp>
        <p:nvSpPr>
          <p:cNvPr id="41" name="Freeform 13">
            <a:extLst>
              <a:ext uri="{FF2B5EF4-FFF2-40B4-BE49-F238E27FC236}">
                <a16:creationId xmlns:a16="http://schemas.microsoft.com/office/drawing/2014/main" id="{85EA4AD2-E73F-02E5-A4B8-9F069DB45B1B}"/>
              </a:ext>
            </a:extLst>
          </p:cNvPr>
          <p:cNvSpPr>
            <a:spLocks noEditPoints="1"/>
          </p:cNvSpPr>
          <p:nvPr/>
        </p:nvSpPr>
        <p:spPr bwMode="auto">
          <a:xfrm>
            <a:off x="10026379" y="4783230"/>
            <a:ext cx="427510" cy="397933"/>
          </a:xfrm>
          <a:custGeom>
            <a:avLst/>
            <a:gdLst>
              <a:gd name="T0" fmla="*/ 152 w 152"/>
              <a:gd name="T1" fmla="*/ 44 h 141"/>
              <a:gd name="T2" fmla="*/ 103 w 152"/>
              <a:gd name="T3" fmla="*/ 82 h 141"/>
              <a:gd name="T4" fmla="*/ 94 w 152"/>
              <a:gd name="T5" fmla="*/ 91 h 141"/>
              <a:gd name="T6" fmla="*/ 88 w 152"/>
              <a:gd name="T7" fmla="*/ 106 h 141"/>
              <a:gd name="T8" fmla="*/ 99 w 152"/>
              <a:gd name="T9" fmla="*/ 117 h 141"/>
              <a:gd name="T10" fmla="*/ 117 w 152"/>
              <a:gd name="T11" fmla="*/ 132 h 141"/>
              <a:gd name="T12" fmla="*/ 117 w 152"/>
              <a:gd name="T13" fmla="*/ 138 h 141"/>
              <a:gd name="T14" fmla="*/ 114 w 152"/>
              <a:gd name="T15" fmla="*/ 141 h 141"/>
              <a:gd name="T16" fmla="*/ 38 w 152"/>
              <a:gd name="T17" fmla="*/ 141 h 141"/>
              <a:gd name="T18" fmla="*/ 35 w 152"/>
              <a:gd name="T19" fmla="*/ 138 h 141"/>
              <a:gd name="T20" fmla="*/ 35 w 152"/>
              <a:gd name="T21" fmla="*/ 132 h 141"/>
              <a:gd name="T22" fmla="*/ 53 w 152"/>
              <a:gd name="T23" fmla="*/ 117 h 141"/>
              <a:gd name="T24" fmla="*/ 64 w 152"/>
              <a:gd name="T25" fmla="*/ 106 h 141"/>
              <a:gd name="T26" fmla="*/ 58 w 152"/>
              <a:gd name="T27" fmla="*/ 91 h 141"/>
              <a:gd name="T28" fmla="*/ 49 w 152"/>
              <a:gd name="T29" fmla="*/ 82 h 141"/>
              <a:gd name="T30" fmla="*/ 0 w 152"/>
              <a:gd name="T31" fmla="*/ 44 h 141"/>
              <a:gd name="T32" fmla="*/ 0 w 152"/>
              <a:gd name="T33" fmla="*/ 32 h 141"/>
              <a:gd name="T34" fmla="*/ 9 w 152"/>
              <a:gd name="T35" fmla="*/ 24 h 141"/>
              <a:gd name="T36" fmla="*/ 35 w 152"/>
              <a:gd name="T37" fmla="*/ 24 h 141"/>
              <a:gd name="T38" fmla="*/ 35 w 152"/>
              <a:gd name="T39" fmla="*/ 15 h 141"/>
              <a:gd name="T40" fmla="*/ 50 w 152"/>
              <a:gd name="T41" fmla="*/ 0 h 141"/>
              <a:gd name="T42" fmla="*/ 102 w 152"/>
              <a:gd name="T43" fmla="*/ 0 h 141"/>
              <a:gd name="T44" fmla="*/ 117 w 152"/>
              <a:gd name="T45" fmla="*/ 15 h 141"/>
              <a:gd name="T46" fmla="*/ 117 w 152"/>
              <a:gd name="T47" fmla="*/ 24 h 141"/>
              <a:gd name="T48" fmla="*/ 143 w 152"/>
              <a:gd name="T49" fmla="*/ 24 h 141"/>
              <a:gd name="T50" fmla="*/ 152 w 152"/>
              <a:gd name="T51" fmla="*/ 32 h 141"/>
              <a:gd name="T52" fmla="*/ 152 w 152"/>
              <a:gd name="T53" fmla="*/ 44 h 141"/>
              <a:gd name="T54" fmla="*/ 35 w 152"/>
              <a:gd name="T55" fmla="*/ 35 h 141"/>
              <a:gd name="T56" fmla="*/ 12 w 152"/>
              <a:gd name="T57" fmla="*/ 35 h 141"/>
              <a:gd name="T58" fmla="*/ 12 w 152"/>
              <a:gd name="T59" fmla="*/ 44 h 141"/>
              <a:gd name="T60" fmla="*/ 42 w 152"/>
              <a:gd name="T61" fmla="*/ 69 h 141"/>
              <a:gd name="T62" fmla="*/ 35 w 152"/>
              <a:gd name="T63" fmla="*/ 35 h 141"/>
              <a:gd name="T64" fmla="*/ 140 w 152"/>
              <a:gd name="T65" fmla="*/ 35 h 141"/>
              <a:gd name="T66" fmla="*/ 117 w 152"/>
              <a:gd name="T67" fmla="*/ 35 h 141"/>
              <a:gd name="T68" fmla="*/ 110 w 152"/>
              <a:gd name="T69" fmla="*/ 69 h 141"/>
              <a:gd name="T70" fmla="*/ 140 w 152"/>
              <a:gd name="T71" fmla="*/ 44 h 141"/>
              <a:gd name="T72" fmla="*/ 140 w 152"/>
              <a:gd name="T73" fmla="*/ 35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Oval 100">
            <a:extLst>
              <a:ext uri="{FF2B5EF4-FFF2-40B4-BE49-F238E27FC236}">
                <a16:creationId xmlns:a16="http://schemas.microsoft.com/office/drawing/2014/main" id="{F4590944-9836-243C-124F-3829DB1A441B}"/>
              </a:ext>
            </a:extLst>
          </p:cNvPr>
          <p:cNvSpPr/>
          <p:nvPr/>
        </p:nvSpPr>
        <p:spPr>
          <a:xfrm>
            <a:off x="1571635" y="4580430"/>
            <a:ext cx="821298" cy="821405"/>
          </a:xfrm>
          <a:prstGeom prst="ellipse">
            <a:avLst/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>
              <a:sym typeface="+mn-lt"/>
            </a:endParaRPr>
          </a:p>
        </p:txBody>
      </p:sp>
      <p:sp>
        <p:nvSpPr>
          <p:cNvPr id="43" name="Freeform 15">
            <a:extLst>
              <a:ext uri="{FF2B5EF4-FFF2-40B4-BE49-F238E27FC236}">
                <a16:creationId xmlns:a16="http://schemas.microsoft.com/office/drawing/2014/main" id="{357FCE15-6CD9-BD3A-03A4-4A1311A4F29B}"/>
              </a:ext>
            </a:extLst>
          </p:cNvPr>
          <p:cNvSpPr/>
          <p:nvPr/>
        </p:nvSpPr>
        <p:spPr bwMode="auto">
          <a:xfrm>
            <a:off x="1760318" y="4845673"/>
            <a:ext cx="495236" cy="296333"/>
          </a:xfrm>
          <a:custGeom>
            <a:avLst/>
            <a:gdLst>
              <a:gd name="T0" fmla="*/ 150 w 176"/>
              <a:gd name="T1" fmla="*/ 61 h 105"/>
              <a:gd name="T2" fmla="*/ 118 w 176"/>
              <a:gd name="T3" fmla="*/ 64 h 105"/>
              <a:gd name="T4" fmla="*/ 97 w 176"/>
              <a:gd name="T5" fmla="*/ 70 h 105"/>
              <a:gd name="T6" fmla="*/ 91 w 176"/>
              <a:gd name="T7" fmla="*/ 70 h 105"/>
              <a:gd name="T8" fmla="*/ 64 w 176"/>
              <a:gd name="T9" fmla="*/ 102 h 105"/>
              <a:gd name="T10" fmla="*/ 71 w 176"/>
              <a:gd name="T11" fmla="*/ 102 h 105"/>
              <a:gd name="T12" fmla="*/ 77 w 176"/>
              <a:gd name="T13" fmla="*/ 104 h 105"/>
              <a:gd name="T14" fmla="*/ 71 w 176"/>
              <a:gd name="T15" fmla="*/ 105 h 105"/>
              <a:gd name="T16" fmla="*/ 62 w 176"/>
              <a:gd name="T17" fmla="*/ 105 h 105"/>
              <a:gd name="T18" fmla="*/ 47 w 176"/>
              <a:gd name="T19" fmla="*/ 105 h 105"/>
              <a:gd name="T20" fmla="*/ 41 w 176"/>
              <a:gd name="T21" fmla="*/ 105 h 105"/>
              <a:gd name="T22" fmla="*/ 41 w 176"/>
              <a:gd name="T23" fmla="*/ 102 h 105"/>
              <a:gd name="T24" fmla="*/ 47 w 176"/>
              <a:gd name="T25" fmla="*/ 102 h 105"/>
              <a:gd name="T26" fmla="*/ 47 w 176"/>
              <a:gd name="T27" fmla="*/ 64 h 105"/>
              <a:gd name="T28" fmla="*/ 33 w 176"/>
              <a:gd name="T29" fmla="*/ 64 h 105"/>
              <a:gd name="T30" fmla="*/ 15 w 176"/>
              <a:gd name="T31" fmla="*/ 85 h 105"/>
              <a:gd name="T32" fmla="*/ 6 w 176"/>
              <a:gd name="T33" fmla="*/ 85 h 105"/>
              <a:gd name="T34" fmla="*/ 3 w 176"/>
              <a:gd name="T35" fmla="*/ 82 h 105"/>
              <a:gd name="T36" fmla="*/ 3 w 176"/>
              <a:gd name="T37" fmla="*/ 64 h 105"/>
              <a:gd name="T38" fmla="*/ 6 w 176"/>
              <a:gd name="T39" fmla="*/ 64 h 105"/>
              <a:gd name="T40" fmla="*/ 6 w 176"/>
              <a:gd name="T41" fmla="*/ 61 h 105"/>
              <a:gd name="T42" fmla="*/ 18 w 176"/>
              <a:gd name="T43" fmla="*/ 61 h 105"/>
              <a:gd name="T44" fmla="*/ 18 w 176"/>
              <a:gd name="T45" fmla="*/ 60 h 105"/>
              <a:gd name="T46" fmla="*/ 0 w 176"/>
              <a:gd name="T47" fmla="*/ 58 h 105"/>
              <a:gd name="T48" fmla="*/ 0 w 176"/>
              <a:gd name="T49" fmla="*/ 47 h 105"/>
              <a:gd name="T50" fmla="*/ 18 w 176"/>
              <a:gd name="T51" fmla="*/ 44 h 105"/>
              <a:gd name="T52" fmla="*/ 18 w 176"/>
              <a:gd name="T53" fmla="*/ 44 h 105"/>
              <a:gd name="T54" fmla="*/ 6 w 176"/>
              <a:gd name="T55" fmla="*/ 44 h 105"/>
              <a:gd name="T56" fmla="*/ 6 w 176"/>
              <a:gd name="T57" fmla="*/ 41 h 105"/>
              <a:gd name="T58" fmla="*/ 3 w 176"/>
              <a:gd name="T59" fmla="*/ 41 h 105"/>
              <a:gd name="T60" fmla="*/ 3 w 176"/>
              <a:gd name="T61" fmla="*/ 23 h 105"/>
              <a:gd name="T62" fmla="*/ 6 w 176"/>
              <a:gd name="T63" fmla="*/ 20 h 105"/>
              <a:gd name="T64" fmla="*/ 15 w 176"/>
              <a:gd name="T65" fmla="*/ 20 h 105"/>
              <a:gd name="T66" fmla="*/ 33 w 176"/>
              <a:gd name="T67" fmla="*/ 41 h 105"/>
              <a:gd name="T68" fmla="*/ 47 w 176"/>
              <a:gd name="T69" fmla="*/ 41 h 105"/>
              <a:gd name="T70" fmla="*/ 47 w 176"/>
              <a:gd name="T71" fmla="*/ 3 h 105"/>
              <a:gd name="T72" fmla="*/ 41 w 176"/>
              <a:gd name="T73" fmla="*/ 3 h 105"/>
              <a:gd name="T74" fmla="*/ 41 w 176"/>
              <a:gd name="T75" fmla="*/ 0 h 105"/>
              <a:gd name="T76" fmla="*/ 47 w 176"/>
              <a:gd name="T77" fmla="*/ 0 h 105"/>
              <a:gd name="T78" fmla="*/ 62 w 176"/>
              <a:gd name="T79" fmla="*/ 0 h 105"/>
              <a:gd name="T80" fmla="*/ 71 w 176"/>
              <a:gd name="T81" fmla="*/ 0 h 105"/>
              <a:gd name="T82" fmla="*/ 77 w 176"/>
              <a:gd name="T83" fmla="*/ 1 h 105"/>
              <a:gd name="T84" fmla="*/ 71 w 176"/>
              <a:gd name="T85" fmla="*/ 3 h 105"/>
              <a:gd name="T86" fmla="*/ 64 w 176"/>
              <a:gd name="T87" fmla="*/ 3 h 105"/>
              <a:gd name="T88" fmla="*/ 91 w 176"/>
              <a:gd name="T89" fmla="*/ 35 h 105"/>
              <a:gd name="T90" fmla="*/ 97 w 176"/>
              <a:gd name="T91" fmla="*/ 35 h 105"/>
              <a:gd name="T92" fmla="*/ 118 w 176"/>
              <a:gd name="T93" fmla="*/ 41 h 105"/>
              <a:gd name="T94" fmla="*/ 150 w 176"/>
              <a:gd name="T95" fmla="*/ 44 h 105"/>
              <a:gd name="T96" fmla="*/ 176 w 176"/>
              <a:gd name="T97" fmla="*/ 52 h 105"/>
              <a:gd name="T98" fmla="*/ 150 w 176"/>
              <a:gd name="T99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05">
                <a:moveTo>
                  <a:pt x="150" y="61"/>
                </a:moveTo>
                <a:cubicBezTo>
                  <a:pt x="118" y="64"/>
                  <a:pt x="118" y="64"/>
                  <a:pt x="118" y="64"/>
                </a:cubicBezTo>
                <a:cubicBezTo>
                  <a:pt x="97" y="70"/>
                  <a:pt x="97" y="70"/>
                  <a:pt x="97" y="70"/>
                </a:cubicBezTo>
                <a:cubicBezTo>
                  <a:pt x="91" y="70"/>
                  <a:pt x="91" y="70"/>
                  <a:pt x="91" y="70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4" y="102"/>
                  <a:pt x="77" y="103"/>
                  <a:pt x="77" y="104"/>
                </a:cubicBezTo>
                <a:cubicBezTo>
                  <a:pt x="77" y="105"/>
                  <a:pt x="74" y="105"/>
                  <a:pt x="71" y="105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64"/>
                  <a:pt x="47" y="64"/>
                  <a:pt x="47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15" y="85"/>
                  <a:pt x="15" y="85"/>
                  <a:pt x="15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3" y="82"/>
                  <a:pt x="3" y="82"/>
                  <a:pt x="3" y="82"/>
                </a:cubicBezTo>
                <a:cubicBezTo>
                  <a:pt x="3" y="64"/>
                  <a:pt x="3" y="64"/>
                  <a:pt x="3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1"/>
                  <a:pt x="6" y="61"/>
                  <a:pt x="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7"/>
                  <a:pt x="0" y="47"/>
                  <a:pt x="0" y="47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1"/>
                  <a:pt x="6" y="41"/>
                  <a:pt x="6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23"/>
                  <a:pt x="3" y="23"/>
                  <a:pt x="3" y="23"/>
                </a:cubicBezTo>
                <a:cubicBezTo>
                  <a:pt x="6" y="20"/>
                  <a:pt x="6" y="20"/>
                  <a:pt x="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33" y="41"/>
                  <a:pt x="33" y="41"/>
                  <a:pt x="33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3"/>
                  <a:pt x="47" y="3"/>
                  <a:pt x="47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0"/>
                  <a:pt x="41" y="0"/>
                  <a:pt x="4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4" y="0"/>
                  <a:pt x="77" y="0"/>
                  <a:pt x="77" y="1"/>
                </a:cubicBezTo>
                <a:cubicBezTo>
                  <a:pt x="77" y="2"/>
                  <a:pt x="74" y="3"/>
                  <a:pt x="71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91" y="35"/>
                  <a:pt x="91" y="35"/>
                  <a:pt x="91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76" y="50"/>
                  <a:pt x="176" y="52"/>
                  <a:pt x="176" y="52"/>
                </a:cubicBezTo>
                <a:cubicBezTo>
                  <a:pt x="176" y="52"/>
                  <a:pt x="176" y="55"/>
                  <a:pt x="150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5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13">
            <a:extLst>
              <a:ext uri="{FF2B5EF4-FFF2-40B4-BE49-F238E27FC236}">
                <a16:creationId xmlns:a16="http://schemas.microsoft.com/office/drawing/2014/main" id="{F1DC3510-79F8-3626-A40E-43D31D240AC2}"/>
              </a:ext>
            </a:extLst>
          </p:cNvPr>
          <p:cNvSpPr txBox="1"/>
          <p:nvPr/>
        </p:nvSpPr>
        <p:spPr>
          <a:xfrm>
            <a:off x="1843223" y="4469983"/>
            <a:ext cx="233777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13">
            <a:extLst>
              <a:ext uri="{FF2B5EF4-FFF2-40B4-BE49-F238E27FC236}">
                <a16:creationId xmlns:a16="http://schemas.microsoft.com/office/drawing/2014/main" id="{945336AF-2E46-C6C4-F0B9-E040FD531125}"/>
              </a:ext>
            </a:extLst>
          </p:cNvPr>
          <p:cNvSpPr txBox="1"/>
          <p:nvPr/>
        </p:nvSpPr>
        <p:spPr>
          <a:xfrm>
            <a:off x="3898701" y="4469983"/>
            <a:ext cx="233777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13">
            <a:extLst>
              <a:ext uri="{FF2B5EF4-FFF2-40B4-BE49-F238E27FC236}">
                <a16:creationId xmlns:a16="http://schemas.microsoft.com/office/drawing/2014/main" id="{D5C8E81A-9BAF-7453-6D7C-460DA46B9314}"/>
              </a:ext>
            </a:extLst>
          </p:cNvPr>
          <p:cNvSpPr txBox="1"/>
          <p:nvPr/>
        </p:nvSpPr>
        <p:spPr>
          <a:xfrm>
            <a:off x="5969278" y="4469983"/>
            <a:ext cx="233777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13">
            <a:extLst>
              <a:ext uri="{FF2B5EF4-FFF2-40B4-BE49-F238E27FC236}">
                <a16:creationId xmlns:a16="http://schemas.microsoft.com/office/drawing/2014/main" id="{C12516D8-D96D-DC0C-8B6F-599753EB370C}"/>
              </a:ext>
            </a:extLst>
          </p:cNvPr>
          <p:cNvSpPr txBox="1"/>
          <p:nvPr/>
        </p:nvSpPr>
        <p:spPr>
          <a:xfrm>
            <a:off x="8059484" y="4469983"/>
            <a:ext cx="233777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3205497-6E07-3B02-0B54-E8FDD0A32E37}"/>
              </a:ext>
            </a:extLst>
          </p:cNvPr>
          <p:cNvSpPr txBox="1"/>
          <p:nvPr/>
        </p:nvSpPr>
        <p:spPr>
          <a:xfrm>
            <a:off x="2444895" y="2551200"/>
            <a:ext cx="1175142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b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单击此处添加描述文本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3D2F78B-0C89-2349-6970-382DDC4E69A4}"/>
              </a:ext>
            </a:extLst>
          </p:cNvPr>
          <p:cNvSpPr txBox="1"/>
          <p:nvPr/>
        </p:nvSpPr>
        <p:spPr>
          <a:xfrm>
            <a:off x="4493805" y="2551200"/>
            <a:ext cx="1175142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b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单击此处添加描述文本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C5F5077-BE76-2E45-3E2A-69A7394B715C}"/>
              </a:ext>
            </a:extLst>
          </p:cNvPr>
          <p:cNvSpPr txBox="1"/>
          <p:nvPr/>
        </p:nvSpPr>
        <p:spPr>
          <a:xfrm>
            <a:off x="6542715" y="2551200"/>
            <a:ext cx="1175142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b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单击此处添加描述文本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E94B681-BCEE-F0BF-466C-27A930192032}"/>
              </a:ext>
            </a:extLst>
          </p:cNvPr>
          <p:cNvSpPr txBox="1"/>
          <p:nvPr/>
        </p:nvSpPr>
        <p:spPr>
          <a:xfrm>
            <a:off x="8591625" y="2551200"/>
            <a:ext cx="1175142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b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单击此处添加描述文本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A94C795-4479-D079-FB50-D1C9BC7AB32B}"/>
              </a:ext>
            </a:extLst>
          </p:cNvPr>
          <p:cNvSpPr txBox="1"/>
          <p:nvPr/>
        </p:nvSpPr>
        <p:spPr>
          <a:xfrm>
            <a:off x="8635280" y="4784828"/>
            <a:ext cx="1175142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b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单击此处添加描述文本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6F48D26-D3A2-3251-E9E8-59AABCC05741}"/>
              </a:ext>
            </a:extLst>
          </p:cNvPr>
          <p:cNvSpPr txBox="1"/>
          <p:nvPr/>
        </p:nvSpPr>
        <p:spPr>
          <a:xfrm>
            <a:off x="6559508" y="4784828"/>
            <a:ext cx="1175142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b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单击此处添加描述文本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7E4EB94-456E-6692-1A0F-4CD836AA85FE}"/>
              </a:ext>
            </a:extLst>
          </p:cNvPr>
          <p:cNvSpPr txBox="1"/>
          <p:nvPr/>
        </p:nvSpPr>
        <p:spPr>
          <a:xfrm>
            <a:off x="4483736" y="4784828"/>
            <a:ext cx="1175142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b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单击此处添加描述文本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1D7AFE6-3F8E-36E8-B48E-80000566A3C1}"/>
              </a:ext>
            </a:extLst>
          </p:cNvPr>
          <p:cNvSpPr txBox="1"/>
          <p:nvPr/>
        </p:nvSpPr>
        <p:spPr>
          <a:xfrm>
            <a:off x="2407964" y="4784828"/>
            <a:ext cx="1175142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b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/>
              <a:t>单击此处添加描述文本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28206057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EACDCB2-A9DC-0E8C-BD32-33275F860BC1}"/>
              </a:ext>
            </a:extLst>
          </p:cNvPr>
          <p:cNvGrpSpPr/>
          <p:nvPr/>
        </p:nvGrpSpPr>
        <p:grpSpPr>
          <a:xfrm>
            <a:off x="1099266" y="1613636"/>
            <a:ext cx="2453054" cy="1525772"/>
            <a:chOff x="1098472" y="2150664"/>
            <a:chExt cx="2453054" cy="1525772"/>
          </a:xfrm>
        </p:grpSpPr>
        <p:sp>
          <p:nvSpPr>
            <p:cNvPr id="3" name="Flowchart: Manual Input 10">
              <a:extLst>
                <a:ext uri="{FF2B5EF4-FFF2-40B4-BE49-F238E27FC236}">
                  <a16:creationId xmlns:a16="http://schemas.microsoft.com/office/drawing/2014/main" id="{827461F5-8091-9FC0-5A6B-7E27A2714902}"/>
                </a:ext>
              </a:extLst>
            </p:cNvPr>
            <p:cNvSpPr/>
            <p:nvPr/>
          </p:nvSpPr>
          <p:spPr>
            <a:xfrm>
              <a:off x="1098472" y="2150664"/>
              <a:ext cx="2453054" cy="1525772"/>
            </a:xfrm>
            <a:prstGeom prst="flowChartManualInput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E7EFBEC-0B31-FA22-9101-1A912C7AAB3B}"/>
                </a:ext>
              </a:extLst>
            </p:cNvPr>
            <p:cNvGrpSpPr/>
            <p:nvPr/>
          </p:nvGrpSpPr>
          <p:grpSpPr>
            <a:xfrm>
              <a:off x="2176736" y="2406557"/>
              <a:ext cx="273364" cy="347229"/>
              <a:chOff x="2889250" y="1241425"/>
              <a:chExt cx="376238" cy="477838"/>
            </a:xfrm>
            <a:solidFill>
              <a:schemeClr val="bg1"/>
            </a:solidFill>
          </p:grpSpPr>
          <p:sp>
            <p:nvSpPr>
              <p:cNvPr id="11" name="Freeform 25">
                <a:extLst>
                  <a:ext uri="{FF2B5EF4-FFF2-40B4-BE49-F238E27FC236}">
                    <a16:creationId xmlns:a16="http://schemas.microsoft.com/office/drawing/2014/main" id="{82915C92-D336-12B3-9FE7-9CE1079FDF90}"/>
                  </a:ext>
                </a:extLst>
              </p:cNvPr>
              <p:cNvSpPr/>
              <p:nvPr/>
            </p:nvSpPr>
            <p:spPr bwMode="auto">
              <a:xfrm>
                <a:off x="2889250" y="1241425"/>
                <a:ext cx="376238" cy="477838"/>
              </a:xfrm>
              <a:custGeom>
                <a:avLst/>
                <a:gdLst>
                  <a:gd name="T0" fmla="*/ 108 w 152"/>
                  <a:gd name="T1" fmla="*/ 161 h 193"/>
                  <a:gd name="T2" fmla="*/ 68 w 152"/>
                  <a:gd name="T3" fmla="*/ 161 h 193"/>
                  <a:gd name="T4" fmla="*/ 68 w 152"/>
                  <a:gd name="T5" fmla="*/ 145 h 193"/>
                  <a:gd name="T6" fmla="*/ 121 w 152"/>
                  <a:gd name="T7" fmla="*/ 122 h 193"/>
                  <a:gd name="T8" fmla="*/ 130 w 152"/>
                  <a:gd name="T9" fmla="*/ 19 h 193"/>
                  <a:gd name="T10" fmla="*/ 130 w 152"/>
                  <a:gd name="T11" fmla="*/ 18 h 193"/>
                  <a:gd name="T12" fmla="*/ 130 w 152"/>
                  <a:gd name="T13" fmla="*/ 18 h 193"/>
                  <a:gd name="T14" fmla="*/ 128 w 152"/>
                  <a:gd name="T15" fmla="*/ 14 h 193"/>
                  <a:gd name="T16" fmla="*/ 130 w 152"/>
                  <a:gd name="T17" fmla="*/ 10 h 193"/>
                  <a:gd name="T18" fmla="*/ 137 w 152"/>
                  <a:gd name="T19" fmla="*/ 10 h 193"/>
                  <a:gd name="T20" fmla="*/ 143 w 152"/>
                  <a:gd name="T21" fmla="*/ 10 h 193"/>
                  <a:gd name="T22" fmla="*/ 143 w 152"/>
                  <a:gd name="T23" fmla="*/ 5 h 193"/>
                  <a:gd name="T24" fmla="*/ 124 w 152"/>
                  <a:gd name="T25" fmla="*/ 5 h 193"/>
                  <a:gd name="T26" fmla="*/ 120 w 152"/>
                  <a:gd name="T27" fmla="*/ 14 h 193"/>
                  <a:gd name="T28" fmla="*/ 124 w 152"/>
                  <a:gd name="T29" fmla="*/ 23 h 193"/>
                  <a:gd name="T30" fmla="*/ 124 w 152"/>
                  <a:gd name="T31" fmla="*/ 23 h 193"/>
                  <a:gd name="T32" fmla="*/ 115 w 152"/>
                  <a:gd name="T33" fmla="*/ 116 h 193"/>
                  <a:gd name="T34" fmla="*/ 23 w 152"/>
                  <a:gd name="T35" fmla="*/ 124 h 193"/>
                  <a:gd name="T36" fmla="*/ 23 w 152"/>
                  <a:gd name="T37" fmla="*/ 124 h 193"/>
                  <a:gd name="T38" fmla="*/ 4 w 152"/>
                  <a:gd name="T39" fmla="*/ 125 h 193"/>
                  <a:gd name="T40" fmla="*/ 0 w 152"/>
                  <a:gd name="T41" fmla="*/ 134 h 193"/>
                  <a:gd name="T42" fmla="*/ 4 w 152"/>
                  <a:gd name="T43" fmla="*/ 144 h 193"/>
                  <a:gd name="T44" fmla="*/ 7 w 152"/>
                  <a:gd name="T45" fmla="*/ 145 h 193"/>
                  <a:gd name="T46" fmla="*/ 10 w 152"/>
                  <a:gd name="T47" fmla="*/ 144 h 193"/>
                  <a:gd name="T48" fmla="*/ 10 w 152"/>
                  <a:gd name="T49" fmla="*/ 138 h 193"/>
                  <a:gd name="T50" fmla="*/ 8 w 152"/>
                  <a:gd name="T51" fmla="*/ 134 h 193"/>
                  <a:gd name="T52" fmla="*/ 10 w 152"/>
                  <a:gd name="T53" fmla="*/ 130 h 193"/>
                  <a:gd name="T54" fmla="*/ 18 w 152"/>
                  <a:gd name="T55" fmla="*/ 130 h 193"/>
                  <a:gd name="T56" fmla="*/ 18 w 152"/>
                  <a:gd name="T57" fmla="*/ 131 h 193"/>
                  <a:gd name="T58" fmla="*/ 18 w 152"/>
                  <a:gd name="T59" fmla="*/ 131 h 193"/>
                  <a:gd name="T60" fmla="*/ 60 w 152"/>
                  <a:gd name="T61" fmla="*/ 145 h 193"/>
                  <a:gd name="T62" fmla="*/ 60 w 152"/>
                  <a:gd name="T63" fmla="*/ 161 h 193"/>
                  <a:gd name="T64" fmla="*/ 20 w 152"/>
                  <a:gd name="T65" fmla="*/ 161 h 193"/>
                  <a:gd name="T66" fmla="*/ 0 w 152"/>
                  <a:gd name="T67" fmla="*/ 181 h 193"/>
                  <a:gd name="T68" fmla="*/ 0 w 152"/>
                  <a:gd name="T69" fmla="*/ 189 h 193"/>
                  <a:gd name="T70" fmla="*/ 4 w 152"/>
                  <a:gd name="T71" fmla="*/ 193 h 193"/>
                  <a:gd name="T72" fmla="*/ 124 w 152"/>
                  <a:gd name="T73" fmla="*/ 193 h 193"/>
                  <a:gd name="T74" fmla="*/ 128 w 152"/>
                  <a:gd name="T75" fmla="*/ 189 h 193"/>
                  <a:gd name="T76" fmla="*/ 128 w 152"/>
                  <a:gd name="T77" fmla="*/ 181 h 193"/>
                  <a:gd name="T78" fmla="*/ 108 w 152"/>
                  <a:gd name="T79" fmla="*/ 16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2" h="193">
                    <a:moveTo>
                      <a:pt x="108" y="161"/>
                    </a:moveTo>
                    <a:cubicBezTo>
                      <a:pt x="68" y="161"/>
                      <a:pt x="68" y="161"/>
                      <a:pt x="68" y="161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88" y="144"/>
                      <a:pt x="107" y="136"/>
                      <a:pt x="121" y="122"/>
                    </a:cubicBezTo>
                    <a:cubicBezTo>
                      <a:pt x="148" y="94"/>
                      <a:pt x="152" y="50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6"/>
                      <a:pt x="128" y="14"/>
                    </a:cubicBezTo>
                    <a:cubicBezTo>
                      <a:pt x="128" y="13"/>
                      <a:pt x="129" y="11"/>
                      <a:pt x="130" y="10"/>
                    </a:cubicBezTo>
                    <a:cubicBezTo>
                      <a:pt x="132" y="8"/>
                      <a:pt x="135" y="8"/>
                      <a:pt x="137" y="10"/>
                    </a:cubicBezTo>
                    <a:cubicBezTo>
                      <a:pt x="139" y="12"/>
                      <a:pt x="141" y="12"/>
                      <a:pt x="143" y="10"/>
                    </a:cubicBezTo>
                    <a:cubicBezTo>
                      <a:pt x="144" y="9"/>
                      <a:pt x="144" y="6"/>
                      <a:pt x="143" y="5"/>
                    </a:cubicBezTo>
                    <a:cubicBezTo>
                      <a:pt x="138" y="0"/>
                      <a:pt x="129" y="0"/>
                      <a:pt x="124" y="5"/>
                    </a:cubicBezTo>
                    <a:cubicBezTo>
                      <a:pt x="121" y="7"/>
                      <a:pt x="120" y="11"/>
                      <a:pt x="120" y="14"/>
                    </a:cubicBezTo>
                    <a:cubicBezTo>
                      <a:pt x="120" y="18"/>
                      <a:pt x="121" y="21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43" y="52"/>
                      <a:pt x="140" y="92"/>
                      <a:pt x="115" y="116"/>
                    </a:cubicBezTo>
                    <a:cubicBezTo>
                      <a:pt x="91" y="140"/>
                      <a:pt x="51" y="14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17" y="120"/>
                      <a:pt x="9" y="120"/>
                      <a:pt x="4" y="125"/>
                    </a:cubicBezTo>
                    <a:cubicBezTo>
                      <a:pt x="2" y="127"/>
                      <a:pt x="0" y="131"/>
                      <a:pt x="0" y="134"/>
                    </a:cubicBezTo>
                    <a:cubicBezTo>
                      <a:pt x="0" y="138"/>
                      <a:pt x="2" y="141"/>
                      <a:pt x="4" y="144"/>
                    </a:cubicBezTo>
                    <a:cubicBezTo>
                      <a:pt x="5" y="144"/>
                      <a:pt x="6" y="145"/>
                      <a:pt x="7" y="145"/>
                    </a:cubicBezTo>
                    <a:cubicBezTo>
                      <a:pt x="8" y="145"/>
                      <a:pt x="9" y="144"/>
                      <a:pt x="10" y="144"/>
                    </a:cubicBezTo>
                    <a:cubicBezTo>
                      <a:pt x="11" y="142"/>
                      <a:pt x="11" y="140"/>
                      <a:pt x="10" y="138"/>
                    </a:cubicBezTo>
                    <a:cubicBezTo>
                      <a:pt x="9" y="137"/>
                      <a:pt x="8" y="136"/>
                      <a:pt x="8" y="134"/>
                    </a:cubicBezTo>
                    <a:cubicBezTo>
                      <a:pt x="8" y="133"/>
                      <a:pt x="9" y="131"/>
                      <a:pt x="10" y="130"/>
                    </a:cubicBezTo>
                    <a:cubicBezTo>
                      <a:pt x="12" y="128"/>
                      <a:pt x="15" y="128"/>
                      <a:pt x="18" y="130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1" y="140"/>
                      <a:pt x="45" y="144"/>
                      <a:pt x="60" y="145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20" y="161"/>
                      <a:pt x="20" y="161"/>
                      <a:pt x="20" y="161"/>
                    </a:cubicBezTo>
                    <a:cubicBezTo>
                      <a:pt x="9" y="161"/>
                      <a:pt x="0" y="170"/>
                      <a:pt x="0" y="18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1"/>
                      <a:pt x="2" y="193"/>
                      <a:pt x="4" y="193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7" y="193"/>
                      <a:pt x="128" y="191"/>
                      <a:pt x="128" y="189"/>
                    </a:cubicBezTo>
                    <a:cubicBezTo>
                      <a:pt x="128" y="181"/>
                      <a:pt x="128" y="181"/>
                      <a:pt x="128" y="181"/>
                    </a:cubicBezTo>
                    <a:cubicBezTo>
                      <a:pt x="128" y="170"/>
                      <a:pt x="119" y="161"/>
                      <a:pt x="108" y="1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26">
                <a:extLst>
                  <a:ext uri="{FF2B5EF4-FFF2-40B4-BE49-F238E27FC236}">
                    <a16:creationId xmlns:a16="http://schemas.microsoft.com/office/drawing/2014/main" id="{49F1866A-57FA-C54F-23D5-1D5472CFB8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89250" y="1244600"/>
                <a:ext cx="315913" cy="314325"/>
              </a:xfrm>
              <a:custGeom>
                <a:avLst/>
                <a:gdLst>
                  <a:gd name="T0" fmla="*/ 64 w 128"/>
                  <a:gd name="T1" fmla="*/ 127 h 127"/>
                  <a:gd name="T2" fmla="*/ 128 w 128"/>
                  <a:gd name="T3" fmla="*/ 64 h 127"/>
                  <a:gd name="T4" fmla="*/ 64 w 128"/>
                  <a:gd name="T5" fmla="*/ 0 h 127"/>
                  <a:gd name="T6" fmla="*/ 0 w 128"/>
                  <a:gd name="T7" fmla="*/ 64 h 127"/>
                  <a:gd name="T8" fmla="*/ 64 w 128"/>
                  <a:gd name="T9" fmla="*/ 127 h 127"/>
                  <a:gd name="T10" fmla="*/ 64 w 128"/>
                  <a:gd name="T11" fmla="*/ 24 h 127"/>
                  <a:gd name="T12" fmla="*/ 68 w 128"/>
                  <a:gd name="T13" fmla="*/ 28 h 127"/>
                  <a:gd name="T14" fmla="*/ 64 w 128"/>
                  <a:gd name="T15" fmla="*/ 32 h 127"/>
                  <a:gd name="T16" fmla="*/ 28 w 128"/>
                  <a:gd name="T17" fmla="*/ 68 h 127"/>
                  <a:gd name="T18" fmla="*/ 24 w 128"/>
                  <a:gd name="T19" fmla="*/ 72 h 127"/>
                  <a:gd name="T20" fmla="*/ 20 w 128"/>
                  <a:gd name="T21" fmla="*/ 68 h 127"/>
                  <a:gd name="T22" fmla="*/ 64 w 128"/>
                  <a:gd name="T23" fmla="*/ 2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27">
                    <a:moveTo>
                      <a:pt x="64" y="127"/>
                    </a:moveTo>
                    <a:cubicBezTo>
                      <a:pt x="99" y="127"/>
                      <a:pt x="128" y="99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24"/>
                    </a:moveTo>
                    <a:cubicBezTo>
                      <a:pt x="66" y="24"/>
                      <a:pt x="68" y="26"/>
                      <a:pt x="68" y="28"/>
                    </a:cubicBezTo>
                    <a:cubicBezTo>
                      <a:pt x="68" y="30"/>
                      <a:pt x="66" y="32"/>
                      <a:pt x="64" y="32"/>
                    </a:cubicBezTo>
                    <a:cubicBezTo>
                      <a:pt x="44" y="32"/>
                      <a:pt x="28" y="48"/>
                      <a:pt x="28" y="68"/>
                    </a:cubicBezTo>
                    <a:cubicBezTo>
                      <a:pt x="28" y="70"/>
                      <a:pt x="27" y="72"/>
                      <a:pt x="24" y="72"/>
                    </a:cubicBezTo>
                    <a:cubicBezTo>
                      <a:pt x="22" y="72"/>
                      <a:pt x="20" y="70"/>
                      <a:pt x="20" y="68"/>
                    </a:cubicBezTo>
                    <a:cubicBezTo>
                      <a:pt x="20" y="44"/>
                      <a:pt x="40" y="24"/>
                      <a:pt x="6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TextBox 13">
              <a:extLst>
                <a:ext uri="{FF2B5EF4-FFF2-40B4-BE49-F238E27FC236}">
                  <a16:creationId xmlns:a16="http://schemas.microsoft.com/office/drawing/2014/main" id="{311FB614-3778-6AD1-FE4C-C0811700C1B6}"/>
                </a:ext>
              </a:extLst>
            </p:cNvPr>
            <p:cNvSpPr txBox="1"/>
            <p:nvPr/>
          </p:nvSpPr>
          <p:spPr>
            <a:xfrm>
              <a:off x="1135795" y="2864239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C60203-25A5-1758-64DE-7E983D682AC3}"/>
              </a:ext>
            </a:extLst>
          </p:cNvPr>
          <p:cNvGrpSpPr/>
          <p:nvPr/>
        </p:nvGrpSpPr>
        <p:grpSpPr>
          <a:xfrm>
            <a:off x="3612738" y="1613636"/>
            <a:ext cx="2453054" cy="1525772"/>
            <a:chOff x="3611944" y="2150664"/>
            <a:chExt cx="2453054" cy="1525772"/>
          </a:xfrm>
        </p:grpSpPr>
        <p:sp>
          <p:nvSpPr>
            <p:cNvPr id="14" name="Flowchart: Manual Input 11">
              <a:extLst>
                <a:ext uri="{FF2B5EF4-FFF2-40B4-BE49-F238E27FC236}">
                  <a16:creationId xmlns:a16="http://schemas.microsoft.com/office/drawing/2014/main" id="{0CC849D7-91D7-634C-56EC-18897F262550}"/>
                </a:ext>
              </a:extLst>
            </p:cNvPr>
            <p:cNvSpPr/>
            <p:nvPr/>
          </p:nvSpPr>
          <p:spPr>
            <a:xfrm flipH="1">
              <a:off x="3611944" y="2150664"/>
              <a:ext cx="2453054" cy="1525772"/>
            </a:xfrm>
            <a:prstGeom prst="flowChartManualInput">
              <a:avLst/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0BAADCE-20D2-3B50-73E8-E961712A7DB7}"/>
                </a:ext>
              </a:extLst>
            </p:cNvPr>
            <p:cNvGrpSpPr/>
            <p:nvPr/>
          </p:nvGrpSpPr>
          <p:grpSpPr>
            <a:xfrm>
              <a:off x="4689188" y="2418612"/>
              <a:ext cx="317195" cy="344922"/>
              <a:chOff x="5130800" y="1241425"/>
              <a:chExt cx="436563" cy="474663"/>
            </a:xfrm>
            <a:solidFill>
              <a:schemeClr val="bg1"/>
            </a:solidFill>
          </p:grpSpPr>
          <p:sp>
            <p:nvSpPr>
              <p:cNvPr id="19" name="Freeform 70">
                <a:extLst>
                  <a:ext uri="{FF2B5EF4-FFF2-40B4-BE49-F238E27FC236}">
                    <a16:creationId xmlns:a16="http://schemas.microsoft.com/office/drawing/2014/main" id="{E4914E08-9EF4-CEE2-0CBA-2A80171E65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0800" y="1241425"/>
                <a:ext cx="338138" cy="455613"/>
              </a:xfrm>
              <a:custGeom>
                <a:avLst/>
                <a:gdLst>
                  <a:gd name="T0" fmla="*/ 80 w 136"/>
                  <a:gd name="T1" fmla="*/ 156 h 184"/>
                  <a:gd name="T2" fmla="*/ 68 w 136"/>
                  <a:gd name="T3" fmla="*/ 168 h 184"/>
                  <a:gd name="T4" fmla="*/ 56 w 136"/>
                  <a:gd name="T5" fmla="*/ 156 h 184"/>
                  <a:gd name="T6" fmla="*/ 68 w 136"/>
                  <a:gd name="T7" fmla="*/ 144 h 184"/>
                  <a:gd name="T8" fmla="*/ 80 w 136"/>
                  <a:gd name="T9" fmla="*/ 156 h 184"/>
                  <a:gd name="T10" fmla="*/ 80 w 136"/>
                  <a:gd name="T11" fmla="*/ 136 h 184"/>
                  <a:gd name="T12" fmla="*/ 20 w 136"/>
                  <a:gd name="T13" fmla="*/ 136 h 184"/>
                  <a:gd name="T14" fmla="*/ 16 w 136"/>
                  <a:gd name="T15" fmla="*/ 132 h 184"/>
                  <a:gd name="T16" fmla="*/ 16 w 136"/>
                  <a:gd name="T17" fmla="*/ 36 h 184"/>
                  <a:gd name="T18" fmla="*/ 20 w 136"/>
                  <a:gd name="T19" fmla="*/ 32 h 184"/>
                  <a:gd name="T20" fmla="*/ 116 w 136"/>
                  <a:gd name="T21" fmla="*/ 32 h 184"/>
                  <a:gd name="T22" fmla="*/ 120 w 136"/>
                  <a:gd name="T23" fmla="*/ 36 h 184"/>
                  <a:gd name="T24" fmla="*/ 120 w 136"/>
                  <a:gd name="T25" fmla="*/ 40 h 184"/>
                  <a:gd name="T26" fmla="*/ 136 w 136"/>
                  <a:gd name="T27" fmla="*/ 40 h 184"/>
                  <a:gd name="T28" fmla="*/ 136 w 136"/>
                  <a:gd name="T29" fmla="*/ 12 h 184"/>
                  <a:gd name="T30" fmla="*/ 124 w 136"/>
                  <a:gd name="T31" fmla="*/ 0 h 184"/>
                  <a:gd name="T32" fmla="*/ 12 w 136"/>
                  <a:gd name="T33" fmla="*/ 0 h 184"/>
                  <a:gd name="T34" fmla="*/ 0 w 136"/>
                  <a:gd name="T35" fmla="*/ 12 h 184"/>
                  <a:gd name="T36" fmla="*/ 0 w 136"/>
                  <a:gd name="T37" fmla="*/ 172 h 184"/>
                  <a:gd name="T38" fmla="*/ 12 w 136"/>
                  <a:gd name="T39" fmla="*/ 184 h 184"/>
                  <a:gd name="T40" fmla="*/ 81 w 136"/>
                  <a:gd name="T41" fmla="*/ 184 h 184"/>
                  <a:gd name="T42" fmla="*/ 80 w 136"/>
                  <a:gd name="T43" fmla="*/ 180 h 184"/>
                  <a:gd name="T44" fmla="*/ 80 w 136"/>
                  <a:gd name="T45" fmla="*/ 156 h 184"/>
                  <a:gd name="T46" fmla="*/ 65 w 136"/>
                  <a:gd name="T47" fmla="*/ 17 h 184"/>
                  <a:gd name="T48" fmla="*/ 71 w 136"/>
                  <a:gd name="T49" fmla="*/ 17 h 184"/>
                  <a:gd name="T50" fmla="*/ 72 w 136"/>
                  <a:gd name="T51" fmla="*/ 20 h 184"/>
                  <a:gd name="T52" fmla="*/ 71 w 136"/>
                  <a:gd name="T53" fmla="*/ 23 h 184"/>
                  <a:gd name="T54" fmla="*/ 68 w 136"/>
                  <a:gd name="T55" fmla="*/ 24 h 184"/>
                  <a:gd name="T56" fmla="*/ 65 w 136"/>
                  <a:gd name="T57" fmla="*/ 23 h 184"/>
                  <a:gd name="T58" fmla="*/ 64 w 136"/>
                  <a:gd name="T59" fmla="*/ 20 h 184"/>
                  <a:gd name="T60" fmla="*/ 65 w 136"/>
                  <a:gd name="T61" fmla="*/ 1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6" h="184">
                    <a:moveTo>
                      <a:pt x="80" y="156"/>
                    </a:moveTo>
                    <a:cubicBezTo>
                      <a:pt x="80" y="162"/>
                      <a:pt x="75" y="168"/>
                      <a:pt x="68" y="168"/>
                    </a:cubicBezTo>
                    <a:cubicBezTo>
                      <a:pt x="62" y="168"/>
                      <a:pt x="56" y="162"/>
                      <a:pt x="56" y="156"/>
                    </a:cubicBezTo>
                    <a:cubicBezTo>
                      <a:pt x="56" y="149"/>
                      <a:pt x="62" y="144"/>
                      <a:pt x="68" y="144"/>
                    </a:cubicBezTo>
                    <a:cubicBezTo>
                      <a:pt x="75" y="144"/>
                      <a:pt x="80" y="149"/>
                      <a:pt x="80" y="156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20" y="136"/>
                      <a:pt x="20" y="136"/>
                      <a:pt x="20" y="136"/>
                    </a:cubicBezTo>
                    <a:cubicBezTo>
                      <a:pt x="18" y="136"/>
                      <a:pt x="16" y="134"/>
                      <a:pt x="16" y="132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4"/>
                      <a:pt x="18" y="32"/>
                      <a:pt x="20" y="32"/>
                    </a:cubicBezTo>
                    <a:cubicBezTo>
                      <a:pt x="116" y="32"/>
                      <a:pt x="116" y="32"/>
                      <a:pt x="116" y="32"/>
                    </a:cubicBezTo>
                    <a:cubicBezTo>
                      <a:pt x="118" y="32"/>
                      <a:pt x="120" y="34"/>
                      <a:pt x="120" y="36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5"/>
                      <a:pt x="131" y="0"/>
                      <a:pt x="12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8"/>
                      <a:pt x="6" y="184"/>
                      <a:pt x="12" y="184"/>
                    </a:cubicBezTo>
                    <a:cubicBezTo>
                      <a:pt x="81" y="184"/>
                      <a:pt x="81" y="184"/>
                      <a:pt x="81" y="184"/>
                    </a:cubicBezTo>
                    <a:cubicBezTo>
                      <a:pt x="80" y="183"/>
                      <a:pt x="80" y="181"/>
                      <a:pt x="80" y="180"/>
                    </a:cubicBezTo>
                    <a:lnTo>
                      <a:pt x="80" y="156"/>
                    </a:lnTo>
                    <a:close/>
                    <a:moveTo>
                      <a:pt x="65" y="17"/>
                    </a:moveTo>
                    <a:cubicBezTo>
                      <a:pt x="67" y="16"/>
                      <a:pt x="70" y="16"/>
                      <a:pt x="71" y="17"/>
                    </a:cubicBezTo>
                    <a:cubicBezTo>
                      <a:pt x="72" y="18"/>
                      <a:pt x="72" y="19"/>
                      <a:pt x="72" y="20"/>
                    </a:cubicBezTo>
                    <a:cubicBezTo>
                      <a:pt x="72" y="21"/>
                      <a:pt x="72" y="22"/>
                      <a:pt x="71" y="23"/>
                    </a:cubicBezTo>
                    <a:cubicBezTo>
                      <a:pt x="70" y="23"/>
                      <a:pt x="69" y="24"/>
                      <a:pt x="68" y="24"/>
                    </a:cubicBezTo>
                    <a:cubicBezTo>
                      <a:pt x="67" y="24"/>
                      <a:pt x="66" y="23"/>
                      <a:pt x="65" y="23"/>
                    </a:cubicBezTo>
                    <a:cubicBezTo>
                      <a:pt x="65" y="22"/>
                      <a:pt x="64" y="21"/>
                      <a:pt x="64" y="20"/>
                    </a:cubicBezTo>
                    <a:cubicBezTo>
                      <a:pt x="64" y="19"/>
                      <a:pt x="65" y="18"/>
                      <a:pt x="65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71">
                <a:extLst>
                  <a:ext uri="{FF2B5EF4-FFF2-40B4-BE49-F238E27FC236}">
                    <a16:creationId xmlns:a16="http://schemas.microsoft.com/office/drawing/2014/main" id="{56EF2D24-C139-632E-880B-9859A6C082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48288" y="1360488"/>
                <a:ext cx="219075" cy="355600"/>
              </a:xfrm>
              <a:custGeom>
                <a:avLst/>
                <a:gdLst>
                  <a:gd name="T0" fmla="*/ 76 w 88"/>
                  <a:gd name="T1" fmla="*/ 0 h 144"/>
                  <a:gd name="T2" fmla="*/ 12 w 88"/>
                  <a:gd name="T3" fmla="*/ 0 h 144"/>
                  <a:gd name="T4" fmla="*/ 0 w 88"/>
                  <a:gd name="T5" fmla="*/ 12 h 144"/>
                  <a:gd name="T6" fmla="*/ 0 w 88"/>
                  <a:gd name="T7" fmla="*/ 132 h 144"/>
                  <a:gd name="T8" fmla="*/ 12 w 88"/>
                  <a:gd name="T9" fmla="*/ 144 h 144"/>
                  <a:gd name="T10" fmla="*/ 76 w 88"/>
                  <a:gd name="T11" fmla="*/ 144 h 144"/>
                  <a:gd name="T12" fmla="*/ 88 w 88"/>
                  <a:gd name="T13" fmla="*/ 132 h 144"/>
                  <a:gd name="T14" fmla="*/ 88 w 88"/>
                  <a:gd name="T15" fmla="*/ 12 h 144"/>
                  <a:gd name="T16" fmla="*/ 76 w 88"/>
                  <a:gd name="T17" fmla="*/ 0 h 144"/>
                  <a:gd name="T18" fmla="*/ 41 w 88"/>
                  <a:gd name="T19" fmla="*/ 17 h 144"/>
                  <a:gd name="T20" fmla="*/ 47 w 88"/>
                  <a:gd name="T21" fmla="*/ 17 h 144"/>
                  <a:gd name="T22" fmla="*/ 48 w 88"/>
                  <a:gd name="T23" fmla="*/ 20 h 144"/>
                  <a:gd name="T24" fmla="*/ 47 w 88"/>
                  <a:gd name="T25" fmla="*/ 23 h 144"/>
                  <a:gd name="T26" fmla="*/ 44 w 88"/>
                  <a:gd name="T27" fmla="*/ 24 h 144"/>
                  <a:gd name="T28" fmla="*/ 41 w 88"/>
                  <a:gd name="T29" fmla="*/ 23 h 144"/>
                  <a:gd name="T30" fmla="*/ 40 w 88"/>
                  <a:gd name="T31" fmla="*/ 20 h 144"/>
                  <a:gd name="T32" fmla="*/ 41 w 88"/>
                  <a:gd name="T33" fmla="*/ 17 h 144"/>
                  <a:gd name="T34" fmla="*/ 25 w 88"/>
                  <a:gd name="T35" fmla="*/ 17 h 144"/>
                  <a:gd name="T36" fmla="*/ 31 w 88"/>
                  <a:gd name="T37" fmla="*/ 17 h 144"/>
                  <a:gd name="T38" fmla="*/ 32 w 88"/>
                  <a:gd name="T39" fmla="*/ 20 h 144"/>
                  <a:gd name="T40" fmla="*/ 31 w 88"/>
                  <a:gd name="T41" fmla="*/ 23 h 144"/>
                  <a:gd name="T42" fmla="*/ 28 w 88"/>
                  <a:gd name="T43" fmla="*/ 24 h 144"/>
                  <a:gd name="T44" fmla="*/ 25 w 88"/>
                  <a:gd name="T45" fmla="*/ 23 h 144"/>
                  <a:gd name="T46" fmla="*/ 24 w 88"/>
                  <a:gd name="T47" fmla="*/ 20 h 144"/>
                  <a:gd name="T48" fmla="*/ 25 w 88"/>
                  <a:gd name="T49" fmla="*/ 17 h 144"/>
                  <a:gd name="T50" fmla="*/ 47 w 88"/>
                  <a:gd name="T51" fmla="*/ 127 h 144"/>
                  <a:gd name="T52" fmla="*/ 44 w 88"/>
                  <a:gd name="T53" fmla="*/ 128 h 144"/>
                  <a:gd name="T54" fmla="*/ 41 w 88"/>
                  <a:gd name="T55" fmla="*/ 127 h 144"/>
                  <a:gd name="T56" fmla="*/ 40 w 88"/>
                  <a:gd name="T57" fmla="*/ 124 h 144"/>
                  <a:gd name="T58" fmla="*/ 41 w 88"/>
                  <a:gd name="T59" fmla="*/ 121 h 144"/>
                  <a:gd name="T60" fmla="*/ 47 w 88"/>
                  <a:gd name="T61" fmla="*/ 121 h 144"/>
                  <a:gd name="T62" fmla="*/ 48 w 88"/>
                  <a:gd name="T63" fmla="*/ 124 h 144"/>
                  <a:gd name="T64" fmla="*/ 47 w 88"/>
                  <a:gd name="T65" fmla="*/ 127 h 144"/>
                  <a:gd name="T66" fmla="*/ 72 w 88"/>
                  <a:gd name="T67" fmla="*/ 108 h 144"/>
                  <a:gd name="T68" fmla="*/ 68 w 88"/>
                  <a:gd name="T69" fmla="*/ 112 h 144"/>
                  <a:gd name="T70" fmla="*/ 20 w 88"/>
                  <a:gd name="T71" fmla="*/ 112 h 144"/>
                  <a:gd name="T72" fmla="*/ 16 w 88"/>
                  <a:gd name="T73" fmla="*/ 108 h 144"/>
                  <a:gd name="T74" fmla="*/ 16 w 88"/>
                  <a:gd name="T75" fmla="*/ 36 h 144"/>
                  <a:gd name="T76" fmla="*/ 20 w 88"/>
                  <a:gd name="T77" fmla="*/ 32 h 144"/>
                  <a:gd name="T78" fmla="*/ 68 w 88"/>
                  <a:gd name="T79" fmla="*/ 32 h 144"/>
                  <a:gd name="T80" fmla="*/ 72 w 88"/>
                  <a:gd name="T81" fmla="*/ 36 h 144"/>
                  <a:gd name="T82" fmla="*/ 72 w 88"/>
                  <a:gd name="T83" fmla="*/ 10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8" h="144">
                    <a:moveTo>
                      <a:pt x="7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8"/>
                      <a:pt x="6" y="144"/>
                      <a:pt x="12" y="144"/>
                    </a:cubicBezTo>
                    <a:cubicBezTo>
                      <a:pt x="76" y="144"/>
                      <a:pt x="76" y="144"/>
                      <a:pt x="76" y="144"/>
                    </a:cubicBezTo>
                    <a:cubicBezTo>
                      <a:pt x="83" y="144"/>
                      <a:pt x="88" y="138"/>
                      <a:pt x="88" y="13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5"/>
                      <a:pt x="83" y="0"/>
                      <a:pt x="76" y="0"/>
                    </a:cubicBezTo>
                    <a:close/>
                    <a:moveTo>
                      <a:pt x="41" y="17"/>
                    </a:moveTo>
                    <a:cubicBezTo>
                      <a:pt x="43" y="16"/>
                      <a:pt x="45" y="16"/>
                      <a:pt x="47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8" y="22"/>
                      <a:pt x="47" y="23"/>
                    </a:cubicBezTo>
                    <a:cubicBezTo>
                      <a:pt x="46" y="23"/>
                      <a:pt x="45" y="24"/>
                      <a:pt x="44" y="24"/>
                    </a:cubicBezTo>
                    <a:cubicBezTo>
                      <a:pt x="43" y="24"/>
                      <a:pt x="42" y="23"/>
                      <a:pt x="41" y="23"/>
                    </a:cubicBezTo>
                    <a:cubicBezTo>
                      <a:pt x="41" y="22"/>
                      <a:pt x="40" y="21"/>
                      <a:pt x="40" y="20"/>
                    </a:cubicBezTo>
                    <a:cubicBezTo>
                      <a:pt x="40" y="19"/>
                      <a:pt x="41" y="18"/>
                      <a:pt x="41" y="17"/>
                    </a:cubicBezTo>
                    <a:close/>
                    <a:moveTo>
                      <a:pt x="25" y="17"/>
                    </a:moveTo>
                    <a:cubicBezTo>
                      <a:pt x="27" y="16"/>
                      <a:pt x="30" y="16"/>
                      <a:pt x="31" y="17"/>
                    </a:cubicBezTo>
                    <a:cubicBezTo>
                      <a:pt x="32" y="18"/>
                      <a:pt x="32" y="19"/>
                      <a:pt x="32" y="20"/>
                    </a:cubicBezTo>
                    <a:cubicBezTo>
                      <a:pt x="32" y="21"/>
                      <a:pt x="32" y="22"/>
                      <a:pt x="31" y="23"/>
                    </a:cubicBezTo>
                    <a:cubicBezTo>
                      <a:pt x="30" y="23"/>
                      <a:pt x="29" y="24"/>
                      <a:pt x="28" y="24"/>
                    </a:cubicBezTo>
                    <a:cubicBezTo>
                      <a:pt x="27" y="24"/>
                      <a:pt x="26" y="23"/>
                      <a:pt x="25" y="23"/>
                    </a:cubicBezTo>
                    <a:cubicBezTo>
                      <a:pt x="25" y="22"/>
                      <a:pt x="24" y="21"/>
                      <a:pt x="24" y="20"/>
                    </a:cubicBezTo>
                    <a:cubicBezTo>
                      <a:pt x="24" y="19"/>
                      <a:pt x="25" y="18"/>
                      <a:pt x="25" y="17"/>
                    </a:cubicBezTo>
                    <a:close/>
                    <a:moveTo>
                      <a:pt x="47" y="127"/>
                    </a:moveTo>
                    <a:cubicBezTo>
                      <a:pt x="46" y="127"/>
                      <a:pt x="45" y="128"/>
                      <a:pt x="44" y="128"/>
                    </a:cubicBezTo>
                    <a:cubicBezTo>
                      <a:pt x="43" y="128"/>
                      <a:pt x="42" y="127"/>
                      <a:pt x="41" y="127"/>
                    </a:cubicBezTo>
                    <a:cubicBezTo>
                      <a:pt x="41" y="126"/>
                      <a:pt x="40" y="125"/>
                      <a:pt x="40" y="124"/>
                    </a:cubicBezTo>
                    <a:cubicBezTo>
                      <a:pt x="40" y="123"/>
                      <a:pt x="41" y="122"/>
                      <a:pt x="41" y="121"/>
                    </a:cubicBezTo>
                    <a:cubicBezTo>
                      <a:pt x="43" y="120"/>
                      <a:pt x="46" y="120"/>
                      <a:pt x="47" y="121"/>
                    </a:cubicBezTo>
                    <a:cubicBezTo>
                      <a:pt x="48" y="122"/>
                      <a:pt x="48" y="123"/>
                      <a:pt x="48" y="124"/>
                    </a:cubicBezTo>
                    <a:cubicBezTo>
                      <a:pt x="48" y="125"/>
                      <a:pt x="48" y="126"/>
                      <a:pt x="47" y="127"/>
                    </a:cubicBezTo>
                    <a:close/>
                    <a:moveTo>
                      <a:pt x="72" y="108"/>
                    </a:moveTo>
                    <a:cubicBezTo>
                      <a:pt x="72" y="110"/>
                      <a:pt x="70" y="112"/>
                      <a:pt x="68" y="112"/>
                    </a:cubicBezTo>
                    <a:cubicBezTo>
                      <a:pt x="20" y="112"/>
                      <a:pt x="20" y="112"/>
                      <a:pt x="20" y="112"/>
                    </a:cubicBezTo>
                    <a:cubicBezTo>
                      <a:pt x="18" y="112"/>
                      <a:pt x="16" y="110"/>
                      <a:pt x="16" y="108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4"/>
                      <a:pt x="18" y="32"/>
                      <a:pt x="20" y="32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70" y="32"/>
                      <a:pt x="72" y="34"/>
                      <a:pt x="72" y="36"/>
                    </a:cubicBezTo>
                    <a:lnTo>
                      <a:pt x="72" y="1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Box 13">
              <a:extLst>
                <a:ext uri="{FF2B5EF4-FFF2-40B4-BE49-F238E27FC236}">
                  <a16:creationId xmlns:a16="http://schemas.microsoft.com/office/drawing/2014/main" id="{9E13CE0A-BFB5-0B1C-A36B-5A342D032A90}"/>
                </a:ext>
              </a:extLst>
            </p:cNvPr>
            <p:cNvSpPr txBox="1"/>
            <p:nvPr/>
          </p:nvSpPr>
          <p:spPr>
            <a:xfrm>
              <a:off x="3656406" y="2864239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E7A80D9-7732-C0E2-DA0B-CD0EC46B43BD}"/>
              </a:ext>
            </a:extLst>
          </p:cNvPr>
          <p:cNvGrpSpPr/>
          <p:nvPr/>
        </p:nvGrpSpPr>
        <p:grpSpPr>
          <a:xfrm>
            <a:off x="6126210" y="1613636"/>
            <a:ext cx="2453054" cy="1525772"/>
            <a:chOff x="6125416" y="2150664"/>
            <a:chExt cx="2453054" cy="1525772"/>
          </a:xfrm>
        </p:grpSpPr>
        <p:sp>
          <p:nvSpPr>
            <p:cNvPr id="22" name="Flowchart: Manual Input 12">
              <a:extLst>
                <a:ext uri="{FF2B5EF4-FFF2-40B4-BE49-F238E27FC236}">
                  <a16:creationId xmlns:a16="http://schemas.microsoft.com/office/drawing/2014/main" id="{0ECD34B6-8BA5-064F-70CC-B11B41073F7E}"/>
                </a:ext>
              </a:extLst>
            </p:cNvPr>
            <p:cNvSpPr/>
            <p:nvPr/>
          </p:nvSpPr>
          <p:spPr>
            <a:xfrm>
              <a:off x="6125416" y="2150664"/>
              <a:ext cx="2453054" cy="1525772"/>
            </a:xfrm>
            <a:prstGeom prst="flowChartManualInput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72">
              <a:extLst>
                <a:ext uri="{FF2B5EF4-FFF2-40B4-BE49-F238E27FC236}">
                  <a16:creationId xmlns:a16="http://schemas.microsoft.com/office/drawing/2014/main" id="{67F73B83-B72B-17DF-AF61-603552C114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1749" y="2464628"/>
              <a:ext cx="346030" cy="258403"/>
            </a:xfrm>
            <a:custGeom>
              <a:avLst/>
              <a:gdLst>
                <a:gd name="T0" fmla="*/ 144 w 192"/>
                <a:gd name="T1" fmla="*/ 0 h 144"/>
                <a:gd name="T2" fmla="*/ 80 w 192"/>
                <a:gd name="T3" fmla="*/ 16 h 144"/>
                <a:gd name="T4" fmla="*/ 8 w 192"/>
                <a:gd name="T5" fmla="*/ 39 h 144"/>
                <a:gd name="T6" fmla="*/ 24 w 192"/>
                <a:gd name="T7" fmla="*/ 144 h 144"/>
                <a:gd name="T8" fmla="*/ 44 w 192"/>
                <a:gd name="T9" fmla="*/ 133 h 144"/>
                <a:gd name="T10" fmla="*/ 125 w 192"/>
                <a:gd name="T11" fmla="*/ 80 h 144"/>
                <a:gd name="T12" fmla="*/ 149 w 192"/>
                <a:gd name="T13" fmla="*/ 134 h 144"/>
                <a:gd name="T14" fmla="*/ 192 w 192"/>
                <a:gd name="T15" fmla="*/ 119 h 144"/>
                <a:gd name="T16" fmla="*/ 60 w 192"/>
                <a:gd name="T17" fmla="*/ 48 h 144"/>
                <a:gd name="T18" fmla="*/ 48 w 192"/>
                <a:gd name="T19" fmla="*/ 60 h 144"/>
                <a:gd name="T20" fmla="*/ 40 w 192"/>
                <a:gd name="T21" fmla="*/ 60 h 144"/>
                <a:gd name="T22" fmla="*/ 28 w 192"/>
                <a:gd name="T23" fmla="*/ 48 h 144"/>
                <a:gd name="T24" fmla="*/ 28 w 192"/>
                <a:gd name="T25" fmla="*/ 40 h 144"/>
                <a:gd name="T26" fmla="*/ 40 w 192"/>
                <a:gd name="T27" fmla="*/ 28 h 144"/>
                <a:gd name="T28" fmla="*/ 48 w 192"/>
                <a:gd name="T29" fmla="*/ 28 h 144"/>
                <a:gd name="T30" fmla="*/ 60 w 192"/>
                <a:gd name="T31" fmla="*/ 40 h 144"/>
                <a:gd name="T32" fmla="*/ 60 w 192"/>
                <a:gd name="T33" fmla="*/ 48 h 144"/>
                <a:gd name="T34" fmla="*/ 84 w 192"/>
                <a:gd name="T35" fmla="*/ 56 h 144"/>
                <a:gd name="T36" fmla="*/ 84 w 192"/>
                <a:gd name="T37" fmla="*/ 48 h 144"/>
                <a:gd name="T38" fmla="*/ 112 w 192"/>
                <a:gd name="T39" fmla="*/ 52 h 144"/>
                <a:gd name="T40" fmla="*/ 124 w 192"/>
                <a:gd name="T41" fmla="*/ 40 h 144"/>
                <a:gd name="T42" fmla="*/ 124 w 192"/>
                <a:gd name="T43" fmla="*/ 32 h 144"/>
                <a:gd name="T44" fmla="*/ 136 w 192"/>
                <a:gd name="T45" fmla="*/ 36 h 144"/>
                <a:gd name="T46" fmla="*/ 124 w 192"/>
                <a:gd name="T47" fmla="*/ 40 h 144"/>
                <a:gd name="T48" fmla="*/ 132 w 192"/>
                <a:gd name="T49" fmla="*/ 64 h 144"/>
                <a:gd name="T50" fmla="*/ 132 w 192"/>
                <a:gd name="T51" fmla="*/ 56 h 144"/>
                <a:gd name="T52" fmla="*/ 144 w 192"/>
                <a:gd name="T53" fmla="*/ 60 h 144"/>
                <a:gd name="T54" fmla="*/ 148 w 192"/>
                <a:gd name="T55" fmla="*/ 32 h 144"/>
                <a:gd name="T56" fmla="*/ 148 w 192"/>
                <a:gd name="T57" fmla="*/ 24 h 144"/>
                <a:gd name="T58" fmla="*/ 160 w 192"/>
                <a:gd name="T59" fmla="*/ 28 h 144"/>
                <a:gd name="T60" fmla="*/ 148 w 192"/>
                <a:gd name="T61" fmla="*/ 32 h 144"/>
                <a:gd name="T62" fmla="*/ 156 w 192"/>
                <a:gd name="T63" fmla="*/ 56 h 144"/>
                <a:gd name="T64" fmla="*/ 156 w 192"/>
                <a:gd name="T65" fmla="*/ 48 h 144"/>
                <a:gd name="T66" fmla="*/ 168 w 192"/>
                <a:gd name="T67" fmla="*/ 5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144">
                  <a:moveTo>
                    <a:pt x="184" y="40"/>
                  </a:moveTo>
                  <a:cubicBezTo>
                    <a:pt x="184" y="18"/>
                    <a:pt x="166" y="0"/>
                    <a:pt x="144" y="0"/>
                  </a:cubicBezTo>
                  <a:cubicBezTo>
                    <a:pt x="132" y="0"/>
                    <a:pt x="120" y="6"/>
                    <a:pt x="112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3" y="6"/>
                    <a:pt x="61" y="0"/>
                    <a:pt x="48" y="0"/>
                  </a:cubicBezTo>
                  <a:cubicBezTo>
                    <a:pt x="26" y="0"/>
                    <a:pt x="8" y="18"/>
                    <a:pt x="8" y="3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11" y="144"/>
                    <a:pt x="24" y="144"/>
                  </a:cubicBezTo>
                  <a:cubicBezTo>
                    <a:pt x="32" y="144"/>
                    <a:pt x="39" y="140"/>
                    <a:pt x="43" y="134"/>
                  </a:cubicBezTo>
                  <a:cubicBezTo>
                    <a:pt x="44" y="134"/>
                    <a:pt x="44" y="134"/>
                    <a:pt x="44" y="133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48" y="133"/>
                    <a:pt x="148" y="133"/>
                    <a:pt x="148" y="133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4" y="140"/>
                    <a:pt x="161" y="144"/>
                    <a:pt x="168" y="144"/>
                  </a:cubicBezTo>
                  <a:cubicBezTo>
                    <a:pt x="181" y="144"/>
                    <a:pt x="192" y="133"/>
                    <a:pt x="192" y="119"/>
                  </a:cubicBezTo>
                  <a:lnTo>
                    <a:pt x="184" y="40"/>
                  </a:lnTo>
                  <a:close/>
                  <a:moveTo>
                    <a:pt x="60" y="48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62"/>
                    <a:pt x="46" y="64"/>
                    <a:pt x="44" y="64"/>
                  </a:cubicBezTo>
                  <a:cubicBezTo>
                    <a:pt x="42" y="64"/>
                    <a:pt x="40" y="62"/>
                    <a:pt x="40" y="6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6" y="48"/>
                    <a:pt x="24" y="46"/>
                    <a:pt x="24" y="44"/>
                  </a:cubicBezTo>
                  <a:cubicBezTo>
                    <a:pt x="24" y="42"/>
                    <a:pt x="26" y="40"/>
                    <a:pt x="2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6"/>
                    <a:pt x="42" y="24"/>
                    <a:pt x="44" y="24"/>
                  </a:cubicBezTo>
                  <a:cubicBezTo>
                    <a:pt x="46" y="24"/>
                    <a:pt x="48" y="26"/>
                    <a:pt x="48" y="2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2" y="40"/>
                    <a:pt x="64" y="42"/>
                    <a:pt x="64" y="44"/>
                  </a:cubicBezTo>
                  <a:cubicBezTo>
                    <a:pt x="64" y="46"/>
                    <a:pt x="62" y="48"/>
                    <a:pt x="60" y="48"/>
                  </a:cubicBezTo>
                  <a:close/>
                  <a:moveTo>
                    <a:pt x="108" y="56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82" y="56"/>
                    <a:pt x="80" y="54"/>
                    <a:pt x="80" y="52"/>
                  </a:cubicBezTo>
                  <a:cubicBezTo>
                    <a:pt x="80" y="50"/>
                    <a:pt x="82" y="48"/>
                    <a:pt x="84" y="48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10" y="48"/>
                    <a:pt x="112" y="50"/>
                    <a:pt x="112" y="52"/>
                  </a:cubicBezTo>
                  <a:cubicBezTo>
                    <a:pt x="112" y="54"/>
                    <a:pt x="110" y="56"/>
                    <a:pt x="108" y="56"/>
                  </a:cubicBezTo>
                  <a:close/>
                  <a:moveTo>
                    <a:pt x="124" y="40"/>
                  </a:moveTo>
                  <a:cubicBezTo>
                    <a:pt x="122" y="40"/>
                    <a:pt x="120" y="38"/>
                    <a:pt x="120" y="36"/>
                  </a:cubicBezTo>
                  <a:cubicBezTo>
                    <a:pt x="120" y="34"/>
                    <a:pt x="122" y="32"/>
                    <a:pt x="124" y="32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4" y="32"/>
                    <a:pt x="136" y="34"/>
                    <a:pt x="136" y="36"/>
                  </a:cubicBezTo>
                  <a:cubicBezTo>
                    <a:pt x="136" y="38"/>
                    <a:pt x="134" y="40"/>
                    <a:pt x="132" y="40"/>
                  </a:cubicBezTo>
                  <a:lnTo>
                    <a:pt x="124" y="40"/>
                  </a:lnTo>
                  <a:close/>
                  <a:moveTo>
                    <a:pt x="140" y="64"/>
                  </a:moveTo>
                  <a:cubicBezTo>
                    <a:pt x="132" y="64"/>
                    <a:pt x="132" y="64"/>
                    <a:pt x="132" y="64"/>
                  </a:cubicBezTo>
                  <a:cubicBezTo>
                    <a:pt x="130" y="64"/>
                    <a:pt x="128" y="62"/>
                    <a:pt x="128" y="60"/>
                  </a:cubicBezTo>
                  <a:cubicBezTo>
                    <a:pt x="128" y="58"/>
                    <a:pt x="130" y="56"/>
                    <a:pt x="132" y="56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42" y="56"/>
                    <a:pt x="144" y="58"/>
                    <a:pt x="144" y="60"/>
                  </a:cubicBezTo>
                  <a:cubicBezTo>
                    <a:pt x="144" y="62"/>
                    <a:pt x="142" y="64"/>
                    <a:pt x="140" y="64"/>
                  </a:cubicBezTo>
                  <a:close/>
                  <a:moveTo>
                    <a:pt x="148" y="32"/>
                  </a:moveTo>
                  <a:cubicBezTo>
                    <a:pt x="146" y="32"/>
                    <a:pt x="144" y="30"/>
                    <a:pt x="144" y="28"/>
                  </a:cubicBezTo>
                  <a:cubicBezTo>
                    <a:pt x="144" y="26"/>
                    <a:pt x="146" y="24"/>
                    <a:pt x="148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60" y="26"/>
                    <a:pt x="160" y="28"/>
                  </a:cubicBezTo>
                  <a:cubicBezTo>
                    <a:pt x="160" y="30"/>
                    <a:pt x="158" y="32"/>
                    <a:pt x="156" y="32"/>
                  </a:cubicBezTo>
                  <a:lnTo>
                    <a:pt x="148" y="32"/>
                  </a:lnTo>
                  <a:close/>
                  <a:moveTo>
                    <a:pt x="164" y="56"/>
                  </a:moveTo>
                  <a:cubicBezTo>
                    <a:pt x="156" y="56"/>
                    <a:pt x="156" y="56"/>
                    <a:pt x="156" y="56"/>
                  </a:cubicBezTo>
                  <a:cubicBezTo>
                    <a:pt x="154" y="56"/>
                    <a:pt x="152" y="54"/>
                    <a:pt x="152" y="52"/>
                  </a:cubicBezTo>
                  <a:cubicBezTo>
                    <a:pt x="152" y="50"/>
                    <a:pt x="154" y="48"/>
                    <a:pt x="156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6" y="48"/>
                    <a:pt x="168" y="50"/>
                    <a:pt x="168" y="52"/>
                  </a:cubicBezTo>
                  <a:cubicBezTo>
                    <a:pt x="168" y="54"/>
                    <a:pt x="166" y="56"/>
                    <a:pt x="164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13">
              <a:extLst>
                <a:ext uri="{FF2B5EF4-FFF2-40B4-BE49-F238E27FC236}">
                  <a16:creationId xmlns:a16="http://schemas.microsoft.com/office/drawing/2014/main" id="{DF8B2A93-4348-726F-65B3-78453FB70593}"/>
                </a:ext>
              </a:extLst>
            </p:cNvPr>
            <p:cNvSpPr txBox="1"/>
            <p:nvPr/>
          </p:nvSpPr>
          <p:spPr>
            <a:xfrm>
              <a:off x="6183054" y="2864239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E64BAAE-E17D-1204-F5EB-5987D5180E26}"/>
              </a:ext>
            </a:extLst>
          </p:cNvPr>
          <p:cNvGrpSpPr/>
          <p:nvPr/>
        </p:nvGrpSpPr>
        <p:grpSpPr>
          <a:xfrm>
            <a:off x="8639682" y="1613636"/>
            <a:ext cx="2453054" cy="1525772"/>
            <a:chOff x="8638888" y="2150664"/>
            <a:chExt cx="2453054" cy="1525772"/>
          </a:xfrm>
        </p:grpSpPr>
        <p:sp>
          <p:nvSpPr>
            <p:cNvPr id="28" name="Flowchart: Manual Input 13">
              <a:extLst>
                <a:ext uri="{FF2B5EF4-FFF2-40B4-BE49-F238E27FC236}">
                  <a16:creationId xmlns:a16="http://schemas.microsoft.com/office/drawing/2014/main" id="{A1510BA9-BB7D-E3BF-1C8B-F07D2605ADE5}"/>
                </a:ext>
              </a:extLst>
            </p:cNvPr>
            <p:cNvSpPr/>
            <p:nvPr/>
          </p:nvSpPr>
          <p:spPr>
            <a:xfrm flipH="1">
              <a:off x="8638888" y="2150664"/>
              <a:ext cx="2453054" cy="1525772"/>
            </a:xfrm>
            <a:prstGeom prst="flowChartManualInput">
              <a:avLst/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10E3EAF-3662-8F66-4913-C5D28ACB0666}"/>
                </a:ext>
              </a:extLst>
            </p:cNvPr>
            <p:cNvGrpSpPr/>
            <p:nvPr/>
          </p:nvGrpSpPr>
          <p:grpSpPr>
            <a:xfrm>
              <a:off x="9700073" y="2417460"/>
              <a:ext cx="321808" cy="346075"/>
              <a:chOff x="9807575" y="1241425"/>
              <a:chExt cx="442913" cy="476250"/>
            </a:xfrm>
            <a:solidFill>
              <a:schemeClr val="bg1"/>
            </a:solidFill>
          </p:grpSpPr>
          <p:sp>
            <p:nvSpPr>
              <p:cNvPr id="33" name="Freeform 102">
                <a:extLst>
                  <a:ext uri="{FF2B5EF4-FFF2-40B4-BE49-F238E27FC236}">
                    <a16:creationId xmlns:a16="http://schemas.microsoft.com/office/drawing/2014/main" id="{1A8B542A-F8A0-C024-3BBF-109B4432B493}"/>
                  </a:ext>
                </a:extLst>
              </p:cNvPr>
              <p:cNvSpPr/>
              <p:nvPr/>
            </p:nvSpPr>
            <p:spPr bwMode="auto">
              <a:xfrm>
                <a:off x="9807575" y="1241425"/>
                <a:ext cx="361950" cy="476250"/>
              </a:xfrm>
              <a:custGeom>
                <a:avLst/>
                <a:gdLst>
                  <a:gd name="T0" fmla="*/ 88 w 144"/>
                  <a:gd name="T1" fmla="*/ 152 h 192"/>
                  <a:gd name="T2" fmla="*/ 136 w 144"/>
                  <a:gd name="T3" fmla="*/ 104 h 192"/>
                  <a:gd name="T4" fmla="*/ 144 w 144"/>
                  <a:gd name="T5" fmla="*/ 105 h 192"/>
                  <a:gd name="T6" fmla="*/ 144 w 144"/>
                  <a:gd name="T7" fmla="*/ 48 h 192"/>
                  <a:gd name="T8" fmla="*/ 100 w 144"/>
                  <a:gd name="T9" fmla="*/ 48 h 192"/>
                  <a:gd name="T10" fmla="*/ 96 w 144"/>
                  <a:gd name="T11" fmla="*/ 44 h 192"/>
                  <a:gd name="T12" fmla="*/ 96 w 144"/>
                  <a:gd name="T13" fmla="*/ 0 h 192"/>
                  <a:gd name="T14" fmla="*/ 4 w 144"/>
                  <a:gd name="T15" fmla="*/ 0 h 192"/>
                  <a:gd name="T16" fmla="*/ 0 w 144"/>
                  <a:gd name="T17" fmla="*/ 4 h 192"/>
                  <a:gd name="T18" fmla="*/ 0 w 144"/>
                  <a:gd name="T19" fmla="*/ 188 h 192"/>
                  <a:gd name="T20" fmla="*/ 4 w 144"/>
                  <a:gd name="T21" fmla="*/ 192 h 192"/>
                  <a:gd name="T22" fmla="*/ 110 w 144"/>
                  <a:gd name="T23" fmla="*/ 192 h 192"/>
                  <a:gd name="T24" fmla="*/ 88 w 144"/>
                  <a:gd name="T25" fmla="*/ 15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" h="192">
                    <a:moveTo>
                      <a:pt x="88" y="152"/>
                    </a:moveTo>
                    <a:cubicBezTo>
                      <a:pt x="88" y="125"/>
                      <a:pt x="110" y="104"/>
                      <a:pt x="136" y="104"/>
                    </a:cubicBezTo>
                    <a:cubicBezTo>
                      <a:pt x="139" y="104"/>
                      <a:pt x="142" y="104"/>
                      <a:pt x="144" y="105"/>
                    </a:cubicBezTo>
                    <a:cubicBezTo>
                      <a:pt x="144" y="48"/>
                      <a:pt x="144" y="48"/>
                      <a:pt x="144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98" y="48"/>
                      <a:pt x="96" y="46"/>
                      <a:pt x="96" y="44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90"/>
                      <a:pt x="2" y="192"/>
                      <a:pt x="4" y="192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97" y="183"/>
                      <a:pt x="88" y="169"/>
                      <a:pt x="88" y="1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03">
                <a:extLst>
                  <a:ext uri="{FF2B5EF4-FFF2-40B4-BE49-F238E27FC236}">
                    <a16:creationId xmlns:a16="http://schemas.microsoft.com/office/drawing/2014/main" id="{7B787AF8-0C08-4F97-C2E2-CCE9B0A365CF}"/>
                  </a:ext>
                </a:extLst>
              </p:cNvPr>
              <p:cNvSpPr/>
              <p:nvPr/>
            </p:nvSpPr>
            <p:spPr bwMode="auto">
              <a:xfrm>
                <a:off x="10069513" y="1247775"/>
                <a:ext cx="93662" cy="93663"/>
              </a:xfrm>
              <a:custGeom>
                <a:avLst/>
                <a:gdLst>
                  <a:gd name="T0" fmla="*/ 0 w 68"/>
                  <a:gd name="T1" fmla="*/ 0 h 67"/>
                  <a:gd name="T2" fmla="*/ 0 w 68"/>
                  <a:gd name="T3" fmla="*/ 67 h 67"/>
                  <a:gd name="T4" fmla="*/ 68 w 68"/>
                  <a:gd name="T5" fmla="*/ 67 h 67"/>
                  <a:gd name="T6" fmla="*/ 0 w 68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67">
                    <a:moveTo>
                      <a:pt x="0" y="0"/>
                    </a:moveTo>
                    <a:lnTo>
                      <a:pt x="0" y="67"/>
                    </a:lnTo>
                    <a:lnTo>
                      <a:pt x="68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04">
                <a:extLst>
                  <a:ext uri="{FF2B5EF4-FFF2-40B4-BE49-F238E27FC236}">
                    <a16:creationId xmlns:a16="http://schemas.microsoft.com/office/drawing/2014/main" id="{953A1AB0-6F20-0CA3-B304-A6A57F307B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48875" y="1519238"/>
                <a:ext cx="201613" cy="198437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9 h 80"/>
                  <a:gd name="T12" fmla="*/ 55 w 80"/>
                  <a:gd name="T13" fmla="*/ 55 h 80"/>
                  <a:gd name="T14" fmla="*/ 52 w 80"/>
                  <a:gd name="T15" fmla="*/ 56 h 80"/>
                  <a:gd name="T16" fmla="*/ 49 w 80"/>
                  <a:gd name="T17" fmla="*/ 55 h 80"/>
                  <a:gd name="T18" fmla="*/ 40 w 80"/>
                  <a:gd name="T19" fmla="*/ 46 h 80"/>
                  <a:gd name="T20" fmla="*/ 31 w 80"/>
                  <a:gd name="T21" fmla="*/ 55 h 80"/>
                  <a:gd name="T22" fmla="*/ 28 w 80"/>
                  <a:gd name="T23" fmla="*/ 56 h 80"/>
                  <a:gd name="T24" fmla="*/ 25 w 80"/>
                  <a:gd name="T25" fmla="*/ 55 h 80"/>
                  <a:gd name="T26" fmla="*/ 25 w 80"/>
                  <a:gd name="T27" fmla="*/ 49 h 80"/>
                  <a:gd name="T28" fmla="*/ 34 w 80"/>
                  <a:gd name="T29" fmla="*/ 40 h 80"/>
                  <a:gd name="T30" fmla="*/ 25 w 80"/>
                  <a:gd name="T31" fmla="*/ 31 h 80"/>
                  <a:gd name="T32" fmla="*/ 25 w 80"/>
                  <a:gd name="T33" fmla="*/ 25 h 80"/>
                  <a:gd name="T34" fmla="*/ 31 w 80"/>
                  <a:gd name="T35" fmla="*/ 25 h 80"/>
                  <a:gd name="T36" fmla="*/ 40 w 80"/>
                  <a:gd name="T37" fmla="*/ 34 h 80"/>
                  <a:gd name="T38" fmla="*/ 49 w 80"/>
                  <a:gd name="T39" fmla="*/ 25 h 80"/>
                  <a:gd name="T40" fmla="*/ 55 w 80"/>
                  <a:gd name="T41" fmla="*/ 25 h 80"/>
                  <a:gd name="T42" fmla="*/ 55 w 80"/>
                  <a:gd name="T43" fmla="*/ 31 h 80"/>
                  <a:gd name="T44" fmla="*/ 46 w 80"/>
                  <a:gd name="T45" fmla="*/ 40 h 80"/>
                  <a:gd name="T46" fmla="*/ 55 w 80"/>
                  <a:gd name="T47" fmla="*/ 4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9"/>
                    </a:moveTo>
                    <a:cubicBezTo>
                      <a:pt x="57" y="51"/>
                      <a:pt x="57" y="53"/>
                      <a:pt x="55" y="55"/>
                    </a:cubicBezTo>
                    <a:cubicBezTo>
                      <a:pt x="54" y="55"/>
                      <a:pt x="53" y="56"/>
                      <a:pt x="52" y="56"/>
                    </a:cubicBezTo>
                    <a:cubicBezTo>
                      <a:pt x="51" y="56"/>
                      <a:pt x="50" y="55"/>
                      <a:pt x="49" y="55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0" y="55"/>
                      <a:pt x="29" y="56"/>
                      <a:pt x="28" y="56"/>
                    </a:cubicBezTo>
                    <a:cubicBezTo>
                      <a:pt x="27" y="56"/>
                      <a:pt x="26" y="55"/>
                      <a:pt x="25" y="55"/>
                    </a:cubicBezTo>
                    <a:cubicBezTo>
                      <a:pt x="24" y="53"/>
                      <a:pt x="24" y="51"/>
                      <a:pt x="25" y="49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4" y="29"/>
                      <a:pt x="24" y="27"/>
                      <a:pt x="25" y="25"/>
                    </a:cubicBezTo>
                    <a:cubicBezTo>
                      <a:pt x="27" y="23"/>
                      <a:pt x="29" y="23"/>
                      <a:pt x="31" y="2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51" y="23"/>
                      <a:pt x="53" y="23"/>
                      <a:pt x="55" y="25"/>
                    </a:cubicBezTo>
                    <a:cubicBezTo>
                      <a:pt x="57" y="27"/>
                      <a:pt x="57" y="29"/>
                      <a:pt x="55" y="31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TextBox 13">
              <a:extLst>
                <a:ext uri="{FF2B5EF4-FFF2-40B4-BE49-F238E27FC236}">
                  <a16:creationId xmlns:a16="http://schemas.microsoft.com/office/drawing/2014/main" id="{209AC4A2-4C5A-A9D6-CAF8-2F082F8074C2}"/>
                </a:ext>
              </a:extLst>
            </p:cNvPr>
            <p:cNvSpPr txBox="1"/>
            <p:nvPr/>
          </p:nvSpPr>
          <p:spPr>
            <a:xfrm>
              <a:off x="8695949" y="2864239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3CAE677-5322-9023-D83F-54F51AC635D3}"/>
              </a:ext>
            </a:extLst>
          </p:cNvPr>
          <p:cNvGrpSpPr/>
          <p:nvPr/>
        </p:nvGrpSpPr>
        <p:grpSpPr>
          <a:xfrm>
            <a:off x="1099267" y="3191168"/>
            <a:ext cx="2453054" cy="1525772"/>
            <a:chOff x="1098473" y="3728196"/>
            <a:chExt cx="2453054" cy="1525772"/>
          </a:xfrm>
        </p:grpSpPr>
        <p:sp>
          <p:nvSpPr>
            <p:cNvPr id="37" name="Flowchart: Manual Input 14">
              <a:extLst>
                <a:ext uri="{FF2B5EF4-FFF2-40B4-BE49-F238E27FC236}">
                  <a16:creationId xmlns:a16="http://schemas.microsoft.com/office/drawing/2014/main" id="{3C190862-481F-CBA5-15AD-0868AE8288F3}"/>
                </a:ext>
              </a:extLst>
            </p:cNvPr>
            <p:cNvSpPr/>
            <p:nvPr/>
          </p:nvSpPr>
          <p:spPr>
            <a:xfrm flipV="1">
              <a:off x="1098473" y="3728196"/>
              <a:ext cx="2453054" cy="1525772"/>
            </a:xfrm>
            <a:prstGeom prst="flowChartManualInput">
              <a:avLst/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FAD2B02-8E29-EF1E-2EF8-8CDE630091BD}"/>
                </a:ext>
              </a:extLst>
            </p:cNvPr>
            <p:cNvGrpSpPr/>
            <p:nvPr/>
          </p:nvGrpSpPr>
          <p:grpSpPr>
            <a:xfrm>
              <a:off x="2167946" y="3851453"/>
              <a:ext cx="316041" cy="348382"/>
              <a:chOff x="1684338" y="1239838"/>
              <a:chExt cx="434975" cy="479425"/>
            </a:xfrm>
            <a:solidFill>
              <a:schemeClr val="bg1"/>
            </a:solidFill>
          </p:grpSpPr>
          <p:sp>
            <p:nvSpPr>
              <p:cNvPr id="42" name="Freeform 23">
                <a:extLst>
                  <a:ext uri="{FF2B5EF4-FFF2-40B4-BE49-F238E27FC236}">
                    <a16:creationId xmlns:a16="http://schemas.microsoft.com/office/drawing/2014/main" id="{D0D45944-1761-DAA8-3311-CED661726E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4338" y="1239838"/>
                <a:ext cx="434975" cy="479425"/>
              </a:xfrm>
              <a:custGeom>
                <a:avLst/>
                <a:gdLst>
                  <a:gd name="T0" fmla="*/ 160 w 176"/>
                  <a:gd name="T1" fmla="*/ 130 h 194"/>
                  <a:gd name="T2" fmla="*/ 176 w 176"/>
                  <a:gd name="T3" fmla="*/ 114 h 194"/>
                  <a:gd name="T4" fmla="*/ 160 w 176"/>
                  <a:gd name="T5" fmla="*/ 98 h 194"/>
                  <a:gd name="T6" fmla="*/ 152 w 176"/>
                  <a:gd name="T7" fmla="*/ 100 h 194"/>
                  <a:gd name="T8" fmla="*/ 90 w 176"/>
                  <a:gd name="T9" fmla="*/ 34 h 194"/>
                  <a:gd name="T10" fmla="*/ 91 w 176"/>
                  <a:gd name="T11" fmla="*/ 32 h 194"/>
                  <a:gd name="T12" fmla="*/ 91 w 176"/>
                  <a:gd name="T13" fmla="*/ 7 h 194"/>
                  <a:gd name="T14" fmla="*/ 66 w 176"/>
                  <a:gd name="T15" fmla="*/ 7 h 194"/>
                  <a:gd name="T16" fmla="*/ 51 w 176"/>
                  <a:gd name="T17" fmla="*/ 21 h 194"/>
                  <a:gd name="T18" fmla="*/ 34 w 176"/>
                  <a:gd name="T19" fmla="*/ 18 h 194"/>
                  <a:gd name="T20" fmla="*/ 1 w 176"/>
                  <a:gd name="T21" fmla="*/ 31 h 194"/>
                  <a:gd name="T22" fmla="*/ 1 w 176"/>
                  <a:gd name="T23" fmla="*/ 37 h 194"/>
                  <a:gd name="T24" fmla="*/ 61 w 176"/>
                  <a:gd name="T25" fmla="*/ 97 h 194"/>
                  <a:gd name="T26" fmla="*/ 64 w 176"/>
                  <a:gd name="T27" fmla="*/ 98 h 194"/>
                  <a:gd name="T28" fmla="*/ 67 w 176"/>
                  <a:gd name="T29" fmla="*/ 97 h 194"/>
                  <a:gd name="T30" fmla="*/ 77 w 176"/>
                  <a:gd name="T31" fmla="*/ 47 h 194"/>
                  <a:gd name="T32" fmla="*/ 84 w 176"/>
                  <a:gd name="T33" fmla="*/ 39 h 194"/>
                  <a:gd name="T34" fmla="*/ 146 w 176"/>
                  <a:gd name="T35" fmla="*/ 106 h 194"/>
                  <a:gd name="T36" fmla="*/ 144 w 176"/>
                  <a:gd name="T37" fmla="*/ 114 h 194"/>
                  <a:gd name="T38" fmla="*/ 146 w 176"/>
                  <a:gd name="T39" fmla="*/ 122 h 194"/>
                  <a:gd name="T40" fmla="*/ 126 w 176"/>
                  <a:gd name="T41" fmla="*/ 142 h 194"/>
                  <a:gd name="T42" fmla="*/ 112 w 176"/>
                  <a:gd name="T43" fmla="*/ 138 h 194"/>
                  <a:gd name="T44" fmla="*/ 88 w 176"/>
                  <a:gd name="T45" fmla="*/ 162 h 194"/>
                  <a:gd name="T46" fmla="*/ 52 w 176"/>
                  <a:gd name="T47" fmla="*/ 162 h 194"/>
                  <a:gd name="T48" fmla="*/ 32 w 176"/>
                  <a:gd name="T49" fmla="*/ 182 h 194"/>
                  <a:gd name="T50" fmla="*/ 32 w 176"/>
                  <a:gd name="T51" fmla="*/ 190 h 194"/>
                  <a:gd name="T52" fmla="*/ 36 w 176"/>
                  <a:gd name="T53" fmla="*/ 194 h 194"/>
                  <a:gd name="T54" fmla="*/ 156 w 176"/>
                  <a:gd name="T55" fmla="*/ 194 h 194"/>
                  <a:gd name="T56" fmla="*/ 160 w 176"/>
                  <a:gd name="T57" fmla="*/ 190 h 194"/>
                  <a:gd name="T58" fmla="*/ 160 w 176"/>
                  <a:gd name="T59" fmla="*/ 182 h 194"/>
                  <a:gd name="T60" fmla="*/ 140 w 176"/>
                  <a:gd name="T61" fmla="*/ 162 h 194"/>
                  <a:gd name="T62" fmla="*/ 136 w 176"/>
                  <a:gd name="T63" fmla="*/ 162 h 194"/>
                  <a:gd name="T64" fmla="*/ 132 w 176"/>
                  <a:gd name="T65" fmla="*/ 148 h 194"/>
                  <a:gd name="T66" fmla="*/ 152 w 176"/>
                  <a:gd name="T67" fmla="*/ 128 h 194"/>
                  <a:gd name="T68" fmla="*/ 160 w 176"/>
                  <a:gd name="T69" fmla="*/ 130 h 194"/>
                  <a:gd name="T70" fmla="*/ 55 w 176"/>
                  <a:gd name="T71" fmla="*/ 48 h 194"/>
                  <a:gd name="T72" fmla="*/ 52 w 176"/>
                  <a:gd name="T73" fmla="*/ 50 h 194"/>
                  <a:gd name="T74" fmla="*/ 50 w 176"/>
                  <a:gd name="T75" fmla="*/ 48 h 194"/>
                  <a:gd name="T76" fmla="*/ 31 w 176"/>
                  <a:gd name="T77" fmla="*/ 42 h 194"/>
                  <a:gd name="T78" fmla="*/ 27 w 176"/>
                  <a:gd name="T79" fmla="*/ 39 h 194"/>
                  <a:gd name="T80" fmla="*/ 30 w 176"/>
                  <a:gd name="T81" fmla="*/ 34 h 194"/>
                  <a:gd name="T82" fmla="*/ 34 w 176"/>
                  <a:gd name="T83" fmla="*/ 34 h 194"/>
                  <a:gd name="T84" fmla="*/ 55 w 176"/>
                  <a:gd name="T85" fmla="*/ 43 h 194"/>
                  <a:gd name="T86" fmla="*/ 55 w 176"/>
                  <a:gd name="T87" fmla="*/ 4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94">
                    <a:moveTo>
                      <a:pt x="160" y="130"/>
                    </a:moveTo>
                    <a:cubicBezTo>
                      <a:pt x="169" y="130"/>
                      <a:pt x="176" y="123"/>
                      <a:pt x="176" y="114"/>
                    </a:cubicBezTo>
                    <a:cubicBezTo>
                      <a:pt x="176" y="105"/>
                      <a:pt x="169" y="98"/>
                      <a:pt x="160" y="98"/>
                    </a:cubicBezTo>
                    <a:cubicBezTo>
                      <a:pt x="157" y="98"/>
                      <a:pt x="155" y="99"/>
                      <a:pt x="152" y="100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98" y="25"/>
                      <a:pt x="98" y="14"/>
                      <a:pt x="91" y="7"/>
                    </a:cubicBezTo>
                    <a:cubicBezTo>
                      <a:pt x="84" y="0"/>
                      <a:pt x="73" y="0"/>
                      <a:pt x="66" y="7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9"/>
                      <a:pt x="40" y="18"/>
                      <a:pt x="34" y="18"/>
                    </a:cubicBezTo>
                    <a:cubicBezTo>
                      <a:pt x="22" y="18"/>
                      <a:pt x="10" y="23"/>
                      <a:pt x="1" y="31"/>
                    </a:cubicBezTo>
                    <a:cubicBezTo>
                      <a:pt x="0" y="33"/>
                      <a:pt x="0" y="35"/>
                      <a:pt x="1" y="3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2" y="97"/>
                      <a:pt x="63" y="98"/>
                      <a:pt x="64" y="98"/>
                    </a:cubicBezTo>
                    <a:cubicBezTo>
                      <a:pt x="65" y="98"/>
                      <a:pt x="66" y="97"/>
                      <a:pt x="67" y="97"/>
                    </a:cubicBezTo>
                    <a:cubicBezTo>
                      <a:pt x="80" y="83"/>
                      <a:pt x="84" y="63"/>
                      <a:pt x="77" y="47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5" y="108"/>
                      <a:pt x="144" y="111"/>
                      <a:pt x="144" y="114"/>
                    </a:cubicBezTo>
                    <a:cubicBezTo>
                      <a:pt x="144" y="117"/>
                      <a:pt x="145" y="120"/>
                      <a:pt x="146" y="122"/>
                    </a:cubicBez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22" y="140"/>
                      <a:pt x="117" y="138"/>
                      <a:pt x="112" y="138"/>
                    </a:cubicBezTo>
                    <a:cubicBezTo>
                      <a:pt x="99" y="138"/>
                      <a:pt x="88" y="149"/>
                      <a:pt x="88" y="162"/>
                    </a:cubicBezTo>
                    <a:cubicBezTo>
                      <a:pt x="52" y="162"/>
                      <a:pt x="52" y="162"/>
                      <a:pt x="52" y="162"/>
                    </a:cubicBezTo>
                    <a:cubicBezTo>
                      <a:pt x="41" y="162"/>
                      <a:pt x="32" y="171"/>
                      <a:pt x="32" y="182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2"/>
                      <a:pt x="34" y="194"/>
                      <a:pt x="36" y="194"/>
                    </a:cubicBezTo>
                    <a:cubicBezTo>
                      <a:pt x="156" y="194"/>
                      <a:pt x="156" y="194"/>
                      <a:pt x="156" y="194"/>
                    </a:cubicBezTo>
                    <a:cubicBezTo>
                      <a:pt x="158" y="194"/>
                      <a:pt x="160" y="192"/>
                      <a:pt x="160" y="190"/>
                    </a:cubicBezTo>
                    <a:cubicBezTo>
                      <a:pt x="160" y="182"/>
                      <a:pt x="160" y="182"/>
                      <a:pt x="160" y="182"/>
                    </a:cubicBezTo>
                    <a:cubicBezTo>
                      <a:pt x="160" y="171"/>
                      <a:pt x="151" y="162"/>
                      <a:pt x="140" y="162"/>
                    </a:cubicBezTo>
                    <a:cubicBezTo>
                      <a:pt x="136" y="162"/>
                      <a:pt x="136" y="162"/>
                      <a:pt x="136" y="162"/>
                    </a:cubicBezTo>
                    <a:cubicBezTo>
                      <a:pt x="136" y="157"/>
                      <a:pt x="134" y="152"/>
                      <a:pt x="132" y="148"/>
                    </a:cubicBezTo>
                    <a:cubicBezTo>
                      <a:pt x="152" y="128"/>
                      <a:pt x="152" y="128"/>
                      <a:pt x="152" y="128"/>
                    </a:cubicBezTo>
                    <a:cubicBezTo>
                      <a:pt x="154" y="129"/>
                      <a:pt x="157" y="130"/>
                      <a:pt x="160" y="130"/>
                    </a:cubicBezTo>
                    <a:close/>
                    <a:moveTo>
                      <a:pt x="55" y="48"/>
                    </a:moveTo>
                    <a:cubicBezTo>
                      <a:pt x="55" y="49"/>
                      <a:pt x="53" y="50"/>
                      <a:pt x="52" y="50"/>
                    </a:cubicBezTo>
                    <a:cubicBezTo>
                      <a:pt x="51" y="50"/>
                      <a:pt x="50" y="49"/>
                      <a:pt x="50" y="48"/>
                    </a:cubicBezTo>
                    <a:cubicBezTo>
                      <a:pt x="45" y="43"/>
                      <a:pt x="38" y="41"/>
                      <a:pt x="31" y="42"/>
                    </a:cubicBezTo>
                    <a:cubicBezTo>
                      <a:pt x="29" y="42"/>
                      <a:pt x="27" y="41"/>
                      <a:pt x="27" y="39"/>
                    </a:cubicBezTo>
                    <a:cubicBezTo>
                      <a:pt x="26" y="36"/>
                      <a:pt x="28" y="34"/>
                      <a:pt x="30" y="34"/>
                    </a:cubicBezTo>
                    <a:cubicBezTo>
                      <a:pt x="31" y="34"/>
                      <a:pt x="33" y="34"/>
                      <a:pt x="34" y="34"/>
                    </a:cubicBezTo>
                    <a:cubicBezTo>
                      <a:pt x="42" y="34"/>
                      <a:pt x="50" y="37"/>
                      <a:pt x="55" y="43"/>
                    </a:cubicBezTo>
                    <a:cubicBezTo>
                      <a:pt x="57" y="44"/>
                      <a:pt x="57" y="47"/>
                      <a:pt x="55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24">
                <a:extLst>
                  <a:ext uri="{FF2B5EF4-FFF2-40B4-BE49-F238E27FC236}">
                    <a16:creationId xmlns:a16="http://schemas.microsoft.com/office/drawing/2014/main" id="{830A91AC-DFEF-97DF-9336-7A8DFFE262FD}"/>
                  </a:ext>
                </a:extLst>
              </p:cNvPr>
              <p:cNvSpPr/>
              <p:nvPr/>
            </p:nvSpPr>
            <p:spPr bwMode="auto">
              <a:xfrm>
                <a:off x="1698625" y="1379538"/>
                <a:ext cx="87313" cy="82550"/>
              </a:xfrm>
              <a:custGeom>
                <a:avLst/>
                <a:gdLst>
                  <a:gd name="T0" fmla="*/ 4 w 35"/>
                  <a:gd name="T1" fmla="*/ 0 h 33"/>
                  <a:gd name="T2" fmla="*/ 9 w 35"/>
                  <a:gd name="T3" fmla="*/ 26 h 33"/>
                  <a:gd name="T4" fmla="*/ 25 w 35"/>
                  <a:gd name="T5" fmla="*/ 33 h 33"/>
                  <a:gd name="T6" fmla="*/ 35 w 35"/>
                  <a:gd name="T7" fmla="*/ 31 h 33"/>
                  <a:gd name="T8" fmla="*/ 4 w 35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3">
                    <a:moveTo>
                      <a:pt x="4" y="0"/>
                    </a:moveTo>
                    <a:cubicBezTo>
                      <a:pt x="0" y="9"/>
                      <a:pt x="2" y="19"/>
                      <a:pt x="9" y="26"/>
                    </a:cubicBezTo>
                    <a:cubicBezTo>
                      <a:pt x="13" y="31"/>
                      <a:pt x="19" y="33"/>
                      <a:pt x="25" y="33"/>
                    </a:cubicBezTo>
                    <a:cubicBezTo>
                      <a:pt x="28" y="33"/>
                      <a:pt x="32" y="32"/>
                      <a:pt x="35" y="3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TextBox 13">
              <a:extLst>
                <a:ext uri="{FF2B5EF4-FFF2-40B4-BE49-F238E27FC236}">
                  <a16:creationId xmlns:a16="http://schemas.microsoft.com/office/drawing/2014/main" id="{33E1038A-8E25-9D22-6A6A-B4E502B37D2D}"/>
                </a:ext>
              </a:extLst>
            </p:cNvPr>
            <p:cNvSpPr txBox="1"/>
            <p:nvPr/>
          </p:nvSpPr>
          <p:spPr>
            <a:xfrm>
              <a:off x="1135795" y="4247866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CE742B2-25BA-504B-76EF-2D46732F69AC}"/>
              </a:ext>
            </a:extLst>
          </p:cNvPr>
          <p:cNvGrpSpPr/>
          <p:nvPr/>
        </p:nvGrpSpPr>
        <p:grpSpPr>
          <a:xfrm>
            <a:off x="3612739" y="3191168"/>
            <a:ext cx="2453054" cy="1525772"/>
            <a:chOff x="3611945" y="3728196"/>
            <a:chExt cx="2453054" cy="1525772"/>
          </a:xfrm>
        </p:grpSpPr>
        <p:sp>
          <p:nvSpPr>
            <p:cNvPr id="45" name="Flowchart: Manual Input 15">
              <a:extLst>
                <a:ext uri="{FF2B5EF4-FFF2-40B4-BE49-F238E27FC236}">
                  <a16:creationId xmlns:a16="http://schemas.microsoft.com/office/drawing/2014/main" id="{95DF26B9-D95D-C899-303B-5217B7F0D8C6}"/>
                </a:ext>
              </a:extLst>
            </p:cNvPr>
            <p:cNvSpPr/>
            <p:nvPr/>
          </p:nvSpPr>
          <p:spPr>
            <a:xfrm flipH="1" flipV="1">
              <a:off x="3611945" y="3728196"/>
              <a:ext cx="2453054" cy="1525772"/>
            </a:xfrm>
            <a:prstGeom prst="flowChartManualInput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B318E926-3070-3132-1851-D98448968095}"/>
                </a:ext>
              </a:extLst>
            </p:cNvPr>
            <p:cNvGrpSpPr/>
            <p:nvPr/>
          </p:nvGrpSpPr>
          <p:grpSpPr>
            <a:xfrm>
              <a:off x="4675347" y="3838079"/>
              <a:ext cx="343723" cy="344922"/>
              <a:chOff x="3995738" y="1244600"/>
              <a:chExt cx="473075" cy="474663"/>
            </a:xfrm>
            <a:solidFill>
              <a:schemeClr val="bg1"/>
            </a:solidFill>
          </p:grpSpPr>
          <p:sp>
            <p:nvSpPr>
              <p:cNvPr id="50" name="Freeform 53">
                <a:extLst>
                  <a:ext uri="{FF2B5EF4-FFF2-40B4-BE49-F238E27FC236}">
                    <a16:creationId xmlns:a16="http://schemas.microsoft.com/office/drawing/2014/main" id="{89E8C304-CD01-C6D3-C072-E55AC0C0D633}"/>
                  </a:ext>
                </a:extLst>
              </p:cNvPr>
              <p:cNvSpPr/>
              <p:nvPr/>
            </p:nvSpPr>
            <p:spPr bwMode="auto">
              <a:xfrm>
                <a:off x="4156075" y="1244600"/>
                <a:ext cx="117475" cy="115888"/>
              </a:xfrm>
              <a:custGeom>
                <a:avLst/>
                <a:gdLst>
                  <a:gd name="T0" fmla="*/ 46 w 48"/>
                  <a:gd name="T1" fmla="*/ 29 h 47"/>
                  <a:gd name="T2" fmla="*/ 46 w 48"/>
                  <a:gd name="T3" fmla="*/ 24 h 47"/>
                  <a:gd name="T4" fmla="*/ 24 w 48"/>
                  <a:gd name="T5" fmla="*/ 1 h 47"/>
                  <a:gd name="T6" fmla="*/ 21 w 48"/>
                  <a:gd name="T7" fmla="*/ 0 h 47"/>
                  <a:gd name="T8" fmla="*/ 18 w 48"/>
                  <a:gd name="T9" fmla="*/ 1 h 47"/>
                  <a:gd name="T10" fmla="*/ 0 w 48"/>
                  <a:gd name="T11" fmla="*/ 19 h 47"/>
                  <a:gd name="T12" fmla="*/ 28 w 48"/>
                  <a:gd name="T13" fmla="*/ 47 h 47"/>
                  <a:gd name="T14" fmla="*/ 46 w 48"/>
                  <a:gd name="T15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7">
                    <a:moveTo>
                      <a:pt x="46" y="29"/>
                    </a:moveTo>
                    <a:cubicBezTo>
                      <a:pt x="48" y="28"/>
                      <a:pt x="48" y="25"/>
                      <a:pt x="46" y="2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8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8" y="47"/>
                      <a:pt x="28" y="47"/>
                      <a:pt x="28" y="47"/>
                    </a:cubicBezTo>
                    <a:lnTo>
                      <a:pt x="46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54">
                <a:extLst>
                  <a:ext uri="{FF2B5EF4-FFF2-40B4-BE49-F238E27FC236}">
                    <a16:creationId xmlns:a16="http://schemas.microsoft.com/office/drawing/2014/main" id="{55B7C68F-FFFD-9822-87CC-95A4DCD9CFD8}"/>
                  </a:ext>
                </a:extLst>
              </p:cNvPr>
              <p:cNvSpPr/>
              <p:nvPr/>
            </p:nvSpPr>
            <p:spPr bwMode="auto">
              <a:xfrm>
                <a:off x="3995738" y="1306513"/>
                <a:ext cx="412750" cy="412750"/>
              </a:xfrm>
              <a:custGeom>
                <a:avLst/>
                <a:gdLst>
                  <a:gd name="T0" fmla="*/ 100 w 167"/>
                  <a:gd name="T1" fmla="*/ 118 h 167"/>
                  <a:gd name="T2" fmla="*/ 76 w 167"/>
                  <a:gd name="T3" fmla="*/ 127 h 167"/>
                  <a:gd name="T4" fmla="*/ 51 w 167"/>
                  <a:gd name="T5" fmla="*/ 116 h 167"/>
                  <a:gd name="T6" fmla="*/ 40 w 167"/>
                  <a:gd name="T7" fmla="*/ 91 h 167"/>
                  <a:gd name="T8" fmla="*/ 51 w 167"/>
                  <a:gd name="T9" fmla="*/ 65 h 167"/>
                  <a:gd name="T10" fmla="*/ 88 w 167"/>
                  <a:gd name="T11" fmla="*/ 28 h 167"/>
                  <a:gd name="T12" fmla="*/ 60 w 167"/>
                  <a:gd name="T13" fmla="*/ 0 h 167"/>
                  <a:gd name="T14" fmla="*/ 22 w 167"/>
                  <a:gd name="T15" fmla="*/ 37 h 167"/>
                  <a:gd name="T16" fmla="*/ 22 w 167"/>
                  <a:gd name="T17" fmla="*/ 37 h 167"/>
                  <a:gd name="T18" fmla="*/ 0 w 167"/>
                  <a:gd name="T19" fmla="*/ 91 h 167"/>
                  <a:gd name="T20" fmla="*/ 22 w 167"/>
                  <a:gd name="T21" fmla="*/ 145 h 167"/>
                  <a:gd name="T22" fmla="*/ 76 w 167"/>
                  <a:gd name="T23" fmla="*/ 167 h 167"/>
                  <a:gd name="T24" fmla="*/ 130 w 167"/>
                  <a:gd name="T25" fmla="*/ 145 h 167"/>
                  <a:gd name="T26" fmla="*/ 130 w 167"/>
                  <a:gd name="T27" fmla="*/ 144 h 167"/>
                  <a:gd name="T28" fmla="*/ 167 w 167"/>
                  <a:gd name="T29" fmla="*/ 107 h 167"/>
                  <a:gd name="T30" fmla="*/ 139 w 167"/>
                  <a:gd name="T31" fmla="*/ 79 h 167"/>
                  <a:gd name="T32" fmla="*/ 100 w 167"/>
                  <a:gd name="T33" fmla="*/ 11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7" h="167">
                    <a:moveTo>
                      <a:pt x="100" y="118"/>
                    </a:moveTo>
                    <a:cubicBezTo>
                      <a:pt x="94" y="124"/>
                      <a:pt x="85" y="127"/>
                      <a:pt x="76" y="127"/>
                    </a:cubicBezTo>
                    <a:cubicBezTo>
                      <a:pt x="67" y="127"/>
                      <a:pt x="57" y="123"/>
                      <a:pt x="51" y="116"/>
                    </a:cubicBezTo>
                    <a:cubicBezTo>
                      <a:pt x="44" y="110"/>
                      <a:pt x="40" y="100"/>
                      <a:pt x="40" y="91"/>
                    </a:cubicBezTo>
                    <a:cubicBezTo>
                      <a:pt x="40" y="81"/>
                      <a:pt x="44" y="72"/>
                      <a:pt x="51" y="65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8" y="52"/>
                      <a:pt x="0" y="71"/>
                      <a:pt x="0" y="91"/>
                    </a:cubicBezTo>
                    <a:cubicBezTo>
                      <a:pt x="0" y="111"/>
                      <a:pt x="8" y="130"/>
                      <a:pt x="22" y="145"/>
                    </a:cubicBezTo>
                    <a:cubicBezTo>
                      <a:pt x="37" y="159"/>
                      <a:pt x="56" y="167"/>
                      <a:pt x="76" y="167"/>
                    </a:cubicBezTo>
                    <a:cubicBezTo>
                      <a:pt x="96" y="167"/>
                      <a:pt x="116" y="159"/>
                      <a:pt x="130" y="145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67" y="107"/>
                      <a:pt x="167" y="107"/>
                      <a:pt x="167" y="107"/>
                    </a:cubicBezTo>
                    <a:cubicBezTo>
                      <a:pt x="139" y="79"/>
                      <a:pt x="139" y="79"/>
                      <a:pt x="139" y="79"/>
                    </a:cubicBezTo>
                    <a:lnTo>
                      <a:pt x="100" y="1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55">
                <a:extLst>
                  <a:ext uri="{FF2B5EF4-FFF2-40B4-BE49-F238E27FC236}">
                    <a16:creationId xmlns:a16="http://schemas.microsoft.com/office/drawing/2014/main" id="{C417569F-65B0-38E4-E654-2F9D4E5986F0}"/>
                  </a:ext>
                </a:extLst>
              </p:cNvPr>
              <p:cNvSpPr/>
              <p:nvPr/>
            </p:nvSpPr>
            <p:spPr bwMode="auto">
              <a:xfrm>
                <a:off x="4352925" y="1439863"/>
                <a:ext cx="115888" cy="119062"/>
              </a:xfrm>
              <a:custGeom>
                <a:avLst/>
                <a:gdLst>
                  <a:gd name="T0" fmla="*/ 46 w 47"/>
                  <a:gd name="T1" fmla="*/ 24 h 48"/>
                  <a:gd name="T2" fmla="*/ 23 w 47"/>
                  <a:gd name="T3" fmla="*/ 2 h 48"/>
                  <a:gd name="T4" fmla="*/ 18 w 47"/>
                  <a:gd name="T5" fmla="*/ 2 h 48"/>
                  <a:gd name="T6" fmla="*/ 0 w 47"/>
                  <a:gd name="T7" fmla="*/ 20 h 48"/>
                  <a:gd name="T8" fmla="*/ 28 w 47"/>
                  <a:gd name="T9" fmla="*/ 48 h 48"/>
                  <a:gd name="T10" fmla="*/ 46 w 47"/>
                  <a:gd name="T11" fmla="*/ 29 h 48"/>
                  <a:gd name="T12" fmla="*/ 47 w 47"/>
                  <a:gd name="T13" fmla="*/ 27 h 48"/>
                  <a:gd name="T14" fmla="*/ 46 w 47"/>
                  <a:gd name="T15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8">
                    <a:moveTo>
                      <a:pt x="46" y="2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2" y="0"/>
                      <a:pt x="19" y="1"/>
                      <a:pt x="18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7" y="29"/>
                      <a:pt x="47" y="28"/>
                      <a:pt x="47" y="27"/>
                    </a:cubicBezTo>
                    <a:cubicBezTo>
                      <a:pt x="47" y="25"/>
                      <a:pt x="47" y="24"/>
                      <a:pt x="46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TextBox 13">
              <a:extLst>
                <a:ext uri="{FF2B5EF4-FFF2-40B4-BE49-F238E27FC236}">
                  <a16:creationId xmlns:a16="http://schemas.microsoft.com/office/drawing/2014/main" id="{E623591F-78B1-2540-A629-42ED7F66B680}"/>
                </a:ext>
              </a:extLst>
            </p:cNvPr>
            <p:cNvSpPr txBox="1"/>
            <p:nvPr/>
          </p:nvSpPr>
          <p:spPr>
            <a:xfrm>
              <a:off x="3656406" y="4247866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E0EE03E-DFDB-9574-B41B-0682C93C2112}"/>
              </a:ext>
            </a:extLst>
          </p:cNvPr>
          <p:cNvGrpSpPr/>
          <p:nvPr/>
        </p:nvGrpSpPr>
        <p:grpSpPr>
          <a:xfrm>
            <a:off x="6126211" y="3191168"/>
            <a:ext cx="2453054" cy="1525772"/>
            <a:chOff x="6125417" y="3728196"/>
            <a:chExt cx="2453054" cy="1525772"/>
          </a:xfrm>
        </p:grpSpPr>
        <p:sp>
          <p:nvSpPr>
            <p:cNvPr id="54" name="Flowchart: Manual Input 16">
              <a:extLst>
                <a:ext uri="{FF2B5EF4-FFF2-40B4-BE49-F238E27FC236}">
                  <a16:creationId xmlns:a16="http://schemas.microsoft.com/office/drawing/2014/main" id="{8BDEF8D3-4352-6288-BEA1-3CB0AB1B58A8}"/>
                </a:ext>
              </a:extLst>
            </p:cNvPr>
            <p:cNvSpPr/>
            <p:nvPr/>
          </p:nvSpPr>
          <p:spPr>
            <a:xfrm flipV="1">
              <a:off x="6125417" y="3728196"/>
              <a:ext cx="2453054" cy="1525772"/>
            </a:xfrm>
            <a:prstGeom prst="flowChartManualInput">
              <a:avLst/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5" name="Freeform 69">
              <a:extLst>
                <a:ext uri="{FF2B5EF4-FFF2-40B4-BE49-F238E27FC236}">
                  <a16:creationId xmlns:a16="http://schemas.microsoft.com/office/drawing/2014/main" id="{496E5C70-F3DA-44DA-2CA5-03218AF053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7946" y="3858249"/>
              <a:ext cx="201851" cy="344922"/>
            </a:xfrm>
            <a:custGeom>
              <a:avLst/>
              <a:gdLst>
                <a:gd name="T0" fmla="*/ 100 w 112"/>
                <a:gd name="T1" fmla="*/ 0 h 192"/>
                <a:gd name="T2" fmla="*/ 12 w 112"/>
                <a:gd name="T3" fmla="*/ 0 h 192"/>
                <a:gd name="T4" fmla="*/ 0 w 112"/>
                <a:gd name="T5" fmla="*/ 12 h 192"/>
                <a:gd name="T6" fmla="*/ 0 w 112"/>
                <a:gd name="T7" fmla="*/ 180 h 192"/>
                <a:gd name="T8" fmla="*/ 12 w 112"/>
                <a:gd name="T9" fmla="*/ 192 h 192"/>
                <a:gd name="T10" fmla="*/ 100 w 112"/>
                <a:gd name="T11" fmla="*/ 192 h 192"/>
                <a:gd name="T12" fmla="*/ 112 w 112"/>
                <a:gd name="T13" fmla="*/ 180 h 192"/>
                <a:gd name="T14" fmla="*/ 112 w 112"/>
                <a:gd name="T15" fmla="*/ 12 h 192"/>
                <a:gd name="T16" fmla="*/ 100 w 112"/>
                <a:gd name="T17" fmla="*/ 0 h 192"/>
                <a:gd name="T18" fmla="*/ 16 w 112"/>
                <a:gd name="T19" fmla="*/ 20 h 192"/>
                <a:gd name="T20" fmla="*/ 20 w 112"/>
                <a:gd name="T21" fmla="*/ 16 h 192"/>
                <a:gd name="T22" fmla="*/ 92 w 112"/>
                <a:gd name="T23" fmla="*/ 16 h 192"/>
                <a:gd name="T24" fmla="*/ 96 w 112"/>
                <a:gd name="T25" fmla="*/ 20 h 192"/>
                <a:gd name="T26" fmla="*/ 96 w 112"/>
                <a:gd name="T27" fmla="*/ 84 h 192"/>
                <a:gd name="T28" fmla="*/ 92 w 112"/>
                <a:gd name="T29" fmla="*/ 88 h 192"/>
                <a:gd name="T30" fmla="*/ 20 w 112"/>
                <a:gd name="T31" fmla="*/ 88 h 192"/>
                <a:gd name="T32" fmla="*/ 16 w 112"/>
                <a:gd name="T33" fmla="*/ 84 h 192"/>
                <a:gd name="T34" fmla="*/ 16 w 112"/>
                <a:gd name="T35" fmla="*/ 20 h 192"/>
                <a:gd name="T36" fmla="*/ 56 w 112"/>
                <a:gd name="T37" fmla="*/ 176 h 192"/>
                <a:gd name="T38" fmla="*/ 24 w 112"/>
                <a:gd name="T39" fmla="*/ 144 h 192"/>
                <a:gd name="T40" fmla="*/ 56 w 112"/>
                <a:gd name="T41" fmla="*/ 112 h 192"/>
                <a:gd name="T42" fmla="*/ 88 w 112"/>
                <a:gd name="T43" fmla="*/ 144 h 192"/>
                <a:gd name="T44" fmla="*/ 56 w 112"/>
                <a:gd name="T45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92">
                  <a:moveTo>
                    <a:pt x="10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6"/>
                    <a:pt x="6" y="192"/>
                    <a:pt x="12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7" y="192"/>
                    <a:pt x="112" y="186"/>
                    <a:pt x="112" y="180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5"/>
                    <a:pt x="107" y="0"/>
                    <a:pt x="100" y="0"/>
                  </a:cubicBezTo>
                  <a:close/>
                  <a:moveTo>
                    <a:pt x="16" y="20"/>
                  </a:moveTo>
                  <a:cubicBezTo>
                    <a:pt x="16" y="18"/>
                    <a:pt x="18" y="16"/>
                    <a:pt x="20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4" y="16"/>
                    <a:pt x="96" y="18"/>
                    <a:pt x="96" y="20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6"/>
                    <a:pt x="94" y="88"/>
                    <a:pt x="92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18" y="88"/>
                    <a:pt x="16" y="86"/>
                    <a:pt x="16" y="84"/>
                  </a:cubicBezTo>
                  <a:lnTo>
                    <a:pt x="16" y="20"/>
                  </a:lnTo>
                  <a:close/>
                  <a:moveTo>
                    <a:pt x="56" y="176"/>
                  </a:moveTo>
                  <a:cubicBezTo>
                    <a:pt x="39" y="176"/>
                    <a:pt x="24" y="162"/>
                    <a:pt x="24" y="144"/>
                  </a:cubicBezTo>
                  <a:cubicBezTo>
                    <a:pt x="24" y="126"/>
                    <a:pt x="39" y="112"/>
                    <a:pt x="56" y="112"/>
                  </a:cubicBezTo>
                  <a:cubicBezTo>
                    <a:pt x="74" y="112"/>
                    <a:pt x="88" y="126"/>
                    <a:pt x="88" y="144"/>
                  </a:cubicBezTo>
                  <a:cubicBezTo>
                    <a:pt x="88" y="162"/>
                    <a:pt x="74" y="176"/>
                    <a:pt x="56" y="1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13">
              <a:extLst>
                <a:ext uri="{FF2B5EF4-FFF2-40B4-BE49-F238E27FC236}">
                  <a16:creationId xmlns:a16="http://schemas.microsoft.com/office/drawing/2014/main" id="{C80A68D3-4EDC-67BC-D6B3-3DC5BF5B712B}"/>
                </a:ext>
              </a:extLst>
            </p:cNvPr>
            <p:cNvSpPr txBox="1"/>
            <p:nvPr/>
          </p:nvSpPr>
          <p:spPr>
            <a:xfrm>
              <a:off x="6183054" y="4247866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78BF894-3D05-3DB4-C2E8-904475DCD7DE}"/>
              </a:ext>
            </a:extLst>
          </p:cNvPr>
          <p:cNvGrpSpPr/>
          <p:nvPr/>
        </p:nvGrpSpPr>
        <p:grpSpPr>
          <a:xfrm>
            <a:off x="8639683" y="3191168"/>
            <a:ext cx="2453054" cy="1525772"/>
            <a:chOff x="8638889" y="3728196"/>
            <a:chExt cx="2453054" cy="1525772"/>
          </a:xfrm>
        </p:grpSpPr>
        <p:sp>
          <p:nvSpPr>
            <p:cNvPr id="60" name="Flowchart: Manual Input 17">
              <a:extLst>
                <a:ext uri="{FF2B5EF4-FFF2-40B4-BE49-F238E27FC236}">
                  <a16:creationId xmlns:a16="http://schemas.microsoft.com/office/drawing/2014/main" id="{3EAE1907-F05A-668C-63D2-8A3E632E9CAF}"/>
                </a:ext>
              </a:extLst>
            </p:cNvPr>
            <p:cNvSpPr/>
            <p:nvPr/>
          </p:nvSpPr>
          <p:spPr>
            <a:xfrm flipH="1" flipV="1">
              <a:off x="8638889" y="3728196"/>
              <a:ext cx="2453054" cy="1525772"/>
            </a:xfrm>
            <a:prstGeom prst="flowChartManualInput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9F362337-F1D3-39E7-6725-2F17DCA8150B}"/>
                </a:ext>
              </a:extLst>
            </p:cNvPr>
            <p:cNvGrpSpPr/>
            <p:nvPr/>
          </p:nvGrpSpPr>
          <p:grpSpPr>
            <a:xfrm>
              <a:off x="9735653" y="3840073"/>
              <a:ext cx="259522" cy="344922"/>
              <a:chOff x="8672513" y="1241425"/>
              <a:chExt cx="357187" cy="474663"/>
            </a:xfrm>
            <a:solidFill>
              <a:schemeClr val="bg1"/>
            </a:solidFill>
          </p:grpSpPr>
          <p:sp>
            <p:nvSpPr>
              <p:cNvPr id="65" name="Freeform 73">
                <a:extLst>
                  <a:ext uri="{FF2B5EF4-FFF2-40B4-BE49-F238E27FC236}">
                    <a16:creationId xmlns:a16="http://schemas.microsoft.com/office/drawing/2014/main" id="{AC7A96B0-A200-CD7C-ADA8-1ABEDA8C6E48}"/>
                  </a:ext>
                </a:extLst>
              </p:cNvPr>
              <p:cNvSpPr/>
              <p:nvPr/>
            </p:nvSpPr>
            <p:spPr bwMode="auto">
              <a:xfrm>
                <a:off x="8742363" y="1641475"/>
                <a:ext cx="217487" cy="74613"/>
              </a:xfrm>
              <a:custGeom>
                <a:avLst/>
                <a:gdLst>
                  <a:gd name="T0" fmla="*/ 73 w 88"/>
                  <a:gd name="T1" fmla="*/ 0 h 30"/>
                  <a:gd name="T2" fmla="*/ 64 w 88"/>
                  <a:gd name="T3" fmla="*/ 3 h 30"/>
                  <a:gd name="T4" fmla="*/ 64 w 88"/>
                  <a:gd name="T5" fmla="*/ 3 h 30"/>
                  <a:gd name="T6" fmla="*/ 44 w 88"/>
                  <a:gd name="T7" fmla="*/ 6 h 30"/>
                  <a:gd name="T8" fmla="*/ 24 w 88"/>
                  <a:gd name="T9" fmla="*/ 3 h 30"/>
                  <a:gd name="T10" fmla="*/ 24 w 88"/>
                  <a:gd name="T11" fmla="*/ 3 h 30"/>
                  <a:gd name="T12" fmla="*/ 16 w 88"/>
                  <a:gd name="T13" fmla="*/ 0 h 30"/>
                  <a:gd name="T14" fmla="*/ 1 w 88"/>
                  <a:gd name="T15" fmla="*/ 15 h 30"/>
                  <a:gd name="T16" fmla="*/ 0 w 88"/>
                  <a:gd name="T17" fmla="*/ 18 h 30"/>
                  <a:gd name="T18" fmla="*/ 0 w 88"/>
                  <a:gd name="T19" fmla="*/ 18 h 30"/>
                  <a:gd name="T20" fmla="*/ 44 w 88"/>
                  <a:gd name="T21" fmla="*/ 30 h 30"/>
                  <a:gd name="T22" fmla="*/ 88 w 88"/>
                  <a:gd name="T23" fmla="*/ 19 h 30"/>
                  <a:gd name="T24" fmla="*/ 88 w 88"/>
                  <a:gd name="T25" fmla="*/ 18 h 30"/>
                  <a:gd name="T26" fmla="*/ 87 w 88"/>
                  <a:gd name="T27" fmla="*/ 15 h 30"/>
                  <a:gd name="T28" fmla="*/ 73 w 88"/>
                  <a:gd name="T2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30">
                    <a:moveTo>
                      <a:pt x="73" y="0"/>
                    </a:moveTo>
                    <a:cubicBezTo>
                      <a:pt x="70" y="1"/>
                      <a:pt x="67" y="2"/>
                      <a:pt x="64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58" y="5"/>
                      <a:pt x="51" y="6"/>
                      <a:pt x="44" y="6"/>
                    </a:cubicBezTo>
                    <a:cubicBezTo>
                      <a:pt x="37" y="6"/>
                      <a:pt x="31" y="5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1" y="2"/>
                      <a:pt x="19" y="1"/>
                      <a:pt x="16" y="0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0" y="17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9"/>
                      <a:pt x="34" y="30"/>
                      <a:pt x="44" y="30"/>
                    </a:cubicBezTo>
                    <a:cubicBezTo>
                      <a:pt x="54" y="30"/>
                      <a:pt x="87" y="29"/>
                      <a:pt x="88" y="19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8" y="16"/>
                      <a:pt x="87" y="15"/>
                    </a:cubicBezTo>
                    <a:lnTo>
                      <a:pt x="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74">
                <a:extLst>
                  <a:ext uri="{FF2B5EF4-FFF2-40B4-BE49-F238E27FC236}">
                    <a16:creationId xmlns:a16="http://schemas.microsoft.com/office/drawing/2014/main" id="{87E6505F-F4C9-27BB-B2B6-FDC5AB64E2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72513" y="1241425"/>
                <a:ext cx="357187" cy="396875"/>
              </a:xfrm>
              <a:custGeom>
                <a:avLst/>
                <a:gdLst>
                  <a:gd name="T0" fmla="*/ 88 w 144"/>
                  <a:gd name="T1" fmla="*/ 17 h 160"/>
                  <a:gd name="T2" fmla="*/ 88 w 144"/>
                  <a:gd name="T3" fmla="*/ 16 h 160"/>
                  <a:gd name="T4" fmla="*/ 72 w 144"/>
                  <a:gd name="T5" fmla="*/ 0 h 160"/>
                  <a:gd name="T6" fmla="*/ 56 w 144"/>
                  <a:gd name="T7" fmla="*/ 16 h 160"/>
                  <a:gd name="T8" fmla="*/ 57 w 144"/>
                  <a:gd name="T9" fmla="*/ 17 h 160"/>
                  <a:gd name="T10" fmla="*/ 0 w 144"/>
                  <a:gd name="T11" fmla="*/ 88 h 160"/>
                  <a:gd name="T12" fmla="*/ 72 w 144"/>
                  <a:gd name="T13" fmla="*/ 160 h 160"/>
                  <a:gd name="T14" fmla="*/ 144 w 144"/>
                  <a:gd name="T15" fmla="*/ 88 h 160"/>
                  <a:gd name="T16" fmla="*/ 88 w 144"/>
                  <a:gd name="T17" fmla="*/ 17 h 160"/>
                  <a:gd name="T18" fmla="*/ 64 w 144"/>
                  <a:gd name="T19" fmla="*/ 16 h 160"/>
                  <a:gd name="T20" fmla="*/ 72 w 144"/>
                  <a:gd name="T21" fmla="*/ 8 h 160"/>
                  <a:gd name="T22" fmla="*/ 80 w 144"/>
                  <a:gd name="T23" fmla="*/ 16 h 160"/>
                  <a:gd name="T24" fmla="*/ 80 w 144"/>
                  <a:gd name="T25" fmla="*/ 16 h 160"/>
                  <a:gd name="T26" fmla="*/ 72 w 144"/>
                  <a:gd name="T27" fmla="*/ 16 h 160"/>
                  <a:gd name="T28" fmla="*/ 64 w 144"/>
                  <a:gd name="T29" fmla="*/ 16 h 160"/>
                  <a:gd name="T30" fmla="*/ 64 w 144"/>
                  <a:gd name="T31" fmla="*/ 16 h 160"/>
                  <a:gd name="T32" fmla="*/ 72 w 144"/>
                  <a:gd name="T33" fmla="*/ 128 h 160"/>
                  <a:gd name="T34" fmla="*/ 32 w 144"/>
                  <a:gd name="T35" fmla="*/ 88 h 160"/>
                  <a:gd name="T36" fmla="*/ 72 w 144"/>
                  <a:gd name="T37" fmla="*/ 48 h 160"/>
                  <a:gd name="T38" fmla="*/ 112 w 144"/>
                  <a:gd name="T39" fmla="*/ 88 h 160"/>
                  <a:gd name="T40" fmla="*/ 72 w 144"/>
                  <a:gd name="T41" fmla="*/ 128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4" h="160">
                    <a:moveTo>
                      <a:pt x="88" y="17"/>
                    </a:moveTo>
                    <a:cubicBezTo>
                      <a:pt x="88" y="17"/>
                      <a:pt x="88" y="16"/>
                      <a:pt x="88" y="16"/>
                    </a:cubicBezTo>
                    <a:cubicBezTo>
                      <a:pt x="88" y="7"/>
                      <a:pt x="81" y="0"/>
                      <a:pt x="72" y="0"/>
                    </a:cubicBezTo>
                    <a:cubicBezTo>
                      <a:pt x="63" y="0"/>
                      <a:pt x="56" y="7"/>
                      <a:pt x="56" y="16"/>
                    </a:cubicBezTo>
                    <a:cubicBezTo>
                      <a:pt x="56" y="16"/>
                      <a:pt x="56" y="17"/>
                      <a:pt x="57" y="17"/>
                    </a:cubicBezTo>
                    <a:cubicBezTo>
                      <a:pt x="24" y="25"/>
                      <a:pt x="0" y="53"/>
                      <a:pt x="0" y="88"/>
                    </a:cubicBezTo>
                    <a:cubicBezTo>
                      <a:pt x="0" y="127"/>
                      <a:pt x="32" y="160"/>
                      <a:pt x="72" y="160"/>
                    </a:cubicBezTo>
                    <a:cubicBezTo>
                      <a:pt x="112" y="160"/>
                      <a:pt x="144" y="127"/>
                      <a:pt x="144" y="88"/>
                    </a:cubicBezTo>
                    <a:cubicBezTo>
                      <a:pt x="144" y="53"/>
                      <a:pt x="120" y="25"/>
                      <a:pt x="88" y="17"/>
                    </a:cubicBezTo>
                    <a:close/>
                    <a:moveTo>
                      <a:pt x="64" y="16"/>
                    </a:moveTo>
                    <a:cubicBezTo>
                      <a:pt x="64" y="11"/>
                      <a:pt x="68" y="8"/>
                      <a:pt x="72" y="8"/>
                    </a:cubicBezTo>
                    <a:cubicBezTo>
                      <a:pt x="77" y="8"/>
                      <a:pt x="80" y="11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8" y="16"/>
                      <a:pt x="75" y="16"/>
                      <a:pt x="72" y="16"/>
                    </a:cubicBezTo>
                    <a:cubicBezTo>
                      <a:pt x="69" y="16"/>
                      <a:pt x="67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lose/>
                    <a:moveTo>
                      <a:pt x="72" y="128"/>
                    </a:moveTo>
                    <a:cubicBezTo>
                      <a:pt x="50" y="128"/>
                      <a:pt x="32" y="110"/>
                      <a:pt x="32" y="88"/>
                    </a:cubicBezTo>
                    <a:cubicBezTo>
                      <a:pt x="32" y="66"/>
                      <a:pt x="50" y="48"/>
                      <a:pt x="72" y="48"/>
                    </a:cubicBezTo>
                    <a:cubicBezTo>
                      <a:pt x="94" y="48"/>
                      <a:pt x="112" y="66"/>
                      <a:pt x="112" y="88"/>
                    </a:cubicBezTo>
                    <a:cubicBezTo>
                      <a:pt x="112" y="110"/>
                      <a:pt x="94" y="128"/>
                      <a:pt x="72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75">
                <a:extLst>
                  <a:ext uri="{FF2B5EF4-FFF2-40B4-BE49-F238E27FC236}">
                    <a16:creationId xmlns:a16="http://schemas.microsoft.com/office/drawing/2014/main" id="{F53C4A5F-26EF-8E88-8ED7-22C1B89A80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70938" y="1379538"/>
                <a:ext cx="158750" cy="15875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2 w 64"/>
                  <a:gd name="T11" fmla="*/ 24 h 64"/>
                  <a:gd name="T12" fmla="*/ 24 w 64"/>
                  <a:gd name="T13" fmla="*/ 32 h 64"/>
                  <a:gd name="T14" fmla="*/ 20 w 64"/>
                  <a:gd name="T15" fmla="*/ 36 h 64"/>
                  <a:gd name="T16" fmla="*/ 16 w 64"/>
                  <a:gd name="T17" fmla="*/ 32 h 64"/>
                  <a:gd name="T18" fmla="*/ 32 w 64"/>
                  <a:gd name="T19" fmla="*/ 16 h 64"/>
                  <a:gd name="T20" fmla="*/ 36 w 64"/>
                  <a:gd name="T21" fmla="*/ 20 h 64"/>
                  <a:gd name="T22" fmla="*/ 32 w 64"/>
                  <a:gd name="T23" fmla="*/ 2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4"/>
                      <a:pt x="32" y="64"/>
                    </a:cubicBezTo>
                    <a:cubicBezTo>
                      <a:pt x="50" y="64"/>
                      <a:pt x="64" y="49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2" y="24"/>
                    </a:moveTo>
                    <a:cubicBezTo>
                      <a:pt x="28" y="24"/>
                      <a:pt x="24" y="27"/>
                      <a:pt x="24" y="32"/>
                    </a:cubicBezTo>
                    <a:cubicBezTo>
                      <a:pt x="24" y="34"/>
                      <a:pt x="22" y="36"/>
                      <a:pt x="20" y="36"/>
                    </a:cubicBezTo>
                    <a:cubicBezTo>
                      <a:pt x="18" y="36"/>
                      <a:pt x="16" y="34"/>
                      <a:pt x="16" y="32"/>
                    </a:cubicBezTo>
                    <a:cubicBezTo>
                      <a:pt x="16" y="23"/>
                      <a:pt x="23" y="16"/>
                      <a:pt x="32" y="16"/>
                    </a:cubicBezTo>
                    <a:cubicBezTo>
                      <a:pt x="34" y="16"/>
                      <a:pt x="36" y="17"/>
                      <a:pt x="36" y="20"/>
                    </a:cubicBezTo>
                    <a:cubicBezTo>
                      <a:pt x="36" y="22"/>
                      <a:pt x="34" y="24"/>
                      <a:pt x="32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3" name="TextBox 13">
              <a:extLst>
                <a:ext uri="{FF2B5EF4-FFF2-40B4-BE49-F238E27FC236}">
                  <a16:creationId xmlns:a16="http://schemas.microsoft.com/office/drawing/2014/main" id="{C2A475F4-CDBE-7311-2127-30ABA77CE6CE}"/>
                </a:ext>
              </a:extLst>
            </p:cNvPr>
            <p:cNvSpPr txBox="1"/>
            <p:nvPr/>
          </p:nvSpPr>
          <p:spPr>
            <a:xfrm>
              <a:off x="8695949" y="4247866"/>
              <a:ext cx="233777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cs typeface="+mn-ea"/>
                  <a:sym typeface="+mn-lt"/>
                </a:rPr>
                <a:t>关键词</a:t>
              </a:r>
              <a:endParaRPr lang="en-US" sz="16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6A6F4183-27D0-282F-05C6-939667C97AE0}"/>
              </a:ext>
            </a:extLst>
          </p:cNvPr>
          <p:cNvSpPr txBox="1"/>
          <p:nvPr/>
        </p:nvSpPr>
        <p:spPr>
          <a:xfrm>
            <a:off x="1377418" y="2547069"/>
            <a:ext cx="1730284" cy="344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b="0" dirty="0">
                <a:solidFill>
                  <a:schemeClr val="bg1"/>
                </a:solidFill>
                <a:sym typeface="+mn-lt"/>
              </a:rPr>
              <a:t>单击此处添加描述文本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B4F6EAE-52DE-659C-CC2E-7D7CE22C06E8}"/>
              </a:ext>
            </a:extLst>
          </p:cNvPr>
          <p:cNvSpPr txBox="1"/>
          <p:nvPr/>
        </p:nvSpPr>
        <p:spPr>
          <a:xfrm>
            <a:off x="3982861" y="2547069"/>
            <a:ext cx="1730284" cy="344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b="0" dirty="0">
                <a:solidFill>
                  <a:schemeClr val="bg1"/>
                </a:solidFill>
                <a:sym typeface="+mn-lt"/>
              </a:rPr>
              <a:t>单击此处添加描述文本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BB8580E-E11F-901B-9ACA-A5078630FE01}"/>
              </a:ext>
            </a:extLst>
          </p:cNvPr>
          <p:cNvSpPr txBox="1"/>
          <p:nvPr/>
        </p:nvSpPr>
        <p:spPr>
          <a:xfrm>
            <a:off x="6547435" y="2547069"/>
            <a:ext cx="1730284" cy="344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b="0" dirty="0">
                <a:solidFill>
                  <a:schemeClr val="bg1"/>
                </a:solidFill>
                <a:sym typeface="+mn-lt"/>
              </a:rPr>
              <a:t>单击此处添加描述文本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04ECE989-E938-F31C-3885-A5D56B240285}"/>
              </a:ext>
            </a:extLst>
          </p:cNvPr>
          <p:cNvSpPr txBox="1"/>
          <p:nvPr/>
        </p:nvSpPr>
        <p:spPr>
          <a:xfrm>
            <a:off x="9000489" y="2547069"/>
            <a:ext cx="1730284" cy="344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b="0" dirty="0">
                <a:solidFill>
                  <a:schemeClr val="bg1"/>
                </a:solidFill>
                <a:sym typeface="+mn-lt"/>
              </a:rPr>
              <a:t>单击此处添加描述文本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D9F34AC-575E-F394-1614-DB22A404379D}"/>
              </a:ext>
            </a:extLst>
          </p:cNvPr>
          <p:cNvSpPr txBox="1"/>
          <p:nvPr/>
        </p:nvSpPr>
        <p:spPr>
          <a:xfrm>
            <a:off x="1427155" y="3954102"/>
            <a:ext cx="1730284" cy="344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b="0" dirty="0">
                <a:solidFill>
                  <a:schemeClr val="bg1"/>
                </a:solidFill>
                <a:sym typeface="+mn-lt"/>
              </a:rPr>
              <a:t>单击此处添加描述文本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F24B0FD4-0A0A-B4E0-1C66-4E50A2B8319F}"/>
              </a:ext>
            </a:extLst>
          </p:cNvPr>
          <p:cNvSpPr txBox="1"/>
          <p:nvPr/>
        </p:nvSpPr>
        <p:spPr>
          <a:xfrm>
            <a:off x="3947681" y="3954102"/>
            <a:ext cx="1730284" cy="344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b="0" dirty="0">
                <a:solidFill>
                  <a:schemeClr val="bg1"/>
                </a:solidFill>
                <a:sym typeface="+mn-lt"/>
              </a:rPr>
              <a:t>单击此处添加描述文本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175C0A3-8DEA-3AB8-2DD6-A57C0045212B}"/>
              </a:ext>
            </a:extLst>
          </p:cNvPr>
          <p:cNvSpPr txBox="1"/>
          <p:nvPr/>
        </p:nvSpPr>
        <p:spPr>
          <a:xfrm>
            <a:off x="6468207" y="3954102"/>
            <a:ext cx="1730284" cy="344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b="0" dirty="0">
                <a:solidFill>
                  <a:schemeClr val="bg1"/>
                </a:solidFill>
                <a:sym typeface="+mn-lt"/>
              </a:rPr>
              <a:t>单击此处添加描述文本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97A0520-B4DD-8EF4-8BC5-EB70E55B917F}"/>
              </a:ext>
            </a:extLst>
          </p:cNvPr>
          <p:cNvSpPr txBox="1"/>
          <p:nvPr/>
        </p:nvSpPr>
        <p:spPr>
          <a:xfrm>
            <a:off x="8988733" y="3954102"/>
            <a:ext cx="1730284" cy="344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b="1">
                <a:solidFill>
                  <a:srgbClr val="F19B6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b="0" dirty="0">
                <a:solidFill>
                  <a:schemeClr val="bg1"/>
                </a:solidFill>
                <a:sym typeface="+mn-lt"/>
              </a:rPr>
              <a:t>单击此处添加描述文本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FF4E6DB6-2744-6C85-D615-221241DAACAD}"/>
              </a:ext>
            </a:extLst>
          </p:cNvPr>
          <p:cNvGrpSpPr/>
          <p:nvPr/>
        </p:nvGrpSpPr>
        <p:grpSpPr>
          <a:xfrm>
            <a:off x="1741714" y="5044295"/>
            <a:ext cx="8708572" cy="930243"/>
            <a:chOff x="-398845" y="1119916"/>
            <a:chExt cx="8708572" cy="930243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CB8FC3E-D5BE-D2A6-7924-2F69390E226C}"/>
                </a:ext>
              </a:extLst>
            </p:cNvPr>
            <p:cNvSpPr txBox="1"/>
            <p:nvPr/>
          </p:nvSpPr>
          <p:spPr>
            <a:xfrm>
              <a:off x="-398845" y="1428257"/>
              <a:ext cx="8708572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200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字以内，据统计每页幻灯片的最好控制在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分钟之内。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F4063266-9594-A220-67CF-2473727499A5}"/>
                </a:ext>
              </a:extLst>
            </p:cNvPr>
            <p:cNvSpPr txBox="1"/>
            <p:nvPr/>
          </p:nvSpPr>
          <p:spPr>
            <a:xfrm>
              <a:off x="2379214" y="1119916"/>
              <a:ext cx="32128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857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sp>
        <p:nvSpPr>
          <p:cNvPr id="2" name="Freeform 21">
            <a:extLst>
              <a:ext uri="{FF2B5EF4-FFF2-40B4-BE49-F238E27FC236}">
                <a16:creationId xmlns:a16="http://schemas.microsoft.com/office/drawing/2014/main" id="{70596B7C-F922-2990-0923-4C369603C06F}"/>
              </a:ext>
            </a:extLst>
          </p:cNvPr>
          <p:cNvSpPr/>
          <p:nvPr/>
        </p:nvSpPr>
        <p:spPr bwMode="auto">
          <a:xfrm>
            <a:off x="-7143" y="2646364"/>
            <a:ext cx="9793601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25400" cap="flat">
            <a:solidFill>
              <a:srgbClr val="ADBACA"/>
            </a:solidFill>
            <a:prstDash val="dash"/>
            <a:miter lim="800000"/>
          </a:ln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8BABF47-73A3-C0BF-F9BE-C41FE1C26DF4}"/>
              </a:ext>
            </a:extLst>
          </p:cNvPr>
          <p:cNvGrpSpPr/>
          <p:nvPr/>
        </p:nvGrpSpPr>
        <p:grpSpPr>
          <a:xfrm>
            <a:off x="1837293" y="2412376"/>
            <a:ext cx="995232" cy="2621588"/>
            <a:chOff x="1836499" y="2412375"/>
            <a:chExt cx="995232" cy="2621588"/>
          </a:xfrm>
        </p:grpSpPr>
        <p:cxnSp>
          <p:nvCxnSpPr>
            <p:cNvPr id="27" name="Straight Connector 60">
              <a:extLst>
                <a:ext uri="{FF2B5EF4-FFF2-40B4-BE49-F238E27FC236}">
                  <a16:creationId xmlns:a16="http://schemas.microsoft.com/office/drawing/2014/main" id="{2FDD97D0-1C35-68C4-C65F-7E9017CF0E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38084" y="2412375"/>
              <a:ext cx="0" cy="2180262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19">
              <a:extLst>
                <a:ext uri="{FF2B5EF4-FFF2-40B4-BE49-F238E27FC236}">
                  <a16:creationId xmlns:a16="http://schemas.microsoft.com/office/drawing/2014/main" id="{2D6E6692-E671-51FD-6FF5-385B95165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6499" y="4040188"/>
              <a:ext cx="995232" cy="993775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70">
              <a:extLst>
                <a:ext uri="{FF2B5EF4-FFF2-40B4-BE49-F238E27FC236}">
                  <a16:creationId xmlns:a16="http://schemas.microsoft.com/office/drawing/2014/main" id="{C0B9CCD9-6B04-BCB2-5537-BD04DA89CF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2370" y="4279900"/>
              <a:ext cx="419045" cy="354013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615D304-4BAC-7307-5399-5155F5AB0A9C}"/>
              </a:ext>
            </a:extLst>
          </p:cNvPr>
          <p:cNvGrpSpPr/>
          <p:nvPr/>
        </p:nvGrpSpPr>
        <p:grpSpPr>
          <a:xfrm>
            <a:off x="5632511" y="2229357"/>
            <a:ext cx="996820" cy="2069594"/>
            <a:chOff x="5631717" y="2229356"/>
            <a:chExt cx="996820" cy="2069594"/>
          </a:xfrm>
        </p:grpSpPr>
        <p:cxnSp>
          <p:nvCxnSpPr>
            <p:cNvPr id="31" name="Straight Connector 56">
              <a:extLst>
                <a:ext uri="{FF2B5EF4-FFF2-40B4-BE49-F238E27FC236}">
                  <a16:creationId xmlns:a16="http://schemas.microsoft.com/office/drawing/2014/main" id="{D8C452E4-080D-3007-299E-C4A75AA9CF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30127" y="2229356"/>
              <a:ext cx="0" cy="1572707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19">
              <a:extLst>
                <a:ext uri="{FF2B5EF4-FFF2-40B4-BE49-F238E27FC236}">
                  <a16:creationId xmlns:a16="http://schemas.microsoft.com/office/drawing/2014/main" id="{5FFBEC9C-8D81-63A5-8B31-79DDE4E9E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1717" y="3305175"/>
              <a:ext cx="996820" cy="993775"/>
            </a:xfrm>
            <a:prstGeom prst="ellipse">
              <a:avLst/>
            </a:pr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r>
                <a:rPr lang="en-AU" sz="1350">
                  <a:solidFill>
                    <a:srgbClr val="FFFFFF"/>
                  </a:solidFill>
                  <a:cs typeface="+mn-ea"/>
                  <a:sym typeface="+mn-lt"/>
                </a:rPr>
                <a:t></a:t>
              </a:r>
              <a:endParaRPr lang="en-US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7735D61A-617B-C265-B748-23B8BB40C3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5367" y="3649662"/>
              <a:ext cx="436505" cy="423862"/>
            </a:xfrm>
            <a:custGeom>
              <a:avLst/>
              <a:gdLst/>
              <a:ahLst/>
              <a:cxnLst>
                <a:cxn ang="0">
                  <a:pos x="671" y="73"/>
                </a:cxn>
                <a:cxn ang="0">
                  <a:pos x="569" y="25"/>
                </a:cxn>
                <a:cxn ang="0">
                  <a:pos x="576" y="4"/>
                </a:cxn>
                <a:cxn ang="0">
                  <a:pos x="567" y="0"/>
                </a:cxn>
                <a:cxn ang="0">
                  <a:pos x="111" y="1"/>
                </a:cxn>
                <a:cxn ang="0">
                  <a:pos x="107" y="18"/>
                </a:cxn>
                <a:cxn ang="0">
                  <a:pos x="103" y="73"/>
                </a:cxn>
                <a:cxn ang="0">
                  <a:pos x="4" y="77"/>
                </a:cxn>
                <a:cxn ang="0">
                  <a:pos x="67" y="254"/>
                </a:cxn>
                <a:cxn ang="0">
                  <a:pos x="241" y="392"/>
                </a:cxn>
                <a:cxn ang="0">
                  <a:pos x="271" y="444"/>
                </a:cxn>
                <a:cxn ang="0">
                  <a:pos x="292" y="590"/>
                </a:cxn>
                <a:cxn ang="0">
                  <a:pos x="254" y="594"/>
                </a:cxn>
                <a:cxn ang="0">
                  <a:pos x="204" y="629"/>
                </a:cxn>
                <a:cxn ang="0">
                  <a:pos x="213" y="662"/>
                </a:cxn>
                <a:cxn ang="0">
                  <a:pos x="479" y="654"/>
                </a:cxn>
                <a:cxn ang="0">
                  <a:pos x="472" y="617"/>
                </a:cxn>
                <a:cxn ang="0">
                  <a:pos x="414" y="590"/>
                </a:cxn>
                <a:cxn ang="0">
                  <a:pos x="416" y="455"/>
                </a:cxn>
                <a:cxn ang="0">
                  <a:pos x="406" y="437"/>
                </a:cxn>
                <a:cxn ang="0">
                  <a:pos x="431" y="397"/>
                </a:cxn>
                <a:cxn ang="0">
                  <a:pos x="455" y="357"/>
                </a:cxn>
                <a:cxn ang="0">
                  <a:pos x="683" y="85"/>
                </a:cxn>
                <a:cxn ang="0">
                  <a:pos x="146" y="288"/>
                </a:cxn>
                <a:cxn ang="0">
                  <a:pos x="95" y="244"/>
                </a:cxn>
                <a:cxn ang="0">
                  <a:pos x="81" y="229"/>
                </a:cxn>
                <a:cxn ang="0">
                  <a:pos x="78" y="224"/>
                </a:cxn>
                <a:cxn ang="0">
                  <a:pos x="43" y="166"/>
                </a:cxn>
                <a:cxn ang="0">
                  <a:pos x="41" y="161"/>
                </a:cxn>
                <a:cxn ang="0">
                  <a:pos x="30" y="130"/>
                </a:cxn>
                <a:cxn ang="0">
                  <a:pos x="23" y="97"/>
                </a:cxn>
                <a:cxn ang="0">
                  <a:pos x="180" y="307"/>
                </a:cxn>
                <a:cxn ang="0">
                  <a:pos x="453" y="141"/>
                </a:cxn>
                <a:cxn ang="0">
                  <a:pos x="413" y="266"/>
                </a:cxn>
                <a:cxn ang="0">
                  <a:pos x="342" y="222"/>
                </a:cxn>
                <a:cxn ang="0">
                  <a:pos x="271" y="266"/>
                </a:cxn>
                <a:cxn ang="0">
                  <a:pos x="230" y="141"/>
                </a:cxn>
                <a:cxn ang="0">
                  <a:pos x="314" y="135"/>
                </a:cxn>
                <a:cxn ang="0">
                  <a:pos x="345" y="57"/>
                </a:cxn>
                <a:cxn ang="0">
                  <a:pos x="452" y="135"/>
                </a:cxn>
                <a:cxn ang="0">
                  <a:pos x="653" y="103"/>
                </a:cxn>
                <a:cxn ang="0">
                  <a:pos x="638" y="156"/>
                </a:cxn>
                <a:cxn ang="0">
                  <a:pos x="635" y="163"/>
                </a:cxn>
                <a:cxn ang="0">
                  <a:pos x="627" y="179"/>
                </a:cxn>
                <a:cxn ang="0">
                  <a:pos x="598" y="226"/>
                </a:cxn>
                <a:cxn ang="0">
                  <a:pos x="591" y="234"/>
                </a:cxn>
                <a:cxn ang="0">
                  <a:pos x="563" y="263"/>
                </a:cxn>
                <a:cxn ang="0">
                  <a:pos x="497" y="307"/>
                </a:cxn>
                <a:cxn ang="0">
                  <a:pos x="654" y="97"/>
                </a:cxn>
                <a:cxn ang="0">
                  <a:pos x="653" y="103"/>
                </a:cxn>
              </a:cxnLst>
              <a:rect l="0" t="0" r="r" b="b"/>
              <a:pathLst>
                <a:path w="683" h="662">
                  <a:moveTo>
                    <a:pt x="680" y="78"/>
                  </a:moveTo>
                  <a:cubicBezTo>
                    <a:pt x="678" y="75"/>
                    <a:pt x="675" y="73"/>
                    <a:pt x="671" y="73"/>
                  </a:cubicBezTo>
                  <a:cubicBezTo>
                    <a:pt x="580" y="73"/>
                    <a:pt x="580" y="73"/>
                    <a:pt x="580" y="73"/>
                  </a:cubicBezTo>
                  <a:cubicBezTo>
                    <a:pt x="577" y="49"/>
                    <a:pt x="571" y="32"/>
                    <a:pt x="569" y="25"/>
                  </a:cubicBezTo>
                  <a:cubicBezTo>
                    <a:pt x="572" y="23"/>
                    <a:pt x="574" y="20"/>
                    <a:pt x="576" y="18"/>
                  </a:cubicBezTo>
                  <a:cubicBezTo>
                    <a:pt x="580" y="14"/>
                    <a:pt x="580" y="8"/>
                    <a:pt x="576" y="4"/>
                  </a:cubicBezTo>
                  <a:cubicBezTo>
                    <a:pt x="575" y="3"/>
                    <a:pt x="574" y="2"/>
                    <a:pt x="572" y="1"/>
                  </a:cubicBezTo>
                  <a:cubicBezTo>
                    <a:pt x="571" y="1"/>
                    <a:pt x="569" y="0"/>
                    <a:pt x="56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0"/>
                    <a:pt x="112" y="1"/>
                    <a:pt x="111" y="1"/>
                  </a:cubicBezTo>
                  <a:cubicBezTo>
                    <a:pt x="109" y="2"/>
                    <a:pt x="108" y="3"/>
                    <a:pt x="107" y="4"/>
                  </a:cubicBezTo>
                  <a:cubicBezTo>
                    <a:pt x="103" y="8"/>
                    <a:pt x="103" y="14"/>
                    <a:pt x="107" y="18"/>
                  </a:cubicBezTo>
                  <a:cubicBezTo>
                    <a:pt x="109" y="20"/>
                    <a:pt x="111" y="23"/>
                    <a:pt x="114" y="25"/>
                  </a:cubicBezTo>
                  <a:cubicBezTo>
                    <a:pt x="112" y="32"/>
                    <a:pt x="107" y="49"/>
                    <a:pt x="10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8" y="73"/>
                    <a:pt x="6" y="75"/>
                    <a:pt x="4" y="77"/>
                  </a:cubicBezTo>
                  <a:cubicBezTo>
                    <a:pt x="1" y="79"/>
                    <a:pt x="0" y="82"/>
                    <a:pt x="0" y="85"/>
                  </a:cubicBezTo>
                  <a:cubicBezTo>
                    <a:pt x="5" y="147"/>
                    <a:pt x="28" y="206"/>
                    <a:pt x="67" y="254"/>
                  </a:cubicBezTo>
                  <a:cubicBezTo>
                    <a:pt x="108" y="304"/>
                    <a:pt x="165" y="341"/>
                    <a:pt x="228" y="357"/>
                  </a:cubicBezTo>
                  <a:cubicBezTo>
                    <a:pt x="225" y="368"/>
                    <a:pt x="224" y="385"/>
                    <a:pt x="241" y="392"/>
                  </a:cubicBezTo>
                  <a:cubicBezTo>
                    <a:pt x="253" y="397"/>
                    <a:pt x="266" y="403"/>
                    <a:pt x="275" y="413"/>
                  </a:cubicBezTo>
                  <a:cubicBezTo>
                    <a:pt x="284" y="423"/>
                    <a:pt x="281" y="435"/>
                    <a:pt x="271" y="444"/>
                  </a:cubicBezTo>
                  <a:cubicBezTo>
                    <a:pt x="268" y="447"/>
                    <a:pt x="267" y="450"/>
                    <a:pt x="268" y="455"/>
                  </a:cubicBezTo>
                  <a:cubicBezTo>
                    <a:pt x="292" y="590"/>
                    <a:pt x="292" y="590"/>
                    <a:pt x="292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64" y="590"/>
                    <a:pt x="258" y="591"/>
                    <a:pt x="254" y="594"/>
                  </a:cubicBezTo>
                  <a:cubicBezTo>
                    <a:pt x="212" y="617"/>
                    <a:pt x="212" y="617"/>
                    <a:pt x="212" y="617"/>
                  </a:cubicBezTo>
                  <a:cubicBezTo>
                    <a:pt x="208" y="619"/>
                    <a:pt x="204" y="624"/>
                    <a:pt x="204" y="629"/>
                  </a:cubicBezTo>
                  <a:cubicBezTo>
                    <a:pt x="204" y="654"/>
                    <a:pt x="204" y="654"/>
                    <a:pt x="204" y="654"/>
                  </a:cubicBezTo>
                  <a:cubicBezTo>
                    <a:pt x="204" y="659"/>
                    <a:pt x="208" y="662"/>
                    <a:pt x="213" y="662"/>
                  </a:cubicBezTo>
                  <a:cubicBezTo>
                    <a:pt x="471" y="662"/>
                    <a:pt x="471" y="662"/>
                    <a:pt x="471" y="662"/>
                  </a:cubicBezTo>
                  <a:cubicBezTo>
                    <a:pt x="475" y="662"/>
                    <a:pt x="479" y="659"/>
                    <a:pt x="479" y="654"/>
                  </a:cubicBezTo>
                  <a:cubicBezTo>
                    <a:pt x="479" y="628"/>
                    <a:pt x="479" y="628"/>
                    <a:pt x="479" y="628"/>
                  </a:cubicBezTo>
                  <a:cubicBezTo>
                    <a:pt x="479" y="624"/>
                    <a:pt x="476" y="619"/>
                    <a:pt x="472" y="617"/>
                  </a:cubicBezTo>
                  <a:cubicBezTo>
                    <a:pt x="461" y="611"/>
                    <a:pt x="440" y="600"/>
                    <a:pt x="429" y="594"/>
                  </a:cubicBezTo>
                  <a:cubicBezTo>
                    <a:pt x="426" y="591"/>
                    <a:pt x="419" y="590"/>
                    <a:pt x="414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92" y="590"/>
                    <a:pt x="415" y="456"/>
                    <a:pt x="416" y="455"/>
                  </a:cubicBezTo>
                  <a:cubicBezTo>
                    <a:pt x="416" y="452"/>
                    <a:pt x="416" y="448"/>
                    <a:pt x="414" y="446"/>
                  </a:cubicBezTo>
                  <a:cubicBezTo>
                    <a:pt x="411" y="443"/>
                    <a:pt x="408" y="440"/>
                    <a:pt x="406" y="437"/>
                  </a:cubicBezTo>
                  <a:cubicBezTo>
                    <a:pt x="403" y="432"/>
                    <a:pt x="402" y="427"/>
                    <a:pt x="403" y="421"/>
                  </a:cubicBezTo>
                  <a:cubicBezTo>
                    <a:pt x="407" y="409"/>
                    <a:pt x="421" y="402"/>
                    <a:pt x="431" y="397"/>
                  </a:cubicBezTo>
                  <a:cubicBezTo>
                    <a:pt x="435" y="395"/>
                    <a:pt x="438" y="394"/>
                    <a:pt x="442" y="392"/>
                  </a:cubicBezTo>
                  <a:cubicBezTo>
                    <a:pt x="460" y="385"/>
                    <a:pt x="458" y="368"/>
                    <a:pt x="455" y="357"/>
                  </a:cubicBezTo>
                  <a:cubicBezTo>
                    <a:pt x="518" y="340"/>
                    <a:pt x="575" y="304"/>
                    <a:pt x="616" y="254"/>
                  </a:cubicBezTo>
                  <a:cubicBezTo>
                    <a:pt x="655" y="206"/>
                    <a:pt x="679" y="147"/>
                    <a:pt x="683" y="85"/>
                  </a:cubicBezTo>
                  <a:cubicBezTo>
                    <a:pt x="683" y="83"/>
                    <a:pt x="682" y="80"/>
                    <a:pt x="680" y="78"/>
                  </a:cubicBezTo>
                  <a:close/>
                  <a:moveTo>
                    <a:pt x="146" y="288"/>
                  </a:moveTo>
                  <a:cubicBezTo>
                    <a:pt x="133" y="279"/>
                    <a:pt x="125" y="273"/>
                    <a:pt x="114" y="263"/>
                  </a:cubicBezTo>
                  <a:cubicBezTo>
                    <a:pt x="108" y="257"/>
                    <a:pt x="101" y="251"/>
                    <a:pt x="95" y="244"/>
                  </a:cubicBezTo>
                  <a:cubicBezTo>
                    <a:pt x="91" y="241"/>
                    <a:pt x="88" y="237"/>
                    <a:pt x="85" y="234"/>
                  </a:cubicBezTo>
                  <a:cubicBezTo>
                    <a:pt x="84" y="232"/>
                    <a:pt x="82" y="230"/>
                    <a:pt x="81" y="229"/>
                  </a:cubicBezTo>
                  <a:cubicBezTo>
                    <a:pt x="80" y="228"/>
                    <a:pt x="80" y="227"/>
                    <a:pt x="79" y="226"/>
                  </a:cubicBezTo>
                  <a:cubicBezTo>
                    <a:pt x="79" y="226"/>
                    <a:pt x="78" y="225"/>
                    <a:pt x="78" y="224"/>
                  </a:cubicBezTo>
                  <a:cubicBezTo>
                    <a:pt x="67" y="210"/>
                    <a:pt x="57" y="195"/>
                    <a:pt x="49" y="179"/>
                  </a:cubicBezTo>
                  <a:cubicBezTo>
                    <a:pt x="47" y="175"/>
                    <a:pt x="45" y="171"/>
                    <a:pt x="43" y="16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2" y="163"/>
                    <a:pt x="41" y="161"/>
                    <a:pt x="41" y="161"/>
                  </a:cubicBezTo>
                  <a:cubicBezTo>
                    <a:pt x="40" y="159"/>
                    <a:pt x="40" y="158"/>
                    <a:pt x="39" y="156"/>
                  </a:cubicBezTo>
                  <a:cubicBezTo>
                    <a:pt x="36" y="147"/>
                    <a:pt x="33" y="139"/>
                    <a:pt x="30" y="130"/>
                  </a:cubicBezTo>
                  <a:cubicBezTo>
                    <a:pt x="28" y="121"/>
                    <a:pt x="26" y="112"/>
                    <a:pt x="24" y="103"/>
                  </a:cubicBezTo>
                  <a:cubicBezTo>
                    <a:pt x="24" y="101"/>
                    <a:pt x="23" y="99"/>
                    <a:pt x="23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3" y="159"/>
                    <a:pt x="105" y="244"/>
                    <a:pt x="180" y="307"/>
                  </a:cubicBezTo>
                  <a:cubicBezTo>
                    <a:pt x="168" y="301"/>
                    <a:pt x="156" y="295"/>
                    <a:pt x="146" y="288"/>
                  </a:cubicBezTo>
                  <a:close/>
                  <a:moveTo>
                    <a:pt x="453" y="141"/>
                  </a:moveTo>
                  <a:cubicBezTo>
                    <a:pt x="388" y="188"/>
                    <a:pt x="388" y="188"/>
                    <a:pt x="388" y="188"/>
                  </a:cubicBezTo>
                  <a:cubicBezTo>
                    <a:pt x="413" y="266"/>
                    <a:pt x="413" y="266"/>
                    <a:pt x="413" y="266"/>
                  </a:cubicBezTo>
                  <a:cubicBezTo>
                    <a:pt x="415" y="271"/>
                    <a:pt x="412" y="273"/>
                    <a:pt x="408" y="27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1" y="273"/>
                    <a:pt x="269" y="271"/>
                    <a:pt x="271" y="266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25" y="137"/>
                    <a:pt x="226" y="135"/>
                    <a:pt x="232" y="135"/>
                  </a:cubicBezTo>
                  <a:cubicBezTo>
                    <a:pt x="314" y="135"/>
                    <a:pt x="314" y="135"/>
                    <a:pt x="314" y="135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40" y="52"/>
                    <a:pt x="343" y="52"/>
                    <a:pt x="345" y="57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452" y="135"/>
                    <a:pt x="452" y="135"/>
                    <a:pt x="452" y="135"/>
                  </a:cubicBezTo>
                  <a:cubicBezTo>
                    <a:pt x="457" y="134"/>
                    <a:pt x="458" y="137"/>
                    <a:pt x="453" y="141"/>
                  </a:cubicBezTo>
                  <a:close/>
                  <a:moveTo>
                    <a:pt x="653" y="103"/>
                  </a:moveTo>
                  <a:cubicBezTo>
                    <a:pt x="651" y="112"/>
                    <a:pt x="649" y="121"/>
                    <a:pt x="647" y="130"/>
                  </a:cubicBezTo>
                  <a:cubicBezTo>
                    <a:pt x="644" y="139"/>
                    <a:pt x="641" y="147"/>
                    <a:pt x="638" y="156"/>
                  </a:cubicBezTo>
                  <a:cubicBezTo>
                    <a:pt x="637" y="158"/>
                    <a:pt x="636" y="159"/>
                    <a:pt x="636" y="161"/>
                  </a:cubicBezTo>
                  <a:cubicBezTo>
                    <a:pt x="636" y="161"/>
                    <a:pt x="635" y="163"/>
                    <a:pt x="635" y="163"/>
                  </a:cubicBezTo>
                  <a:cubicBezTo>
                    <a:pt x="634" y="166"/>
                    <a:pt x="634" y="166"/>
                    <a:pt x="634" y="166"/>
                  </a:cubicBezTo>
                  <a:cubicBezTo>
                    <a:pt x="632" y="171"/>
                    <a:pt x="630" y="175"/>
                    <a:pt x="627" y="179"/>
                  </a:cubicBezTo>
                  <a:cubicBezTo>
                    <a:pt x="619" y="195"/>
                    <a:pt x="610" y="210"/>
                    <a:pt x="599" y="224"/>
                  </a:cubicBezTo>
                  <a:cubicBezTo>
                    <a:pt x="599" y="225"/>
                    <a:pt x="598" y="226"/>
                    <a:pt x="598" y="226"/>
                  </a:cubicBezTo>
                  <a:cubicBezTo>
                    <a:pt x="597" y="227"/>
                    <a:pt x="596" y="228"/>
                    <a:pt x="596" y="229"/>
                  </a:cubicBezTo>
                  <a:cubicBezTo>
                    <a:pt x="594" y="230"/>
                    <a:pt x="593" y="232"/>
                    <a:pt x="591" y="234"/>
                  </a:cubicBezTo>
                  <a:cubicBezTo>
                    <a:pt x="588" y="237"/>
                    <a:pt x="585" y="241"/>
                    <a:pt x="582" y="244"/>
                  </a:cubicBezTo>
                  <a:cubicBezTo>
                    <a:pt x="576" y="251"/>
                    <a:pt x="569" y="257"/>
                    <a:pt x="563" y="263"/>
                  </a:cubicBezTo>
                  <a:cubicBezTo>
                    <a:pt x="551" y="273"/>
                    <a:pt x="544" y="279"/>
                    <a:pt x="531" y="288"/>
                  </a:cubicBezTo>
                  <a:cubicBezTo>
                    <a:pt x="520" y="295"/>
                    <a:pt x="509" y="301"/>
                    <a:pt x="497" y="307"/>
                  </a:cubicBezTo>
                  <a:cubicBezTo>
                    <a:pt x="571" y="244"/>
                    <a:pt x="584" y="159"/>
                    <a:pt x="580" y="97"/>
                  </a:cubicBezTo>
                  <a:cubicBezTo>
                    <a:pt x="654" y="97"/>
                    <a:pt x="654" y="97"/>
                    <a:pt x="654" y="97"/>
                  </a:cubicBezTo>
                  <a:cubicBezTo>
                    <a:pt x="653" y="99"/>
                    <a:pt x="653" y="101"/>
                    <a:pt x="653" y="103"/>
                  </a:cubicBezTo>
                  <a:close/>
                  <a:moveTo>
                    <a:pt x="653" y="103"/>
                  </a:moveTo>
                  <a:cubicBezTo>
                    <a:pt x="653" y="103"/>
                    <a:pt x="653" y="103"/>
                    <a:pt x="653" y="103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8EE188E-76BD-C8BA-E472-B020174D3E6F}"/>
              </a:ext>
            </a:extLst>
          </p:cNvPr>
          <p:cNvGrpSpPr/>
          <p:nvPr/>
        </p:nvGrpSpPr>
        <p:grpSpPr>
          <a:xfrm>
            <a:off x="3734108" y="4660901"/>
            <a:ext cx="996820" cy="1568450"/>
            <a:chOff x="3733314" y="4660900"/>
            <a:chExt cx="996820" cy="1568450"/>
          </a:xfrm>
        </p:grpSpPr>
        <p:cxnSp>
          <p:nvCxnSpPr>
            <p:cNvPr id="35" name="Straight Connector 55">
              <a:extLst>
                <a:ext uri="{FF2B5EF4-FFF2-40B4-BE49-F238E27FC236}">
                  <a16:creationId xmlns:a16="http://schemas.microsoft.com/office/drawing/2014/main" id="{AC159D8C-9635-1E52-09FA-2533687F91DF}"/>
                </a:ext>
              </a:extLst>
            </p:cNvPr>
            <p:cNvCxnSpPr>
              <a:cxnSpLocks/>
            </p:cNvCxnSpPr>
            <p:nvPr/>
          </p:nvCxnSpPr>
          <p:spPr>
            <a:xfrm>
              <a:off x="4246010" y="5091112"/>
              <a:ext cx="0" cy="1138238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19">
              <a:extLst>
                <a:ext uri="{FF2B5EF4-FFF2-40B4-BE49-F238E27FC236}">
                  <a16:creationId xmlns:a16="http://schemas.microsoft.com/office/drawing/2014/main" id="{732335C3-C9D2-4D20-33D9-30ABFAC1D5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3314" y="4660900"/>
              <a:ext cx="996820" cy="993775"/>
            </a:xfrm>
            <a:prstGeom prst="ellipse">
              <a:avLst/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Freeform 45">
              <a:extLst>
                <a:ext uri="{FF2B5EF4-FFF2-40B4-BE49-F238E27FC236}">
                  <a16:creationId xmlns:a16="http://schemas.microsoft.com/office/drawing/2014/main" id="{D50E5038-7127-A08F-6C7B-EB5406181B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4266" y="4808537"/>
              <a:ext cx="490473" cy="531812"/>
            </a:xfrm>
            <a:custGeom>
              <a:avLst/>
              <a:gdLst/>
              <a:ahLst/>
              <a:cxnLst>
                <a:cxn ang="0">
                  <a:pos x="783" y="812"/>
                </a:cxn>
                <a:cxn ang="0">
                  <a:pos x="684" y="703"/>
                </a:cxn>
                <a:cxn ang="0">
                  <a:pos x="698" y="592"/>
                </a:cxn>
                <a:cxn ang="0">
                  <a:pos x="674" y="483"/>
                </a:cxn>
                <a:cxn ang="0">
                  <a:pos x="617" y="387"/>
                </a:cxn>
                <a:cxn ang="0">
                  <a:pos x="532" y="315"/>
                </a:cxn>
                <a:cxn ang="0">
                  <a:pos x="428" y="275"/>
                </a:cxn>
                <a:cxn ang="0">
                  <a:pos x="316" y="270"/>
                </a:cxn>
                <a:cxn ang="0">
                  <a:pos x="209" y="303"/>
                </a:cxn>
                <a:cxn ang="0">
                  <a:pos x="119" y="367"/>
                </a:cxn>
                <a:cxn ang="0">
                  <a:pos x="54" y="458"/>
                </a:cxn>
                <a:cxn ang="0">
                  <a:pos x="22" y="565"/>
                </a:cxn>
                <a:cxn ang="0">
                  <a:pos x="27" y="677"/>
                </a:cxn>
                <a:cxn ang="0">
                  <a:pos x="68" y="781"/>
                </a:cxn>
                <a:cxn ang="0">
                  <a:pos x="140" y="866"/>
                </a:cxn>
                <a:cxn ang="0">
                  <a:pos x="236" y="923"/>
                </a:cxn>
                <a:cxn ang="0">
                  <a:pos x="345" y="945"/>
                </a:cxn>
                <a:cxn ang="0">
                  <a:pos x="456" y="931"/>
                </a:cxn>
                <a:cxn ang="0">
                  <a:pos x="556" y="882"/>
                </a:cxn>
                <a:cxn ang="0">
                  <a:pos x="605" y="817"/>
                </a:cxn>
                <a:cxn ang="0">
                  <a:pos x="769" y="943"/>
                </a:cxn>
                <a:cxn ang="0">
                  <a:pos x="843" y="818"/>
                </a:cxn>
                <a:cxn ang="0">
                  <a:pos x="456" y="618"/>
                </a:cxn>
                <a:cxn ang="0">
                  <a:pos x="317" y="545"/>
                </a:cxn>
                <a:cxn ang="0">
                  <a:pos x="381" y="630"/>
                </a:cxn>
                <a:cxn ang="0">
                  <a:pos x="276" y="614"/>
                </a:cxn>
                <a:cxn ang="0">
                  <a:pos x="407" y="700"/>
                </a:cxn>
                <a:cxn ang="0">
                  <a:pos x="408" y="804"/>
                </a:cxn>
                <a:cxn ang="0">
                  <a:pos x="307" y="409"/>
                </a:cxn>
                <a:cxn ang="0">
                  <a:pos x="550" y="674"/>
                </a:cxn>
                <a:cxn ang="0">
                  <a:pos x="576" y="689"/>
                </a:cxn>
                <a:cxn ang="0">
                  <a:pos x="299" y="379"/>
                </a:cxn>
                <a:cxn ang="0">
                  <a:pos x="415" y="833"/>
                </a:cxn>
                <a:cxn ang="0">
                  <a:pos x="544" y="781"/>
                </a:cxn>
                <a:cxn ang="0">
                  <a:pos x="109" y="670"/>
                </a:cxn>
                <a:cxn ang="0">
                  <a:pos x="605" y="543"/>
                </a:cxn>
                <a:cxn ang="0">
                  <a:pos x="839" y="900"/>
                </a:cxn>
                <a:cxn ang="0">
                  <a:pos x="773" y="900"/>
                </a:cxn>
                <a:cxn ang="0">
                  <a:pos x="807" y="842"/>
                </a:cxn>
                <a:cxn ang="0">
                  <a:pos x="839" y="900"/>
                </a:cxn>
                <a:cxn ang="0">
                  <a:pos x="543" y="226"/>
                </a:cxn>
                <a:cxn ang="0">
                  <a:pos x="570" y="293"/>
                </a:cxn>
                <a:cxn ang="0">
                  <a:pos x="620" y="312"/>
                </a:cxn>
                <a:cxn ang="0">
                  <a:pos x="687" y="340"/>
                </a:cxn>
                <a:cxn ang="0">
                  <a:pos x="736" y="318"/>
                </a:cxn>
                <a:cxn ang="0">
                  <a:pos x="802" y="290"/>
                </a:cxn>
                <a:cxn ang="0">
                  <a:pos x="821" y="240"/>
                </a:cxn>
                <a:cxn ang="0">
                  <a:pos x="849" y="173"/>
                </a:cxn>
                <a:cxn ang="0">
                  <a:pos x="827" y="124"/>
                </a:cxn>
                <a:cxn ang="0">
                  <a:pos x="800" y="58"/>
                </a:cxn>
                <a:cxn ang="0">
                  <a:pos x="749" y="39"/>
                </a:cxn>
                <a:cxn ang="0">
                  <a:pos x="683" y="11"/>
                </a:cxn>
                <a:cxn ang="0">
                  <a:pos x="634" y="33"/>
                </a:cxn>
                <a:cxn ang="0">
                  <a:pos x="567" y="60"/>
                </a:cxn>
                <a:cxn ang="0">
                  <a:pos x="548" y="111"/>
                </a:cxn>
                <a:cxn ang="0">
                  <a:pos x="521" y="177"/>
                </a:cxn>
                <a:cxn ang="0">
                  <a:pos x="685" y="93"/>
                </a:cxn>
                <a:cxn ang="0">
                  <a:pos x="685" y="258"/>
                </a:cxn>
                <a:cxn ang="0">
                  <a:pos x="685" y="93"/>
                </a:cxn>
                <a:cxn ang="0">
                  <a:pos x="685" y="93"/>
                </a:cxn>
              </a:cxnLst>
              <a:rect l="0" t="0" r="r" b="b"/>
              <a:pathLst>
                <a:path w="889" h="965">
                  <a:moveTo>
                    <a:pt x="843" y="818"/>
                  </a:moveTo>
                  <a:cubicBezTo>
                    <a:pt x="824" y="807"/>
                    <a:pt x="803" y="806"/>
                    <a:pt x="783" y="812"/>
                  </a:cubicBezTo>
                  <a:cubicBezTo>
                    <a:pt x="657" y="737"/>
                    <a:pt x="657" y="737"/>
                    <a:pt x="657" y="737"/>
                  </a:cubicBezTo>
                  <a:cubicBezTo>
                    <a:pt x="659" y="722"/>
                    <a:pt x="669" y="709"/>
                    <a:pt x="684" y="703"/>
                  </a:cubicBezTo>
                  <a:cubicBezTo>
                    <a:pt x="707" y="694"/>
                    <a:pt x="712" y="672"/>
                    <a:pt x="694" y="654"/>
                  </a:cubicBezTo>
                  <a:cubicBezTo>
                    <a:pt x="677" y="636"/>
                    <a:pt x="679" y="608"/>
                    <a:pt x="698" y="592"/>
                  </a:cubicBezTo>
                  <a:cubicBezTo>
                    <a:pt x="716" y="576"/>
                    <a:pt x="714" y="554"/>
                    <a:pt x="691" y="542"/>
                  </a:cubicBezTo>
                  <a:cubicBezTo>
                    <a:pt x="670" y="531"/>
                    <a:pt x="662" y="504"/>
                    <a:pt x="674" y="483"/>
                  </a:cubicBezTo>
                  <a:cubicBezTo>
                    <a:pt x="687" y="462"/>
                    <a:pt x="677" y="441"/>
                    <a:pt x="653" y="438"/>
                  </a:cubicBezTo>
                  <a:cubicBezTo>
                    <a:pt x="628" y="434"/>
                    <a:pt x="612" y="412"/>
                    <a:pt x="617" y="387"/>
                  </a:cubicBezTo>
                  <a:cubicBezTo>
                    <a:pt x="622" y="363"/>
                    <a:pt x="606" y="347"/>
                    <a:pt x="582" y="352"/>
                  </a:cubicBezTo>
                  <a:cubicBezTo>
                    <a:pt x="557" y="356"/>
                    <a:pt x="535" y="340"/>
                    <a:pt x="532" y="315"/>
                  </a:cubicBezTo>
                  <a:cubicBezTo>
                    <a:pt x="529" y="291"/>
                    <a:pt x="508" y="281"/>
                    <a:pt x="487" y="293"/>
                  </a:cubicBezTo>
                  <a:cubicBezTo>
                    <a:pt x="465" y="305"/>
                    <a:pt x="439" y="297"/>
                    <a:pt x="428" y="275"/>
                  </a:cubicBezTo>
                  <a:cubicBezTo>
                    <a:pt x="417" y="253"/>
                    <a:pt x="395" y="250"/>
                    <a:pt x="378" y="268"/>
                  </a:cubicBezTo>
                  <a:cubicBezTo>
                    <a:pt x="362" y="287"/>
                    <a:pt x="334" y="288"/>
                    <a:pt x="316" y="270"/>
                  </a:cubicBezTo>
                  <a:cubicBezTo>
                    <a:pt x="299" y="253"/>
                    <a:pt x="277" y="258"/>
                    <a:pt x="267" y="280"/>
                  </a:cubicBezTo>
                  <a:cubicBezTo>
                    <a:pt x="258" y="303"/>
                    <a:pt x="232" y="313"/>
                    <a:pt x="209" y="303"/>
                  </a:cubicBezTo>
                  <a:cubicBezTo>
                    <a:pt x="187" y="292"/>
                    <a:pt x="168" y="303"/>
                    <a:pt x="166" y="328"/>
                  </a:cubicBezTo>
                  <a:cubicBezTo>
                    <a:pt x="165" y="353"/>
                    <a:pt x="143" y="370"/>
                    <a:pt x="119" y="367"/>
                  </a:cubicBezTo>
                  <a:cubicBezTo>
                    <a:pt x="94" y="365"/>
                    <a:pt x="80" y="382"/>
                    <a:pt x="86" y="405"/>
                  </a:cubicBezTo>
                  <a:cubicBezTo>
                    <a:pt x="93" y="429"/>
                    <a:pt x="78" y="453"/>
                    <a:pt x="54" y="458"/>
                  </a:cubicBezTo>
                  <a:cubicBezTo>
                    <a:pt x="30" y="464"/>
                    <a:pt x="21" y="485"/>
                    <a:pt x="35" y="505"/>
                  </a:cubicBezTo>
                  <a:cubicBezTo>
                    <a:pt x="50" y="525"/>
                    <a:pt x="44" y="553"/>
                    <a:pt x="22" y="565"/>
                  </a:cubicBezTo>
                  <a:cubicBezTo>
                    <a:pt x="1" y="578"/>
                    <a:pt x="0" y="601"/>
                    <a:pt x="20" y="616"/>
                  </a:cubicBezTo>
                  <a:cubicBezTo>
                    <a:pt x="40" y="630"/>
                    <a:pt x="43" y="658"/>
                    <a:pt x="27" y="677"/>
                  </a:cubicBezTo>
                  <a:cubicBezTo>
                    <a:pt x="11" y="696"/>
                    <a:pt x="18" y="718"/>
                    <a:pt x="41" y="725"/>
                  </a:cubicBezTo>
                  <a:cubicBezTo>
                    <a:pt x="65" y="733"/>
                    <a:pt x="77" y="758"/>
                    <a:pt x="68" y="781"/>
                  </a:cubicBezTo>
                  <a:cubicBezTo>
                    <a:pt x="59" y="804"/>
                    <a:pt x="72" y="822"/>
                    <a:pt x="97" y="822"/>
                  </a:cubicBezTo>
                  <a:cubicBezTo>
                    <a:pt x="122" y="821"/>
                    <a:pt x="141" y="841"/>
                    <a:pt x="140" y="866"/>
                  </a:cubicBezTo>
                  <a:cubicBezTo>
                    <a:pt x="139" y="891"/>
                    <a:pt x="158" y="904"/>
                    <a:pt x="181" y="895"/>
                  </a:cubicBezTo>
                  <a:cubicBezTo>
                    <a:pt x="204" y="887"/>
                    <a:pt x="229" y="899"/>
                    <a:pt x="236" y="923"/>
                  </a:cubicBezTo>
                  <a:cubicBezTo>
                    <a:pt x="243" y="946"/>
                    <a:pt x="265" y="953"/>
                    <a:pt x="284" y="937"/>
                  </a:cubicBezTo>
                  <a:cubicBezTo>
                    <a:pt x="303" y="922"/>
                    <a:pt x="331" y="925"/>
                    <a:pt x="345" y="945"/>
                  </a:cubicBezTo>
                  <a:cubicBezTo>
                    <a:pt x="360" y="965"/>
                    <a:pt x="383" y="965"/>
                    <a:pt x="395" y="944"/>
                  </a:cubicBezTo>
                  <a:cubicBezTo>
                    <a:pt x="409" y="923"/>
                    <a:pt x="436" y="917"/>
                    <a:pt x="456" y="931"/>
                  </a:cubicBezTo>
                  <a:cubicBezTo>
                    <a:pt x="476" y="946"/>
                    <a:pt x="497" y="938"/>
                    <a:pt x="503" y="914"/>
                  </a:cubicBezTo>
                  <a:cubicBezTo>
                    <a:pt x="509" y="889"/>
                    <a:pt x="533" y="875"/>
                    <a:pt x="556" y="882"/>
                  </a:cubicBezTo>
                  <a:cubicBezTo>
                    <a:pt x="580" y="889"/>
                    <a:pt x="597" y="875"/>
                    <a:pt x="595" y="850"/>
                  </a:cubicBezTo>
                  <a:cubicBezTo>
                    <a:pt x="593" y="838"/>
                    <a:pt x="598" y="826"/>
                    <a:pt x="605" y="817"/>
                  </a:cubicBezTo>
                  <a:cubicBezTo>
                    <a:pt x="735" y="894"/>
                    <a:pt x="735" y="894"/>
                    <a:pt x="735" y="894"/>
                  </a:cubicBezTo>
                  <a:cubicBezTo>
                    <a:pt x="739" y="914"/>
                    <a:pt x="750" y="932"/>
                    <a:pt x="769" y="943"/>
                  </a:cubicBezTo>
                  <a:cubicBezTo>
                    <a:pt x="804" y="964"/>
                    <a:pt x="848" y="952"/>
                    <a:pt x="869" y="918"/>
                  </a:cubicBezTo>
                  <a:cubicBezTo>
                    <a:pt x="889" y="883"/>
                    <a:pt x="878" y="839"/>
                    <a:pt x="843" y="818"/>
                  </a:cubicBezTo>
                  <a:close/>
                  <a:moveTo>
                    <a:pt x="550" y="674"/>
                  </a:moveTo>
                  <a:cubicBezTo>
                    <a:pt x="456" y="618"/>
                    <a:pt x="456" y="618"/>
                    <a:pt x="456" y="618"/>
                  </a:cubicBezTo>
                  <a:cubicBezTo>
                    <a:pt x="455" y="588"/>
                    <a:pt x="440" y="559"/>
                    <a:pt x="412" y="543"/>
                  </a:cubicBezTo>
                  <a:cubicBezTo>
                    <a:pt x="381" y="525"/>
                    <a:pt x="345" y="527"/>
                    <a:pt x="317" y="545"/>
                  </a:cubicBezTo>
                  <a:cubicBezTo>
                    <a:pt x="368" y="575"/>
                    <a:pt x="368" y="575"/>
                    <a:pt x="368" y="575"/>
                  </a:cubicBezTo>
                  <a:cubicBezTo>
                    <a:pt x="387" y="586"/>
                    <a:pt x="392" y="610"/>
                    <a:pt x="381" y="630"/>
                  </a:cubicBezTo>
                  <a:cubicBezTo>
                    <a:pt x="370" y="649"/>
                    <a:pt x="346" y="655"/>
                    <a:pt x="328" y="644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73" y="647"/>
                    <a:pt x="289" y="680"/>
                    <a:pt x="320" y="698"/>
                  </a:cubicBezTo>
                  <a:cubicBezTo>
                    <a:pt x="348" y="715"/>
                    <a:pt x="380" y="714"/>
                    <a:pt x="407" y="700"/>
                  </a:cubicBezTo>
                  <a:cubicBezTo>
                    <a:pt x="498" y="754"/>
                    <a:pt x="498" y="754"/>
                    <a:pt x="498" y="754"/>
                  </a:cubicBezTo>
                  <a:cubicBezTo>
                    <a:pt x="473" y="777"/>
                    <a:pt x="443" y="795"/>
                    <a:pt x="408" y="804"/>
                  </a:cubicBezTo>
                  <a:cubicBezTo>
                    <a:pt x="299" y="832"/>
                    <a:pt x="188" y="766"/>
                    <a:pt x="160" y="657"/>
                  </a:cubicBezTo>
                  <a:cubicBezTo>
                    <a:pt x="132" y="548"/>
                    <a:pt x="198" y="437"/>
                    <a:pt x="307" y="409"/>
                  </a:cubicBezTo>
                  <a:cubicBezTo>
                    <a:pt x="415" y="381"/>
                    <a:pt x="527" y="447"/>
                    <a:pt x="555" y="556"/>
                  </a:cubicBezTo>
                  <a:cubicBezTo>
                    <a:pt x="565" y="596"/>
                    <a:pt x="562" y="637"/>
                    <a:pt x="550" y="674"/>
                  </a:cubicBezTo>
                  <a:close/>
                  <a:moveTo>
                    <a:pt x="595" y="700"/>
                  </a:moveTo>
                  <a:cubicBezTo>
                    <a:pt x="576" y="689"/>
                    <a:pt x="576" y="689"/>
                    <a:pt x="576" y="689"/>
                  </a:cubicBezTo>
                  <a:cubicBezTo>
                    <a:pt x="592" y="646"/>
                    <a:pt x="597" y="597"/>
                    <a:pt x="584" y="548"/>
                  </a:cubicBezTo>
                  <a:cubicBezTo>
                    <a:pt x="552" y="423"/>
                    <a:pt x="424" y="347"/>
                    <a:pt x="299" y="379"/>
                  </a:cubicBezTo>
                  <a:cubicBezTo>
                    <a:pt x="174" y="412"/>
                    <a:pt x="98" y="539"/>
                    <a:pt x="130" y="665"/>
                  </a:cubicBezTo>
                  <a:cubicBezTo>
                    <a:pt x="163" y="790"/>
                    <a:pt x="290" y="865"/>
                    <a:pt x="415" y="833"/>
                  </a:cubicBezTo>
                  <a:cubicBezTo>
                    <a:pt x="459" y="822"/>
                    <a:pt x="496" y="799"/>
                    <a:pt x="524" y="770"/>
                  </a:cubicBezTo>
                  <a:cubicBezTo>
                    <a:pt x="544" y="781"/>
                    <a:pt x="544" y="781"/>
                    <a:pt x="544" y="781"/>
                  </a:cubicBezTo>
                  <a:cubicBezTo>
                    <a:pt x="512" y="815"/>
                    <a:pt x="470" y="841"/>
                    <a:pt x="421" y="854"/>
                  </a:cubicBezTo>
                  <a:cubicBezTo>
                    <a:pt x="284" y="889"/>
                    <a:pt x="145" y="807"/>
                    <a:pt x="109" y="670"/>
                  </a:cubicBezTo>
                  <a:cubicBezTo>
                    <a:pt x="74" y="533"/>
                    <a:pt x="157" y="394"/>
                    <a:pt x="294" y="359"/>
                  </a:cubicBezTo>
                  <a:cubicBezTo>
                    <a:pt x="430" y="323"/>
                    <a:pt x="570" y="406"/>
                    <a:pt x="605" y="543"/>
                  </a:cubicBezTo>
                  <a:cubicBezTo>
                    <a:pt x="619" y="597"/>
                    <a:pt x="614" y="652"/>
                    <a:pt x="595" y="700"/>
                  </a:cubicBezTo>
                  <a:close/>
                  <a:moveTo>
                    <a:pt x="839" y="900"/>
                  </a:moveTo>
                  <a:cubicBezTo>
                    <a:pt x="806" y="919"/>
                    <a:pt x="806" y="919"/>
                    <a:pt x="806" y="919"/>
                  </a:cubicBezTo>
                  <a:cubicBezTo>
                    <a:pt x="773" y="900"/>
                    <a:pt x="773" y="900"/>
                    <a:pt x="773" y="900"/>
                  </a:cubicBezTo>
                  <a:cubicBezTo>
                    <a:pt x="773" y="861"/>
                    <a:pt x="773" y="861"/>
                    <a:pt x="773" y="861"/>
                  </a:cubicBezTo>
                  <a:cubicBezTo>
                    <a:pt x="807" y="842"/>
                    <a:pt x="807" y="842"/>
                    <a:pt x="807" y="842"/>
                  </a:cubicBezTo>
                  <a:cubicBezTo>
                    <a:pt x="840" y="862"/>
                    <a:pt x="840" y="862"/>
                    <a:pt x="840" y="862"/>
                  </a:cubicBezTo>
                  <a:lnTo>
                    <a:pt x="839" y="900"/>
                  </a:lnTo>
                  <a:close/>
                  <a:moveTo>
                    <a:pt x="526" y="216"/>
                  </a:moveTo>
                  <a:cubicBezTo>
                    <a:pt x="543" y="226"/>
                    <a:pt x="543" y="226"/>
                    <a:pt x="543" y="226"/>
                  </a:cubicBezTo>
                  <a:cubicBezTo>
                    <a:pt x="557" y="235"/>
                    <a:pt x="569" y="256"/>
                    <a:pt x="569" y="27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1" y="309"/>
                    <a:pt x="585" y="320"/>
                    <a:pt x="601" y="316"/>
                  </a:cubicBezTo>
                  <a:cubicBezTo>
                    <a:pt x="620" y="312"/>
                    <a:pt x="620" y="312"/>
                    <a:pt x="620" y="312"/>
                  </a:cubicBezTo>
                  <a:cubicBezTo>
                    <a:pt x="637" y="308"/>
                    <a:pt x="660" y="315"/>
                    <a:pt x="672" y="326"/>
                  </a:cubicBezTo>
                  <a:cubicBezTo>
                    <a:pt x="687" y="340"/>
                    <a:pt x="687" y="340"/>
                    <a:pt x="687" y="340"/>
                  </a:cubicBezTo>
                  <a:cubicBezTo>
                    <a:pt x="699" y="351"/>
                    <a:pt x="716" y="349"/>
                    <a:pt x="725" y="335"/>
                  </a:cubicBezTo>
                  <a:cubicBezTo>
                    <a:pt x="736" y="318"/>
                    <a:pt x="736" y="318"/>
                    <a:pt x="736" y="318"/>
                  </a:cubicBezTo>
                  <a:cubicBezTo>
                    <a:pt x="745" y="304"/>
                    <a:pt x="766" y="291"/>
                    <a:pt x="782" y="291"/>
                  </a:cubicBezTo>
                  <a:cubicBezTo>
                    <a:pt x="802" y="290"/>
                    <a:pt x="802" y="290"/>
                    <a:pt x="802" y="290"/>
                  </a:cubicBezTo>
                  <a:cubicBezTo>
                    <a:pt x="819" y="290"/>
                    <a:pt x="830" y="276"/>
                    <a:pt x="826" y="259"/>
                  </a:cubicBezTo>
                  <a:cubicBezTo>
                    <a:pt x="821" y="240"/>
                    <a:pt x="821" y="240"/>
                    <a:pt x="821" y="240"/>
                  </a:cubicBezTo>
                  <a:cubicBezTo>
                    <a:pt x="818" y="224"/>
                    <a:pt x="824" y="200"/>
                    <a:pt x="835" y="188"/>
                  </a:cubicBezTo>
                  <a:cubicBezTo>
                    <a:pt x="849" y="173"/>
                    <a:pt x="849" y="173"/>
                    <a:pt x="849" y="173"/>
                  </a:cubicBezTo>
                  <a:cubicBezTo>
                    <a:pt x="860" y="161"/>
                    <a:pt x="858" y="144"/>
                    <a:pt x="844" y="135"/>
                  </a:cubicBezTo>
                  <a:cubicBezTo>
                    <a:pt x="827" y="124"/>
                    <a:pt x="827" y="124"/>
                    <a:pt x="827" y="124"/>
                  </a:cubicBezTo>
                  <a:cubicBezTo>
                    <a:pt x="813" y="115"/>
                    <a:pt x="801" y="95"/>
                    <a:pt x="800" y="78"/>
                  </a:cubicBezTo>
                  <a:cubicBezTo>
                    <a:pt x="800" y="58"/>
                    <a:pt x="800" y="58"/>
                    <a:pt x="800" y="58"/>
                  </a:cubicBezTo>
                  <a:cubicBezTo>
                    <a:pt x="799" y="41"/>
                    <a:pt x="785" y="31"/>
                    <a:pt x="769" y="34"/>
                  </a:cubicBezTo>
                  <a:cubicBezTo>
                    <a:pt x="749" y="39"/>
                    <a:pt x="749" y="39"/>
                    <a:pt x="749" y="39"/>
                  </a:cubicBezTo>
                  <a:cubicBezTo>
                    <a:pt x="733" y="42"/>
                    <a:pt x="710" y="36"/>
                    <a:pt x="698" y="25"/>
                  </a:cubicBezTo>
                  <a:cubicBezTo>
                    <a:pt x="683" y="11"/>
                    <a:pt x="683" y="11"/>
                    <a:pt x="683" y="11"/>
                  </a:cubicBezTo>
                  <a:cubicBezTo>
                    <a:pt x="671" y="0"/>
                    <a:pt x="653" y="2"/>
                    <a:pt x="645" y="16"/>
                  </a:cubicBezTo>
                  <a:cubicBezTo>
                    <a:pt x="634" y="33"/>
                    <a:pt x="634" y="33"/>
                    <a:pt x="634" y="33"/>
                  </a:cubicBezTo>
                  <a:cubicBezTo>
                    <a:pt x="625" y="47"/>
                    <a:pt x="604" y="59"/>
                    <a:pt x="587" y="60"/>
                  </a:cubicBezTo>
                  <a:cubicBezTo>
                    <a:pt x="567" y="60"/>
                    <a:pt x="567" y="60"/>
                    <a:pt x="567" y="60"/>
                  </a:cubicBezTo>
                  <a:cubicBezTo>
                    <a:pt x="551" y="61"/>
                    <a:pt x="540" y="75"/>
                    <a:pt x="544" y="91"/>
                  </a:cubicBezTo>
                  <a:cubicBezTo>
                    <a:pt x="548" y="111"/>
                    <a:pt x="548" y="111"/>
                    <a:pt x="548" y="111"/>
                  </a:cubicBezTo>
                  <a:cubicBezTo>
                    <a:pt x="552" y="127"/>
                    <a:pt x="546" y="150"/>
                    <a:pt x="534" y="163"/>
                  </a:cubicBezTo>
                  <a:cubicBezTo>
                    <a:pt x="521" y="177"/>
                    <a:pt x="521" y="177"/>
                    <a:pt x="521" y="177"/>
                  </a:cubicBezTo>
                  <a:cubicBezTo>
                    <a:pt x="509" y="189"/>
                    <a:pt x="512" y="207"/>
                    <a:pt x="526" y="216"/>
                  </a:cubicBezTo>
                  <a:close/>
                  <a:moveTo>
                    <a:pt x="685" y="93"/>
                  </a:moveTo>
                  <a:cubicBezTo>
                    <a:pt x="730" y="93"/>
                    <a:pt x="767" y="130"/>
                    <a:pt x="767" y="175"/>
                  </a:cubicBezTo>
                  <a:cubicBezTo>
                    <a:pt x="767" y="221"/>
                    <a:pt x="730" y="258"/>
                    <a:pt x="685" y="258"/>
                  </a:cubicBezTo>
                  <a:cubicBezTo>
                    <a:pt x="639" y="258"/>
                    <a:pt x="603" y="221"/>
                    <a:pt x="603" y="175"/>
                  </a:cubicBezTo>
                  <a:cubicBezTo>
                    <a:pt x="603" y="130"/>
                    <a:pt x="639" y="93"/>
                    <a:pt x="685" y="93"/>
                  </a:cubicBezTo>
                  <a:close/>
                  <a:moveTo>
                    <a:pt x="685" y="93"/>
                  </a:moveTo>
                  <a:cubicBezTo>
                    <a:pt x="685" y="93"/>
                    <a:pt x="685" y="93"/>
                    <a:pt x="685" y="93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91C3F14-320F-DB87-7D38-7568FE9A36C5}"/>
              </a:ext>
            </a:extLst>
          </p:cNvPr>
          <p:cNvGrpSpPr/>
          <p:nvPr/>
        </p:nvGrpSpPr>
        <p:grpSpPr>
          <a:xfrm>
            <a:off x="7530915" y="3832224"/>
            <a:ext cx="995233" cy="1647859"/>
            <a:chOff x="7530120" y="3832224"/>
            <a:chExt cx="995233" cy="1647859"/>
          </a:xfrm>
        </p:grpSpPr>
        <p:cxnSp>
          <p:nvCxnSpPr>
            <p:cNvPr id="39" name="Straight Connector 57">
              <a:extLst>
                <a:ext uri="{FF2B5EF4-FFF2-40B4-BE49-F238E27FC236}">
                  <a16:creationId xmlns:a16="http://schemas.microsoft.com/office/drawing/2014/main" id="{1E6BC4CE-9016-9892-DA98-E8885B73E5CF}"/>
                </a:ext>
              </a:extLst>
            </p:cNvPr>
            <p:cNvCxnSpPr>
              <a:cxnSpLocks/>
            </p:cNvCxnSpPr>
            <p:nvPr/>
          </p:nvCxnSpPr>
          <p:spPr>
            <a:xfrm>
              <a:off x="8014245" y="4378325"/>
              <a:ext cx="0" cy="1101758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19">
              <a:extLst>
                <a:ext uri="{FF2B5EF4-FFF2-40B4-BE49-F238E27FC236}">
                  <a16:creationId xmlns:a16="http://schemas.microsoft.com/office/drawing/2014/main" id="{F674EC41-94FD-B365-69C8-F826D851DF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0120" y="3832224"/>
              <a:ext cx="995233" cy="992188"/>
            </a:xfrm>
            <a:prstGeom prst="ellipse">
              <a:avLst/>
            </a:pr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 dirty="0">
                <a:sym typeface="+mn-lt"/>
              </a:endParaRPr>
            </a:p>
          </p:txBody>
        </p:sp>
        <p:sp>
          <p:nvSpPr>
            <p:cNvPr id="41" name="Freeform 177">
              <a:extLst>
                <a:ext uri="{FF2B5EF4-FFF2-40B4-BE49-F238E27FC236}">
                  <a16:creationId xmlns:a16="http://schemas.microsoft.com/office/drawing/2014/main" id="{EE989B3F-D744-4D11-5B93-680E965F6A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7261" y="4049712"/>
              <a:ext cx="439681" cy="463550"/>
            </a:xfrm>
            <a:custGeom>
              <a:avLst/>
              <a:gdLst/>
              <a:ahLst/>
              <a:cxnLst>
                <a:cxn ang="0">
                  <a:pos x="350" y="180"/>
                </a:cxn>
                <a:cxn ang="0">
                  <a:pos x="10" y="180"/>
                </a:cxn>
                <a:cxn ang="0">
                  <a:pos x="5" y="171"/>
                </a:cxn>
                <a:cxn ang="0">
                  <a:pos x="170" y="8"/>
                </a:cxn>
                <a:cxn ang="0">
                  <a:pos x="189" y="9"/>
                </a:cxn>
                <a:cxn ang="0">
                  <a:pos x="250" y="69"/>
                </a:cxn>
                <a:cxn ang="0">
                  <a:pos x="250" y="45"/>
                </a:cxn>
                <a:cxn ang="0">
                  <a:pos x="281" y="45"/>
                </a:cxn>
                <a:cxn ang="0">
                  <a:pos x="281" y="100"/>
                </a:cxn>
                <a:cxn ang="0">
                  <a:pos x="353" y="171"/>
                </a:cxn>
                <a:cxn ang="0">
                  <a:pos x="350" y="180"/>
                </a:cxn>
                <a:cxn ang="0">
                  <a:pos x="314" y="367"/>
                </a:cxn>
                <a:cxn ang="0">
                  <a:pos x="300" y="380"/>
                </a:cxn>
                <a:cxn ang="0">
                  <a:pos x="194" y="380"/>
                </a:cxn>
                <a:cxn ang="0">
                  <a:pos x="194" y="302"/>
                </a:cxn>
                <a:cxn ang="0">
                  <a:pos x="146" y="302"/>
                </a:cxn>
                <a:cxn ang="0">
                  <a:pos x="146" y="380"/>
                </a:cxn>
                <a:cxn ang="0">
                  <a:pos x="58" y="380"/>
                </a:cxn>
                <a:cxn ang="0">
                  <a:pos x="44" y="366"/>
                </a:cxn>
                <a:cxn ang="0">
                  <a:pos x="44" y="188"/>
                </a:cxn>
                <a:cxn ang="0">
                  <a:pos x="314" y="188"/>
                </a:cxn>
                <a:cxn ang="0">
                  <a:pos x="314" y="367"/>
                </a:cxn>
                <a:cxn ang="0">
                  <a:pos x="273" y="242"/>
                </a:cxn>
                <a:cxn ang="0">
                  <a:pos x="225" y="242"/>
                </a:cxn>
                <a:cxn ang="0">
                  <a:pos x="225" y="282"/>
                </a:cxn>
                <a:cxn ang="0">
                  <a:pos x="273" y="282"/>
                </a:cxn>
                <a:cxn ang="0">
                  <a:pos x="273" y="242"/>
                </a:cxn>
              </a:cxnLst>
              <a:rect l="0" t="0" r="r" b="b"/>
              <a:pathLst>
                <a:path w="360" h="380">
                  <a:moveTo>
                    <a:pt x="350" y="180"/>
                  </a:moveTo>
                  <a:cubicBezTo>
                    <a:pt x="295" y="180"/>
                    <a:pt x="68" y="180"/>
                    <a:pt x="10" y="180"/>
                  </a:cubicBezTo>
                  <a:cubicBezTo>
                    <a:pt x="0" y="180"/>
                    <a:pt x="0" y="176"/>
                    <a:pt x="5" y="171"/>
                  </a:cubicBezTo>
                  <a:cubicBezTo>
                    <a:pt x="36" y="140"/>
                    <a:pt x="138" y="40"/>
                    <a:pt x="170" y="8"/>
                  </a:cubicBezTo>
                  <a:cubicBezTo>
                    <a:pt x="178" y="0"/>
                    <a:pt x="180" y="0"/>
                    <a:pt x="189" y="9"/>
                  </a:cubicBezTo>
                  <a:cubicBezTo>
                    <a:pt x="201" y="21"/>
                    <a:pt x="225" y="44"/>
                    <a:pt x="250" y="69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81" y="45"/>
                    <a:pt x="281" y="45"/>
                    <a:pt x="281" y="45"/>
                  </a:cubicBezTo>
                  <a:cubicBezTo>
                    <a:pt x="281" y="100"/>
                    <a:pt x="281" y="100"/>
                    <a:pt x="281" y="100"/>
                  </a:cubicBezTo>
                  <a:cubicBezTo>
                    <a:pt x="311" y="129"/>
                    <a:pt x="339" y="158"/>
                    <a:pt x="353" y="171"/>
                  </a:cubicBezTo>
                  <a:cubicBezTo>
                    <a:pt x="358" y="176"/>
                    <a:pt x="360" y="180"/>
                    <a:pt x="350" y="180"/>
                  </a:cubicBezTo>
                  <a:close/>
                  <a:moveTo>
                    <a:pt x="314" y="367"/>
                  </a:moveTo>
                  <a:cubicBezTo>
                    <a:pt x="314" y="376"/>
                    <a:pt x="310" y="380"/>
                    <a:pt x="300" y="380"/>
                  </a:cubicBezTo>
                  <a:cubicBezTo>
                    <a:pt x="269" y="380"/>
                    <a:pt x="194" y="380"/>
                    <a:pt x="194" y="380"/>
                  </a:cubicBezTo>
                  <a:cubicBezTo>
                    <a:pt x="194" y="302"/>
                    <a:pt x="194" y="302"/>
                    <a:pt x="194" y="302"/>
                  </a:cubicBezTo>
                  <a:cubicBezTo>
                    <a:pt x="146" y="302"/>
                    <a:pt x="146" y="302"/>
                    <a:pt x="146" y="302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6" y="380"/>
                    <a:pt x="86" y="380"/>
                    <a:pt x="58" y="380"/>
                  </a:cubicBezTo>
                  <a:cubicBezTo>
                    <a:pt x="49" y="380"/>
                    <a:pt x="44" y="375"/>
                    <a:pt x="44" y="366"/>
                  </a:cubicBezTo>
                  <a:cubicBezTo>
                    <a:pt x="44" y="322"/>
                    <a:pt x="44" y="188"/>
                    <a:pt x="44" y="188"/>
                  </a:cubicBezTo>
                  <a:cubicBezTo>
                    <a:pt x="314" y="188"/>
                    <a:pt x="314" y="188"/>
                    <a:pt x="314" y="188"/>
                  </a:cubicBezTo>
                  <a:cubicBezTo>
                    <a:pt x="314" y="188"/>
                    <a:pt x="314" y="323"/>
                    <a:pt x="314" y="367"/>
                  </a:cubicBezTo>
                  <a:close/>
                  <a:moveTo>
                    <a:pt x="273" y="242"/>
                  </a:moveTo>
                  <a:cubicBezTo>
                    <a:pt x="225" y="242"/>
                    <a:pt x="225" y="242"/>
                    <a:pt x="225" y="24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73" y="282"/>
                    <a:pt x="273" y="282"/>
                    <a:pt x="273" y="282"/>
                  </a:cubicBezTo>
                  <a:cubicBezTo>
                    <a:pt x="273" y="242"/>
                    <a:pt x="273" y="242"/>
                    <a:pt x="273" y="2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lIns="121682" tIns="60841" rIns="121682" bIns="60841"/>
            <a:lstStyle/>
            <a:p>
              <a:pPr defTabSz="1217295">
                <a:defRPr/>
              </a:pPr>
              <a:endParaRPr lang="en-US" sz="319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图形 81">
            <a:extLst>
              <a:ext uri="{FF2B5EF4-FFF2-40B4-BE49-F238E27FC236}">
                <a16:creationId xmlns:a16="http://schemas.microsoft.com/office/drawing/2014/main" id="{35FA7B1D-C9F6-78FA-107C-5EEDB508E51F}"/>
              </a:ext>
            </a:extLst>
          </p:cNvPr>
          <p:cNvGrpSpPr/>
          <p:nvPr/>
        </p:nvGrpSpPr>
        <p:grpSpPr>
          <a:xfrm rot="18595554">
            <a:off x="9081336" y="494451"/>
            <a:ext cx="2717636" cy="2717318"/>
            <a:chOff x="5709095" y="758876"/>
            <a:chExt cx="6197631" cy="619690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5CF3D98-47E9-D0F6-F678-8FBED1EC0B0E}"/>
                </a:ext>
              </a:extLst>
            </p:cNvPr>
            <p:cNvSpPr/>
            <p:nvPr/>
          </p:nvSpPr>
          <p:spPr>
            <a:xfrm rot="8184600">
              <a:off x="6183745" y="2807275"/>
              <a:ext cx="1979001" cy="2168153"/>
            </a:xfrm>
            <a:custGeom>
              <a:avLst/>
              <a:gdLst>
                <a:gd name="connsiteX0" fmla="*/ -232 w 1979001"/>
                <a:gd name="connsiteY0" fmla="*/ 935013 h 2168153"/>
                <a:gd name="connsiteX1" fmla="*/ 259267 w 1979001"/>
                <a:gd name="connsiteY1" fmla="*/ 1598839 h 2168153"/>
                <a:gd name="connsiteX2" fmla="*/ 672862 w 1979001"/>
                <a:gd name="connsiteY2" fmla="*/ 2049590 h 2168153"/>
                <a:gd name="connsiteX3" fmla="*/ 729624 w 1979001"/>
                <a:gd name="connsiteY3" fmla="*/ 1779147 h 2168153"/>
                <a:gd name="connsiteX4" fmla="*/ 883710 w 1979001"/>
                <a:gd name="connsiteY4" fmla="*/ 1795530 h 2168153"/>
                <a:gd name="connsiteX5" fmla="*/ 1524362 w 1979001"/>
                <a:gd name="connsiteY5" fmla="*/ 2131544 h 2168153"/>
                <a:gd name="connsiteX6" fmla="*/ 1402727 w 1979001"/>
                <a:gd name="connsiteY6" fmla="*/ 1418540 h 2168153"/>
                <a:gd name="connsiteX7" fmla="*/ 1881187 w 1979001"/>
                <a:gd name="connsiteY7" fmla="*/ 1385755 h 2168153"/>
                <a:gd name="connsiteX8" fmla="*/ 1524371 w 1979001"/>
                <a:gd name="connsiteY8" fmla="*/ 869443 h 2168153"/>
                <a:gd name="connsiteX9" fmla="*/ 1921735 w 1979001"/>
                <a:gd name="connsiteY9" fmla="*/ 762896 h 2168153"/>
                <a:gd name="connsiteX10" fmla="*/ 900083 w 1979001"/>
                <a:gd name="connsiteY10" fmla="*/ -113 h 2168153"/>
                <a:gd name="connsiteX11" fmla="*/ -277 w 1979001"/>
                <a:gd name="connsiteY11" fmla="*/ 935013 h 2168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53">
                  <a:moveTo>
                    <a:pt x="-232" y="935013"/>
                  </a:moveTo>
                  <a:cubicBezTo>
                    <a:pt x="-232" y="935013"/>
                    <a:pt x="121412" y="1295611"/>
                    <a:pt x="259267" y="1598839"/>
                  </a:cubicBezTo>
                  <a:cubicBezTo>
                    <a:pt x="397132" y="1902077"/>
                    <a:pt x="640420" y="2049590"/>
                    <a:pt x="672862" y="2049590"/>
                  </a:cubicBezTo>
                  <a:cubicBezTo>
                    <a:pt x="705292" y="2049590"/>
                    <a:pt x="737734" y="1877493"/>
                    <a:pt x="729624" y="1779147"/>
                  </a:cubicBezTo>
                  <a:cubicBezTo>
                    <a:pt x="721513" y="1680802"/>
                    <a:pt x="494442" y="1484101"/>
                    <a:pt x="883710" y="1795530"/>
                  </a:cubicBezTo>
                  <a:cubicBezTo>
                    <a:pt x="1272968" y="2106960"/>
                    <a:pt x="1548688" y="2238090"/>
                    <a:pt x="1524362" y="2131544"/>
                  </a:cubicBezTo>
                  <a:cubicBezTo>
                    <a:pt x="1564913" y="1869282"/>
                    <a:pt x="1110776" y="1320195"/>
                    <a:pt x="1402727" y="1418540"/>
                  </a:cubicBezTo>
                  <a:cubicBezTo>
                    <a:pt x="1694668" y="1516886"/>
                    <a:pt x="2189349" y="1746362"/>
                    <a:pt x="1881187" y="1385755"/>
                  </a:cubicBezTo>
                  <a:cubicBezTo>
                    <a:pt x="1573025" y="1025158"/>
                    <a:pt x="1256747" y="861242"/>
                    <a:pt x="1524371" y="869443"/>
                  </a:cubicBezTo>
                  <a:cubicBezTo>
                    <a:pt x="1791985" y="877639"/>
                    <a:pt x="2051484" y="1000574"/>
                    <a:pt x="1921735" y="762896"/>
                  </a:cubicBezTo>
                  <a:cubicBezTo>
                    <a:pt x="1791976" y="525228"/>
                    <a:pt x="1167736" y="155601"/>
                    <a:pt x="900083" y="-113"/>
                  </a:cubicBezTo>
                  <a:cubicBezTo>
                    <a:pt x="689238" y="106433"/>
                    <a:pt x="275453" y="385916"/>
                    <a:pt x="-277" y="935013"/>
                  </a:cubicBezTo>
                  <a:close/>
                </a:path>
              </a:pathLst>
            </a:custGeom>
            <a:solidFill>
              <a:srgbClr val="FF4000"/>
            </a:solidFill>
            <a:ln w="35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" name="图形 81">
              <a:extLst>
                <a:ext uri="{FF2B5EF4-FFF2-40B4-BE49-F238E27FC236}">
                  <a16:creationId xmlns:a16="http://schemas.microsoft.com/office/drawing/2014/main" id="{17DB8CF7-9A8D-03A4-CC51-2C13EE3E73D0}"/>
                </a:ext>
              </a:extLst>
            </p:cNvPr>
            <p:cNvGrpSpPr/>
            <p:nvPr/>
          </p:nvGrpSpPr>
          <p:grpSpPr>
            <a:xfrm>
              <a:off x="6376307" y="1171012"/>
              <a:ext cx="5530419" cy="5523100"/>
              <a:chOff x="6376307" y="1171012"/>
              <a:chExt cx="5530419" cy="5523100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D8A6F65-E56A-E9CC-A329-2F715506D84C}"/>
                  </a:ext>
                </a:extLst>
              </p:cNvPr>
              <p:cNvSpPr/>
              <p:nvPr/>
            </p:nvSpPr>
            <p:spPr>
              <a:xfrm rot="8184600">
                <a:off x="6905251" y="3358384"/>
                <a:ext cx="1311569" cy="1263948"/>
              </a:xfrm>
              <a:custGeom>
                <a:avLst/>
                <a:gdLst>
                  <a:gd name="connsiteX0" fmla="*/ -214 w 1311569"/>
                  <a:gd name="connsiteY0" fmla="*/ 621829 h 1263948"/>
                  <a:gd name="connsiteX1" fmla="*/ 185543 w 1311569"/>
                  <a:gd name="connsiteY1" fmla="*/ 1179099 h 1263948"/>
                  <a:gd name="connsiteX2" fmla="*/ 330923 w 1311569"/>
                  <a:gd name="connsiteY2" fmla="*/ 1114491 h 1263948"/>
                  <a:gd name="connsiteX3" fmla="*/ 476294 w 1311569"/>
                  <a:gd name="connsiteY3" fmla="*/ 952966 h 1263948"/>
                  <a:gd name="connsiteX4" fmla="*/ 872048 w 1311569"/>
                  <a:gd name="connsiteY4" fmla="*/ 1090259 h 1263948"/>
                  <a:gd name="connsiteX5" fmla="*/ 888193 w 1311569"/>
                  <a:gd name="connsiteY5" fmla="*/ 823740 h 1263948"/>
                  <a:gd name="connsiteX6" fmla="*/ 1041640 w 1311569"/>
                  <a:gd name="connsiteY6" fmla="*/ 718746 h 1263948"/>
                  <a:gd name="connsiteX7" fmla="*/ 1292015 w 1311569"/>
                  <a:gd name="connsiteY7" fmla="*/ 427996 h 1263948"/>
                  <a:gd name="connsiteX8" fmla="*/ 557066 w 1311569"/>
                  <a:gd name="connsiteY8" fmla="*/ -67 h 1263948"/>
                  <a:gd name="connsiteX9" fmla="*/ -214 w 1311569"/>
                  <a:gd name="connsiteY9" fmla="*/ 621829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-214" y="621829"/>
                    </a:moveTo>
                    <a:cubicBezTo>
                      <a:pt x="-214" y="621829"/>
                      <a:pt x="88626" y="1049883"/>
                      <a:pt x="185543" y="1179099"/>
                    </a:cubicBezTo>
                    <a:cubicBezTo>
                      <a:pt x="282460" y="1308325"/>
                      <a:pt x="306691" y="1292170"/>
                      <a:pt x="330923" y="1114491"/>
                    </a:cubicBezTo>
                    <a:cubicBezTo>
                      <a:pt x="355155" y="936811"/>
                      <a:pt x="185543" y="759123"/>
                      <a:pt x="476294" y="952966"/>
                    </a:cubicBezTo>
                    <a:cubicBezTo>
                      <a:pt x="767054" y="1146800"/>
                      <a:pt x="1017418" y="1389087"/>
                      <a:pt x="872048" y="1090259"/>
                    </a:cubicBezTo>
                    <a:cubicBezTo>
                      <a:pt x="726668" y="791431"/>
                      <a:pt x="686282" y="718746"/>
                      <a:pt x="888193" y="823740"/>
                    </a:cubicBezTo>
                    <a:cubicBezTo>
                      <a:pt x="1090104" y="928734"/>
                      <a:pt x="1283947" y="1009497"/>
                      <a:pt x="1041640" y="718746"/>
                    </a:cubicBezTo>
                    <a:cubicBezTo>
                      <a:pt x="855893" y="508758"/>
                      <a:pt x="1227397" y="452218"/>
                      <a:pt x="1292015" y="427996"/>
                    </a:cubicBezTo>
                    <a:cubicBezTo>
                      <a:pt x="1445472" y="452227"/>
                      <a:pt x="637828" y="-67"/>
                      <a:pt x="557066" y="-67"/>
                    </a:cubicBezTo>
                    <a:cubicBezTo>
                      <a:pt x="468216" y="16087"/>
                      <a:pt x="32086" y="557212"/>
                      <a:pt x="-214" y="621829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图形 81">
                <a:extLst>
                  <a:ext uri="{FF2B5EF4-FFF2-40B4-BE49-F238E27FC236}">
                    <a16:creationId xmlns:a16="http://schemas.microsoft.com/office/drawing/2014/main" id="{F8AE064F-EB09-8C22-C1B4-850F4D6CACC2}"/>
                  </a:ext>
                </a:extLst>
              </p:cNvPr>
              <p:cNvGrpSpPr/>
              <p:nvPr/>
            </p:nvGrpSpPr>
            <p:grpSpPr>
              <a:xfrm>
                <a:off x="6376307" y="1171012"/>
                <a:ext cx="5530419" cy="5523100"/>
                <a:chOff x="6376307" y="1171012"/>
                <a:chExt cx="5530419" cy="5523100"/>
              </a:xfrm>
            </p:grpSpPr>
            <p:grpSp>
              <p:nvGrpSpPr>
                <p:cNvPr id="48" name="图形 81">
                  <a:extLst>
                    <a:ext uri="{FF2B5EF4-FFF2-40B4-BE49-F238E27FC236}">
                      <a16:creationId xmlns:a16="http://schemas.microsoft.com/office/drawing/2014/main" id="{6964DD4C-66AC-9C2B-A4B5-68F180875F52}"/>
                    </a:ext>
                  </a:extLst>
                </p:cNvPr>
                <p:cNvGrpSpPr/>
                <p:nvPr/>
              </p:nvGrpSpPr>
              <p:grpSpPr>
                <a:xfrm>
                  <a:off x="6376307" y="1171012"/>
                  <a:ext cx="5530419" cy="5523100"/>
                  <a:chOff x="6376307" y="1171012"/>
                  <a:chExt cx="5530419" cy="5523100"/>
                </a:xfrm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F9335721-5273-E8E9-A027-42BFA97140A7}"/>
                      </a:ext>
                    </a:extLst>
                  </p:cNvPr>
                  <p:cNvSpPr/>
                  <p:nvPr/>
                </p:nvSpPr>
                <p:spPr>
                  <a:xfrm rot="8184600">
                    <a:off x="7904695" y="2360518"/>
                    <a:ext cx="3375945" cy="3166014"/>
                  </a:xfrm>
                  <a:custGeom>
                    <a:avLst/>
                    <a:gdLst>
                      <a:gd name="connsiteX0" fmla="*/ 157 w 3375945"/>
                      <a:gd name="connsiteY0" fmla="*/ 71 h 3166014"/>
                      <a:gd name="connsiteX1" fmla="*/ 3376103 w 3375945"/>
                      <a:gd name="connsiteY1" fmla="*/ 2188821 h 3166014"/>
                      <a:gd name="connsiteX2" fmla="*/ 2415031 w 3375945"/>
                      <a:gd name="connsiteY2" fmla="*/ 3166086 h 3166014"/>
                      <a:gd name="connsiteX3" fmla="*/ 157 w 3375945"/>
                      <a:gd name="connsiteY3" fmla="*/ 166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157" y="71"/>
                        </a:moveTo>
                        <a:cubicBezTo>
                          <a:pt x="751270" y="16223"/>
                          <a:pt x="2649250" y="323131"/>
                          <a:pt x="3376103" y="2188821"/>
                        </a:cubicBezTo>
                        <a:cubicBezTo>
                          <a:pt x="3125729" y="2237284"/>
                          <a:pt x="2511929" y="2834940"/>
                          <a:pt x="2415031" y="3166086"/>
                        </a:cubicBezTo>
                        <a:cubicBezTo>
                          <a:pt x="565561" y="2221149"/>
                          <a:pt x="40543" y="727019"/>
                          <a:pt x="157" y="166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D0F2FC"/>
                      </a:gs>
                      <a:gs pos="100000">
                        <a:srgbClr val="48A1FA"/>
                      </a:gs>
                    </a:gsLst>
                    <a:lin ang="12600000" scaled="0"/>
                    <a:tileRect/>
                  </a:gra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defTabSz="685754"/>
                    <a:endParaRPr lang="zh-CN" altLang="en-US" sz="1350">
                      <a:solidFill>
                        <a:srgbClr val="FFFFFF"/>
                      </a:solidFill>
                      <a:cs typeface="+mn-ea"/>
                    </a:endParaRPr>
                  </a:p>
                </p:txBody>
              </p:sp>
              <p:grpSp>
                <p:nvGrpSpPr>
                  <p:cNvPr id="52" name="图形 81">
                    <a:extLst>
                      <a:ext uri="{FF2B5EF4-FFF2-40B4-BE49-F238E27FC236}">
                        <a16:creationId xmlns:a16="http://schemas.microsoft.com/office/drawing/2014/main" id="{23264E58-F926-EA3F-2D50-F94CF96D44CA}"/>
                      </a:ext>
                    </a:extLst>
                  </p:cNvPr>
                  <p:cNvGrpSpPr/>
                  <p:nvPr/>
                </p:nvGrpSpPr>
                <p:grpSpPr>
                  <a:xfrm>
                    <a:off x="6376307" y="2128831"/>
                    <a:ext cx="3734530" cy="3735694"/>
                    <a:chOff x="6376307" y="2128831"/>
                    <a:chExt cx="3734530" cy="3735694"/>
                  </a:xfrm>
                  <a:solidFill>
                    <a:srgbClr val="BFBFBF"/>
                  </a:solidFill>
                </p:grpSpPr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DEF0EBB4-6057-A7A4-5320-0871C7AB979B}"/>
                        </a:ext>
                      </a:extLst>
                    </p:cNvPr>
                    <p:cNvSpPr/>
                    <p:nvPr/>
                  </p:nvSpPr>
                  <p:spPr>
                    <a:xfrm rot="8184600">
                      <a:off x="7798514" y="2320450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-194 h 1316469"/>
                        <a:gd name="connsiteX1" fmla="*/ 32300 w 1082240"/>
                        <a:gd name="connsiteY1" fmla="*/ 831681 h 1316469"/>
                        <a:gd name="connsiteX2" fmla="*/ 1082241 w 1082240"/>
                        <a:gd name="connsiteY2" fmla="*/ 1316275 h 1316469"/>
                        <a:gd name="connsiteX3" fmla="*/ 1033787 w 1082240"/>
                        <a:gd name="connsiteY3" fmla="*/ 670156 h 1316469"/>
                        <a:gd name="connsiteX4" fmla="*/ 39 w 1082240"/>
                        <a:gd name="connsiteY4" fmla="*/ -194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-194"/>
                          </a:moveTo>
                          <a:cubicBezTo>
                            <a:pt x="0" y="-194"/>
                            <a:pt x="32300" y="823604"/>
                            <a:pt x="32300" y="831681"/>
                          </a:cubicBezTo>
                          <a:cubicBezTo>
                            <a:pt x="32300" y="839758"/>
                            <a:pt x="1025757" y="1292044"/>
                            <a:pt x="1082241" y="1316275"/>
                          </a:cubicBezTo>
                          <a:lnTo>
                            <a:pt x="1033787" y="670156"/>
                          </a:lnTo>
                          <a:cubicBezTo>
                            <a:pt x="944947" y="678233"/>
                            <a:pt x="153448" y="169417"/>
                            <a:pt x="39" y="-19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8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rgbClr val="48A1FA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  <a:ln w="12700">
                      <a:solidFill>
                        <a:schemeClr val="bg1"/>
                      </a:solidFill>
                      <a:extLst>
                        <a:ext uri="{C807C97D-BFC1-408E-A445-0C87EB9F89A2}">
                          <ask:lineSketchStyleProps xmlns:ask="http://schemas.microsoft.com/office/drawing/2018/sketchyshapes">
                            <ask:type>
                              <ask:lineSketchNone/>
                            </ask:type>
                          </ask:lineSketchStyleProps>
                        </a:ext>
                      </a:extLst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zh-CN" altLang="en-US" sz="1400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17A7538E-ECB0-5906-BCC1-F05A7BA0EC73}"/>
                        </a:ext>
                      </a:extLst>
                    </p:cNvPr>
                    <p:cNvSpPr/>
                    <p:nvPr/>
                  </p:nvSpPr>
                  <p:spPr>
                    <a:xfrm rot="8184600">
                      <a:off x="7654195" y="4475990"/>
                      <a:ext cx="1281407" cy="1098161"/>
                    </a:xfrm>
                    <a:custGeom>
                      <a:avLst/>
                      <a:gdLst>
                        <a:gd name="connsiteX0" fmla="*/ -156 w 1281407"/>
                        <a:gd name="connsiteY0" fmla="*/ 188 h 1098161"/>
                        <a:gd name="connsiteX1" fmla="*/ 822604 w 1281407"/>
                        <a:gd name="connsiteY1" fmla="*/ 36773 h 1098161"/>
                        <a:gd name="connsiteX2" fmla="*/ 1281252 w 1281407"/>
                        <a:gd name="connsiteY2" fmla="*/ 1098334 h 1098161"/>
                        <a:gd name="connsiteX3" fmla="*/ 636524 w 1281407"/>
                        <a:gd name="connsiteY3" fmla="*/ 1034016 h 1098161"/>
                        <a:gd name="connsiteX4" fmla="*/ -147 w 1281407"/>
                        <a:gd name="connsiteY4" fmla="*/ 173 h 10981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1">
                          <a:moveTo>
                            <a:pt x="-156" y="188"/>
                          </a:moveTo>
                          <a:cubicBezTo>
                            <a:pt x="-156" y="188"/>
                            <a:pt x="814527" y="36574"/>
                            <a:pt x="822604" y="36773"/>
                          </a:cubicBezTo>
                          <a:cubicBezTo>
                            <a:pt x="830679" y="36971"/>
                            <a:pt x="1258411" y="1041184"/>
                            <a:pt x="1281252" y="1098334"/>
                          </a:cubicBezTo>
                          <a:lnTo>
                            <a:pt x="636524" y="1034016"/>
                          </a:lnTo>
                          <a:cubicBezTo>
                            <a:pt x="549859" y="719253"/>
                            <a:pt x="189868" y="190102"/>
                            <a:pt x="-147" y="173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8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rgbClr val="48A1FA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  <a:ln w="12700">
                      <a:solidFill>
                        <a:schemeClr val="bg1"/>
                      </a:solidFill>
                      <a:extLst>
                        <a:ext uri="{C807C97D-BFC1-408E-A445-0C87EB9F89A2}">
                          <ask:lineSketchStyleProps xmlns:ask="http://schemas.microsoft.com/office/drawing/2018/sketchyshapes">
                            <ask:type>
                              <ask:lineSketchNone/>
                            </ask:type>
                          </ask:lineSketchStyleProps>
                        </a:ext>
                      </a:extLst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zh-CN" altLang="en-US" sz="1400">
                        <a:solidFill>
                          <a:schemeClr val="lt1"/>
                        </a:solidFill>
                      </a:endParaRPr>
                    </a:p>
                  </p:txBody>
                </p:sp>
                <p:sp>
                  <p:nvSpPr>
                    <p:cNvPr id="55" name="任意多边形: 形状 54">
                      <a:extLst>
                        <a:ext uri="{FF2B5EF4-FFF2-40B4-BE49-F238E27FC236}">
                          <a16:creationId xmlns:a16="http://schemas.microsoft.com/office/drawing/2014/main" id="{8F71CC32-BA3E-FCA0-0E51-D94943F9C973}"/>
                        </a:ext>
                      </a:extLst>
                    </p:cNvPr>
                    <p:cNvSpPr/>
                    <p:nvPr/>
                  </p:nvSpPr>
                  <p:spPr>
                    <a:xfrm rot="8184600">
                      <a:off x="8057217" y="3561938"/>
                      <a:ext cx="949975" cy="1026413"/>
                    </a:xfrm>
                    <a:custGeom>
                      <a:avLst/>
                      <a:gdLst>
                        <a:gd name="connsiteX0" fmla="*/ -44 w 949975"/>
                        <a:gd name="connsiteY0" fmla="*/ 18 h 1026413"/>
                        <a:gd name="connsiteX1" fmla="*/ 158709 w 949975"/>
                        <a:gd name="connsiteY1" fmla="*/ 378027 h 1026413"/>
                        <a:gd name="connsiteX2" fmla="*/ 949932 w 949975"/>
                        <a:gd name="connsiteY2" fmla="*/ 1026432 h 1026413"/>
                        <a:gd name="connsiteX3" fmla="*/ 919654 w 949975"/>
                        <a:gd name="connsiteY3" fmla="*/ 819921 h 1026413"/>
                        <a:gd name="connsiteX4" fmla="*/ -42 w 949975"/>
                        <a:gd name="connsiteY4" fmla="*/ 18 h 1026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9975" h="1026413">
                          <a:moveTo>
                            <a:pt x="-44" y="18"/>
                          </a:moveTo>
                          <a:cubicBezTo>
                            <a:pt x="-44" y="18"/>
                            <a:pt x="135782" y="325040"/>
                            <a:pt x="158709" y="378027"/>
                          </a:cubicBezTo>
                          <a:cubicBezTo>
                            <a:pt x="186844" y="413730"/>
                            <a:pt x="897744" y="993876"/>
                            <a:pt x="949932" y="1026432"/>
                          </a:cubicBezTo>
                          <a:lnTo>
                            <a:pt x="919654" y="819921"/>
                          </a:lnTo>
                          <a:cubicBezTo>
                            <a:pt x="843509" y="746592"/>
                            <a:pt x="188105" y="172068"/>
                            <a:pt x="-42" y="18"/>
                          </a:cubicBezTo>
                          <a:close/>
                        </a:path>
                      </a:pathLst>
                    </a:custGeom>
                    <a:solidFill>
                      <a:srgbClr val="BFBFBF"/>
                    </a:solidFill>
                    <a:ln w="95250" cap="flat">
                      <a:solidFill>
                        <a:srgbClr val="18348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" name="任意多边形: 形状 55">
                      <a:extLst>
                        <a:ext uri="{FF2B5EF4-FFF2-40B4-BE49-F238E27FC236}">
                          <a16:creationId xmlns:a16="http://schemas.microsoft.com/office/drawing/2014/main" id="{0D099C8A-17AA-777F-E7FF-56520CF040AB}"/>
                        </a:ext>
                      </a:extLst>
                    </p:cNvPr>
                    <p:cNvSpPr/>
                    <p:nvPr/>
                  </p:nvSpPr>
                  <p:spPr>
                    <a:xfrm rot="8184600">
                      <a:off x="7974325" y="3337865"/>
                      <a:ext cx="1131446" cy="1216904"/>
                    </a:xfrm>
                    <a:custGeom>
                      <a:avLst/>
                      <a:gdLst>
                        <a:gd name="connsiteX0" fmla="*/ 159682 w 1131446"/>
                        <a:gd name="connsiteY0" fmla="*/ 5 h 1216904"/>
                        <a:gd name="connsiteX1" fmla="*/ -33 w 1131446"/>
                        <a:gd name="connsiteY1" fmla="*/ 231272 h 1216904"/>
                        <a:gd name="connsiteX2" fmla="*/ 196610 w 1131446"/>
                        <a:gd name="connsiteY2" fmla="*/ 571638 h 1216904"/>
                        <a:gd name="connsiteX3" fmla="*/ 1013417 w 1131446"/>
                        <a:gd name="connsiteY3" fmla="*/ 1216900 h 1216904"/>
                        <a:gd name="connsiteX4" fmla="*/ 1131413 w 1131446"/>
                        <a:gd name="connsiteY4" fmla="*/ 1040249 h 1216904"/>
                        <a:gd name="connsiteX5" fmla="*/ 350449 w 1131446"/>
                        <a:gd name="connsiteY5" fmla="*/ 380738 h 1216904"/>
                        <a:gd name="connsiteX6" fmla="*/ 159701 w 1131446"/>
                        <a:gd name="connsiteY6" fmla="*/ -5 h 1216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1446" h="1216904">
                          <a:moveTo>
                            <a:pt x="159682" y="5"/>
                          </a:moveTo>
                          <a:lnTo>
                            <a:pt x="-33" y="231272"/>
                          </a:lnTo>
                          <a:lnTo>
                            <a:pt x="196610" y="571638"/>
                          </a:lnTo>
                          <a:lnTo>
                            <a:pt x="1013417" y="1216900"/>
                          </a:lnTo>
                          <a:lnTo>
                            <a:pt x="1131413" y="1040249"/>
                          </a:lnTo>
                          <a:lnTo>
                            <a:pt x="350449" y="380738"/>
                          </a:lnTo>
                          <a:lnTo>
                            <a:pt x="159701" y="-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800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rgbClr val="48A1FA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  <a:ln w="12700">
                      <a:solidFill>
                        <a:schemeClr val="bg1"/>
                      </a:solidFill>
                      <a:extLst>
                        <a:ext uri="{C807C97D-BFC1-408E-A445-0C87EB9F89A2}">
                          <ask:lineSketchStyleProps xmlns:ask="http://schemas.microsoft.com/office/drawing/2018/sketchyshapes">
                            <ask:type>
                              <ask:lineSketchNone/>
                            </ask:type>
                          </ask:lineSketchStyleProps>
                        </a:ext>
                      </a:extLst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zh-CN" altLang="en-US" sz="1400">
                        <a:solidFill>
                          <a:schemeClr val="lt1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93B8E639-C3E5-1BB0-5DF5-B6BA8D8E19B9}"/>
                    </a:ext>
                  </a:extLst>
                </p:cNvPr>
                <p:cNvSpPr/>
                <p:nvPr/>
              </p:nvSpPr>
              <p:spPr>
                <a:xfrm rot="8184600">
                  <a:off x="9761135" y="3594213"/>
                  <a:ext cx="728042" cy="715841"/>
                </a:xfrm>
                <a:custGeom>
                  <a:avLst/>
                  <a:gdLst>
                    <a:gd name="connsiteX0" fmla="*/ 73637 w 728042"/>
                    <a:gd name="connsiteY0" fmla="*/ 101392 h 715841"/>
                    <a:gd name="connsiteX1" fmla="*/ 630907 w 728042"/>
                    <a:gd name="connsiteY1" fmla="*/ 602130 h 715841"/>
                    <a:gd name="connsiteX2" fmla="*/ 73637 w 728042"/>
                    <a:gd name="connsiteY2" fmla="*/ 101392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637" y="101392"/>
                      </a:moveTo>
                      <a:cubicBezTo>
                        <a:pt x="-200969" y="472905"/>
                        <a:pt x="364378" y="933267"/>
                        <a:pt x="630907" y="602130"/>
                      </a:cubicBezTo>
                      <a:cubicBezTo>
                        <a:pt x="953966" y="198308"/>
                        <a:pt x="396696" y="-189359"/>
                        <a:pt x="73637" y="101392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>
                  <a:solidFill>
                    <a:srgbClr val="18348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C9F1E1EB-5C9C-EEB5-4575-9AF64D876080}"/>
                    </a:ext>
                  </a:extLst>
                </p:cNvPr>
                <p:cNvSpPr/>
                <p:nvPr/>
              </p:nvSpPr>
              <p:spPr>
                <a:xfrm rot="8184600">
                  <a:off x="9832749" y="3673511"/>
                  <a:ext cx="584090" cy="566429"/>
                </a:xfrm>
                <a:custGeom>
                  <a:avLst/>
                  <a:gdLst>
                    <a:gd name="connsiteX0" fmla="*/ 71004 w 584090"/>
                    <a:gd name="connsiteY0" fmla="*/ 70149 h 566429"/>
                    <a:gd name="connsiteX1" fmla="*/ 531366 w 584090"/>
                    <a:gd name="connsiteY1" fmla="*/ 457827 h 566429"/>
                    <a:gd name="connsiteX2" fmla="*/ 71004 w 584090"/>
                    <a:gd name="connsiteY2" fmla="*/ 70149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1004" y="70149"/>
                      </a:moveTo>
                      <a:cubicBezTo>
                        <a:pt x="272915" y="-123684"/>
                        <a:pt x="741345" y="110536"/>
                        <a:pt x="531366" y="457827"/>
                      </a:cubicBezTo>
                      <a:cubicBezTo>
                        <a:pt x="297147" y="756645"/>
                        <a:pt x="-179361" y="377064"/>
                        <a:pt x="71004" y="70149"/>
                      </a:cubicBezTo>
                      <a:close/>
                    </a:path>
                  </a:pathLst>
                </a:custGeom>
                <a:solidFill>
                  <a:srgbClr val="AEFFFF"/>
                </a:solidFill>
                <a:ln w="25400" cap="flat">
                  <a:solidFill>
                    <a:srgbClr val="18348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181454A-1986-BEF6-E2E0-7DEB677BB2AE}"/>
                  </a:ext>
                </a:extLst>
              </p:cNvPr>
              <p:cNvSpPr/>
              <p:nvPr/>
            </p:nvSpPr>
            <p:spPr>
              <a:xfrm rot="8184600">
                <a:off x="10106834" y="3740474"/>
                <a:ext cx="238497" cy="357766"/>
              </a:xfrm>
              <a:custGeom>
                <a:avLst/>
                <a:gdLst>
                  <a:gd name="connsiteX0" fmla="*/ 150804 w 238497"/>
                  <a:gd name="connsiteY0" fmla="*/ 113 h 357766"/>
                  <a:gd name="connsiteX1" fmla="*/ 53887 w 238497"/>
                  <a:gd name="connsiteY1" fmla="*/ 355890 h 357766"/>
                  <a:gd name="connsiteX2" fmla="*/ 150804 w 238497"/>
                  <a:gd name="connsiteY2" fmla="*/ 113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804" y="113"/>
                    </a:moveTo>
                    <a:cubicBezTo>
                      <a:pt x="85454" y="45238"/>
                      <a:pt x="-86369" y="187031"/>
                      <a:pt x="53887" y="355890"/>
                    </a:cubicBezTo>
                    <a:cubicBezTo>
                      <a:pt x="175035" y="388199"/>
                      <a:pt x="344638" y="16267"/>
                      <a:pt x="150804" y="113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222A115-BA15-98A1-A693-1902E7900977}"/>
              </a:ext>
            </a:extLst>
          </p:cNvPr>
          <p:cNvGrpSpPr/>
          <p:nvPr/>
        </p:nvGrpSpPr>
        <p:grpSpPr>
          <a:xfrm>
            <a:off x="8165568" y="4824412"/>
            <a:ext cx="3346978" cy="930243"/>
            <a:chOff x="1332210" y="1119916"/>
            <a:chExt cx="3346978" cy="930243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F76AE95-2627-C26B-66B7-82545869200D}"/>
                </a:ext>
              </a:extLst>
            </p:cNvPr>
            <p:cNvSpPr txBox="1"/>
            <p:nvPr/>
          </p:nvSpPr>
          <p:spPr>
            <a:xfrm>
              <a:off x="1332210" y="1428257"/>
              <a:ext cx="334697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030FC7D-569C-521A-2AD0-5C422D1C7E91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A41D8D6-20C6-A058-8FBD-44DEBCA2D618}"/>
              </a:ext>
            </a:extLst>
          </p:cNvPr>
          <p:cNvGrpSpPr/>
          <p:nvPr/>
        </p:nvGrpSpPr>
        <p:grpSpPr>
          <a:xfrm>
            <a:off x="6429731" y="1325681"/>
            <a:ext cx="3212458" cy="930243"/>
            <a:chOff x="1571449" y="1119916"/>
            <a:chExt cx="3212458" cy="930243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A301D75-0AF2-2EC4-03A1-F164C3292ADF}"/>
                </a:ext>
              </a:extLst>
            </p:cNvPr>
            <p:cNvSpPr txBox="1"/>
            <p:nvPr/>
          </p:nvSpPr>
          <p:spPr>
            <a:xfrm>
              <a:off x="1571449" y="1428257"/>
              <a:ext cx="3212457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5F71CFC-C82B-0E4C-28FC-C06ACCCCA516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82A16D2-78D5-1A61-2553-9568A1C7CFA5}"/>
              </a:ext>
            </a:extLst>
          </p:cNvPr>
          <p:cNvGrpSpPr/>
          <p:nvPr/>
        </p:nvGrpSpPr>
        <p:grpSpPr>
          <a:xfrm>
            <a:off x="4688981" y="5480083"/>
            <a:ext cx="3346978" cy="930243"/>
            <a:chOff x="1332210" y="1119916"/>
            <a:chExt cx="3346978" cy="930243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43AA5C7-7F5A-33BD-D61E-1E2B87377E9F}"/>
                </a:ext>
              </a:extLst>
            </p:cNvPr>
            <p:cNvSpPr txBox="1"/>
            <p:nvPr/>
          </p:nvSpPr>
          <p:spPr>
            <a:xfrm>
              <a:off x="1332210" y="1428257"/>
              <a:ext cx="3346978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A14B120-B27E-9CE8-3ED0-E622A5CDB0DD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C4AFEFA-866D-6D6F-9C5E-276302ED5135}"/>
              </a:ext>
            </a:extLst>
          </p:cNvPr>
          <p:cNvGrpSpPr/>
          <p:nvPr/>
        </p:nvGrpSpPr>
        <p:grpSpPr>
          <a:xfrm>
            <a:off x="2632530" y="2301114"/>
            <a:ext cx="3411362" cy="1207241"/>
            <a:chOff x="1372545" y="1119916"/>
            <a:chExt cx="3411362" cy="1207241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9F51268-9022-D00E-3B90-AF2C4CBE9259}"/>
                </a:ext>
              </a:extLst>
            </p:cNvPr>
            <p:cNvSpPr txBox="1"/>
            <p:nvPr/>
          </p:nvSpPr>
          <p:spPr>
            <a:xfrm>
              <a:off x="1372545" y="1428257"/>
              <a:ext cx="3411362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模板网，幻灯片演示模板及素材免费下载！</a:t>
              </a:r>
            </a:p>
            <a:p>
              <a:pPr algn="r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 唯一访 问网址：</a:t>
              </a:r>
              <a:endParaRPr lang="en-US" altLang="zh-CN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  <a:p>
              <a:pPr algn="r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www.51pptmo ban.com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DB5AA25-2498-93BA-7690-8849159996FA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4F99E90-575E-3997-AB30-7638EEDE6C14}"/>
              </a:ext>
            </a:extLst>
          </p:cNvPr>
          <p:cNvGrpSpPr/>
          <p:nvPr/>
        </p:nvGrpSpPr>
        <p:grpSpPr>
          <a:xfrm>
            <a:off x="616193" y="1316071"/>
            <a:ext cx="3212458" cy="930243"/>
            <a:chOff x="1571449" y="1119916"/>
            <a:chExt cx="3212458" cy="930243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1560865-7A9A-1DBF-92D8-648F8A3D1999}"/>
                </a:ext>
              </a:extLst>
            </p:cNvPr>
            <p:cNvSpPr txBox="1"/>
            <p:nvPr/>
          </p:nvSpPr>
          <p:spPr>
            <a:xfrm>
              <a:off x="1571449" y="1428257"/>
              <a:ext cx="3212457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C159889-E55C-2BE6-3ED2-844EF1C56FEE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895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2261" y="1049353"/>
            <a:ext cx="9517349" cy="1323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2259" y="4898170"/>
            <a:ext cx="9949509" cy="124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7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84C50B2-03D4-AAD9-5D94-89F9CF52F156}"/>
              </a:ext>
            </a:extLst>
          </p:cNvPr>
          <p:cNvSpPr/>
          <p:nvPr/>
        </p:nvSpPr>
        <p:spPr>
          <a:xfrm>
            <a:off x="2081303" y="693711"/>
            <a:ext cx="7799646" cy="5319068"/>
          </a:xfrm>
          <a:custGeom>
            <a:avLst/>
            <a:gdLst>
              <a:gd name="connsiteX0" fmla="*/ 3297661 w 3297661"/>
              <a:gd name="connsiteY0" fmla="*/ 964521 h 2248881"/>
              <a:gd name="connsiteX1" fmla="*/ 2787244 w 3297661"/>
              <a:gd name="connsiteY1" fmla="*/ 454771 h 2248881"/>
              <a:gd name="connsiteX2" fmla="*/ 2687673 w 3297661"/>
              <a:gd name="connsiteY2" fmla="*/ 464496 h 2248881"/>
              <a:gd name="connsiteX3" fmla="*/ 1986601 w 3297661"/>
              <a:gd name="connsiteY3" fmla="*/ 0 h 2248881"/>
              <a:gd name="connsiteX4" fmla="*/ 1516403 w 3297661"/>
              <a:gd name="connsiteY4" fmla="*/ 162506 h 2248881"/>
              <a:gd name="connsiteX5" fmla="*/ 1108399 w 3297661"/>
              <a:gd name="connsiteY5" fmla="*/ 0 h 2248881"/>
              <a:gd name="connsiteX6" fmla="*/ 515415 w 3297661"/>
              <a:gd name="connsiteY6" fmla="*/ 592207 h 2248881"/>
              <a:gd name="connsiteX7" fmla="*/ 524800 w 3297661"/>
              <a:gd name="connsiteY7" fmla="*/ 697697 h 2248881"/>
              <a:gd name="connsiteX8" fmla="*/ 0 w 3297661"/>
              <a:gd name="connsiteY8" fmla="*/ 1339329 h 2248881"/>
              <a:gd name="connsiteX9" fmla="*/ 655530 w 3297661"/>
              <a:gd name="connsiteY9" fmla="*/ 1994002 h 2248881"/>
              <a:gd name="connsiteX10" fmla="*/ 849075 w 3297661"/>
              <a:gd name="connsiteY10" fmla="*/ 1964989 h 2248881"/>
              <a:gd name="connsiteX11" fmla="*/ 1236001 w 3297661"/>
              <a:gd name="connsiteY11" fmla="*/ 2248881 h 2248881"/>
              <a:gd name="connsiteX12" fmla="*/ 1585817 w 3297661"/>
              <a:gd name="connsiteY12" fmla="*/ 2048475 h 2248881"/>
              <a:gd name="connsiteX13" fmla="*/ 1833982 w 3297661"/>
              <a:gd name="connsiteY13" fmla="*/ 2128933 h 2248881"/>
              <a:gd name="connsiteX14" fmla="*/ 2084598 w 3297661"/>
              <a:gd name="connsiteY14" fmla="*/ 2046732 h 2248881"/>
              <a:gd name="connsiteX15" fmla="*/ 2469493 w 3297661"/>
              <a:gd name="connsiteY15" fmla="*/ 2183902 h 2248881"/>
              <a:gd name="connsiteX16" fmla="*/ 3077488 w 3297661"/>
              <a:gd name="connsiteY16" fmla="*/ 1576711 h 2248881"/>
              <a:gd name="connsiteX17" fmla="*/ 3051508 w 3297661"/>
              <a:gd name="connsiteY17" fmla="*/ 1400699 h 2248881"/>
              <a:gd name="connsiteX18" fmla="*/ 3297661 w 3297661"/>
              <a:gd name="connsiteY18" fmla="*/ 964521 h 224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661" h="2248881">
                <a:moveTo>
                  <a:pt x="3297661" y="964521"/>
                </a:moveTo>
                <a:cubicBezTo>
                  <a:pt x="3297661" y="682990"/>
                  <a:pt x="3069143" y="454771"/>
                  <a:pt x="2787244" y="454771"/>
                </a:cubicBezTo>
                <a:cubicBezTo>
                  <a:pt x="2753167" y="454771"/>
                  <a:pt x="2719881" y="458143"/>
                  <a:pt x="2687673" y="464496"/>
                </a:cubicBezTo>
                <a:cubicBezTo>
                  <a:pt x="2572336" y="191567"/>
                  <a:pt x="2301872" y="0"/>
                  <a:pt x="1986601" y="0"/>
                </a:cubicBezTo>
                <a:cubicBezTo>
                  <a:pt x="1809108" y="0"/>
                  <a:pt x="1645817" y="60722"/>
                  <a:pt x="1516403" y="162506"/>
                </a:cubicBezTo>
                <a:cubicBezTo>
                  <a:pt x="1410107" y="61789"/>
                  <a:pt x="1266483" y="0"/>
                  <a:pt x="1108399" y="0"/>
                </a:cubicBezTo>
                <a:cubicBezTo>
                  <a:pt x="780901" y="0"/>
                  <a:pt x="515415" y="265138"/>
                  <a:pt x="515415" y="592207"/>
                </a:cubicBezTo>
                <a:cubicBezTo>
                  <a:pt x="515415" y="628212"/>
                  <a:pt x="518639" y="663454"/>
                  <a:pt x="524800" y="697697"/>
                </a:cubicBezTo>
                <a:cubicBezTo>
                  <a:pt x="225399" y="758209"/>
                  <a:pt x="0" y="1022471"/>
                  <a:pt x="0" y="1339329"/>
                </a:cubicBezTo>
                <a:cubicBezTo>
                  <a:pt x="0" y="1700889"/>
                  <a:pt x="293487" y="1994002"/>
                  <a:pt x="655530" y="1994002"/>
                </a:cubicBezTo>
                <a:cubicBezTo>
                  <a:pt x="722903" y="1994002"/>
                  <a:pt x="787901" y="1983838"/>
                  <a:pt x="849075" y="1964989"/>
                </a:cubicBezTo>
                <a:cubicBezTo>
                  <a:pt x="900558" y="2129485"/>
                  <a:pt x="1054321" y="2248881"/>
                  <a:pt x="1236001" y="2248881"/>
                </a:cubicBezTo>
                <a:cubicBezTo>
                  <a:pt x="1385176" y="2248881"/>
                  <a:pt x="1515449" y="2168338"/>
                  <a:pt x="1585817" y="2048475"/>
                </a:cubicBezTo>
                <a:cubicBezTo>
                  <a:pt x="1655526" y="2099034"/>
                  <a:pt x="1741239" y="2128933"/>
                  <a:pt x="1833982" y="2128933"/>
                </a:cubicBezTo>
                <a:cubicBezTo>
                  <a:pt x="1927802" y="2128933"/>
                  <a:pt x="2014450" y="2098367"/>
                  <a:pt x="2084598" y="2046732"/>
                </a:cubicBezTo>
                <a:cubicBezTo>
                  <a:pt x="2189425" y="2132457"/>
                  <a:pt x="2323436" y="2183902"/>
                  <a:pt x="2469493" y="2183902"/>
                </a:cubicBezTo>
                <a:cubicBezTo>
                  <a:pt x="2805279" y="2183902"/>
                  <a:pt x="3077488" y="1912058"/>
                  <a:pt x="3077488" y="1576711"/>
                </a:cubicBezTo>
                <a:cubicBezTo>
                  <a:pt x="3077488" y="1515494"/>
                  <a:pt x="3068380" y="1456420"/>
                  <a:pt x="3051508" y="1400699"/>
                </a:cubicBezTo>
                <a:cubicBezTo>
                  <a:pt x="3199063" y="1311354"/>
                  <a:pt x="3297661" y="1149439"/>
                  <a:pt x="3297661" y="964521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43" name="矩形: 圆角 842">
            <a:extLst>
              <a:ext uri="{FF2B5EF4-FFF2-40B4-BE49-F238E27FC236}">
                <a16:creationId xmlns:a16="http://schemas.microsoft.com/office/drawing/2014/main" id="{4A099AF5-1E43-6924-F382-8303A9563696}"/>
              </a:ext>
            </a:extLst>
          </p:cNvPr>
          <p:cNvSpPr/>
          <p:nvPr/>
        </p:nvSpPr>
        <p:spPr>
          <a:xfrm>
            <a:off x="3459701" y="3055837"/>
            <a:ext cx="5272597" cy="522609"/>
          </a:xfrm>
          <a:custGeom>
            <a:avLst/>
            <a:gdLst>
              <a:gd name="connsiteX0" fmla="*/ 0 w 5272597"/>
              <a:gd name="connsiteY0" fmla="*/ 261305 h 522609"/>
              <a:gd name="connsiteX1" fmla="*/ 261305 w 5272597"/>
              <a:gd name="connsiteY1" fmla="*/ 0 h 522609"/>
              <a:gd name="connsiteX2" fmla="*/ 5011293 w 5272597"/>
              <a:gd name="connsiteY2" fmla="*/ 0 h 522609"/>
              <a:gd name="connsiteX3" fmla="*/ 5272598 w 5272597"/>
              <a:gd name="connsiteY3" fmla="*/ 261305 h 522609"/>
              <a:gd name="connsiteX4" fmla="*/ 5272597 w 5272597"/>
              <a:gd name="connsiteY4" fmla="*/ 261305 h 522609"/>
              <a:gd name="connsiteX5" fmla="*/ 5011292 w 5272597"/>
              <a:gd name="connsiteY5" fmla="*/ 522610 h 522609"/>
              <a:gd name="connsiteX6" fmla="*/ 261305 w 5272597"/>
              <a:gd name="connsiteY6" fmla="*/ 522609 h 522609"/>
              <a:gd name="connsiteX7" fmla="*/ 0 w 5272597"/>
              <a:gd name="connsiteY7" fmla="*/ 261304 h 522609"/>
              <a:gd name="connsiteX8" fmla="*/ 0 w 5272597"/>
              <a:gd name="connsiteY8" fmla="*/ 261305 h 52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72597" h="522609" fill="none" extrusionOk="0">
                <a:moveTo>
                  <a:pt x="0" y="261305"/>
                </a:moveTo>
                <a:cubicBezTo>
                  <a:pt x="-1690" y="100872"/>
                  <a:pt x="100812" y="22483"/>
                  <a:pt x="261305" y="0"/>
                </a:cubicBezTo>
                <a:cubicBezTo>
                  <a:pt x="1356162" y="-38581"/>
                  <a:pt x="3209611" y="63341"/>
                  <a:pt x="5011293" y="0"/>
                </a:cubicBezTo>
                <a:cubicBezTo>
                  <a:pt x="5138469" y="-2772"/>
                  <a:pt x="5275182" y="119103"/>
                  <a:pt x="5272598" y="261305"/>
                </a:cubicBezTo>
                <a:lnTo>
                  <a:pt x="5272597" y="261305"/>
                </a:lnTo>
                <a:cubicBezTo>
                  <a:pt x="5288442" y="429207"/>
                  <a:pt x="5157303" y="540176"/>
                  <a:pt x="5011292" y="522610"/>
                </a:cubicBezTo>
                <a:cubicBezTo>
                  <a:pt x="4230063" y="603592"/>
                  <a:pt x="1546891" y="594864"/>
                  <a:pt x="261305" y="522609"/>
                </a:cubicBezTo>
                <a:cubicBezTo>
                  <a:pt x="136241" y="505754"/>
                  <a:pt x="3354" y="389844"/>
                  <a:pt x="0" y="261304"/>
                </a:cubicBezTo>
                <a:lnTo>
                  <a:pt x="0" y="261305"/>
                </a:lnTo>
                <a:close/>
              </a:path>
              <a:path w="5272597" h="522609" stroke="0" extrusionOk="0">
                <a:moveTo>
                  <a:pt x="0" y="261305"/>
                </a:moveTo>
                <a:cubicBezTo>
                  <a:pt x="-9005" y="111435"/>
                  <a:pt x="111929" y="1900"/>
                  <a:pt x="261305" y="0"/>
                </a:cubicBezTo>
                <a:cubicBezTo>
                  <a:pt x="1915142" y="132882"/>
                  <a:pt x="3906241" y="-84951"/>
                  <a:pt x="5011293" y="0"/>
                </a:cubicBezTo>
                <a:cubicBezTo>
                  <a:pt x="5135900" y="19246"/>
                  <a:pt x="5268414" y="140115"/>
                  <a:pt x="5272598" y="261305"/>
                </a:cubicBezTo>
                <a:lnTo>
                  <a:pt x="5272597" y="261305"/>
                </a:lnTo>
                <a:cubicBezTo>
                  <a:pt x="5260650" y="399083"/>
                  <a:pt x="5173029" y="530934"/>
                  <a:pt x="5011292" y="522610"/>
                </a:cubicBezTo>
                <a:cubicBezTo>
                  <a:pt x="2913445" y="572143"/>
                  <a:pt x="1588894" y="537418"/>
                  <a:pt x="261305" y="522609"/>
                </a:cubicBezTo>
                <a:cubicBezTo>
                  <a:pt x="90810" y="518600"/>
                  <a:pt x="-17134" y="421750"/>
                  <a:pt x="0" y="261304"/>
                </a:cubicBezTo>
                <a:lnTo>
                  <a:pt x="0" y="261305"/>
                </a:lnTo>
                <a:close/>
              </a:path>
            </a:pathLst>
          </a:custGeom>
          <a:gradFill flip="none" rotWithShape="1">
            <a:gsLst>
              <a:gs pos="5505">
                <a:srgbClr val="48A1FA">
                  <a:alpha val="34000"/>
                </a:srgbClr>
              </a:gs>
              <a:gs pos="100000">
                <a:srgbClr val="48A1FA"/>
              </a:gs>
            </a:gsLst>
            <a:lin ang="2700000" scaled="1"/>
            <a:tileRect/>
          </a:gradFill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72CA2A5-9151-9905-6200-BEE8D40EE27E}"/>
              </a:ext>
            </a:extLst>
          </p:cNvPr>
          <p:cNvSpPr txBox="1"/>
          <p:nvPr/>
        </p:nvSpPr>
        <p:spPr>
          <a:xfrm>
            <a:off x="4319144" y="1863972"/>
            <a:ext cx="35766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effectLst>
                  <a:outerShdw dist="63500" dir="2700000" algn="tl">
                    <a:srgbClr val="000000">
                      <a:alpha val="25000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谢谢观看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6EDC2D7-89F8-2D38-DB56-F70A9E575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302" y="1954963"/>
            <a:ext cx="3939495" cy="4612751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36DF25B-9110-D511-A5AF-B72211CA5DD8}"/>
              </a:ext>
            </a:extLst>
          </p:cNvPr>
          <p:cNvSpPr txBox="1"/>
          <p:nvPr/>
        </p:nvSpPr>
        <p:spPr>
          <a:xfrm rot="1693005">
            <a:off x="854474" y="2359100"/>
            <a:ext cx="7136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A</a:t>
            </a:r>
            <a:endParaRPr lang="zh-CN" altLang="en-US" sz="54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941F0E4-4BC0-E275-871B-1A07A637225A}"/>
              </a:ext>
            </a:extLst>
          </p:cNvPr>
          <p:cNvSpPr txBox="1"/>
          <p:nvPr/>
        </p:nvSpPr>
        <p:spPr>
          <a:xfrm rot="20177157">
            <a:off x="1167388" y="3963488"/>
            <a:ext cx="6671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B</a:t>
            </a:r>
            <a:endParaRPr lang="zh-CN" altLang="en-US" sz="54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72D7937-0C31-DC46-4442-718FF2EA1B9E}"/>
              </a:ext>
            </a:extLst>
          </p:cNvPr>
          <p:cNvSpPr txBox="1"/>
          <p:nvPr/>
        </p:nvSpPr>
        <p:spPr>
          <a:xfrm>
            <a:off x="1102529" y="5454026"/>
            <a:ext cx="6751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C</a:t>
            </a:r>
            <a:endParaRPr lang="zh-CN" altLang="en-US" sz="5400" dirty="0">
              <a:solidFill>
                <a:schemeClr val="bg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19" name="图形 7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A6D7AD6-DCD0-2DF9-3826-D02E89FED8CE}"/>
              </a:ext>
            </a:extLst>
          </p:cNvPr>
          <p:cNvGrpSpPr/>
          <p:nvPr/>
        </p:nvGrpSpPr>
        <p:grpSpPr>
          <a:xfrm rot="1820490">
            <a:off x="8501521" y="548731"/>
            <a:ext cx="3473339" cy="1602518"/>
            <a:chOff x="1530088" y="4532371"/>
            <a:chExt cx="1376374" cy="635027"/>
          </a:xfrm>
        </p:grpSpPr>
        <p:grpSp>
          <p:nvGrpSpPr>
            <p:cNvPr id="20" name="图形 73">
              <a:extLst>
                <a:ext uri="{FF2B5EF4-FFF2-40B4-BE49-F238E27FC236}">
                  <a16:creationId xmlns:a16="http://schemas.microsoft.com/office/drawing/2014/main" id="{8CF79BE0-631A-0E9A-11FD-6F58EDAB6B09}"/>
                </a:ext>
              </a:extLst>
            </p:cNvPr>
            <p:cNvGrpSpPr/>
            <p:nvPr/>
          </p:nvGrpSpPr>
          <p:grpSpPr>
            <a:xfrm>
              <a:off x="1637270" y="4532371"/>
              <a:ext cx="1099815" cy="498503"/>
              <a:chOff x="1637270" y="4532371"/>
              <a:chExt cx="1099815" cy="498503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4019AE3-4199-5ADA-60EC-9611BA38793B}"/>
                  </a:ext>
                </a:extLst>
              </p:cNvPr>
              <p:cNvSpPr/>
              <p:nvPr/>
            </p:nvSpPr>
            <p:spPr>
              <a:xfrm>
                <a:off x="1637270" y="4532371"/>
                <a:ext cx="1099815" cy="454009"/>
              </a:xfrm>
              <a:custGeom>
                <a:avLst/>
                <a:gdLst>
                  <a:gd name="connsiteX0" fmla="*/ 1070538 w 1099815"/>
                  <a:gd name="connsiteY0" fmla="*/ 382842 h 454009"/>
                  <a:gd name="connsiteX1" fmla="*/ 1069070 w 1099815"/>
                  <a:gd name="connsiteY1" fmla="*/ 379012 h 454009"/>
                  <a:gd name="connsiteX2" fmla="*/ 1067872 w 1099815"/>
                  <a:gd name="connsiteY2" fmla="*/ 376006 h 454009"/>
                  <a:gd name="connsiteX3" fmla="*/ 1065600 w 1099815"/>
                  <a:gd name="connsiteY3" fmla="*/ 370530 h 454009"/>
                  <a:gd name="connsiteX4" fmla="*/ 1061065 w 1099815"/>
                  <a:gd name="connsiteY4" fmla="*/ 360264 h 454009"/>
                  <a:gd name="connsiteX5" fmla="*/ 1051657 w 1099815"/>
                  <a:gd name="connsiteY5" fmla="*/ 340666 h 454009"/>
                  <a:gd name="connsiteX6" fmla="*/ 1031162 w 1099815"/>
                  <a:gd name="connsiteY6" fmla="*/ 303324 h 454009"/>
                  <a:gd name="connsiteX7" fmla="*/ 983010 w 1099815"/>
                  <a:gd name="connsiteY7" fmla="*/ 233546 h 454009"/>
                  <a:gd name="connsiteX8" fmla="*/ 925116 w 1099815"/>
                  <a:gd name="connsiteY8" fmla="*/ 170421 h 454009"/>
                  <a:gd name="connsiteX9" fmla="*/ 857098 w 1099815"/>
                  <a:gd name="connsiteY9" fmla="*/ 116256 h 454009"/>
                  <a:gd name="connsiteX10" fmla="*/ 838654 w 1099815"/>
                  <a:gd name="connsiteY10" fmla="*/ 104382 h 454009"/>
                  <a:gd name="connsiteX11" fmla="*/ 819663 w 1099815"/>
                  <a:gd name="connsiteY11" fmla="*/ 93272 h 454009"/>
                  <a:gd name="connsiteX12" fmla="*/ 800067 w 1099815"/>
                  <a:gd name="connsiteY12" fmla="*/ 83154 h 454009"/>
                  <a:gd name="connsiteX13" fmla="*/ 780057 w 1099815"/>
                  <a:gd name="connsiteY13" fmla="*/ 73839 h 454009"/>
                  <a:gd name="connsiteX14" fmla="*/ 769926 w 1099815"/>
                  <a:gd name="connsiteY14" fmla="*/ 69432 h 454009"/>
                  <a:gd name="connsiteX15" fmla="*/ 764856 w 1099815"/>
                  <a:gd name="connsiteY15" fmla="*/ 67242 h 454009"/>
                  <a:gd name="connsiteX16" fmla="*/ 759676 w 1099815"/>
                  <a:gd name="connsiteY16" fmla="*/ 65323 h 454009"/>
                  <a:gd name="connsiteX17" fmla="*/ 738913 w 1099815"/>
                  <a:gd name="connsiteY17" fmla="*/ 57763 h 454009"/>
                  <a:gd name="connsiteX18" fmla="*/ 717814 w 1099815"/>
                  <a:gd name="connsiteY18" fmla="*/ 51311 h 454009"/>
                  <a:gd name="connsiteX19" fmla="*/ 696524 w 1099815"/>
                  <a:gd name="connsiteY19" fmla="*/ 45658 h 454009"/>
                  <a:gd name="connsiteX20" fmla="*/ 524287 w 1099815"/>
                  <a:gd name="connsiteY20" fmla="*/ 33288 h 454009"/>
                  <a:gd name="connsiteX21" fmla="*/ 503193 w 1099815"/>
                  <a:gd name="connsiteY21" fmla="*/ 35409 h 454009"/>
                  <a:gd name="connsiteX22" fmla="*/ 492647 w 1099815"/>
                  <a:gd name="connsiteY22" fmla="*/ 36523 h 454009"/>
                  <a:gd name="connsiteX23" fmla="*/ 482047 w 1099815"/>
                  <a:gd name="connsiteY23" fmla="*/ 38205 h 454009"/>
                  <a:gd name="connsiteX24" fmla="*/ 460856 w 1099815"/>
                  <a:gd name="connsiteY24" fmla="*/ 41649 h 454009"/>
                  <a:gd name="connsiteX25" fmla="*/ 439750 w 1099815"/>
                  <a:gd name="connsiteY25" fmla="*/ 46225 h 454009"/>
                  <a:gd name="connsiteX26" fmla="*/ 397855 w 1099815"/>
                  <a:gd name="connsiteY26" fmla="*/ 57429 h 454009"/>
                  <a:gd name="connsiteX27" fmla="*/ 377237 w 1099815"/>
                  <a:gd name="connsiteY27" fmla="*/ 64527 h 454009"/>
                  <a:gd name="connsiteX28" fmla="*/ 366959 w 1099815"/>
                  <a:gd name="connsiteY28" fmla="*/ 68183 h 454009"/>
                  <a:gd name="connsiteX29" fmla="*/ 356844 w 1099815"/>
                  <a:gd name="connsiteY29" fmla="*/ 72343 h 454009"/>
                  <a:gd name="connsiteX30" fmla="*/ 209090 w 1099815"/>
                  <a:gd name="connsiteY30" fmla="*/ 164492 h 454009"/>
                  <a:gd name="connsiteX31" fmla="*/ 99650 w 1099815"/>
                  <a:gd name="connsiteY31" fmla="*/ 295956 h 454009"/>
                  <a:gd name="connsiteX32" fmla="*/ 60252 w 1099815"/>
                  <a:gd name="connsiteY32" fmla="*/ 370686 h 454009"/>
                  <a:gd name="connsiteX33" fmla="*/ 44222 w 1099815"/>
                  <a:gd name="connsiteY33" fmla="*/ 410038 h 454009"/>
                  <a:gd name="connsiteX34" fmla="*/ 37132 w 1099815"/>
                  <a:gd name="connsiteY34" fmla="*/ 430543 h 454009"/>
                  <a:gd name="connsiteX35" fmla="*/ 33806 w 1099815"/>
                  <a:gd name="connsiteY35" fmla="*/ 441260 h 454009"/>
                  <a:gd name="connsiteX36" fmla="*/ 32171 w 1099815"/>
                  <a:gd name="connsiteY36" fmla="*/ 446945 h 454009"/>
                  <a:gd name="connsiteX37" fmla="*/ 31328 w 1099815"/>
                  <a:gd name="connsiteY37" fmla="*/ 450039 h 454009"/>
                  <a:gd name="connsiteX38" fmla="*/ 30307 w 1099815"/>
                  <a:gd name="connsiteY38" fmla="*/ 454010 h 454009"/>
                  <a:gd name="connsiteX39" fmla="*/ 0 w 1099815"/>
                  <a:gd name="connsiteY39" fmla="*/ 446699 h 454009"/>
                  <a:gd name="connsiteX40" fmla="*/ 1196 w 1099815"/>
                  <a:gd name="connsiteY40" fmla="*/ 442040 h 454009"/>
                  <a:gd name="connsiteX41" fmla="*/ 2133 w 1099815"/>
                  <a:gd name="connsiteY41" fmla="*/ 438605 h 454009"/>
                  <a:gd name="connsiteX42" fmla="*/ 3907 w 1099815"/>
                  <a:gd name="connsiteY42" fmla="*/ 432433 h 454009"/>
                  <a:gd name="connsiteX43" fmla="*/ 7459 w 1099815"/>
                  <a:gd name="connsiteY43" fmla="*/ 420980 h 454009"/>
                  <a:gd name="connsiteX44" fmla="*/ 14952 w 1099815"/>
                  <a:gd name="connsiteY44" fmla="*/ 399301 h 454009"/>
                  <a:gd name="connsiteX45" fmla="*/ 31784 w 1099815"/>
                  <a:gd name="connsiteY45" fmla="*/ 357976 h 454009"/>
                  <a:gd name="connsiteX46" fmla="*/ 73082 w 1099815"/>
                  <a:gd name="connsiteY46" fmla="*/ 279647 h 454009"/>
                  <a:gd name="connsiteX47" fmla="*/ 188406 w 1099815"/>
                  <a:gd name="connsiteY47" fmla="*/ 141168 h 454009"/>
                  <a:gd name="connsiteX48" fmla="*/ 345044 w 1099815"/>
                  <a:gd name="connsiteY48" fmla="*/ 43489 h 454009"/>
                  <a:gd name="connsiteX49" fmla="*/ 355769 w 1099815"/>
                  <a:gd name="connsiteY49" fmla="*/ 39085 h 454009"/>
                  <a:gd name="connsiteX50" fmla="*/ 366652 w 1099815"/>
                  <a:gd name="connsiteY50" fmla="*/ 35202 h 454009"/>
                  <a:gd name="connsiteX51" fmla="*/ 388492 w 1099815"/>
                  <a:gd name="connsiteY51" fmla="*/ 27693 h 454009"/>
                  <a:gd name="connsiteX52" fmla="*/ 432781 w 1099815"/>
                  <a:gd name="connsiteY52" fmla="*/ 15835 h 454009"/>
                  <a:gd name="connsiteX53" fmla="*/ 455064 w 1099815"/>
                  <a:gd name="connsiteY53" fmla="*/ 11014 h 454009"/>
                  <a:gd name="connsiteX54" fmla="*/ 477390 w 1099815"/>
                  <a:gd name="connsiteY54" fmla="*/ 7376 h 454009"/>
                  <a:gd name="connsiteX55" fmla="*/ 488562 w 1099815"/>
                  <a:gd name="connsiteY55" fmla="*/ 5613 h 454009"/>
                  <a:gd name="connsiteX56" fmla="*/ 499626 w 1099815"/>
                  <a:gd name="connsiteY56" fmla="*/ 4435 h 454009"/>
                  <a:gd name="connsiteX57" fmla="*/ 521758 w 1099815"/>
                  <a:gd name="connsiteY57" fmla="*/ 2213 h 454009"/>
                  <a:gd name="connsiteX58" fmla="*/ 703815 w 1099815"/>
                  <a:gd name="connsiteY58" fmla="*/ 15346 h 454009"/>
                  <a:gd name="connsiteX59" fmla="*/ 726438 w 1099815"/>
                  <a:gd name="connsiteY59" fmla="*/ 21351 h 454009"/>
                  <a:gd name="connsiteX60" fmla="*/ 748866 w 1099815"/>
                  <a:gd name="connsiteY60" fmla="*/ 28218 h 454009"/>
                  <a:gd name="connsiteX61" fmla="*/ 770949 w 1099815"/>
                  <a:gd name="connsiteY61" fmla="*/ 36254 h 454009"/>
                  <a:gd name="connsiteX62" fmla="*/ 776453 w 1099815"/>
                  <a:gd name="connsiteY62" fmla="*/ 38302 h 454009"/>
                  <a:gd name="connsiteX63" fmla="*/ 781847 w 1099815"/>
                  <a:gd name="connsiteY63" fmla="*/ 40623 h 454009"/>
                  <a:gd name="connsiteX64" fmla="*/ 792620 w 1099815"/>
                  <a:gd name="connsiteY64" fmla="*/ 45306 h 454009"/>
                  <a:gd name="connsiteX65" fmla="*/ 813896 w 1099815"/>
                  <a:gd name="connsiteY65" fmla="*/ 55210 h 454009"/>
                  <a:gd name="connsiteX66" fmla="*/ 834720 w 1099815"/>
                  <a:gd name="connsiteY66" fmla="*/ 65971 h 454009"/>
                  <a:gd name="connsiteX67" fmla="*/ 854892 w 1099815"/>
                  <a:gd name="connsiteY67" fmla="*/ 77766 h 454009"/>
                  <a:gd name="connsiteX68" fmla="*/ 874467 w 1099815"/>
                  <a:gd name="connsiteY68" fmla="*/ 90364 h 454009"/>
                  <a:gd name="connsiteX69" fmla="*/ 946453 w 1099815"/>
                  <a:gd name="connsiteY69" fmla="*/ 147688 h 454009"/>
                  <a:gd name="connsiteX70" fmla="*/ 1007427 w 1099815"/>
                  <a:gd name="connsiteY70" fmla="*/ 214159 h 454009"/>
                  <a:gd name="connsiteX71" fmla="*/ 1057957 w 1099815"/>
                  <a:gd name="connsiteY71" fmla="*/ 287387 h 454009"/>
                  <a:gd name="connsiteX72" fmla="*/ 1079497 w 1099815"/>
                  <a:gd name="connsiteY72" fmla="*/ 326632 h 454009"/>
                  <a:gd name="connsiteX73" fmla="*/ 1089447 w 1099815"/>
                  <a:gd name="connsiteY73" fmla="*/ 347367 h 454009"/>
                  <a:gd name="connsiteX74" fmla="*/ 1094292 w 1099815"/>
                  <a:gd name="connsiteY74" fmla="*/ 358339 h 454009"/>
                  <a:gd name="connsiteX75" fmla="*/ 1096761 w 1099815"/>
                  <a:gd name="connsiteY75" fmla="*/ 364289 h 454009"/>
                  <a:gd name="connsiteX76" fmla="*/ 1098095 w 1099815"/>
                  <a:gd name="connsiteY76" fmla="*/ 367635 h 454009"/>
                  <a:gd name="connsiteX77" fmla="*/ 1099815 w 1099815"/>
                  <a:gd name="connsiteY77" fmla="*/ 372130 h 454009"/>
                  <a:gd name="connsiteX78" fmla="*/ 1070538 w 1099815"/>
                  <a:gd name="connsiteY78" fmla="*/ 382842 h 45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099815" h="454009">
                    <a:moveTo>
                      <a:pt x="1070538" y="382842"/>
                    </a:moveTo>
                    <a:lnTo>
                      <a:pt x="1069070" y="379012"/>
                    </a:lnTo>
                    <a:lnTo>
                      <a:pt x="1067872" y="376006"/>
                    </a:lnTo>
                    <a:lnTo>
                      <a:pt x="1065600" y="370530"/>
                    </a:lnTo>
                    <a:cubicBezTo>
                      <a:pt x="1064097" y="367099"/>
                      <a:pt x="1062599" y="363544"/>
                      <a:pt x="1061065" y="360264"/>
                    </a:cubicBezTo>
                    <a:cubicBezTo>
                      <a:pt x="1058019" y="353543"/>
                      <a:pt x="1054886" y="347074"/>
                      <a:pt x="1051657" y="340666"/>
                    </a:cubicBezTo>
                    <a:cubicBezTo>
                      <a:pt x="1045262" y="327832"/>
                      <a:pt x="1038314" y="315533"/>
                      <a:pt x="1031162" y="303324"/>
                    </a:cubicBezTo>
                    <a:cubicBezTo>
                      <a:pt x="1016672" y="279070"/>
                      <a:pt x="1000667" y="255778"/>
                      <a:pt x="983010" y="233546"/>
                    </a:cubicBezTo>
                    <a:cubicBezTo>
                      <a:pt x="965360" y="211321"/>
                      <a:pt x="946057" y="190178"/>
                      <a:pt x="925116" y="170421"/>
                    </a:cubicBezTo>
                    <a:cubicBezTo>
                      <a:pt x="904189" y="150649"/>
                      <a:pt x="881309" y="132579"/>
                      <a:pt x="857098" y="116256"/>
                    </a:cubicBezTo>
                    <a:cubicBezTo>
                      <a:pt x="850947" y="112299"/>
                      <a:pt x="845050" y="107998"/>
                      <a:pt x="838654" y="104382"/>
                    </a:cubicBezTo>
                    <a:lnTo>
                      <a:pt x="819663" y="93272"/>
                    </a:lnTo>
                    <a:cubicBezTo>
                      <a:pt x="813205" y="89778"/>
                      <a:pt x="806607" y="86510"/>
                      <a:pt x="800067" y="83154"/>
                    </a:cubicBezTo>
                    <a:cubicBezTo>
                      <a:pt x="793579" y="79689"/>
                      <a:pt x="786813" y="76774"/>
                      <a:pt x="780057" y="73839"/>
                    </a:cubicBezTo>
                    <a:lnTo>
                      <a:pt x="769926" y="69432"/>
                    </a:lnTo>
                    <a:lnTo>
                      <a:pt x="764856" y="67242"/>
                    </a:lnTo>
                    <a:lnTo>
                      <a:pt x="759676" y="65323"/>
                    </a:lnTo>
                    <a:lnTo>
                      <a:pt x="738913" y="57763"/>
                    </a:lnTo>
                    <a:cubicBezTo>
                      <a:pt x="731978" y="55290"/>
                      <a:pt x="724849" y="53457"/>
                      <a:pt x="717814" y="51311"/>
                    </a:cubicBezTo>
                    <a:cubicBezTo>
                      <a:pt x="710759" y="49218"/>
                      <a:pt x="703708" y="47123"/>
                      <a:pt x="696524" y="45658"/>
                    </a:cubicBezTo>
                    <a:cubicBezTo>
                      <a:pt x="639403" y="32103"/>
                      <a:pt x="580682" y="28281"/>
                      <a:pt x="524287" y="33288"/>
                    </a:cubicBezTo>
                    <a:lnTo>
                      <a:pt x="503193" y="35409"/>
                    </a:lnTo>
                    <a:lnTo>
                      <a:pt x="492647" y="36523"/>
                    </a:lnTo>
                    <a:lnTo>
                      <a:pt x="482047" y="38205"/>
                    </a:lnTo>
                    <a:lnTo>
                      <a:pt x="460856" y="41649"/>
                    </a:lnTo>
                    <a:cubicBezTo>
                      <a:pt x="453808" y="43003"/>
                      <a:pt x="446782" y="44690"/>
                      <a:pt x="439750" y="46225"/>
                    </a:cubicBezTo>
                    <a:cubicBezTo>
                      <a:pt x="425643" y="49033"/>
                      <a:pt x="411783" y="53510"/>
                      <a:pt x="397855" y="57429"/>
                    </a:cubicBezTo>
                    <a:cubicBezTo>
                      <a:pt x="390930" y="59573"/>
                      <a:pt x="384106" y="62154"/>
                      <a:pt x="377237" y="64527"/>
                    </a:cubicBezTo>
                    <a:lnTo>
                      <a:pt x="366959" y="68183"/>
                    </a:lnTo>
                    <a:cubicBezTo>
                      <a:pt x="363556" y="69474"/>
                      <a:pt x="360216" y="70957"/>
                      <a:pt x="356844" y="72343"/>
                    </a:cubicBezTo>
                    <a:cubicBezTo>
                      <a:pt x="302824" y="94327"/>
                      <a:pt x="252312" y="125900"/>
                      <a:pt x="209090" y="164492"/>
                    </a:cubicBezTo>
                    <a:cubicBezTo>
                      <a:pt x="165554" y="202886"/>
                      <a:pt x="129188" y="247848"/>
                      <a:pt x="99650" y="295956"/>
                    </a:cubicBezTo>
                    <a:cubicBezTo>
                      <a:pt x="84853" y="320040"/>
                      <a:pt x="71698" y="344932"/>
                      <a:pt x="60252" y="370686"/>
                    </a:cubicBezTo>
                    <a:cubicBezTo>
                      <a:pt x="54438" y="383519"/>
                      <a:pt x="49188" y="396644"/>
                      <a:pt x="44222" y="410038"/>
                    </a:cubicBezTo>
                    <a:cubicBezTo>
                      <a:pt x="41745" y="416745"/>
                      <a:pt x="39391" y="423533"/>
                      <a:pt x="37132" y="430543"/>
                    </a:cubicBezTo>
                    <a:cubicBezTo>
                      <a:pt x="35998" y="434007"/>
                      <a:pt x="34891" y="437598"/>
                      <a:pt x="33806" y="441260"/>
                    </a:cubicBezTo>
                    <a:lnTo>
                      <a:pt x="32171" y="446945"/>
                    </a:lnTo>
                    <a:lnTo>
                      <a:pt x="31328" y="450039"/>
                    </a:lnTo>
                    <a:lnTo>
                      <a:pt x="30307" y="454010"/>
                    </a:lnTo>
                    <a:lnTo>
                      <a:pt x="0" y="446699"/>
                    </a:lnTo>
                    <a:lnTo>
                      <a:pt x="1196" y="442040"/>
                    </a:lnTo>
                    <a:lnTo>
                      <a:pt x="2133" y="438605"/>
                    </a:lnTo>
                    <a:lnTo>
                      <a:pt x="3907" y="432433"/>
                    </a:lnTo>
                    <a:cubicBezTo>
                      <a:pt x="5074" y="428495"/>
                      <a:pt x="6259" y="424653"/>
                      <a:pt x="7459" y="420980"/>
                    </a:cubicBezTo>
                    <a:cubicBezTo>
                      <a:pt x="9862" y="413525"/>
                      <a:pt x="12346" y="406365"/>
                      <a:pt x="14952" y="399301"/>
                    </a:cubicBezTo>
                    <a:cubicBezTo>
                      <a:pt x="20180" y="385194"/>
                      <a:pt x="25693" y="371427"/>
                      <a:pt x="31784" y="357976"/>
                    </a:cubicBezTo>
                    <a:cubicBezTo>
                      <a:pt x="43785" y="330984"/>
                      <a:pt x="57556" y="304916"/>
                      <a:pt x="73082" y="279647"/>
                    </a:cubicBezTo>
                    <a:cubicBezTo>
                      <a:pt x="104064" y="229183"/>
                      <a:pt x="142343" y="181805"/>
                      <a:pt x="188406" y="141168"/>
                    </a:cubicBezTo>
                    <a:cubicBezTo>
                      <a:pt x="234127" y="100343"/>
                      <a:pt x="287773" y="66788"/>
                      <a:pt x="345044" y="43489"/>
                    </a:cubicBezTo>
                    <a:cubicBezTo>
                      <a:pt x="348618" y="42020"/>
                      <a:pt x="352165" y="40453"/>
                      <a:pt x="355769" y="39085"/>
                    </a:cubicBezTo>
                    <a:lnTo>
                      <a:pt x="366652" y="35202"/>
                    </a:lnTo>
                    <a:cubicBezTo>
                      <a:pt x="373924" y="32684"/>
                      <a:pt x="381162" y="29963"/>
                      <a:pt x="388492" y="27693"/>
                    </a:cubicBezTo>
                    <a:cubicBezTo>
                      <a:pt x="403212" y="23521"/>
                      <a:pt x="417902" y="18822"/>
                      <a:pt x="432781" y="15835"/>
                    </a:cubicBezTo>
                    <a:cubicBezTo>
                      <a:pt x="440203" y="14212"/>
                      <a:pt x="447631" y="12442"/>
                      <a:pt x="455064" y="11014"/>
                    </a:cubicBezTo>
                    <a:lnTo>
                      <a:pt x="477390" y="7376"/>
                    </a:lnTo>
                    <a:lnTo>
                      <a:pt x="488562" y="5613"/>
                    </a:lnTo>
                    <a:lnTo>
                      <a:pt x="499626" y="4435"/>
                    </a:lnTo>
                    <a:lnTo>
                      <a:pt x="521758" y="2213"/>
                    </a:lnTo>
                    <a:cubicBezTo>
                      <a:pt x="580961" y="-3031"/>
                      <a:pt x="643138" y="927"/>
                      <a:pt x="703815" y="15346"/>
                    </a:cubicBezTo>
                    <a:cubicBezTo>
                      <a:pt x="711437" y="16917"/>
                      <a:pt x="718939" y="19131"/>
                      <a:pt x="726438" y="21351"/>
                    </a:cubicBezTo>
                    <a:cubicBezTo>
                      <a:pt x="733919" y="23625"/>
                      <a:pt x="741488" y="25595"/>
                      <a:pt x="748866" y="28218"/>
                    </a:cubicBezTo>
                    <a:lnTo>
                      <a:pt x="770949" y="36254"/>
                    </a:lnTo>
                    <a:lnTo>
                      <a:pt x="776453" y="38302"/>
                    </a:lnTo>
                    <a:lnTo>
                      <a:pt x="781847" y="40623"/>
                    </a:lnTo>
                    <a:lnTo>
                      <a:pt x="792620" y="45306"/>
                    </a:lnTo>
                    <a:cubicBezTo>
                      <a:pt x="799805" y="48429"/>
                      <a:pt x="806994" y="51541"/>
                      <a:pt x="813896" y="55210"/>
                    </a:cubicBezTo>
                    <a:cubicBezTo>
                      <a:pt x="820851" y="58771"/>
                      <a:pt x="827860" y="62256"/>
                      <a:pt x="834720" y="65971"/>
                    </a:cubicBezTo>
                    <a:lnTo>
                      <a:pt x="854892" y="77766"/>
                    </a:lnTo>
                    <a:cubicBezTo>
                      <a:pt x="861681" y="81621"/>
                      <a:pt x="867943" y="86158"/>
                      <a:pt x="874467" y="90364"/>
                    </a:cubicBezTo>
                    <a:cubicBezTo>
                      <a:pt x="900149" y="107671"/>
                      <a:pt x="924363" y="126822"/>
                      <a:pt x="946453" y="147688"/>
                    </a:cubicBezTo>
                    <a:cubicBezTo>
                      <a:pt x="968561" y="168542"/>
                      <a:pt x="988880" y="190807"/>
                      <a:pt x="1007427" y="214159"/>
                    </a:cubicBezTo>
                    <a:cubicBezTo>
                      <a:pt x="1025979" y="237522"/>
                      <a:pt x="1042758" y="261942"/>
                      <a:pt x="1057957" y="287387"/>
                    </a:cubicBezTo>
                    <a:cubicBezTo>
                      <a:pt x="1065470" y="300201"/>
                      <a:pt x="1072750" y="313102"/>
                      <a:pt x="1079497" y="326632"/>
                    </a:cubicBezTo>
                    <a:cubicBezTo>
                      <a:pt x="1082901" y="333389"/>
                      <a:pt x="1086207" y="340216"/>
                      <a:pt x="1089447" y="347367"/>
                    </a:cubicBezTo>
                    <a:cubicBezTo>
                      <a:pt x="1091070" y="350838"/>
                      <a:pt x="1092689" y="354668"/>
                      <a:pt x="1094292" y="358339"/>
                    </a:cubicBezTo>
                    <a:lnTo>
                      <a:pt x="1096761" y="364289"/>
                    </a:lnTo>
                    <a:lnTo>
                      <a:pt x="1098095" y="367635"/>
                    </a:lnTo>
                    <a:lnTo>
                      <a:pt x="1099815" y="372130"/>
                    </a:lnTo>
                    <a:lnTo>
                      <a:pt x="1070538" y="382842"/>
                    </a:lnTo>
                    <a:close/>
                  </a:path>
                </a:pathLst>
              </a:custGeom>
              <a:solidFill>
                <a:srgbClr val="FE3E33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B1D83B5-A6A3-DFE3-5B77-A3CA0884996F}"/>
                  </a:ext>
                </a:extLst>
              </p:cNvPr>
              <p:cNvSpPr/>
              <p:nvPr/>
            </p:nvSpPr>
            <p:spPr>
              <a:xfrm>
                <a:off x="1667578" y="4563555"/>
                <a:ext cx="1040231" cy="430142"/>
              </a:xfrm>
              <a:custGeom>
                <a:avLst/>
                <a:gdLst>
                  <a:gd name="connsiteX0" fmla="*/ 1010951 w 1040231"/>
                  <a:gd name="connsiteY0" fmla="*/ 362366 h 430142"/>
                  <a:gd name="connsiteX1" fmla="*/ 1006595 w 1040231"/>
                  <a:gd name="connsiteY1" fmla="*/ 351532 h 430142"/>
                  <a:gd name="connsiteX2" fmla="*/ 1002371 w 1040231"/>
                  <a:gd name="connsiteY2" fmla="*/ 341972 h 430142"/>
                  <a:gd name="connsiteX3" fmla="*/ 993508 w 1040231"/>
                  <a:gd name="connsiteY3" fmla="*/ 323512 h 430142"/>
                  <a:gd name="connsiteX4" fmla="*/ 974055 w 1040231"/>
                  <a:gd name="connsiteY4" fmla="*/ 288073 h 430142"/>
                  <a:gd name="connsiteX5" fmla="*/ 928283 w 1040231"/>
                  <a:gd name="connsiteY5" fmla="*/ 221747 h 430142"/>
                  <a:gd name="connsiteX6" fmla="*/ 873468 w 1040231"/>
                  <a:gd name="connsiteY6" fmla="*/ 161966 h 430142"/>
                  <a:gd name="connsiteX7" fmla="*/ 809418 w 1040231"/>
                  <a:gd name="connsiteY7" fmla="*/ 110963 h 430142"/>
                  <a:gd name="connsiteX8" fmla="*/ 792102 w 1040231"/>
                  <a:gd name="connsiteY8" fmla="*/ 99811 h 430142"/>
                  <a:gd name="connsiteX9" fmla="*/ 774291 w 1040231"/>
                  <a:gd name="connsiteY9" fmla="*/ 89387 h 430142"/>
                  <a:gd name="connsiteX10" fmla="*/ 755923 w 1040231"/>
                  <a:gd name="connsiteY10" fmla="*/ 79911 h 430142"/>
                  <a:gd name="connsiteX11" fmla="*/ 737177 w 1040231"/>
                  <a:gd name="connsiteY11" fmla="*/ 71188 h 430142"/>
                  <a:gd name="connsiteX12" fmla="*/ 727691 w 1040231"/>
                  <a:gd name="connsiteY12" fmla="*/ 67057 h 430142"/>
                  <a:gd name="connsiteX13" fmla="*/ 722946 w 1040231"/>
                  <a:gd name="connsiteY13" fmla="*/ 64999 h 430142"/>
                  <a:gd name="connsiteX14" fmla="*/ 718094 w 1040231"/>
                  <a:gd name="connsiteY14" fmla="*/ 63209 h 430142"/>
                  <a:gd name="connsiteX15" fmla="*/ 698649 w 1040231"/>
                  <a:gd name="connsiteY15" fmla="*/ 56128 h 430142"/>
                  <a:gd name="connsiteX16" fmla="*/ 678878 w 1040231"/>
                  <a:gd name="connsiteY16" fmla="*/ 50090 h 430142"/>
                  <a:gd name="connsiteX17" fmla="*/ 658921 w 1040231"/>
                  <a:gd name="connsiteY17" fmla="*/ 44790 h 430142"/>
                  <a:gd name="connsiteX18" fmla="*/ 496503 w 1040231"/>
                  <a:gd name="connsiteY18" fmla="*/ 33182 h 430142"/>
                  <a:gd name="connsiteX19" fmla="*/ 476447 w 1040231"/>
                  <a:gd name="connsiteY19" fmla="*/ 35200 h 430142"/>
                  <a:gd name="connsiteX20" fmla="*/ 466423 w 1040231"/>
                  <a:gd name="connsiteY20" fmla="*/ 36250 h 430142"/>
                  <a:gd name="connsiteX21" fmla="*/ 456392 w 1040231"/>
                  <a:gd name="connsiteY21" fmla="*/ 37852 h 430142"/>
                  <a:gd name="connsiteX22" fmla="*/ 436337 w 1040231"/>
                  <a:gd name="connsiteY22" fmla="*/ 41103 h 430142"/>
                  <a:gd name="connsiteX23" fmla="*/ 416409 w 1040231"/>
                  <a:gd name="connsiteY23" fmla="*/ 45431 h 430142"/>
                  <a:gd name="connsiteX24" fmla="*/ 376909 w 1040231"/>
                  <a:gd name="connsiteY24" fmla="*/ 55986 h 430142"/>
                  <a:gd name="connsiteX25" fmla="*/ 357511 w 1040231"/>
                  <a:gd name="connsiteY25" fmla="*/ 62672 h 430142"/>
                  <a:gd name="connsiteX26" fmla="*/ 347838 w 1040231"/>
                  <a:gd name="connsiteY26" fmla="*/ 66104 h 430142"/>
                  <a:gd name="connsiteX27" fmla="*/ 338336 w 1040231"/>
                  <a:gd name="connsiteY27" fmla="*/ 70023 h 430142"/>
                  <a:gd name="connsiteX28" fmla="*/ 199465 w 1040231"/>
                  <a:gd name="connsiteY28" fmla="*/ 156642 h 430142"/>
                  <a:gd name="connsiteX29" fmla="*/ 95912 w 1040231"/>
                  <a:gd name="connsiteY29" fmla="*/ 281091 h 430142"/>
                  <a:gd name="connsiteX30" fmla="*/ 58411 w 1040231"/>
                  <a:gd name="connsiteY30" fmla="*/ 352219 h 430142"/>
                  <a:gd name="connsiteX31" fmla="*/ 43181 w 1040231"/>
                  <a:gd name="connsiteY31" fmla="*/ 389601 h 430142"/>
                  <a:gd name="connsiteX32" fmla="*/ 36496 w 1040231"/>
                  <a:gd name="connsiteY32" fmla="*/ 408929 h 430142"/>
                  <a:gd name="connsiteX33" fmla="*/ 33399 w 1040231"/>
                  <a:gd name="connsiteY33" fmla="*/ 418910 h 430142"/>
                  <a:gd name="connsiteX34" fmla="*/ 31905 w 1040231"/>
                  <a:gd name="connsiteY34" fmla="*/ 424108 h 430142"/>
                  <a:gd name="connsiteX35" fmla="*/ 30307 w 1040231"/>
                  <a:gd name="connsiteY35" fmla="*/ 430142 h 430142"/>
                  <a:gd name="connsiteX36" fmla="*/ 0 w 1040231"/>
                  <a:gd name="connsiteY36" fmla="*/ 422831 h 430142"/>
                  <a:gd name="connsiteX37" fmla="*/ 1021 w 1040231"/>
                  <a:gd name="connsiteY37" fmla="*/ 418861 h 430142"/>
                  <a:gd name="connsiteX38" fmla="*/ 1865 w 1040231"/>
                  <a:gd name="connsiteY38" fmla="*/ 415767 h 430142"/>
                  <a:gd name="connsiteX39" fmla="*/ 3499 w 1040231"/>
                  <a:gd name="connsiteY39" fmla="*/ 410081 h 430142"/>
                  <a:gd name="connsiteX40" fmla="*/ 6825 w 1040231"/>
                  <a:gd name="connsiteY40" fmla="*/ 399364 h 430142"/>
                  <a:gd name="connsiteX41" fmla="*/ 13915 w 1040231"/>
                  <a:gd name="connsiteY41" fmla="*/ 378860 h 430142"/>
                  <a:gd name="connsiteX42" fmla="*/ 29945 w 1040231"/>
                  <a:gd name="connsiteY42" fmla="*/ 339507 h 430142"/>
                  <a:gd name="connsiteX43" fmla="*/ 69343 w 1040231"/>
                  <a:gd name="connsiteY43" fmla="*/ 264778 h 430142"/>
                  <a:gd name="connsiteX44" fmla="*/ 178783 w 1040231"/>
                  <a:gd name="connsiteY44" fmla="*/ 133314 h 430142"/>
                  <a:gd name="connsiteX45" fmla="*/ 326538 w 1040231"/>
                  <a:gd name="connsiteY45" fmla="*/ 41165 h 430142"/>
                  <a:gd name="connsiteX46" fmla="*/ 336652 w 1040231"/>
                  <a:gd name="connsiteY46" fmla="*/ 37004 h 430142"/>
                  <a:gd name="connsiteX47" fmla="*/ 346931 w 1040231"/>
                  <a:gd name="connsiteY47" fmla="*/ 33348 h 430142"/>
                  <a:gd name="connsiteX48" fmla="*/ 367549 w 1040231"/>
                  <a:gd name="connsiteY48" fmla="*/ 26251 h 430142"/>
                  <a:gd name="connsiteX49" fmla="*/ 409444 w 1040231"/>
                  <a:gd name="connsiteY49" fmla="*/ 15046 h 430142"/>
                  <a:gd name="connsiteX50" fmla="*/ 430549 w 1040231"/>
                  <a:gd name="connsiteY50" fmla="*/ 10471 h 430142"/>
                  <a:gd name="connsiteX51" fmla="*/ 451740 w 1040231"/>
                  <a:gd name="connsiteY51" fmla="*/ 7026 h 430142"/>
                  <a:gd name="connsiteX52" fmla="*/ 462341 w 1040231"/>
                  <a:gd name="connsiteY52" fmla="*/ 5344 h 430142"/>
                  <a:gd name="connsiteX53" fmla="*/ 472886 w 1040231"/>
                  <a:gd name="connsiteY53" fmla="*/ 4230 h 430142"/>
                  <a:gd name="connsiteX54" fmla="*/ 493981 w 1040231"/>
                  <a:gd name="connsiteY54" fmla="*/ 2110 h 430142"/>
                  <a:gd name="connsiteX55" fmla="*/ 666218 w 1040231"/>
                  <a:gd name="connsiteY55" fmla="*/ 14480 h 430142"/>
                  <a:gd name="connsiteX56" fmla="*/ 687508 w 1040231"/>
                  <a:gd name="connsiteY56" fmla="*/ 20132 h 430142"/>
                  <a:gd name="connsiteX57" fmla="*/ 708606 w 1040231"/>
                  <a:gd name="connsiteY57" fmla="*/ 26585 h 430142"/>
                  <a:gd name="connsiteX58" fmla="*/ 729370 w 1040231"/>
                  <a:gd name="connsiteY58" fmla="*/ 34144 h 430142"/>
                  <a:gd name="connsiteX59" fmla="*/ 734549 w 1040231"/>
                  <a:gd name="connsiteY59" fmla="*/ 36064 h 430142"/>
                  <a:gd name="connsiteX60" fmla="*/ 739619 w 1040231"/>
                  <a:gd name="connsiteY60" fmla="*/ 38254 h 430142"/>
                  <a:gd name="connsiteX61" fmla="*/ 749750 w 1040231"/>
                  <a:gd name="connsiteY61" fmla="*/ 42661 h 430142"/>
                  <a:gd name="connsiteX62" fmla="*/ 769760 w 1040231"/>
                  <a:gd name="connsiteY62" fmla="*/ 51975 h 430142"/>
                  <a:gd name="connsiteX63" fmla="*/ 789357 w 1040231"/>
                  <a:gd name="connsiteY63" fmla="*/ 62093 h 430142"/>
                  <a:gd name="connsiteX64" fmla="*/ 808347 w 1040231"/>
                  <a:gd name="connsiteY64" fmla="*/ 73203 h 430142"/>
                  <a:gd name="connsiteX65" fmla="*/ 826792 w 1040231"/>
                  <a:gd name="connsiteY65" fmla="*/ 85078 h 430142"/>
                  <a:gd name="connsiteX66" fmla="*/ 894809 w 1040231"/>
                  <a:gd name="connsiteY66" fmla="*/ 139242 h 430142"/>
                  <a:gd name="connsiteX67" fmla="*/ 952703 w 1040231"/>
                  <a:gd name="connsiteY67" fmla="*/ 202367 h 430142"/>
                  <a:gd name="connsiteX68" fmla="*/ 1000855 w 1040231"/>
                  <a:gd name="connsiteY68" fmla="*/ 272145 h 430142"/>
                  <a:gd name="connsiteX69" fmla="*/ 1021351 w 1040231"/>
                  <a:gd name="connsiteY69" fmla="*/ 309487 h 430142"/>
                  <a:gd name="connsiteX70" fmla="*/ 1030758 w 1040231"/>
                  <a:gd name="connsiteY70" fmla="*/ 329086 h 430142"/>
                  <a:gd name="connsiteX71" fmla="*/ 1035293 w 1040231"/>
                  <a:gd name="connsiteY71" fmla="*/ 339352 h 430142"/>
                  <a:gd name="connsiteX72" fmla="*/ 1037565 w 1040231"/>
                  <a:gd name="connsiteY72" fmla="*/ 344827 h 430142"/>
                  <a:gd name="connsiteX73" fmla="*/ 1038763 w 1040231"/>
                  <a:gd name="connsiteY73" fmla="*/ 347833 h 430142"/>
                  <a:gd name="connsiteX74" fmla="*/ 1040232 w 1040231"/>
                  <a:gd name="connsiteY74" fmla="*/ 351663 h 430142"/>
                  <a:gd name="connsiteX75" fmla="*/ 1010951 w 1040231"/>
                  <a:gd name="connsiteY75" fmla="*/ 362366 h 430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40231" h="430142">
                    <a:moveTo>
                      <a:pt x="1010951" y="362366"/>
                    </a:moveTo>
                    <a:cubicBezTo>
                      <a:pt x="1009215" y="357747"/>
                      <a:pt x="1008040" y="355005"/>
                      <a:pt x="1006595" y="351532"/>
                    </a:cubicBezTo>
                    <a:cubicBezTo>
                      <a:pt x="1005193" y="348339"/>
                      <a:pt x="1003819" y="345063"/>
                      <a:pt x="1002371" y="341972"/>
                    </a:cubicBezTo>
                    <a:cubicBezTo>
                      <a:pt x="999522" y="335683"/>
                      <a:pt x="996562" y="329570"/>
                      <a:pt x="993508" y="323512"/>
                    </a:cubicBezTo>
                    <a:cubicBezTo>
                      <a:pt x="987463" y="311372"/>
                      <a:pt x="980849" y="299676"/>
                      <a:pt x="974055" y="288073"/>
                    </a:cubicBezTo>
                    <a:cubicBezTo>
                      <a:pt x="960273" y="265011"/>
                      <a:pt x="945043" y="242848"/>
                      <a:pt x="928283" y="221747"/>
                    </a:cubicBezTo>
                    <a:cubicBezTo>
                      <a:pt x="911528" y="200649"/>
                      <a:pt x="893240" y="180628"/>
                      <a:pt x="873468" y="161966"/>
                    </a:cubicBezTo>
                    <a:cubicBezTo>
                      <a:pt x="853707" y="143290"/>
                      <a:pt x="832159" y="126297"/>
                      <a:pt x="809418" y="110963"/>
                    </a:cubicBezTo>
                    <a:cubicBezTo>
                      <a:pt x="803639" y="107256"/>
                      <a:pt x="798107" y="103188"/>
                      <a:pt x="792102" y="99811"/>
                    </a:cubicBezTo>
                    <a:lnTo>
                      <a:pt x="774291" y="89387"/>
                    </a:lnTo>
                    <a:cubicBezTo>
                      <a:pt x="768235" y="86115"/>
                      <a:pt x="762049" y="83063"/>
                      <a:pt x="755923" y="79911"/>
                    </a:cubicBezTo>
                    <a:cubicBezTo>
                      <a:pt x="749849" y="76651"/>
                      <a:pt x="743506" y="73935"/>
                      <a:pt x="737177" y="71188"/>
                    </a:cubicBezTo>
                    <a:lnTo>
                      <a:pt x="727691" y="67057"/>
                    </a:lnTo>
                    <a:lnTo>
                      <a:pt x="722946" y="64999"/>
                    </a:lnTo>
                    <a:lnTo>
                      <a:pt x="718094" y="63209"/>
                    </a:lnTo>
                    <a:lnTo>
                      <a:pt x="698649" y="56128"/>
                    </a:lnTo>
                    <a:cubicBezTo>
                      <a:pt x="692156" y="53805"/>
                      <a:pt x="685466" y="52108"/>
                      <a:pt x="678878" y="50090"/>
                    </a:cubicBezTo>
                    <a:cubicBezTo>
                      <a:pt x="672270" y="48127"/>
                      <a:pt x="665666" y="46149"/>
                      <a:pt x="658921" y="44790"/>
                    </a:cubicBezTo>
                    <a:cubicBezTo>
                      <a:pt x="605354" y="32097"/>
                      <a:pt x="550090" y="28409"/>
                      <a:pt x="496503" y="33182"/>
                    </a:cubicBezTo>
                    <a:lnTo>
                      <a:pt x="476447" y="35200"/>
                    </a:lnTo>
                    <a:lnTo>
                      <a:pt x="466423" y="36250"/>
                    </a:lnTo>
                    <a:lnTo>
                      <a:pt x="456392" y="37852"/>
                    </a:lnTo>
                    <a:lnTo>
                      <a:pt x="436337" y="41103"/>
                    </a:lnTo>
                    <a:cubicBezTo>
                      <a:pt x="429674" y="42385"/>
                      <a:pt x="423050" y="43988"/>
                      <a:pt x="416409" y="45431"/>
                    </a:cubicBezTo>
                    <a:cubicBezTo>
                      <a:pt x="403073" y="48065"/>
                      <a:pt x="390044" y="52317"/>
                      <a:pt x="376909" y="55986"/>
                    </a:cubicBezTo>
                    <a:cubicBezTo>
                      <a:pt x="370387" y="58004"/>
                      <a:pt x="363976" y="60444"/>
                      <a:pt x="357511" y="62672"/>
                    </a:cubicBezTo>
                    <a:lnTo>
                      <a:pt x="347838" y="66104"/>
                    </a:lnTo>
                    <a:cubicBezTo>
                      <a:pt x="344639" y="67319"/>
                      <a:pt x="341505" y="68719"/>
                      <a:pt x="338336" y="70023"/>
                    </a:cubicBezTo>
                    <a:cubicBezTo>
                      <a:pt x="287565" y="90692"/>
                      <a:pt x="240187" y="120283"/>
                      <a:pt x="199465" y="156642"/>
                    </a:cubicBezTo>
                    <a:cubicBezTo>
                      <a:pt x="158457" y="192792"/>
                      <a:pt x="124001" y="235337"/>
                      <a:pt x="95912" y="281091"/>
                    </a:cubicBezTo>
                    <a:cubicBezTo>
                      <a:pt x="81841" y="303986"/>
                      <a:pt x="69303" y="327707"/>
                      <a:pt x="58411" y="352219"/>
                    </a:cubicBezTo>
                    <a:cubicBezTo>
                      <a:pt x="52873" y="364433"/>
                      <a:pt x="47887" y="376916"/>
                      <a:pt x="43181" y="389601"/>
                    </a:cubicBezTo>
                    <a:cubicBezTo>
                      <a:pt x="40836" y="395949"/>
                      <a:pt x="38613" y="402365"/>
                      <a:pt x="36496" y="408929"/>
                    </a:cubicBezTo>
                    <a:cubicBezTo>
                      <a:pt x="35430" y="412185"/>
                      <a:pt x="34401" y="415524"/>
                      <a:pt x="33399" y="418910"/>
                    </a:cubicBezTo>
                    <a:lnTo>
                      <a:pt x="31905" y="424108"/>
                    </a:lnTo>
                    <a:lnTo>
                      <a:pt x="30307" y="430142"/>
                    </a:lnTo>
                    <a:lnTo>
                      <a:pt x="0" y="422831"/>
                    </a:lnTo>
                    <a:lnTo>
                      <a:pt x="1021" y="418861"/>
                    </a:lnTo>
                    <a:lnTo>
                      <a:pt x="1865" y="415767"/>
                    </a:lnTo>
                    <a:lnTo>
                      <a:pt x="3499" y="410081"/>
                    </a:lnTo>
                    <a:cubicBezTo>
                      <a:pt x="4584" y="406420"/>
                      <a:pt x="5691" y="402829"/>
                      <a:pt x="6825" y="399364"/>
                    </a:cubicBezTo>
                    <a:cubicBezTo>
                      <a:pt x="9084" y="392355"/>
                      <a:pt x="11439" y="385566"/>
                      <a:pt x="13915" y="378860"/>
                    </a:cubicBezTo>
                    <a:cubicBezTo>
                      <a:pt x="18881" y="365465"/>
                      <a:pt x="24132" y="352339"/>
                      <a:pt x="29945" y="339507"/>
                    </a:cubicBezTo>
                    <a:cubicBezTo>
                      <a:pt x="41391" y="313755"/>
                      <a:pt x="54546" y="288862"/>
                      <a:pt x="69343" y="264778"/>
                    </a:cubicBezTo>
                    <a:cubicBezTo>
                      <a:pt x="98881" y="216669"/>
                      <a:pt x="135248" y="171708"/>
                      <a:pt x="178783" y="133314"/>
                    </a:cubicBezTo>
                    <a:cubicBezTo>
                      <a:pt x="222006" y="94721"/>
                      <a:pt x="272516" y="63149"/>
                      <a:pt x="326538" y="41165"/>
                    </a:cubicBezTo>
                    <a:cubicBezTo>
                      <a:pt x="329909" y="39779"/>
                      <a:pt x="333250" y="38296"/>
                      <a:pt x="336652" y="37004"/>
                    </a:cubicBezTo>
                    <a:lnTo>
                      <a:pt x="346931" y="33348"/>
                    </a:lnTo>
                    <a:cubicBezTo>
                      <a:pt x="353800" y="30974"/>
                      <a:pt x="360623" y="28393"/>
                      <a:pt x="367549" y="26251"/>
                    </a:cubicBezTo>
                    <a:cubicBezTo>
                      <a:pt x="381475" y="22330"/>
                      <a:pt x="395335" y="17855"/>
                      <a:pt x="409444" y="15046"/>
                    </a:cubicBezTo>
                    <a:cubicBezTo>
                      <a:pt x="416475" y="13512"/>
                      <a:pt x="423501" y="11824"/>
                      <a:pt x="430549" y="10471"/>
                    </a:cubicBezTo>
                    <a:lnTo>
                      <a:pt x="451740" y="7026"/>
                    </a:lnTo>
                    <a:lnTo>
                      <a:pt x="462341" y="5344"/>
                    </a:lnTo>
                    <a:lnTo>
                      <a:pt x="472886" y="4230"/>
                    </a:lnTo>
                    <a:lnTo>
                      <a:pt x="493981" y="2110"/>
                    </a:lnTo>
                    <a:cubicBezTo>
                      <a:pt x="550377" y="-2898"/>
                      <a:pt x="609096" y="925"/>
                      <a:pt x="666218" y="14480"/>
                    </a:cubicBezTo>
                    <a:cubicBezTo>
                      <a:pt x="673401" y="15944"/>
                      <a:pt x="680454" y="18039"/>
                      <a:pt x="687508" y="20132"/>
                    </a:cubicBezTo>
                    <a:cubicBezTo>
                      <a:pt x="694543" y="22278"/>
                      <a:pt x="701671" y="24112"/>
                      <a:pt x="708606" y="26585"/>
                    </a:cubicBezTo>
                    <a:lnTo>
                      <a:pt x="729370" y="34144"/>
                    </a:lnTo>
                    <a:lnTo>
                      <a:pt x="734549" y="36064"/>
                    </a:lnTo>
                    <a:lnTo>
                      <a:pt x="739619" y="38254"/>
                    </a:lnTo>
                    <a:lnTo>
                      <a:pt x="749750" y="42661"/>
                    </a:lnTo>
                    <a:cubicBezTo>
                      <a:pt x="756506" y="45596"/>
                      <a:pt x="763273" y="48510"/>
                      <a:pt x="769760" y="51975"/>
                    </a:cubicBezTo>
                    <a:cubicBezTo>
                      <a:pt x="776300" y="55332"/>
                      <a:pt x="782897" y="58599"/>
                      <a:pt x="789357" y="62093"/>
                    </a:cubicBezTo>
                    <a:lnTo>
                      <a:pt x="808347" y="73203"/>
                    </a:lnTo>
                    <a:cubicBezTo>
                      <a:pt x="814743" y="76819"/>
                      <a:pt x="820641" y="81120"/>
                      <a:pt x="826792" y="85078"/>
                    </a:cubicBezTo>
                    <a:cubicBezTo>
                      <a:pt x="851002" y="101400"/>
                      <a:pt x="873885" y="119470"/>
                      <a:pt x="894809" y="139242"/>
                    </a:cubicBezTo>
                    <a:cubicBezTo>
                      <a:pt x="915750" y="159000"/>
                      <a:pt x="935053" y="180142"/>
                      <a:pt x="952703" y="202367"/>
                    </a:cubicBezTo>
                    <a:cubicBezTo>
                      <a:pt x="970359" y="224600"/>
                      <a:pt x="986363" y="247893"/>
                      <a:pt x="1000855" y="272145"/>
                    </a:cubicBezTo>
                    <a:cubicBezTo>
                      <a:pt x="1008009" y="284355"/>
                      <a:pt x="1014955" y="296653"/>
                      <a:pt x="1021351" y="309487"/>
                    </a:cubicBezTo>
                    <a:cubicBezTo>
                      <a:pt x="1024578" y="315896"/>
                      <a:pt x="1027712" y="322365"/>
                      <a:pt x="1030758" y="329086"/>
                    </a:cubicBezTo>
                    <a:cubicBezTo>
                      <a:pt x="1032294" y="332366"/>
                      <a:pt x="1033790" y="335920"/>
                      <a:pt x="1035293" y="339352"/>
                    </a:cubicBezTo>
                    <a:lnTo>
                      <a:pt x="1037565" y="344827"/>
                    </a:lnTo>
                    <a:lnTo>
                      <a:pt x="1038763" y="347833"/>
                    </a:lnTo>
                    <a:lnTo>
                      <a:pt x="1040232" y="351663"/>
                    </a:lnTo>
                    <a:lnTo>
                      <a:pt x="1010951" y="362366"/>
                    </a:lnTo>
                    <a:close/>
                  </a:path>
                </a:pathLst>
              </a:custGeom>
              <a:solidFill>
                <a:srgbClr val="FFA4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EBB923C-B3DF-414C-DE5F-1349C98D90E8}"/>
                  </a:ext>
                </a:extLst>
              </p:cNvPr>
              <p:cNvSpPr/>
              <p:nvPr/>
            </p:nvSpPr>
            <p:spPr>
              <a:xfrm>
                <a:off x="1697883" y="4594726"/>
                <a:ext cx="980644" cy="406278"/>
              </a:xfrm>
              <a:custGeom>
                <a:avLst/>
                <a:gdLst>
                  <a:gd name="connsiteX0" fmla="*/ 951366 w 980644"/>
                  <a:gd name="connsiteY0" fmla="*/ 341903 h 406278"/>
                  <a:gd name="connsiteX1" fmla="*/ 943679 w 980644"/>
                  <a:gd name="connsiteY1" fmla="*/ 323694 h 406278"/>
                  <a:gd name="connsiteX2" fmla="*/ 935362 w 980644"/>
                  <a:gd name="connsiteY2" fmla="*/ 306369 h 406278"/>
                  <a:gd name="connsiteX3" fmla="*/ 916952 w 980644"/>
                  <a:gd name="connsiteY3" fmla="*/ 272833 h 406278"/>
                  <a:gd name="connsiteX4" fmla="*/ 873561 w 980644"/>
                  <a:gd name="connsiteY4" fmla="*/ 209957 h 406278"/>
                  <a:gd name="connsiteX5" fmla="*/ 821824 w 980644"/>
                  <a:gd name="connsiteY5" fmla="*/ 153522 h 406278"/>
                  <a:gd name="connsiteX6" fmla="*/ 761742 w 980644"/>
                  <a:gd name="connsiteY6" fmla="*/ 105677 h 406278"/>
                  <a:gd name="connsiteX7" fmla="*/ 745555 w 980644"/>
                  <a:gd name="connsiteY7" fmla="*/ 95248 h 406278"/>
                  <a:gd name="connsiteX8" fmla="*/ 728924 w 980644"/>
                  <a:gd name="connsiteY8" fmla="*/ 85510 h 406278"/>
                  <a:gd name="connsiteX9" fmla="*/ 711786 w 980644"/>
                  <a:gd name="connsiteY9" fmla="*/ 76678 h 406278"/>
                  <a:gd name="connsiteX10" fmla="*/ 694304 w 980644"/>
                  <a:gd name="connsiteY10" fmla="*/ 68547 h 406278"/>
                  <a:gd name="connsiteX11" fmla="*/ 685462 w 980644"/>
                  <a:gd name="connsiteY11" fmla="*/ 64690 h 406278"/>
                  <a:gd name="connsiteX12" fmla="*/ 681041 w 980644"/>
                  <a:gd name="connsiteY12" fmla="*/ 62765 h 406278"/>
                  <a:gd name="connsiteX13" fmla="*/ 676513 w 980644"/>
                  <a:gd name="connsiteY13" fmla="*/ 61103 h 406278"/>
                  <a:gd name="connsiteX14" fmla="*/ 658386 w 980644"/>
                  <a:gd name="connsiteY14" fmla="*/ 54499 h 406278"/>
                  <a:gd name="connsiteX15" fmla="*/ 639944 w 980644"/>
                  <a:gd name="connsiteY15" fmla="*/ 48875 h 406278"/>
                  <a:gd name="connsiteX16" fmla="*/ 621320 w 980644"/>
                  <a:gd name="connsiteY16" fmla="*/ 43926 h 406278"/>
                  <a:gd name="connsiteX17" fmla="*/ 468720 w 980644"/>
                  <a:gd name="connsiteY17" fmla="*/ 33081 h 406278"/>
                  <a:gd name="connsiteX18" fmla="*/ 449706 w 980644"/>
                  <a:gd name="connsiteY18" fmla="*/ 34997 h 406278"/>
                  <a:gd name="connsiteX19" fmla="*/ 440201 w 980644"/>
                  <a:gd name="connsiteY19" fmla="*/ 35981 h 406278"/>
                  <a:gd name="connsiteX20" fmla="*/ 430741 w 980644"/>
                  <a:gd name="connsiteY20" fmla="*/ 37503 h 406278"/>
                  <a:gd name="connsiteX21" fmla="*/ 411822 w 980644"/>
                  <a:gd name="connsiteY21" fmla="*/ 40562 h 406278"/>
                  <a:gd name="connsiteX22" fmla="*/ 393072 w 980644"/>
                  <a:gd name="connsiteY22" fmla="*/ 44643 h 406278"/>
                  <a:gd name="connsiteX23" fmla="*/ 355966 w 980644"/>
                  <a:gd name="connsiteY23" fmla="*/ 54550 h 406278"/>
                  <a:gd name="connsiteX24" fmla="*/ 337788 w 980644"/>
                  <a:gd name="connsiteY24" fmla="*/ 60823 h 406278"/>
                  <a:gd name="connsiteX25" fmla="*/ 328720 w 980644"/>
                  <a:gd name="connsiteY25" fmla="*/ 64029 h 406278"/>
                  <a:gd name="connsiteX26" fmla="*/ 319829 w 980644"/>
                  <a:gd name="connsiteY26" fmla="*/ 67705 h 406278"/>
                  <a:gd name="connsiteX27" fmla="*/ 189841 w 980644"/>
                  <a:gd name="connsiteY27" fmla="*/ 148796 h 406278"/>
                  <a:gd name="connsiteX28" fmla="*/ 92173 w 980644"/>
                  <a:gd name="connsiteY28" fmla="*/ 266229 h 406278"/>
                  <a:gd name="connsiteX29" fmla="*/ 56572 w 980644"/>
                  <a:gd name="connsiteY29" fmla="*/ 333757 h 406278"/>
                  <a:gd name="connsiteX30" fmla="*/ 42143 w 980644"/>
                  <a:gd name="connsiteY30" fmla="*/ 369165 h 406278"/>
                  <a:gd name="connsiteX31" fmla="*/ 35864 w 980644"/>
                  <a:gd name="connsiteY31" fmla="*/ 387319 h 406278"/>
                  <a:gd name="connsiteX32" fmla="*/ 30307 w 980644"/>
                  <a:gd name="connsiteY32" fmla="*/ 406278 h 406278"/>
                  <a:gd name="connsiteX33" fmla="*/ 0 w 980644"/>
                  <a:gd name="connsiteY33" fmla="*/ 398968 h 406278"/>
                  <a:gd name="connsiteX34" fmla="*/ 1598 w 980644"/>
                  <a:gd name="connsiteY34" fmla="*/ 392933 h 406278"/>
                  <a:gd name="connsiteX35" fmla="*/ 3092 w 980644"/>
                  <a:gd name="connsiteY35" fmla="*/ 387735 h 406278"/>
                  <a:gd name="connsiteX36" fmla="*/ 6190 w 980644"/>
                  <a:gd name="connsiteY36" fmla="*/ 377754 h 406278"/>
                  <a:gd name="connsiteX37" fmla="*/ 12874 w 980644"/>
                  <a:gd name="connsiteY37" fmla="*/ 358426 h 406278"/>
                  <a:gd name="connsiteX38" fmla="*/ 28104 w 980644"/>
                  <a:gd name="connsiteY38" fmla="*/ 321044 h 406278"/>
                  <a:gd name="connsiteX39" fmla="*/ 65605 w 980644"/>
                  <a:gd name="connsiteY39" fmla="*/ 249916 h 406278"/>
                  <a:gd name="connsiteX40" fmla="*/ 169158 w 980644"/>
                  <a:gd name="connsiteY40" fmla="*/ 125468 h 406278"/>
                  <a:gd name="connsiteX41" fmla="*/ 308029 w 980644"/>
                  <a:gd name="connsiteY41" fmla="*/ 38849 h 406278"/>
                  <a:gd name="connsiteX42" fmla="*/ 317532 w 980644"/>
                  <a:gd name="connsiteY42" fmla="*/ 34929 h 406278"/>
                  <a:gd name="connsiteX43" fmla="*/ 327204 w 980644"/>
                  <a:gd name="connsiteY43" fmla="*/ 31497 h 406278"/>
                  <a:gd name="connsiteX44" fmla="*/ 346602 w 980644"/>
                  <a:gd name="connsiteY44" fmla="*/ 24811 h 406278"/>
                  <a:gd name="connsiteX45" fmla="*/ 386103 w 980644"/>
                  <a:gd name="connsiteY45" fmla="*/ 14257 h 406278"/>
                  <a:gd name="connsiteX46" fmla="*/ 406030 w 980644"/>
                  <a:gd name="connsiteY46" fmla="*/ 9928 h 406278"/>
                  <a:gd name="connsiteX47" fmla="*/ 426085 w 980644"/>
                  <a:gd name="connsiteY47" fmla="*/ 6677 h 406278"/>
                  <a:gd name="connsiteX48" fmla="*/ 436116 w 980644"/>
                  <a:gd name="connsiteY48" fmla="*/ 5075 h 406278"/>
                  <a:gd name="connsiteX49" fmla="*/ 446141 w 980644"/>
                  <a:gd name="connsiteY49" fmla="*/ 4025 h 406278"/>
                  <a:gd name="connsiteX50" fmla="*/ 466196 w 980644"/>
                  <a:gd name="connsiteY50" fmla="*/ 2007 h 406278"/>
                  <a:gd name="connsiteX51" fmla="*/ 628615 w 980644"/>
                  <a:gd name="connsiteY51" fmla="*/ 13615 h 406278"/>
                  <a:gd name="connsiteX52" fmla="*/ 648571 w 980644"/>
                  <a:gd name="connsiteY52" fmla="*/ 18916 h 406278"/>
                  <a:gd name="connsiteX53" fmla="*/ 668342 w 980644"/>
                  <a:gd name="connsiteY53" fmla="*/ 24953 h 406278"/>
                  <a:gd name="connsiteX54" fmla="*/ 687787 w 980644"/>
                  <a:gd name="connsiteY54" fmla="*/ 32034 h 406278"/>
                  <a:gd name="connsiteX55" fmla="*/ 692640 w 980644"/>
                  <a:gd name="connsiteY55" fmla="*/ 33824 h 406278"/>
                  <a:gd name="connsiteX56" fmla="*/ 697385 w 980644"/>
                  <a:gd name="connsiteY56" fmla="*/ 35883 h 406278"/>
                  <a:gd name="connsiteX57" fmla="*/ 706871 w 980644"/>
                  <a:gd name="connsiteY57" fmla="*/ 40014 h 406278"/>
                  <a:gd name="connsiteX58" fmla="*/ 725617 w 980644"/>
                  <a:gd name="connsiteY58" fmla="*/ 48736 h 406278"/>
                  <a:gd name="connsiteX59" fmla="*/ 743984 w 980644"/>
                  <a:gd name="connsiteY59" fmla="*/ 58211 h 406278"/>
                  <a:gd name="connsiteX60" fmla="*/ 761795 w 980644"/>
                  <a:gd name="connsiteY60" fmla="*/ 68636 h 406278"/>
                  <a:gd name="connsiteX61" fmla="*/ 779111 w 980644"/>
                  <a:gd name="connsiteY61" fmla="*/ 79789 h 406278"/>
                  <a:gd name="connsiteX62" fmla="*/ 843161 w 980644"/>
                  <a:gd name="connsiteY62" fmla="*/ 130791 h 406278"/>
                  <a:gd name="connsiteX63" fmla="*/ 897976 w 980644"/>
                  <a:gd name="connsiteY63" fmla="*/ 190572 h 406278"/>
                  <a:gd name="connsiteX64" fmla="*/ 943748 w 980644"/>
                  <a:gd name="connsiteY64" fmla="*/ 256898 h 406278"/>
                  <a:gd name="connsiteX65" fmla="*/ 963201 w 980644"/>
                  <a:gd name="connsiteY65" fmla="*/ 292337 h 406278"/>
                  <a:gd name="connsiteX66" fmla="*/ 972064 w 980644"/>
                  <a:gd name="connsiteY66" fmla="*/ 310798 h 406278"/>
                  <a:gd name="connsiteX67" fmla="*/ 976289 w 980644"/>
                  <a:gd name="connsiteY67" fmla="*/ 320357 h 406278"/>
                  <a:gd name="connsiteX68" fmla="*/ 980645 w 980644"/>
                  <a:gd name="connsiteY68" fmla="*/ 331191 h 406278"/>
                  <a:gd name="connsiteX69" fmla="*/ 951366 w 980644"/>
                  <a:gd name="connsiteY69" fmla="*/ 341903 h 4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980644" h="406278">
                    <a:moveTo>
                      <a:pt x="951366" y="341903"/>
                    </a:moveTo>
                    <a:cubicBezTo>
                      <a:pt x="948840" y="335247"/>
                      <a:pt x="946377" y="329641"/>
                      <a:pt x="943679" y="323694"/>
                    </a:cubicBezTo>
                    <a:cubicBezTo>
                      <a:pt x="941025" y="317833"/>
                      <a:pt x="938236" y="312076"/>
                      <a:pt x="935362" y="306369"/>
                    </a:cubicBezTo>
                    <a:cubicBezTo>
                      <a:pt x="929667" y="294923"/>
                      <a:pt x="923388" y="283832"/>
                      <a:pt x="916952" y="272833"/>
                    </a:cubicBezTo>
                    <a:cubicBezTo>
                      <a:pt x="903881" y="250964"/>
                      <a:pt x="889425" y="229930"/>
                      <a:pt x="873561" y="209957"/>
                    </a:cubicBezTo>
                    <a:cubicBezTo>
                      <a:pt x="857701" y="189986"/>
                      <a:pt x="840431" y="171088"/>
                      <a:pt x="821824" y="153522"/>
                    </a:cubicBezTo>
                    <a:cubicBezTo>
                      <a:pt x="803228" y="135940"/>
                      <a:pt x="783012" y="120027"/>
                      <a:pt x="761742" y="105677"/>
                    </a:cubicBezTo>
                    <a:cubicBezTo>
                      <a:pt x="756334" y="102220"/>
                      <a:pt x="751169" y="98386"/>
                      <a:pt x="745555" y="95248"/>
                    </a:cubicBezTo>
                    <a:lnTo>
                      <a:pt x="728924" y="85510"/>
                    </a:lnTo>
                    <a:cubicBezTo>
                      <a:pt x="723270" y="82462"/>
                      <a:pt x="717497" y="79624"/>
                      <a:pt x="711786" y="76678"/>
                    </a:cubicBezTo>
                    <a:cubicBezTo>
                      <a:pt x="706124" y="73622"/>
                      <a:pt x="700205" y="71104"/>
                      <a:pt x="694304" y="68547"/>
                    </a:cubicBezTo>
                    <a:lnTo>
                      <a:pt x="685462" y="64690"/>
                    </a:lnTo>
                    <a:lnTo>
                      <a:pt x="681041" y="62765"/>
                    </a:lnTo>
                    <a:lnTo>
                      <a:pt x="676513" y="61103"/>
                    </a:lnTo>
                    <a:lnTo>
                      <a:pt x="658386" y="54499"/>
                    </a:lnTo>
                    <a:cubicBezTo>
                      <a:pt x="652336" y="52325"/>
                      <a:pt x="646088" y="50766"/>
                      <a:pt x="639944" y="48875"/>
                    </a:cubicBezTo>
                    <a:cubicBezTo>
                      <a:pt x="633781" y="47040"/>
                      <a:pt x="627627" y="45180"/>
                      <a:pt x="621320" y="43926"/>
                    </a:cubicBezTo>
                    <a:cubicBezTo>
                      <a:pt x="571307" y="32095"/>
                      <a:pt x="519500" y="28544"/>
                      <a:pt x="468720" y="33081"/>
                    </a:cubicBezTo>
                    <a:lnTo>
                      <a:pt x="449706" y="34997"/>
                    </a:lnTo>
                    <a:lnTo>
                      <a:pt x="440201" y="35981"/>
                    </a:lnTo>
                    <a:lnTo>
                      <a:pt x="430741" y="37503"/>
                    </a:lnTo>
                    <a:lnTo>
                      <a:pt x="411822" y="40562"/>
                    </a:lnTo>
                    <a:cubicBezTo>
                      <a:pt x="405546" y="41771"/>
                      <a:pt x="399322" y="43288"/>
                      <a:pt x="393072" y="44643"/>
                    </a:cubicBezTo>
                    <a:cubicBezTo>
                      <a:pt x="380507" y="47100"/>
                      <a:pt x="368307" y="51129"/>
                      <a:pt x="355966" y="54550"/>
                    </a:cubicBezTo>
                    <a:cubicBezTo>
                      <a:pt x="349846" y="56440"/>
                      <a:pt x="343850" y="58741"/>
                      <a:pt x="337788" y="60823"/>
                    </a:cubicBezTo>
                    <a:lnTo>
                      <a:pt x="328720" y="64029"/>
                    </a:lnTo>
                    <a:cubicBezTo>
                      <a:pt x="325723" y="65165"/>
                      <a:pt x="322794" y="66483"/>
                      <a:pt x="319829" y="67705"/>
                    </a:cubicBezTo>
                    <a:cubicBezTo>
                      <a:pt x="272306" y="87059"/>
                      <a:pt x="228065" y="114668"/>
                      <a:pt x="189841" y="148796"/>
                    </a:cubicBezTo>
                    <a:cubicBezTo>
                      <a:pt x="151362" y="182702"/>
                      <a:pt x="118816" y="222829"/>
                      <a:pt x="92173" y="266229"/>
                    </a:cubicBezTo>
                    <a:cubicBezTo>
                      <a:pt x="78831" y="287937"/>
                      <a:pt x="66911" y="310484"/>
                      <a:pt x="56572" y="333757"/>
                    </a:cubicBezTo>
                    <a:cubicBezTo>
                      <a:pt x="51310" y="345353"/>
                      <a:pt x="46589" y="357195"/>
                      <a:pt x="42143" y="369165"/>
                    </a:cubicBezTo>
                    <a:cubicBezTo>
                      <a:pt x="39930" y="375155"/>
                      <a:pt x="37837" y="381199"/>
                      <a:pt x="35864" y="387319"/>
                    </a:cubicBezTo>
                    <a:cubicBezTo>
                      <a:pt x="33850" y="393516"/>
                      <a:pt x="32076" y="399404"/>
                      <a:pt x="30307" y="406278"/>
                    </a:cubicBezTo>
                    <a:lnTo>
                      <a:pt x="0" y="398968"/>
                    </a:lnTo>
                    <a:lnTo>
                      <a:pt x="1598" y="392933"/>
                    </a:lnTo>
                    <a:lnTo>
                      <a:pt x="3092" y="387735"/>
                    </a:lnTo>
                    <a:cubicBezTo>
                      <a:pt x="4095" y="384351"/>
                      <a:pt x="5123" y="381011"/>
                      <a:pt x="6190" y="377754"/>
                    </a:cubicBezTo>
                    <a:cubicBezTo>
                      <a:pt x="8306" y="371189"/>
                      <a:pt x="10529" y="364774"/>
                      <a:pt x="12874" y="358426"/>
                    </a:cubicBezTo>
                    <a:cubicBezTo>
                      <a:pt x="17581" y="345744"/>
                      <a:pt x="22565" y="333259"/>
                      <a:pt x="28104" y="321044"/>
                    </a:cubicBezTo>
                    <a:cubicBezTo>
                      <a:pt x="38997" y="296532"/>
                      <a:pt x="51535" y="272811"/>
                      <a:pt x="65605" y="249916"/>
                    </a:cubicBezTo>
                    <a:cubicBezTo>
                      <a:pt x="93694" y="204162"/>
                      <a:pt x="128151" y="161619"/>
                      <a:pt x="169158" y="125468"/>
                    </a:cubicBezTo>
                    <a:cubicBezTo>
                      <a:pt x="209880" y="89108"/>
                      <a:pt x="257258" y="59517"/>
                      <a:pt x="308029" y="38849"/>
                    </a:cubicBezTo>
                    <a:cubicBezTo>
                      <a:pt x="311198" y="37544"/>
                      <a:pt x="314332" y="36143"/>
                      <a:pt x="317532" y="34929"/>
                    </a:cubicBezTo>
                    <a:lnTo>
                      <a:pt x="327204" y="31497"/>
                    </a:lnTo>
                    <a:cubicBezTo>
                      <a:pt x="333670" y="29269"/>
                      <a:pt x="340080" y="26829"/>
                      <a:pt x="346602" y="24811"/>
                    </a:cubicBezTo>
                    <a:cubicBezTo>
                      <a:pt x="359735" y="21140"/>
                      <a:pt x="372767" y="16888"/>
                      <a:pt x="386103" y="14257"/>
                    </a:cubicBezTo>
                    <a:cubicBezTo>
                      <a:pt x="392745" y="12812"/>
                      <a:pt x="399369" y="11210"/>
                      <a:pt x="406030" y="9928"/>
                    </a:cubicBezTo>
                    <a:lnTo>
                      <a:pt x="426085" y="6677"/>
                    </a:lnTo>
                    <a:lnTo>
                      <a:pt x="436116" y="5075"/>
                    </a:lnTo>
                    <a:lnTo>
                      <a:pt x="446141" y="4025"/>
                    </a:lnTo>
                    <a:lnTo>
                      <a:pt x="466196" y="2007"/>
                    </a:lnTo>
                    <a:cubicBezTo>
                      <a:pt x="519783" y="-2765"/>
                      <a:pt x="575047" y="922"/>
                      <a:pt x="628615" y="13615"/>
                    </a:cubicBezTo>
                    <a:cubicBezTo>
                      <a:pt x="635359" y="14974"/>
                      <a:pt x="641964" y="16952"/>
                      <a:pt x="648571" y="18916"/>
                    </a:cubicBezTo>
                    <a:cubicBezTo>
                      <a:pt x="655161" y="20934"/>
                      <a:pt x="661849" y="22630"/>
                      <a:pt x="668342" y="24953"/>
                    </a:cubicBezTo>
                    <a:lnTo>
                      <a:pt x="687787" y="32034"/>
                    </a:lnTo>
                    <a:lnTo>
                      <a:pt x="692640" y="33824"/>
                    </a:lnTo>
                    <a:lnTo>
                      <a:pt x="697385" y="35883"/>
                    </a:lnTo>
                    <a:lnTo>
                      <a:pt x="706871" y="40014"/>
                    </a:lnTo>
                    <a:cubicBezTo>
                      <a:pt x="713199" y="42759"/>
                      <a:pt x="719542" y="45475"/>
                      <a:pt x="725617" y="48736"/>
                    </a:cubicBezTo>
                    <a:cubicBezTo>
                      <a:pt x="731742" y="51889"/>
                      <a:pt x="737928" y="54940"/>
                      <a:pt x="743984" y="58211"/>
                    </a:cubicBezTo>
                    <a:lnTo>
                      <a:pt x="761795" y="68636"/>
                    </a:lnTo>
                    <a:cubicBezTo>
                      <a:pt x="767800" y="72014"/>
                      <a:pt x="773330" y="76083"/>
                      <a:pt x="779111" y="79789"/>
                    </a:cubicBezTo>
                    <a:cubicBezTo>
                      <a:pt x="801851" y="95123"/>
                      <a:pt x="823400" y="112115"/>
                      <a:pt x="843161" y="130791"/>
                    </a:cubicBezTo>
                    <a:cubicBezTo>
                      <a:pt x="862935" y="149453"/>
                      <a:pt x="881221" y="169474"/>
                      <a:pt x="897976" y="190572"/>
                    </a:cubicBezTo>
                    <a:cubicBezTo>
                      <a:pt x="914737" y="211674"/>
                      <a:pt x="929967" y="233837"/>
                      <a:pt x="943748" y="256898"/>
                    </a:cubicBezTo>
                    <a:cubicBezTo>
                      <a:pt x="950543" y="268501"/>
                      <a:pt x="957156" y="280197"/>
                      <a:pt x="963201" y="292337"/>
                    </a:cubicBezTo>
                    <a:cubicBezTo>
                      <a:pt x="966253" y="298395"/>
                      <a:pt x="969213" y="304508"/>
                      <a:pt x="972064" y="310798"/>
                    </a:cubicBezTo>
                    <a:cubicBezTo>
                      <a:pt x="973513" y="313888"/>
                      <a:pt x="974886" y="317165"/>
                      <a:pt x="976289" y="320357"/>
                    </a:cubicBezTo>
                    <a:cubicBezTo>
                      <a:pt x="977733" y="323831"/>
                      <a:pt x="978908" y="326572"/>
                      <a:pt x="980645" y="331191"/>
                    </a:cubicBezTo>
                    <a:lnTo>
                      <a:pt x="951366" y="341903"/>
                    </a:lnTo>
                    <a:close/>
                  </a:path>
                </a:pathLst>
              </a:custGeom>
              <a:solidFill>
                <a:srgbClr val="FFE3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6BBEC95-49DC-326B-1986-43818EA13E8B}"/>
                  </a:ext>
                </a:extLst>
              </p:cNvPr>
              <p:cNvSpPr/>
              <p:nvPr/>
            </p:nvSpPr>
            <p:spPr>
              <a:xfrm>
                <a:off x="1728195" y="4625905"/>
                <a:ext cx="921059" cy="382412"/>
              </a:xfrm>
              <a:custGeom>
                <a:avLst/>
                <a:gdLst>
                  <a:gd name="connsiteX0" fmla="*/ 891774 w 921059"/>
                  <a:gd name="connsiteY0" fmla="*/ 321432 h 382412"/>
                  <a:gd name="connsiteX1" fmla="*/ 884982 w 921059"/>
                  <a:gd name="connsiteY1" fmla="*/ 305406 h 382412"/>
                  <a:gd name="connsiteX2" fmla="*/ 877207 w 921059"/>
                  <a:gd name="connsiteY2" fmla="*/ 289219 h 382412"/>
                  <a:gd name="connsiteX3" fmla="*/ 859842 w 921059"/>
                  <a:gd name="connsiteY3" fmla="*/ 257586 h 382412"/>
                  <a:gd name="connsiteX4" fmla="*/ 818831 w 921059"/>
                  <a:gd name="connsiteY4" fmla="*/ 198162 h 382412"/>
                  <a:gd name="connsiteX5" fmla="*/ 770173 w 921059"/>
                  <a:gd name="connsiteY5" fmla="*/ 145073 h 382412"/>
                  <a:gd name="connsiteX6" fmla="*/ 714059 w 921059"/>
                  <a:gd name="connsiteY6" fmla="*/ 100389 h 382412"/>
                  <a:gd name="connsiteX7" fmla="*/ 699003 w 921059"/>
                  <a:gd name="connsiteY7" fmla="*/ 90682 h 382412"/>
                  <a:gd name="connsiteX8" fmla="*/ 683552 w 921059"/>
                  <a:gd name="connsiteY8" fmla="*/ 81629 h 382412"/>
                  <a:gd name="connsiteX9" fmla="*/ 667642 w 921059"/>
                  <a:gd name="connsiteY9" fmla="*/ 73440 h 382412"/>
                  <a:gd name="connsiteX10" fmla="*/ 651426 w 921059"/>
                  <a:gd name="connsiteY10" fmla="*/ 65900 h 382412"/>
                  <a:gd name="connsiteX11" fmla="*/ 643229 w 921059"/>
                  <a:gd name="connsiteY11" fmla="*/ 62319 h 382412"/>
                  <a:gd name="connsiteX12" fmla="*/ 639133 w 921059"/>
                  <a:gd name="connsiteY12" fmla="*/ 60525 h 382412"/>
                  <a:gd name="connsiteX13" fmla="*/ 634932 w 921059"/>
                  <a:gd name="connsiteY13" fmla="*/ 58991 h 382412"/>
                  <a:gd name="connsiteX14" fmla="*/ 618126 w 921059"/>
                  <a:gd name="connsiteY14" fmla="*/ 52865 h 382412"/>
                  <a:gd name="connsiteX15" fmla="*/ 601013 w 921059"/>
                  <a:gd name="connsiteY15" fmla="*/ 47656 h 382412"/>
                  <a:gd name="connsiteX16" fmla="*/ 583723 w 921059"/>
                  <a:gd name="connsiteY16" fmla="*/ 43060 h 382412"/>
                  <a:gd name="connsiteX17" fmla="*/ 440941 w 921059"/>
                  <a:gd name="connsiteY17" fmla="*/ 32976 h 382412"/>
                  <a:gd name="connsiteX18" fmla="*/ 422966 w 921059"/>
                  <a:gd name="connsiteY18" fmla="*/ 34790 h 382412"/>
                  <a:gd name="connsiteX19" fmla="*/ 413980 w 921059"/>
                  <a:gd name="connsiteY19" fmla="*/ 35710 h 382412"/>
                  <a:gd name="connsiteX20" fmla="*/ 405090 w 921059"/>
                  <a:gd name="connsiteY20" fmla="*/ 37151 h 382412"/>
                  <a:gd name="connsiteX21" fmla="*/ 387306 w 921059"/>
                  <a:gd name="connsiteY21" fmla="*/ 40017 h 382412"/>
                  <a:gd name="connsiteX22" fmla="*/ 369735 w 921059"/>
                  <a:gd name="connsiteY22" fmla="*/ 43852 h 382412"/>
                  <a:gd name="connsiteX23" fmla="*/ 335023 w 921059"/>
                  <a:gd name="connsiteY23" fmla="*/ 53108 h 382412"/>
                  <a:gd name="connsiteX24" fmla="*/ 318065 w 921059"/>
                  <a:gd name="connsiteY24" fmla="*/ 58971 h 382412"/>
                  <a:gd name="connsiteX25" fmla="*/ 309604 w 921059"/>
                  <a:gd name="connsiteY25" fmla="*/ 61952 h 382412"/>
                  <a:gd name="connsiteX26" fmla="*/ 301323 w 921059"/>
                  <a:gd name="connsiteY26" fmla="*/ 65385 h 382412"/>
                  <a:gd name="connsiteX27" fmla="*/ 180218 w 921059"/>
                  <a:gd name="connsiteY27" fmla="*/ 140946 h 382412"/>
                  <a:gd name="connsiteX28" fmla="*/ 88434 w 921059"/>
                  <a:gd name="connsiteY28" fmla="*/ 251364 h 382412"/>
                  <a:gd name="connsiteX29" fmla="*/ 54732 w 921059"/>
                  <a:gd name="connsiteY29" fmla="*/ 315292 h 382412"/>
                  <a:gd name="connsiteX30" fmla="*/ 41106 w 921059"/>
                  <a:gd name="connsiteY30" fmla="*/ 348728 h 382412"/>
                  <a:gd name="connsiteX31" fmla="*/ 35231 w 921059"/>
                  <a:gd name="connsiteY31" fmla="*/ 365707 h 382412"/>
                  <a:gd name="connsiteX32" fmla="*/ 30307 w 921059"/>
                  <a:gd name="connsiteY32" fmla="*/ 382413 h 382412"/>
                  <a:gd name="connsiteX33" fmla="*/ 0 w 921059"/>
                  <a:gd name="connsiteY33" fmla="*/ 375102 h 382412"/>
                  <a:gd name="connsiteX34" fmla="*/ 5558 w 921059"/>
                  <a:gd name="connsiteY34" fmla="*/ 356143 h 382412"/>
                  <a:gd name="connsiteX35" fmla="*/ 11837 w 921059"/>
                  <a:gd name="connsiteY35" fmla="*/ 337988 h 382412"/>
                  <a:gd name="connsiteX36" fmla="*/ 26265 w 921059"/>
                  <a:gd name="connsiteY36" fmla="*/ 302581 h 382412"/>
                  <a:gd name="connsiteX37" fmla="*/ 61866 w 921059"/>
                  <a:gd name="connsiteY37" fmla="*/ 235053 h 382412"/>
                  <a:gd name="connsiteX38" fmla="*/ 159535 w 921059"/>
                  <a:gd name="connsiteY38" fmla="*/ 117619 h 382412"/>
                  <a:gd name="connsiteX39" fmla="*/ 289523 w 921059"/>
                  <a:gd name="connsiteY39" fmla="*/ 36529 h 382412"/>
                  <a:gd name="connsiteX40" fmla="*/ 298413 w 921059"/>
                  <a:gd name="connsiteY40" fmla="*/ 32852 h 382412"/>
                  <a:gd name="connsiteX41" fmla="*/ 307481 w 921059"/>
                  <a:gd name="connsiteY41" fmla="*/ 29647 h 382412"/>
                  <a:gd name="connsiteX42" fmla="*/ 325659 w 921059"/>
                  <a:gd name="connsiteY42" fmla="*/ 23373 h 382412"/>
                  <a:gd name="connsiteX43" fmla="*/ 362765 w 921059"/>
                  <a:gd name="connsiteY43" fmla="*/ 13467 h 382412"/>
                  <a:gd name="connsiteX44" fmla="*/ 381515 w 921059"/>
                  <a:gd name="connsiteY44" fmla="*/ 9385 h 382412"/>
                  <a:gd name="connsiteX45" fmla="*/ 400434 w 921059"/>
                  <a:gd name="connsiteY45" fmla="*/ 6326 h 382412"/>
                  <a:gd name="connsiteX46" fmla="*/ 409895 w 921059"/>
                  <a:gd name="connsiteY46" fmla="*/ 4805 h 382412"/>
                  <a:gd name="connsiteX47" fmla="*/ 419399 w 921059"/>
                  <a:gd name="connsiteY47" fmla="*/ 3820 h 382412"/>
                  <a:gd name="connsiteX48" fmla="*/ 438413 w 921059"/>
                  <a:gd name="connsiteY48" fmla="*/ 1905 h 382412"/>
                  <a:gd name="connsiteX49" fmla="*/ 591013 w 921059"/>
                  <a:gd name="connsiteY49" fmla="*/ 12750 h 382412"/>
                  <a:gd name="connsiteX50" fmla="*/ 609637 w 921059"/>
                  <a:gd name="connsiteY50" fmla="*/ 17699 h 382412"/>
                  <a:gd name="connsiteX51" fmla="*/ 628080 w 921059"/>
                  <a:gd name="connsiteY51" fmla="*/ 23322 h 382412"/>
                  <a:gd name="connsiteX52" fmla="*/ 646206 w 921059"/>
                  <a:gd name="connsiteY52" fmla="*/ 29926 h 382412"/>
                  <a:gd name="connsiteX53" fmla="*/ 650734 w 921059"/>
                  <a:gd name="connsiteY53" fmla="*/ 31588 h 382412"/>
                  <a:gd name="connsiteX54" fmla="*/ 655155 w 921059"/>
                  <a:gd name="connsiteY54" fmla="*/ 33513 h 382412"/>
                  <a:gd name="connsiteX55" fmla="*/ 663997 w 921059"/>
                  <a:gd name="connsiteY55" fmla="*/ 37371 h 382412"/>
                  <a:gd name="connsiteX56" fmla="*/ 681479 w 921059"/>
                  <a:gd name="connsiteY56" fmla="*/ 45501 h 382412"/>
                  <a:gd name="connsiteX57" fmla="*/ 698617 w 921059"/>
                  <a:gd name="connsiteY57" fmla="*/ 54334 h 382412"/>
                  <a:gd name="connsiteX58" fmla="*/ 715248 w 921059"/>
                  <a:gd name="connsiteY58" fmla="*/ 64072 h 382412"/>
                  <a:gd name="connsiteX59" fmla="*/ 731435 w 921059"/>
                  <a:gd name="connsiteY59" fmla="*/ 74500 h 382412"/>
                  <a:gd name="connsiteX60" fmla="*/ 791517 w 921059"/>
                  <a:gd name="connsiteY60" fmla="*/ 122346 h 382412"/>
                  <a:gd name="connsiteX61" fmla="*/ 843255 w 921059"/>
                  <a:gd name="connsiteY61" fmla="*/ 178781 h 382412"/>
                  <a:gd name="connsiteX62" fmla="*/ 886645 w 921059"/>
                  <a:gd name="connsiteY62" fmla="*/ 241657 h 382412"/>
                  <a:gd name="connsiteX63" fmla="*/ 905055 w 921059"/>
                  <a:gd name="connsiteY63" fmla="*/ 275192 h 382412"/>
                  <a:gd name="connsiteX64" fmla="*/ 913372 w 921059"/>
                  <a:gd name="connsiteY64" fmla="*/ 292517 h 382412"/>
                  <a:gd name="connsiteX65" fmla="*/ 921060 w 921059"/>
                  <a:gd name="connsiteY65" fmla="*/ 310726 h 382412"/>
                  <a:gd name="connsiteX66" fmla="*/ 891774 w 921059"/>
                  <a:gd name="connsiteY66" fmla="*/ 321432 h 38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921059" h="382412">
                    <a:moveTo>
                      <a:pt x="891774" y="321432"/>
                    </a:moveTo>
                    <a:cubicBezTo>
                      <a:pt x="889904" y="316500"/>
                      <a:pt x="887416" y="310737"/>
                      <a:pt x="884982" y="305406"/>
                    </a:cubicBezTo>
                    <a:cubicBezTo>
                      <a:pt x="882523" y="299976"/>
                      <a:pt x="879908" y="294577"/>
                      <a:pt x="877207" y="289219"/>
                    </a:cubicBezTo>
                    <a:cubicBezTo>
                      <a:pt x="871863" y="278467"/>
                      <a:pt x="865918" y="267978"/>
                      <a:pt x="859842" y="257586"/>
                    </a:cubicBezTo>
                    <a:cubicBezTo>
                      <a:pt x="847481" y="236908"/>
                      <a:pt x="833798" y="217005"/>
                      <a:pt x="818831" y="198162"/>
                    </a:cubicBezTo>
                    <a:cubicBezTo>
                      <a:pt x="803864" y="179317"/>
                      <a:pt x="787611" y="161542"/>
                      <a:pt x="770173" y="145073"/>
                    </a:cubicBezTo>
                    <a:cubicBezTo>
                      <a:pt x="752742" y="128585"/>
                      <a:pt x="733859" y="113751"/>
                      <a:pt x="714059" y="100389"/>
                    </a:cubicBezTo>
                    <a:cubicBezTo>
                      <a:pt x="709024" y="97181"/>
                      <a:pt x="704224" y="93582"/>
                      <a:pt x="699003" y="90682"/>
                    </a:cubicBezTo>
                    <a:lnTo>
                      <a:pt x="683552" y="81629"/>
                    </a:lnTo>
                    <a:cubicBezTo>
                      <a:pt x="678299" y="78802"/>
                      <a:pt x="672939" y="76181"/>
                      <a:pt x="667642" y="73440"/>
                    </a:cubicBezTo>
                    <a:cubicBezTo>
                      <a:pt x="662395" y="70589"/>
                      <a:pt x="656898" y="68267"/>
                      <a:pt x="651426" y="65900"/>
                    </a:cubicBezTo>
                    <a:lnTo>
                      <a:pt x="643229" y="62319"/>
                    </a:lnTo>
                    <a:lnTo>
                      <a:pt x="639133" y="60525"/>
                    </a:lnTo>
                    <a:lnTo>
                      <a:pt x="634932" y="58991"/>
                    </a:lnTo>
                    <a:lnTo>
                      <a:pt x="618126" y="52865"/>
                    </a:lnTo>
                    <a:cubicBezTo>
                      <a:pt x="612517" y="50840"/>
                      <a:pt x="606709" y="49419"/>
                      <a:pt x="601013" y="47656"/>
                    </a:cubicBezTo>
                    <a:cubicBezTo>
                      <a:pt x="595298" y="45949"/>
                      <a:pt x="589589" y="44208"/>
                      <a:pt x="583723" y="43060"/>
                    </a:cubicBezTo>
                    <a:cubicBezTo>
                      <a:pt x="537264" y="32092"/>
                      <a:pt x="488914" y="28677"/>
                      <a:pt x="440941" y="32976"/>
                    </a:cubicBezTo>
                    <a:lnTo>
                      <a:pt x="422966" y="34790"/>
                    </a:lnTo>
                    <a:lnTo>
                      <a:pt x="413980" y="35710"/>
                    </a:lnTo>
                    <a:lnTo>
                      <a:pt x="405090" y="37151"/>
                    </a:lnTo>
                    <a:lnTo>
                      <a:pt x="387306" y="40017"/>
                    </a:lnTo>
                    <a:cubicBezTo>
                      <a:pt x="381418" y="41153"/>
                      <a:pt x="375596" y="42588"/>
                      <a:pt x="369735" y="43852"/>
                    </a:cubicBezTo>
                    <a:cubicBezTo>
                      <a:pt x="357940" y="46133"/>
                      <a:pt x="346569" y="49938"/>
                      <a:pt x="335023" y="53108"/>
                    </a:cubicBezTo>
                    <a:cubicBezTo>
                      <a:pt x="329306" y="54871"/>
                      <a:pt x="323723" y="57033"/>
                      <a:pt x="318065" y="58971"/>
                    </a:cubicBezTo>
                    <a:lnTo>
                      <a:pt x="309604" y="61952"/>
                    </a:lnTo>
                    <a:cubicBezTo>
                      <a:pt x="306807" y="63009"/>
                      <a:pt x="304086" y="64249"/>
                      <a:pt x="301323" y="65385"/>
                    </a:cubicBezTo>
                    <a:cubicBezTo>
                      <a:pt x="257048" y="83424"/>
                      <a:pt x="215942" y="109052"/>
                      <a:pt x="180218" y="140946"/>
                    </a:cubicBezTo>
                    <a:cubicBezTo>
                      <a:pt x="144266" y="172609"/>
                      <a:pt x="113633" y="210320"/>
                      <a:pt x="88434" y="251364"/>
                    </a:cubicBezTo>
                    <a:cubicBezTo>
                      <a:pt x="75820" y="271885"/>
                      <a:pt x="64516" y="293257"/>
                      <a:pt x="54732" y="315292"/>
                    </a:cubicBezTo>
                    <a:cubicBezTo>
                      <a:pt x="49748" y="326267"/>
                      <a:pt x="45288" y="337468"/>
                      <a:pt x="41106" y="348728"/>
                    </a:cubicBezTo>
                    <a:cubicBezTo>
                      <a:pt x="39024" y="354362"/>
                      <a:pt x="37059" y="360031"/>
                      <a:pt x="35231" y="365707"/>
                    </a:cubicBezTo>
                    <a:cubicBezTo>
                      <a:pt x="33399" y="371290"/>
                      <a:pt x="31633" y="377286"/>
                      <a:pt x="30307" y="382413"/>
                    </a:cubicBezTo>
                    <a:lnTo>
                      <a:pt x="0" y="375102"/>
                    </a:lnTo>
                    <a:cubicBezTo>
                      <a:pt x="1770" y="368229"/>
                      <a:pt x="3543" y="362339"/>
                      <a:pt x="5558" y="356143"/>
                    </a:cubicBezTo>
                    <a:cubicBezTo>
                      <a:pt x="7530" y="350022"/>
                      <a:pt x="9625" y="343979"/>
                      <a:pt x="11837" y="337988"/>
                    </a:cubicBezTo>
                    <a:cubicBezTo>
                      <a:pt x="16282" y="326018"/>
                      <a:pt x="21003" y="314175"/>
                      <a:pt x="26265" y="302581"/>
                    </a:cubicBezTo>
                    <a:cubicBezTo>
                      <a:pt x="36602" y="279307"/>
                      <a:pt x="48525" y="256763"/>
                      <a:pt x="61866" y="235053"/>
                    </a:cubicBezTo>
                    <a:cubicBezTo>
                      <a:pt x="88511" y="191654"/>
                      <a:pt x="121055" y="151526"/>
                      <a:pt x="159535" y="117619"/>
                    </a:cubicBezTo>
                    <a:cubicBezTo>
                      <a:pt x="197759" y="83492"/>
                      <a:pt x="241999" y="55883"/>
                      <a:pt x="289523" y="36529"/>
                    </a:cubicBezTo>
                    <a:cubicBezTo>
                      <a:pt x="292489" y="35308"/>
                      <a:pt x="295416" y="33988"/>
                      <a:pt x="298413" y="32852"/>
                    </a:cubicBezTo>
                    <a:lnTo>
                      <a:pt x="307481" y="29647"/>
                    </a:lnTo>
                    <a:cubicBezTo>
                      <a:pt x="313543" y="27565"/>
                      <a:pt x="319539" y="25263"/>
                      <a:pt x="325659" y="23373"/>
                    </a:cubicBezTo>
                    <a:cubicBezTo>
                      <a:pt x="338000" y="19952"/>
                      <a:pt x="350200" y="15923"/>
                      <a:pt x="362765" y="13467"/>
                    </a:cubicBezTo>
                    <a:cubicBezTo>
                      <a:pt x="369017" y="12112"/>
                      <a:pt x="375241" y="10594"/>
                      <a:pt x="381515" y="9385"/>
                    </a:cubicBezTo>
                    <a:lnTo>
                      <a:pt x="400434" y="6326"/>
                    </a:lnTo>
                    <a:lnTo>
                      <a:pt x="409895" y="4805"/>
                    </a:lnTo>
                    <a:lnTo>
                      <a:pt x="419399" y="3820"/>
                    </a:lnTo>
                    <a:lnTo>
                      <a:pt x="438413" y="1905"/>
                    </a:lnTo>
                    <a:cubicBezTo>
                      <a:pt x="489195" y="-2632"/>
                      <a:pt x="541002" y="918"/>
                      <a:pt x="591013" y="12750"/>
                    </a:cubicBezTo>
                    <a:cubicBezTo>
                      <a:pt x="597320" y="14004"/>
                      <a:pt x="603475" y="15861"/>
                      <a:pt x="609637" y="17699"/>
                    </a:cubicBezTo>
                    <a:cubicBezTo>
                      <a:pt x="615779" y="19589"/>
                      <a:pt x="622029" y="21147"/>
                      <a:pt x="628080" y="23322"/>
                    </a:cubicBezTo>
                    <a:lnTo>
                      <a:pt x="646206" y="29926"/>
                    </a:lnTo>
                    <a:lnTo>
                      <a:pt x="650734" y="31588"/>
                    </a:lnTo>
                    <a:lnTo>
                      <a:pt x="655155" y="33513"/>
                    </a:lnTo>
                    <a:lnTo>
                      <a:pt x="663997" y="37371"/>
                    </a:lnTo>
                    <a:cubicBezTo>
                      <a:pt x="669898" y="39927"/>
                      <a:pt x="675817" y="42446"/>
                      <a:pt x="681479" y="45501"/>
                    </a:cubicBezTo>
                    <a:cubicBezTo>
                      <a:pt x="687190" y="48447"/>
                      <a:pt x="692963" y="51286"/>
                      <a:pt x="698617" y="54334"/>
                    </a:cubicBezTo>
                    <a:lnTo>
                      <a:pt x="715248" y="64072"/>
                    </a:lnTo>
                    <a:cubicBezTo>
                      <a:pt x="720863" y="67210"/>
                      <a:pt x="726028" y="71043"/>
                      <a:pt x="731435" y="74500"/>
                    </a:cubicBezTo>
                    <a:cubicBezTo>
                      <a:pt x="752705" y="88849"/>
                      <a:pt x="772921" y="104762"/>
                      <a:pt x="791517" y="122346"/>
                    </a:cubicBezTo>
                    <a:cubicBezTo>
                      <a:pt x="810124" y="139910"/>
                      <a:pt x="827394" y="158809"/>
                      <a:pt x="843255" y="178781"/>
                    </a:cubicBezTo>
                    <a:cubicBezTo>
                      <a:pt x="859118" y="198754"/>
                      <a:pt x="873576" y="219786"/>
                      <a:pt x="886645" y="241657"/>
                    </a:cubicBezTo>
                    <a:cubicBezTo>
                      <a:pt x="893082" y="252655"/>
                      <a:pt x="899359" y="263747"/>
                      <a:pt x="905055" y="275192"/>
                    </a:cubicBezTo>
                    <a:cubicBezTo>
                      <a:pt x="907932" y="280900"/>
                      <a:pt x="910719" y="286657"/>
                      <a:pt x="913372" y="292517"/>
                    </a:cubicBezTo>
                    <a:cubicBezTo>
                      <a:pt x="916070" y="298464"/>
                      <a:pt x="918534" y="304071"/>
                      <a:pt x="921060" y="310726"/>
                    </a:cubicBezTo>
                    <a:lnTo>
                      <a:pt x="891774" y="321432"/>
                    </a:lnTo>
                    <a:close/>
                  </a:path>
                </a:pathLst>
              </a:custGeom>
              <a:solidFill>
                <a:srgbClr val="66C232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936FAD0-3895-4C2C-2D57-6CD4A668D796}"/>
                  </a:ext>
                </a:extLst>
              </p:cNvPr>
              <p:cNvSpPr/>
              <p:nvPr/>
            </p:nvSpPr>
            <p:spPr>
              <a:xfrm>
                <a:off x="1758498" y="4657075"/>
                <a:ext cx="861467" cy="358548"/>
              </a:xfrm>
              <a:custGeom>
                <a:avLst/>
                <a:gdLst>
                  <a:gd name="connsiteX0" fmla="*/ 832192 w 861467"/>
                  <a:gd name="connsiteY0" fmla="*/ 300970 h 358548"/>
                  <a:gd name="connsiteX1" fmla="*/ 829588 w 861467"/>
                  <a:gd name="connsiteY1" fmla="*/ 294569 h 358548"/>
                  <a:gd name="connsiteX2" fmla="*/ 826293 w 861467"/>
                  <a:gd name="connsiteY2" fmla="*/ 287128 h 358548"/>
                  <a:gd name="connsiteX3" fmla="*/ 819064 w 861467"/>
                  <a:gd name="connsiteY3" fmla="*/ 272077 h 358548"/>
                  <a:gd name="connsiteX4" fmla="*/ 802742 w 861467"/>
                  <a:gd name="connsiteY4" fmla="*/ 242346 h 358548"/>
                  <a:gd name="connsiteX5" fmla="*/ 764111 w 861467"/>
                  <a:gd name="connsiteY5" fmla="*/ 186373 h 358548"/>
                  <a:gd name="connsiteX6" fmla="*/ 718530 w 861467"/>
                  <a:gd name="connsiteY6" fmla="*/ 136629 h 358548"/>
                  <a:gd name="connsiteX7" fmla="*/ 666386 w 861467"/>
                  <a:gd name="connsiteY7" fmla="*/ 95104 h 358548"/>
                  <a:gd name="connsiteX8" fmla="*/ 652458 w 861467"/>
                  <a:gd name="connsiteY8" fmla="*/ 86122 h 358548"/>
                  <a:gd name="connsiteX9" fmla="*/ 638188 w 861467"/>
                  <a:gd name="connsiteY9" fmla="*/ 77754 h 358548"/>
                  <a:gd name="connsiteX10" fmla="*/ 623506 w 861467"/>
                  <a:gd name="connsiteY10" fmla="*/ 70207 h 358548"/>
                  <a:gd name="connsiteX11" fmla="*/ 608554 w 861467"/>
                  <a:gd name="connsiteY11" fmla="*/ 63258 h 358548"/>
                  <a:gd name="connsiteX12" fmla="*/ 601002 w 861467"/>
                  <a:gd name="connsiteY12" fmla="*/ 59952 h 358548"/>
                  <a:gd name="connsiteX13" fmla="*/ 597230 w 861467"/>
                  <a:gd name="connsiteY13" fmla="*/ 58290 h 358548"/>
                  <a:gd name="connsiteX14" fmla="*/ 593355 w 861467"/>
                  <a:gd name="connsiteY14" fmla="*/ 56886 h 358548"/>
                  <a:gd name="connsiteX15" fmla="*/ 577867 w 861467"/>
                  <a:gd name="connsiteY15" fmla="*/ 51237 h 358548"/>
                  <a:gd name="connsiteX16" fmla="*/ 562082 w 861467"/>
                  <a:gd name="connsiteY16" fmla="*/ 46443 h 358548"/>
                  <a:gd name="connsiteX17" fmla="*/ 546125 w 861467"/>
                  <a:gd name="connsiteY17" fmla="*/ 42198 h 358548"/>
                  <a:gd name="connsiteX18" fmla="*/ 413162 w 861467"/>
                  <a:gd name="connsiteY18" fmla="*/ 32878 h 358548"/>
                  <a:gd name="connsiteX19" fmla="*/ 396226 w 861467"/>
                  <a:gd name="connsiteY19" fmla="*/ 34591 h 358548"/>
                  <a:gd name="connsiteX20" fmla="*/ 387761 w 861467"/>
                  <a:gd name="connsiteY20" fmla="*/ 35448 h 358548"/>
                  <a:gd name="connsiteX21" fmla="*/ 379440 w 861467"/>
                  <a:gd name="connsiteY21" fmla="*/ 36809 h 358548"/>
                  <a:gd name="connsiteX22" fmla="*/ 362791 w 861467"/>
                  <a:gd name="connsiteY22" fmla="*/ 39480 h 358548"/>
                  <a:gd name="connsiteX23" fmla="*/ 346397 w 861467"/>
                  <a:gd name="connsiteY23" fmla="*/ 43069 h 358548"/>
                  <a:gd name="connsiteX24" fmla="*/ 314080 w 861467"/>
                  <a:gd name="connsiteY24" fmla="*/ 51673 h 358548"/>
                  <a:gd name="connsiteX25" fmla="*/ 298342 w 861467"/>
                  <a:gd name="connsiteY25" fmla="*/ 57123 h 358548"/>
                  <a:gd name="connsiteX26" fmla="*/ 290485 w 861467"/>
                  <a:gd name="connsiteY26" fmla="*/ 59877 h 358548"/>
                  <a:gd name="connsiteX27" fmla="*/ 282814 w 861467"/>
                  <a:gd name="connsiteY27" fmla="*/ 63068 h 358548"/>
                  <a:gd name="connsiteX28" fmla="*/ 170593 w 861467"/>
                  <a:gd name="connsiteY28" fmla="*/ 133098 h 358548"/>
                  <a:gd name="connsiteX29" fmla="*/ 84696 w 861467"/>
                  <a:gd name="connsiteY29" fmla="*/ 236501 h 358548"/>
                  <a:gd name="connsiteX30" fmla="*/ 52892 w 861467"/>
                  <a:gd name="connsiteY30" fmla="*/ 296828 h 358548"/>
                  <a:gd name="connsiteX31" fmla="*/ 40067 w 861467"/>
                  <a:gd name="connsiteY31" fmla="*/ 328293 h 358548"/>
                  <a:gd name="connsiteX32" fmla="*/ 34597 w 861467"/>
                  <a:gd name="connsiteY32" fmla="*/ 344096 h 358548"/>
                  <a:gd name="connsiteX33" fmla="*/ 32181 w 861467"/>
                  <a:gd name="connsiteY33" fmla="*/ 351867 h 358548"/>
                  <a:gd name="connsiteX34" fmla="*/ 31105 w 861467"/>
                  <a:gd name="connsiteY34" fmla="*/ 355603 h 358548"/>
                  <a:gd name="connsiteX35" fmla="*/ 30307 w 861467"/>
                  <a:gd name="connsiteY35" fmla="*/ 358548 h 358548"/>
                  <a:gd name="connsiteX36" fmla="*/ 0 w 861467"/>
                  <a:gd name="connsiteY36" fmla="*/ 351237 h 358548"/>
                  <a:gd name="connsiteX37" fmla="*/ 4924 w 861467"/>
                  <a:gd name="connsiteY37" fmla="*/ 334532 h 358548"/>
                  <a:gd name="connsiteX38" fmla="*/ 10799 w 861467"/>
                  <a:gd name="connsiteY38" fmla="*/ 317552 h 358548"/>
                  <a:gd name="connsiteX39" fmla="*/ 24426 w 861467"/>
                  <a:gd name="connsiteY39" fmla="*/ 284117 h 358548"/>
                  <a:gd name="connsiteX40" fmla="*/ 58128 w 861467"/>
                  <a:gd name="connsiteY40" fmla="*/ 220188 h 358548"/>
                  <a:gd name="connsiteX41" fmla="*/ 149912 w 861467"/>
                  <a:gd name="connsiteY41" fmla="*/ 109770 h 358548"/>
                  <a:gd name="connsiteX42" fmla="*/ 271016 w 861467"/>
                  <a:gd name="connsiteY42" fmla="*/ 34210 h 358548"/>
                  <a:gd name="connsiteX43" fmla="*/ 279297 w 861467"/>
                  <a:gd name="connsiteY43" fmla="*/ 30776 h 358548"/>
                  <a:gd name="connsiteX44" fmla="*/ 287758 w 861467"/>
                  <a:gd name="connsiteY44" fmla="*/ 27795 h 358548"/>
                  <a:gd name="connsiteX45" fmla="*/ 304716 w 861467"/>
                  <a:gd name="connsiteY45" fmla="*/ 21933 h 358548"/>
                  <a:gd name="connsiteX46" fmla="*/ 339428 w 861467"/>
                  <a:gd name="connsiteY46" fmla="*/ 12677 h 358548"/>
                  <a:gd name="connsiteX47" fmla="*/ 357000 w 861467"/>
                  <a:gd name="connsiteY47" fmla="*/ 8842 h 358548"/>
                  <a:gd name="connsiteX48" fmla="*/ 374783 w 861467"/>
                  <a:gd name="connsiteY48" fmla="*/ 5976 h 358548"/>
                  <a:gd name="connsiteX49" fmla="*/ 383674 w 861467"/>
                  <a:gd name="connsiteY49" fmla="*/ 4535 h 358548"/>
                  <a:gd name="connsiteX50" fmla="*/ 392659 w 861467"/>
                  <a:gd name="connsiteY50" fmla="*/ 3614 h 358548"/>
                  <a:gd name="connsiteX51" fmla="*/ 410634 w 861467"/>
                  <a:gd name="connsiteY51" fmla="*/ 1801 h 358548"/>
                  <a:gd name="connsiteX52" fmla="*/ 553416 w 861467"/>
                  <a:gd name="connsiteY52" fmla="*/ 11884 h 358548"/>
                  <a:gd name="connsiteX53" fmla="*/ 570706 w 861467"/>
                  <a:gd name="connsiteY53" fmla="*/ 16481 h 358548"/>
                  <a:gd name="connsiteX54" fmla="*/ 587819 w 861467"/>
                  <a:gd name="connsiteY54" fmla="*/ 21690 h 358548"/>
                  <a:gd name="connsiteX55" fmla="*/ 604625 w 861467"/>
                  <a:gd name="connsiteY55" fmla="*/ 27816 h 358548"/>
                  <a:gd name="connsiteX56" fmla="*/ 608826 w 861467"/>
                  <a:gd name="connsiteY56" fmla="*/ 29350 h 358548"/>
                  <a:gd name="connsiteX57" fmla="*/ 612923 w 861467"/>
                  <a:gd name="connsiteY57" fmla="*/ 31143 h 358548"/>
                  <a:gd name="connsiteX58" fmla="*/ 621119 w 861467"/>
                  <a:gd name="connsiteY58" fmla="*/ 34725 h 358548"/>
                  <a:gd name="connsiteX59" fmla="*/ 637336 w 861467"/>
                  <a:gd name="connsiteY59" fmla="*/ 42264 h 358548"/>
                  <a:gd name="connsiteX60" fmla="*/ 653245 w 861467"/>
                  <a:gd name="connsiteY60" fmla="*/ 50453 h 358548"/>
                  <a:gd name="connsiteX61" fmla="*/ 668696 w 861467"/>
                  <a:gd name="connsiteY61" fmla="*/ 59507 h 358548"/>
                  <a:gd name="connsiteX62" fmla="*/ 683753 w 861467"/>
                  <a:gd name="connsiteY62" fmla="*/ 69214 h 358548"/>
                  <a:gd name="connsiteX63" fmla="*/ 739866 w 861467"/>
                  <a:gd name="connsiteY63" fmla="*/ 113898 h 358548"/>
                  <a:gd name="connsiteX64" fmla="*/ 788524 w 861467"/>
                  <a:gd name="connsiteY64" fmla="*/ 166986 h 358548"/>
                  <a:gd name="connsiteX65" fmla="*/ 829535 w 861467"/>
                  <a:gd name="connsiteY65" fmla="*/ 226411 h 358548"/>
                  <a:gd name="connsiteX66" fmla="*/ 846900 w 861467"/>
                  <a:gd name="connsiteY66" fmla="*/ 258043 h 358548"/>
                  <a:gd name="connsiteX67" fmla="*/ 854675 w 861467"/>
                  <a:gd name="connsiteY67" fmla="*/ 274230 h 358548"/>
                  <a:gd name="connsiteX68" fmla="*/ 861467 w 861467"/>
                  <a:gd name="connsiteY68" fmla="*/ 290257 h 358548"/>
                  <a:gd name="connsiteX69" fmla="*/ 832192 w 861467"/>
                  <a:gd name="connsiteY69" fmla="*/ 300970 h 358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861467" h="358548">
                    <a:moveTo>
                      <a:pt x="832192" y="300970"/>
                    </a:moveTo>
                    <a:lnTo>
                      <a:pt x="829588" y="294569"/>
                    </a:lnTo>
                    <a:cubicBezTo>
                      <a:pt x="828488" y="292092"/>
                      <a:pt x="827482" y="289647"/>
                      <a:pt x="826293" y="287128"/>
                    </a:cubicBezTo>
                    <a:cubicBezTo>
                      <a:pt x="824030" y="282130"/>
                      <a:pt x="821587" y="277085"/>
                      <a:pt x="819064" y="272077"/>
                    </a:cubicBezTo>
                    <a:cubicBezTo>
                      <a:pt x="814069" y="262019"/>
                      <a:pt x="808459" y="252135"/>
                      <a:pt x="802742" y="242346"/>
                    </a:cubicBezTo>
                    <a:cubicBezTo>
                      <a:pt x="791090" y="222860"/>
                      <a:pt x="778181" y="204083"/>
                      <a:pt x="764111" y="186373"/>
                    </a:cubicBezTo>
                    <a:cubicBezTo>
                      <a:pt x="750041" y="168656"/>
                      <a:pt x="734803" y="152001"/>
                      <a:pt x="718530" y="136629"/>
                    </a:cubicBezTo>
                    <a:cubicBezTo>
                      <a:pt x="702265" y="121234"/>
                      <a:pt x="684713" y="107480"/>
                      <a:pt x="666386" y="95104"/>
                    </a:cubicBezTo>
                    <a:cubicBezTo>
                      <a:pt x="661723" y="92145"/>
                      <a:pt x="657289" y="88781"/>
                      <a:pt x="652458" y="86122"/>
                    </a:cubicBezTo>
                    <a:lnTo>
                      <a:pt x="638188" y="77754"/>
                    </a:lnTo>
                    <a:cubicBezTo>
                      <a:pt x="633339" y="75148"/>
                      <a:pt x="628390" y="72744"/>
                      <a:pt x="623506" y="70207"/>
                    </a:cubicBezTo>
                    <a:cubicBezTo>
                      <a:pt x="618672" y="67561"/>
                      <a:pt x="613598" y="65439"/>
                      <a:pt x="608554" y="63258"/>
                    </a:cubicBezTo>
                    <a:lnTo>
                      <a:pt x="601002" y="59952"/>
                    </a:lnTo>
                    <a:lnTo>
                      <a:pt x="597230" y="58290"/>
                    </a:lnTo>
                    <a:lnTo>
                      <a:pt x="593355" y="56886"/>
                    </a:lnTo>
                    <a:lnTo>
                      <a:pt x="577867" y="51237"/>
                    </a:lnTo>
                    <a:cubicBezTo>
                      <a:pt x="572702" y="49361"/>
                      <a:pt x="567333" y="48077"/>
                      <a:pt x="562082" y="46443"/>
                    </a:cubicBezTo>
                    <a:cubicBezTo>
                      <a:pt x="556813" y="44863"/>
                      <a:pt x="551555" y="43241"/>
                      <a:pt x="546125" y="42198"/>
                    </a:cubicBezTo>
                    <a:cubicBezTo>
                      <a:pt x="503222" y="32093"/>
                      <a:pt x="458328" y="28813"/>
                      <a:pt x="413162" y="32878"/>
                    </a:cubicBezTo>
                    <a:lnTo>
                      <a:pt x="396226" y="34591"/>
                    </a:lnTo>
                    <a:lnTo>
                      <a:pt x="387761" y="35448"/>
                    </a:lnTo>
                    <a:lnTo>
                      <a:pt x="379440" y="36809"/>
                    </a:lnTo>
                    <a:lnTo>
                      <a:pt x="362791" y="39480"/>
                    </a:lnTo>
                    <a:cubicBezTo>
                      <a:pt x="357288" y="40543"/>
                      <a:pt x="351867" y="41895"/>
                      <a:pt x="346397" y="43069"/>
                    </a:cubicBezTo>
                    <a:cubicBezTo>
                      <a:pt x="335375" y="45173"/>
                      <a:pt x="324834" y="48755"/>
                      <a:pt x="314080" y="51673"/>
                    </a:cubicBezTo>
                    <a:cubicBezTo>
                      <a:pt x="308765" y="53310"/>
                      <a:pt x="303598" y="55333"/>
                      <a:pt x="298342" y="57123"/>
                    </a:cubicBezTo>
                    <a:lnTo>
                      <a:pt x="290485" y="59877"/>
                    </a:lnTo>
                    <a:cubicBezTo>
                      <a:pt x="287894" y="60856"/>
                      <a:pt x="285375" y="62014"/>
                      <a:pt x="282814" y="63068"/>
                    </a:cubicBezTo>
                    <a:cubicBezTo>
                      <a:pt x="241789" y="79792"/>
                      <a:pt x="203819" y="103438"/>
                      <a:pt x="170593" y="133098"/>
                    </a:cubicBezTo>
                    <a:cubicBezTo>
                      <a:pt x="137169" y="162517"/>
                      <a:pt x="108446" y="197814"/>
                      <a:pt x="84696" y="236501"/>
                    </a:cubicBezTo>
                    <a:cubicBezTo>
                      <a:pt x="72810" y="255835"/>
                      <a:pt x="62120" y="276035"/>
                      <a:pt x="52892" y="296828"/>
                    </a:cubicBezTo>
                    <a:cubicBezTo>
                      <a:pt x="48181" y="307186"/>
                      <a:pt x="43988" y="317744"/>
                      <a:pt x="40067" y="328293"/>
                    </a:cubicBezTo>
                    <a:cubicBezTo>
                      <a:pt x="38116" y="333567"/>
                      <a:pt x="36283" y="338866"/>
                      <a:pt x="34597" y="344096"/>
                    </a:cubicBezTo>
                    <a:cubicBezTo>
                      <a:pt x="33733" y="346728"/>
                      <a:pt x="32938" y="349311"/>
                      <a:pt x="32181" y="351867"/>
                    </a:cubicBezTo>
                    <a:lnTo>
                      <a:pt x="31105" y="355603"/>
                    </a:lnTo>
                    <a:lnTo>
                      <a:pt x="30307" y="358548"/>
                    </a:lnTo>
                    <a:lnTo>
                      <a:pt x="0" y="351237"/>
                    </a:lnTo>
                    <a:cubicBezTo>
                      <a:pt x="1326" y="346111"/>
                      <a:pt x="3090" y="340115"/>
                      <a:pt x="4924" y="334532"/>
                    </a:cubicBezTo>
                    <a:cubicBezTo>
                      <a:pt x="6752" y="328857"/>
                      <a:pt x="8715" y="323186"/>
                      <a:pt x="10799" y="317552"/>
                    </a:cubicBezTo>
                    <a:cubicBezTo>
                      <a:pt x="14982" y="306293"/>
                      <a:pt x="19440" y="295091"/>
                      <a:pt x="24426" y="284117"/>
                    </a:cubicBezTo>
                    <a:cubicBezTo>
                      <a:pt x="34210" y="262083"/>
                      <a:pt x="45515" y="240709"/>
                      <a:pt x="58128" y="220188"/>
                    </a:cubicBezTo>
                    <a:cubicBezTo>
                      <a:pt x="83324" y="179144"/>
                      <a:pt x="113958" y="141434"/>
                      <a:pt x="149912" y="109770"/>
                    </a:cubicBezTo>
                    <a:cubicBezTo>
                      <a:pt x="185635" y="77876"/>
                      <a:pt x="226741" y="52249"/>
                      <a:pt x="271016" y="34210"/>
                    </a:cubicBezTo>
                    <a:cubicBezTo>
                      <a:pt x="273779" y="33072"/>
                      <a:pt x="276503" y="31833"/>
                      <a:pt x="279297" y="30776"/>
                    </a:cubicBezTo>
                    <a:lnTo>
                      <a:pt x="287758" y="27795"/>
                    </a:lnTo>
                    <a:cubicBezTo>
                      <a:pt x="293416" y="25858"/>
                      <a:pt x="299000" y="23697"/>
                      <a:pt x="304716" y="21933"/>
                    </a:cubicBezTo>
                    <a:cubicBezTo>
                      <a:pt x="316264" y="18762"/>
                      <a:pt x="327633" y="14958"/>
                      <a:pt x="339428" y="12677"/>
                    </a:cubicBezTo>
                    <a:cubicBezTo>
                      <a:pt x="345287" y="11413"/>
                      <a:pt x="351111" y="9976"/>
                      <a:pt x="357000" y="8842"/>
                    </a:cubicBezTo>
                    <a:lnTo>
                      <a:pt x="374783" y="5976"/>
                    </a:lnTo>
                    <a:lnTo>
                      <a:pt x="383674" y="4535"/>
                    </a:lnTo>
                    <a:lnTo>
                      <a:pt x="392659" y="3614"/>
                    </a:lnTo>
                    <a:lnTo>
                      <a:pt x="410634" y="1801"/>
                    </a:lnTo>
                    <a:cubicBezTo>
                      <a:pt x="458608" y="-2498"/>
                      <a:pt x="506959" y="915"/>
                      <a:pt x="553416" y="11884"/>
                    </a:cubicBezTo>
                    <a:cubicBezTo>
                      <a:pt x="559282" y="13033"/>
                      <a:pt x="564990" y="14773"/>
                      <a:pt x="570706" y="16481"/>
                    </a:cubicBezTo>
                    <a:cubicBezTo>
                      <a:pt x="576403" y="18242"/>
                      <a:pt x="582212" y="19664"/>
                      <a:pt x="587819" y="21690"/>
                    </a:cubicBezTo>
                    <a:lnTo>
                      <a:pt x="604625" y="27816"/>
                    </a:lnTo>
                    <a:lnTo>
                      <a:pt x="608826" y="29350"/>
                    </a:lnTo>
                    <a:lnTo>
                      <a:pt x="612923" y="31143"/>
                    </a:lnTo>
                    <a:lnTo>
                      <a:pt x="621119" y="34725"/>
                    </a:lnTo>
                    <a:cubicBezTo>
                      <a:pt x="626593" y="37094"/>
                      <a:pt x="632088" y="39413"/>
                      <a:pt x="637336" y="42264"/>
                    </a:cubicBezTo>
                    <a:cubicBezTo>
                      <a:pt x="642634" y="45005"/>
                      <a:pt x="647994" y="47626"/>
                      <a:pt x="653245" y="50453"/>
                    </a:cubicBezTo>
                    <a:lnTo>
                      <a:pt x="668696" y="59507"/>
                    </a:lnTo>
                    <a:cubicBezTo>
                      <a:pt x="673918" y="62405"/>
                      <a:pt x="678717" y="66005"/>
                      <a:pt x="683753" y="69214"/>
                    </a:cubicBezTo>
                    <a:cubicBezTo>
                      <a:pt x="703552" y="82575"/>
                      <a:pt x="722437" y="97409"/>
                      <a:pt x="739866" y="113898"/>
                    </a:cubicBezTo>
                    <a:cubicBezTo>
                      <a:pt x="757306" y="130366"/>
                      <a:pt x="773559" y="148144"/>
                      <a:pt x="788524" y="166986"/>
                    </a:cubicBezTo>
                    <a:cubicBezTo>
                      <a:pt x="803491" y="185829"/>
                      <a:pt x="817174" y="205733"/>
                      <a:pt x="829535" y="226411"/>
                    </a:cubicBezTo>
                    <a:cubicBezTo>
                      <a:pt x="835611" y="236803"/>
                      <a:pt x="841556" y="247291"/>
                      <a:pt x="846900" y="258043"/>
                    </a:cubicBezTo>
                    <a:cubicBezTo>
                      <a:pt x="849599" y="263402"/>
                      <a:pt x="852217" y="268801"/>
                      <a:pt x="854675" y="274230"/>
                    </a:cubicBezTo>
                    <a:cubicBezTo>
                      <a:pt x="857109" y="279562"/>
                      <a:pt x="859597" y="285324"/>
                      <a:pt x="861467" y="290257"/>
                    </a:cubicBezTo>
                    <a:lnTo>
                      <a:pt x="832192" y="300970"/>
                    </a:lnTo>
                    <a:close/>
                  </a:path>
                </a:pathLst>
              </a:custGeom>
              <a:solidFill>
                <a:srgbClr val="2ECF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BCCB074-C696-6C39-74C9-0670B9EB7306}"/>
                  </a:ext>
                </a:extLst>
              </p:cNvPr>
              <p:cNvSpPr/>
              <p:nvPr/>
            </p:nvSpPr>
            <p:spPr>
              <a:xfrm>
                <a:off x="1788809" y="4688264"/>
                <a:ext cx="801885" cy="334678"/>
              </a:xfrm>
              <a:custGeom>
                <a:avLst/>
                <a:gdLst>
                  <a:gd name="connsiteX0" fmla="*/ 772602 w 801885"/>
                  <a:gd name="connsiteY0" fmla="*/ 280489 h 334678"/>
                  <a:gd name="connsiteX1" fmla="*/ 770580 w 801885"/>
                  <a:gd name="connsiteY1" fmla="*/ 275565 h 334678"/>
                  <a:gd name="connsiteX2" fmla="*/ 767596 w 801885"/>
                  <a:gd name="connsiteY2" fmla="*/ 268831 h 334678"/>
                  <a:gd name="connsiteX3" fmla="*/ 760911 w 801885"/>
                  <a:gd name="connsiteY3" fmla="*/ 254918 h 334678"/>
                  <a:gd name="connsiteX4" fmla="*/ 745632 w 801885"/>
                  <a:gd name="connsiteY4" fmla="*/ 227091 h 334678"/>
                  <a:gd name="connsiteX5" fmla="*/ 709378 w 801885"/>
                  <a:gd name="connsiteY5" fmla="*/ 174569 h 334678"/>
                  <a:gd name="connsiteX6" fmla="*/ 666877 w 801885"/>
                  <a:gd name="connsiteY6" fmla="*/ 128170 h 334678"/>
                  <a:gd name="connsiteX7" fmla="*/ 618701 w 801885"/>
                  <a:gd name="connsiteY7" fmla="*/ 89805 h 334678"/>
                  <a:gd name="connsiteX8" fmla="*/ 605904 w 801885"/>
                  <a:gd name="connsiteY8" fmla="*/ 81545 h 334678"/>
                  <a:gd name="connsiteX9" fmla="*/ 592814 w 801885"/>
                  <a:gd name="connsiteY9" fmla="*/ 73863 h 334678"/>
                  <a:gd name="connsiteX10" fmla="*/ 579361 w 801885"/>
                  <a:gd name="connsiteY10" fmla="*/ 66959 h 334678"/>
                  <a:gd name="connsiteX11" fmla="*/ 565675 w 801885"/>
                  <a:gd name="connsiteY11" fmla="*/ 60602 h 334678"/>
                  <a:gd name="connsiteX12" fmla="*/ 558767 w 801885"/>
                  <a:gd name="connsiteY12" fmla="*/ 57572 h 334678"/>
                  <a:gd name="connsiteX13" fmla="*/ 555319 w 801885"/>
                  <a:gd name="connsiteY13" fmla="*/ 56043 h 334678"/>
                  <a:gd name="connsiteX14" fmla="*/ 551770 w 801885"/>
                  <a:gd name="connsiteY14" fmla="*/ 54767 h 334678"/>
                  <a:gd name="connsiteX15" fmla="*/ 537602 w 801885"/>
                  <a:gd name="connsiteY15" fmla="*/ 49596 h 334678"/>
                  <a:gd name="connsiteX16" fmla="*/ 523146 w 801885"/>
                  <a:gd name="connsiteY16" fmla="*/ 45218 h 334678"/>
                  <a:gd name="connsiteX17" fmla="*/ 508522 w 801885"/>
                  <a:gd name="connsiteY17" fmla="*/ 41327 h 334678"/>
                  <a:gd name="connsiteX18" fmla="*/ 385379 w 801885"/>
                  <a:gd name="connsiteY18" fmla="*/ 32768 h 334678"/>
                  <a:gd name="connsiteX19" fmla="*/ 369481 w 801885"/>
                  <a:gd name="connsiteY19" fmla="*/ 34379 h 334678"/>
                  <a:gd name="connsiteX20" fmla="*/ 361536 w 801885"/>
                  <a:gd name="connsiteY20" fmla="*/ 35171 h 334678"/>
                  <a:gd name="connsiteX21" fmla="*/ 353785 w 801885"/>
                  <a:gd name="connsiteY21" fmla="*/ 36450 h 334678"/>
                  <a:gd name="connsiteX22" fmla="*/ 338272 w 801885"/>
                  <a:gd name="connsiteY22" fmla="*/ 38930 h 334678"/>
                  <a:gd name="connsiteX23" fmla="*/ 323057 w 801885"/>
                  <a:gd name="connsiteY23" fmla="*/ 42272 h 334678"/>
                  <a:gd name="connsiteX24" fmla="*/ 293133 w 801885"/>
                  <a:gd name="connsiteY24" fmla="*/ 50226 h 334678"/>
                  <a:gd name="connsiteX25" fmla="*/ 278616 w 801885"/>
                  <a:gd name="connsiteY25" fmla="*/ 55265 h 334678"/>
                  <a:gd name="connsiteX26" fmla="*/ 271365 w 801885"/>
                  <a:gd name="connsiteY26" fmla="*/ 57795 h 334678"/>
                  <a:gd name="connsiteX27" fmla="*/ 264306 w 801885"/>
                  <a:gd name="connsiteY27" fmla="*/ 60744 h 334678"/>
                  <a:gd name="connsiteX28" fmla="*/ 160968 w 801885"/>
                  <a:gd name="connsiteY28" fmla="*/ 125246 h 334678"/>
                  <a:gd name="connsiteX29" fmla="*/ 80955 w 801885"/>
                  <a:gd name="connsiteY29" fmla="*/ 221634 h 334678"/>
                  <a:gd name="connsiteX30" fmla="*/ 51051 w 801885"/>
                  <a:gd name="connsiteY30" fmla="*/ 278361 h 334678"/>
                  <a:gd name="connsiteX31" fmla="*/ 39026 w 801885"/>
                  <a:gd name="connsiteY31" fmla="*/ 307851 h 334678"/>
                  <a:gd name="connsiteX32" fmla="*/ 33961 w 801885"/>
                  <a:gd name="connsiteY32" fmla="*/ 322481 h 334678"/>
                  <a:gd name="connsiteX33" fmla="*/ 31773 w 801885"/>
                  <a:gd name="connsiteY33" fmla="*/ 329516 h 334678"/>
                  <a:gd name="connsiteX34" fmla="*/ 30307 w 801885"/>
                  <a:gd name="connsiteY34" fmla="*/ 334679 h 334678"/>
                  <a:gd name="connsiteX35" fmla="*/ 0 w 801885"/>
                  <a:gd name="connsiteY35" fmla="*/ 327368 h 334678"/>
                  <a:gd name="connsiteX36" fmla="*/ 798 w 801885"/>
                  <a:gd name="connsiteY36" fmla="*/ 324422 h 334678"/>
                  <a:gd name="connsiteX37" fmla="*/ 1874 w 801885"/>
                  <a:gd name="connsiteY37" fmla="*/ 320687 h 334678"/>
                  <a:gd name="connsiteX38" fmla="*/ 4290 w 801885"/>
                  <a:gd name="connsiteY38" fmla="*/ 312916 h 334678"/>
                  <a:gd name="connsiteX39" fmla="*/ 9760 w 801885"/>
                  <a:gd name="connsiteY39" fmla="*/ 297113 h 334678"/>
                  <a:gd name="connsiteX40" fmla="*/ 22585 w 801885"/>
                  <a:gd name="connsiteY40" fmla="*/ 265648 h 334678"/>
                  <a:gd name="connsiteX41" fmla="*/ 54389 w 801885"/>
                  <a:gd name="connsiteY41" fmla="*/ 205321 h 334678"/>
                  <a:gd name="connsiteX42" fmla="*/ 140287 w 801885"/>
                  <a:gd name="connsiteY42" fmla="*/ 101918 h 334678"/>
                  <a:gd name="connsiteX43" fmla="*/ 252508 w 801885"/>
                  <a:gd name="connsiteY43" fmla="*/ 31888 h 334678"/>
                  <a:gd name="connsiteX44" fmla="*/ 260178 w 801885"/>
                  <a:gd name="connsiteY44" fmla="*/ 28697 h 334678"/>
                  <a:gd name="connsiteX45" fmla="*/ 268035 w 801885"/>
                  <a:gd name="connsiteY45" fmla="*/ 25943 h 334678"/>
                  <a:gd name="connsiteX46" fmla="*/ 283773 w 801885"/>
                  <a:gd name="connsiteY46" fmla="*/ 20493 h 334678"/>
                  <a:gd name="connsiteX47" fmla="*/ 316091 w 801885"/>
                  <a:gd name="connsiteY47" fmla="*/ 11889 h 334678"/>
                  <a:gd name="connsiteX48" fmla="*/ 332484 w 801885"/>
                  <a:gd name="connsiteY48" fmla="*/ 8300 h 334678"/>
                  <a:gd name="connsiteX49" fmla="*/ 349133 w 801885"/>
                  <a:gd name="connsiteY49" fmla="*/ 5628 h 334678"/>
                  <a:gd name="connsiteX50" fmla="*/ 357454 w 801885"/>
                  <a:gd name="connsiteY50" fmla="*/ 4268 h 334678"/>
                  <a:gd name="connsiteX51" fmla="*/ 365920 w 801885"/>
                  <a:gd name="connsiteY51" fmla="*/ 3411 h 334678"/>
                  <a:gd name="connsiteX52" fmla="*/ 382855 w 801885"/>
                  <a:gd name="connsiteY52" fmla="*/ 1698 h 334678"/>
                  <a:gd name="connsiteX53" fmla="*/ 515818 w 801885"/>
                  <a:gd name="connsiteY53" fmla="*/ 11018 h 334678"/>
                  <a:gd name="connsiteX54" fmla="*/ 531775 w 801885"/>
                  <a:gd name="connsiteY54" fmla="*/ 15263 h 334678"/>
                  <a:gd name="connsiteX55" fmla="*/ 547561 w 801885"/>
                  <a:gd name="connsiteY55" fmla="*/ 20057 h 334678"/>
                  <a:gd name="connsiteX56" fmla="*/ 563048 w 801885"/>
                  <a:gd name="connsiteY56" fmla="*/ 25705 h 334678"/>
                  <a:gd name="connsiteX57" fmla="*/ 566924 w 801885"/>
                  <a:gd name="connsiteY57" fmla="*/ 27110 h 334678"/>
                  <a:gd name="connsiteX58" fmla="*/ 570695 w 801885"/>
                  <a:gd name="connsiteY58" fmla="*/ 28772 h 334678"/>
                  <a:gd name="connsiteX59" fmla="*/ 578247 w 801885"/>
                  <a:gd name="connsiteY59" fmla="*/ 32077 h 334678"/>
                  <a:gd name="connsiteX60" fmla="*/ 593200 w 801885"/>
                  <a:gd name="connsiteY60" fmla="*/ 39027 h 334678"/>
                  <a:gd name="connsiteX61" fmla="*/ 607882 w 801885"/>
                  <a:gd name="connsiteY61" fmla="*/ 46573 h 334678"/>
                  <a:gd name="connsiteX62" fmla="*/ 622151 w 801885"/>
                  <a:gd name="connsiteY62" fmla="*/ 54942 h 334678"/>
                  <a:gd name="connsiteX63" fmla="*/ 636079 w 801885"/>
                  <a:gd name="connsiteY63" fmla="*/ 63924 h 334678"/>
                  <a:gd name="connsiteX64" fmla="*/ 688224 w 801885"/>
                  <a:gd name="connsiteY64" fmla="*/ 105448 h 334678"/>
                  <a:gd name="connsiteX65" fmla="*/ 733804 w 801885"/>
                  <a:gd name="connsiteY65" fmla="*/ 155193 h 334678"/>
                  <a:gd name="connsiteX66" fmla="*/ 772435 w 801885"/>
                  <a:gd name="connsiteY66" fmla="*/ 211166 h 334678"/>
                  <a:gd name="connsiteX67" fmla="*/ 788758 w 801885"/>
                  <a:gd name="connsiteY67" fmla="*/ 240897 h 334678"/>
                  <a:gd name="connsiteX68" fmla="*/ 795986 w 801885"/>
                  <a:gd name="connsiteY68" fmla="*/ 255948 h 334678"/>
                  <a:gd name="connsiteX69" fmla="*/ 799281 w 801885"/>
                  <a:gd name="connsiteY69" fmla="*/ 263389 h 334678"/>
                  <a:gd name="connsiteX70" fmla="*/ 801886 w 801885"/>
                  <a:gd name="connsiteY70" fmla="*/ 269790 h 334678"/>
                  <a:gd name="connsiteX71" fmla="*/ 772602 w 801885"/>
                  <a:gd name="connsiteY71" fmla="*/ 280489 h 33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801885" h="334678">
                    <a:moveTo>
                      <a:pt x="772602" y="280489"/>
                    </a:moveTo>
                    <a:lnTo>
                      <a:pt x="770580" y="275565"/>
                    </a:lnTo>
                    <a:cubicBezTo>
                      <a:pt x="769583" y="273328"/>
                      <a:pt x="768697" y="271158"/>
                      <a:pt x="767596" y="268831"/>
                    </a:cubicBezTo>
                    <a:cubicBezTo>
                      <a:pt x="765530" y="264263"/>
                      <a:pt x="763258" y="259575"/>
                      <a:pt x="760911" y="254918"/>
                    </a:cubicBezTo>
                    <a:cubicBezTo>
                      <a:pt x="756267" y="245556"/>
                      <a:pt x="750990" y="236273"/>
                      <a:pt x="745632" y="227091"/>
                    </a:cubicBezTo>
                    <a:cubicBezTo>
                      <a:pt x="734688" y="208797"/>
                      <a:pt x="722554" y="191150"/>
                      <a:pt x="709378" y="174569"/>
                    </a:cubicBezTo>
                    <a:cubicBezTo>
                      <a:pt x="696203" y="157980"/>
                      <a:pt x="681983" y="142447"/>
                      <a:pt x="666877" y="128170"/>
                    </a:cubicBezTo>
                    <a:cubicBezTo>
                      <a:pt x="651777" y="113871"/>
                      <a:pt x="635559" y="101194"/>
                      <a:pt x="618701" y="89805"/>
                    </a:cubicBezTo>
                    <a:cubicBezTo>
                      <a:pt x="614409" y="87097"/>
                      <a:pt x="610342" y="83967"/>
                      <a:pt x="605904" y="81545"/>
                    </a:cubicBezTo>
                    <a:lnTo>
                      <a:pt x="592814" y="73863"/>
                    </a:lnTo>
                    <a:cubicBezTo>
                      <a:pt x="588367" y="71479"/>
                      <a:pt x="583830" y="69290"/>
                      <a:pt x="579361" y="66959"/>
                    </a:cubicBezTo>
                    <a:cubicBezTo>
                      <a:pt x="574940" y="64518"/>
                      <a:pt x="570292" y="62594"/>
                      <a:pt x="565675" y="60602"/>
                    </a:cubicBezTo>
                    <a:lnTo>
                      <a:pt x="558767" y="57572"/>
                    </a:lnTo>
                    <a:lnTo>
                      <a:pt x="555319" y="56043"/>
                    </a:lnTo>
                    <a:lnTo>
                      <a:pt x="551770" y="54767"/>
                    </a:lnTo>
                    <a:lnTo>
                      <a:pt x="537602" y="49596"/>
                    </a:lnTo>
                    <a:cubicBezTo>
                      <a:pt x="532878" y="47868"/>
                      <a:pt x="527949" y="46721"/>
                      <a:pt x="523146" y="45218"/>
                    </a:cubicBezTo>
                    <a:cubicBezTo>
                      <a:pt x="518322" y="43768"/>
                      <a:pt x="513512" y="42263"/>
                      <a:pt x="508522" y="41327"/>
                    </a:cubicBezTo>
                    <a:cubicBezTo>
                      <a:pt x="469173" y="32083"/>
                      <a:pt x="427736" y="28940"/>
                      <a:pt x="385379" y="32768"/>
                    </a:cubicBezTo>
                    <a:lnTo>
                      <a:pt x="369481" y="34379"/>
                    </a:lnTo>
                    <a:lnTo>
                      <a:pt x="361536" y="35171"/>
                    </a:lnTo>
                    <a:lnTo>
                      <a:pt x="353785" y="36450"/>
                    </a:lnTo>
                    <a:lnTo>
                      <a:pt x="338272" y="38930"/>
                    </a:lnTo>
                    <a:cubicBezTo>
                      <a:pt x="333156" y="39920"/>
                      <a:pt x="328136" y="41187"/>
                      <a:pt x="323057" y="42272"/>
                    </a:cubicBezTo>
                    <a:cubicBezTo>
                      <a:pt x="312805" y="44201"/>
                      <a:pt x="303094" y="47558"/>
                      <a:pt x="293133" y="50226"/>
                    </a:cubicBezTo>
                    <a:cubicBezTo>
                      <a:pt x="288222" y="51737"/>
                      <a:pt x="283468" y="53620"/>
                      <a:pt x="278616" y="55265"/>
                    </a:cubicBezTo>
                    <a:lnTo>
                      <a:pt x="271365" y="57795"/>
                    </a:lnTo>
                    <a:cubicBezTo>
                      <a:pt x="268974" y="58697"/>
                      <a:pt x="266664" y="59773"/>
                      <a:pt x="264306" y="60744"/>
                    </a:cubicBezTo>
                    <a:cubicBezTo>
                      <a:pt x="226529" y="76153"/>
                      <a:pt x="191693" y="97818"/>
                      <a:pt x="160968" y="125246"/>
                    </a:cubicBezTo>
                    <a:cubicBezTo>
                      <a:pt x="130070" y="152420"/>
                      <a:pt x="103259" y="185300"/>
                      <a:pt x="80955" y="221634"/>
                    </a:cubicBezTo>
                    <a:cubicBezTo>
                      <a:pt x="69796" y="239781"/>
                      <a:pt x="59724" y="258806"/>
                      <a:pt x="51051" y="278361"/>
                    </a:cubicBezTo>
                    <a:cubicBezTo>
                      <a:pt x="46618" y="288099"/>
                      <a:pt x="42686" y="298015"/>
                      <a:pt x="39026" y="307851"/>
                    </a:cubicBezTo>
                    <a:cubicBezTo>
                      <a:pt x="37205" y="312768"/>
                      <a:pt x="35503" y="317694"/>
                      <a:pt x="33961" y="322481"/>
                    </a:cubicBezTo>
                    <a:cubicBezTo>
                      <a:pt x="33163" y="324904"/>
                      <a:pt x="32449" y="327235"/>
                      <a:pt x="31773" y="329516"/>
                    </a:cubicBezTo>
                    <a:lnTo>
                      <a:pt x="30307" y="334679"/>
                    </a:lnTo>
                    <a:lnTo>
                      <a:pt x="0" y="327368"/>
                    </a:lnTo>
                    <a:lnTo>
                      <a:pt x="798" y="324422"/>
                    </a:lnTo>
                    <a:lnTo>
                      <a:pt x="1874" y="320687"/>
                    </a:lnTo>
                    <a:cubicBezTo>
                      <a:pt x="2632" y="318130"/>
                      <a:pt x="3424" y="315548"/>
                      <a:pt x="4290" y="312916"/>
                    </a:cubicBezTo>
                    <a:cubicBezTo>
                      <a:pt x="5976" y="307685"/>
                      <a:pt x="7810" y="302387"/>
                      <a:pt x="9760" y="297113"/>
                    </a:cubicBezTo>
                    <a:cubicBezTo>
                      <a:pt x="13681" y="286563"/>
                      <a:pt x="17876" y="276005"/>
                      <a:pt x="22585" y="265648"/>
                    </a:cubicBezTo>
                    <a:cubicBezTo>
                      <a:pt x="31813" y="244855"/>
                      <a:pt x="42503" y="224655"/>
                      <a:pt x="54389" y="205321"/>
                    </a:cubicBezTo>
                    <a:cubicBezTo>
                      <a:pt x="78139" y="166633"/>
                      <a:pt x="106862" y="131337"/>
                      <a:pt x="140287" y="101918"/>
                    </a:cubicBezTo>
                    <a:cubicBezTo>
                      <a:pt x="173512" y="72257"/>
                      <a:pt x="211482" y="48612"/>
                      <a:pt x="252508" y="31888"/>
                    </a:cubicBezTo>
                    <a:cubicBezTo>
                      <a:pt x="255068" y="30834"/>
                      <a:pt x="257585" y="29676"/>
                      <a:pt x="260178" y="28697"/>
                    </a:cubicBezTo>
                    <a:lnTo>
                      <a:pt x="268035" y="25943"/>
                    </a:lnTo>
                    <a:cubicBezTo>
                      <a:pt x="273290" y="24153"/>
                      <a:pt x="278459" y="22129"/>
                      <a:pt x="283773" y="20493"/>
                    </a:cubicBezTo>
                    <a:cubicBezTo>
                      <a:pt x="294527" y="17573"/>
                      <a:pt x="305069" y="13993"/>
                      <a:pt x="316091" y="11889"/>
                    </a:cubicBezTo>
                    <a:cubicBezTo>
                      <a:pt x="321561" y="10713"/>
                      <a:pt x="326981" y="9361"/>
                      <a:pt x="332484" y="8300"/>
                    </a:cubicBezTo>
                    <a:lnTo>
                      <a:pt x="349133" y="5628"/>
                    </a:lnTo>
                    <a:lnTo>
                      <a:pt x="357454" y="4268"/>
                    </a:lnTo>
                    <a:lnTo>
                      <a:pt x="365920" y="3411"/>
                    </a:lnTo>
                    <a:lnTo>
                      <a:pt x="382855" y="1698"/>
                    </a:lnTo>
                    <a:cubicBezTo>
                      <a:pt x="428021" y="-2366"/>
                      <a:pt x="472915" y="912"/>
                      <a:pt x="515818" y="11018"/>
                    </a:cubicBezTo>
                    <a:cubicBezTo>
                      <a:pt x="521248" y="12061"/>
                      <a:pt x="526506" y="13682"/>
                      <a:pt x="531775" y="15263"/>
                    </a:cubicBezTo>
                    <a:cubicBezTo>
                      <a:pt x="537026" y="16895"/>
                      <a:pt x="542396" y="18181"/>
                      <a:pt x="547561" y="20057"/>
                    </a:cubicBezTo>
                    <a:lnTo>
                      <a:pt x="563048" y="25705"/>
                    </a:lnTo>
                    <a:lnTo>
                      <a:pt x="566924" y="27110"/>
                    </a:lnTo>
                    <a:lnTo>
                      <a:pt x="570695" y="28772"/>
                    </a:lnTo>
                    <a:lnTo>
                      <a:pt x="578247" y="32077"/>
                    </a:lnTo>
                    <a:cubicBezTo>
                      <a:pt x="583292" y="34258"/>
                      <a:pt x="588363" y="36381"/>
                      <a:pt x="593200" y="39027"/>
                    </a:cubicBezTo>
                    <a:cubicBezTo>
                      <a:pt x="598083" y="41564"/>
                      <a:pt x="603031" y="43969"/>
                      <a:pt x="607882" y="46573"/>
                    </a:cubicBezTo>
                    <a:lnTo>
                      <a:pt x="622151" y="54942"/>
                    </a:lnTo>
                    <a:cubicBezTo>
                      <a:pt x="626982" y="57601"/>
                      <a:pt x="631416" y="60965"/>
                      <a:pt x="636079" y="63924"/>
                    </a:cubicBezTo>
                    <a:cubicBezTo>
                      <a:pt x="654408" y="76299"/>
                      <a:pt x="671960" y="90056"/>
                      <a:pt x="688224" y="105448"/>
                    </a:cubicBezTo>
                    <a:cubicBezTo>
                      <a:pt x="704497" y="120821"/>
                      <a:pt x="719734" y="137475"/>
                      <a:pt x="733804" y="155193"/>
                    </a:cubicBezTo>
                    <a:cubicBezTo>
                      <a:pt x="747876" y="172905"/>
                      <a:pt x="760785" y="191680"/>
                      <a:pt x="772435" y="211166"/>
                    </a:cubicBezTo>
                    <a:cubicBezTo>
                      <a:pt x="778152" y="220953"/>
                      <a:pt x="783764" y="230839"/>
                      <a:pt x="788758" y="240897"/>
                    </a:cubicBezTo>
                    <a:cubicBezTo>
                      <a:pt x="791282" y="245905"/>
                      <a:pt x="793725" y="250949"/>
                      <a:pt x="795986" y="255948"/>
                    </a:cubicBezTo>
                    <a:cubicBezTo>
                      <a:pt x="797174" y="258466"/>
                      <a:pt x="798182" y="260912"/>
                      <a:pt x="799281" y="263389"/>
                    </a:cubicBezTo>
                    <a:lnTo>
                      <a:pt x="801886" y="269790"/>
                    </a:lnTo>
                    <a:lnTo>
                      <a:pt x="772602" y="280489"/>
                    </a:lnTo>
                    <a:close/>
                  </a:path>
                </a:pathLst>
              </a:custGeom>
              <a:solidFill>
                <a:srgbClr val="0051DE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A07084C-CCA0-DD69-286E-D2476D7EC6B2}"/>
                  </a:ext>
                </a:extLst>
              </p:cNvPr>
              <p:cNvSpPr/>
              <p:nvPr/>
            </p:nvSpPr>
            <p:spPr>
              <a:xfrm>
                <a:off x="1819112" y="4719431"/>
                <a:ext cx="742294" cy="311442"/>
              </a:xfrm>
              <a:custGeom>
                <a:avLst/>
                <a:gdLst>
                  <a:gd name="connsiteX0" fmla="*/ 713020 w 742294"/>
                  <a:gd name="connsiteY0" fmla="*/ 260031 h 311442"/>
                  <a:gd name="connsiteX1" fmla="*/ 713239 w 742294"/>
                  <a:gd name="connsiteY1" fmla="*/ 260629 h 311442"/>
                  <a:gd name="connsiteX2" fmla="*/ 713062 w 742294"/>
                  <a:gd name="connsiteY2" fmla="*/ 260192 h 311442"/>
                  <a:gd name="connsiteX3" fmla="*/ 712675 w 742294"/>
                  <a:gd name="connsiteY3" fmla="*/ 259220 h 311442"/>
                  <a:gd name="connsiteX4" fmla="*/ 711583 w 742294"/>
                  <a:gd name="connsiteY4" fmla="*/ 256585 h 311442"/>
                  <a:gd name="connsiteX5" fmla="*/ 708909 w 742294"/>
                  <a:gd name="connsiteY5" fmla="*/ 250556 h 311442"/>
                  <a:gd name="connsiteX6" fmla="*/ 702769 w 742294"/>
                  <a:gd name="connsiteY6" fmla="*/ 237779 h 311442"/>
                  <a:gd name="connsiteX7" fmla="*/ 688534 w 742294"/>
                  <a:gd name="connsiteY7" fmla="*/ 211855 h 311442"/>
                  <a:gd name="connsiteX8" fmla="*/ 654660 w 742294"/>
                  <a:gd name="connsiteY8" fmla="*/ 162783 h 311442"/>
                  <a:gd name="connsiteX9" fmla="*/ 615237 w 742294"/>
                  <a:gd name="connsiteY9" fmla="*/ 119728 h 311442"/>
                  <a:gd name="connsiteX10" fmla="*/ 571028 w 742294"/>
                  <a:gd name="connsiteY10" fmla="*/ 84523 h 311442"/>
                  <a:gd name="connsiteX11" fmla="*/ 559359 w 742294"/>
                  <a:gd name="connsiteY11" fmla="*/ 76986 h 311442"/>
                  <a:gd name="connsiteX12" fmla="*/ 547449 w 742294"/>
                  <a:gd name="connsiteY12" fmla="*/ 69989 h 311442"/>
                  <a:gd name="connsiteX13" fmla="*/ 535225 w 742294"/>
                  <a:gd name="connsiteY13" fmla="*/ 63728 h 311442"/>
                  <a:gd name="connsiteX14" fmla="*/ 522802 w 742294"/>
                  <a:gd name="connsiteY14" fmla="*/ 57962 h 311442"/>
                  <a:gd name="connsiteX15" fmla="*/ 516540 w 742294"/>
                  <a:gd name="connsiteY15" fmla="*/ 55206 h 311442"/>
                  <a:gd name="connsiteX16" fmla="*/ 513417 w 742294"/>
                  <a:gd name="connsiteY16" fmla="*/ 53809 h 311442"/>
                  <a:gd name="connsiteX17" fmla="*/ 510193 w 742294"/>
                  <a:gd name="connsiteY17" fmla="*/ 52662 h 311442"/>
                  <a:gd name="connsiteX18" fmla="*/ 497343 w 742294"/>
                  <a:gd name="connsiteY18" fmla="*/ 47968 h 311442"/>
                  <a:gd name="connsiteX19" fmla="*/ 484215 w 742294"/>
                  <a:gd name="connsiteY19" fmla="*/ 44005 h 311442"/>
                  <a:gd name="connsiteX20" fmla="*/ 470925 w 742294"/>
                  <a:gd name="connsiteY20" fmla="*/ 40466 h 311442"/>
                  <a:gd name="connsiteX21" fmla="*/ 357600 w 742294"/>
                  <a:gd name="connsiteY21" fmla="*/ 32671 h 311442"/>
                  <a:gd name="connsiteX22" fmla="*/ 342741 w 742294"/>
                  <a:gd name="connsiteY22" fmla="*/ 34179 h 311442"/>
                  <a:gd name="connsiteX23" fmla="*/ 335315 w 742294"/>
                  <a:gd name="connsiteY23" fmla="*/ 34908 h 311442"/>
                  <a:gd name="connsiteX24" fmla="*/ 328134 w 742294"/>
                  <a:gd name="connsiteY24" fmla="*/ 36106 h 311442"/>
                  <a:gd name="connsiteX25" fmla="*/ 313757 w 742294"/>
                  <a:gd name="connsiteY25" fmla="*/ 38393 h 311442"/>
                  <a:gd name="connsiteX26" fmla="*/ 299719 w 742294"/>
                  <a:gd name="connsiteY26" fmla="*/ 41490 h 311442"/>
                  <a:gd name="connsiteX27" fmla="*/ 272190 w 742294"/>
                  <a:gd name="connsiteY27" fmla="*/ 48794 h 311442"/>
                  <a:gd name="connsiteX28" fmla="*/ 258895 w 742294"/>
                  <a:gd name="connsiteY28" fmla="*/ 53420 h 311442"/>
                  <a:gd name="connsiteX29" fmla="*/ 252248 w 742294"/>
                  <a:gd name="connsiteY29" fmla="*/ 55723 h 311442"/>
                  <a:gd name="connsiteX30" fmla="*/ 245799 w 742294"/>
                  <a:gd name="connsiteY30" fmla="*/ 58430 h 311442"/>
                  <a:gd name="connsiteX31" fmla="*/ 232922 w 742294"/>
                  <a:gd name="connsiteY31" fmla="*/ 63860 h 311442"/>
                  <a:gd name="connsiteX32" fmla="*/ 220433 w 742294"/>
                  <a:gd name="connsiteY32" fmla="*/ 70033 h 311442"/>
                  <a:gd name="connsiteX33" fmla="*/ 208204 w 742294"/>
                  <a:gd name="connsiteY33" fmla="*/ 76677 h 311442"/>
                  <a:gd name="connsiteX34" fmla="*/ 196221 w 742294"/>
                  <a:gd name="connsiteY34" fmla="*/ 83771 h 311442"/>
                  <a:gd name="connsiteX35" fmla="*/ 151345 w 742294"/>
                  <a:gd name="connsiteY35" fmla="*/ 117402 h 311442"/>
                  <a:gd name="connsiteX36" fmla="*/ 77217 w 742294"/>
                  <a:gd name="connsiteY36" fmla="*/ 206774 h 311442"/>
                  <a:gd name="connsiteX37" fmla="*/ 49211 w 742294"/>
                  <a:gd name="connsiteY37" fmla="*/ 259900 h 311442"/>
                  <a:gd name="connsiteX38" fmla="*/ 37988 w 742294"/>
                  <a:gd name="connsiteY38" fmla="*/ 287419 h 311442"/>
                  <a:gd name="connsiteX39" fmla="*/ 33327 w 742294"/>
                  <a:gd name="connsiteY39" fmla="*/ 300872 h 311442"/>
                  <a:gd name="connsiteX40" fmla="*/ 31366 w 742294"/>
                  <a:gd name="connsiteY40" fmla="*/ 307170 h 311442"/>
                  <a:gd name="connsiteX41" fmla="*/ 30570 w 742294"/>
                  <a:gd name="connsiteY41" fmla="*/ 309931 h 311442"/>
                  <a:gd name="connsiteX42" fmla="*/ 30281 w 742294"/>
                  <a:gd name="connsiteY42" fmla="*/ 310980 h 311442"/>
                  <a:gd name="connsiteX43" fmla="*/ 30166 w 742294"/>
                  <a:gd name="connsiteY43" fmla="*/ 311402 h 311442"/>
                  <a:gd name="connsiteX44" fmla="*/ 30307 w 742294"/>
                  <a:gd name="connsiteY44" fmla="*/ 310817 h 311442"/>
                  <a:gd name="connsiteX45" fmla="*/ 0 w 742294"/>
                  <a:gd name="connsiteY45" fmla="*/ 303506 h 311442"/>
                  <a:gd name="connsiteX46" fmla="*/ 1467 w 742294"/>
                  <a:gd name="connsiteY46" fmla="*/ 298343 h 311442"/>
                  <a:gd name="connsiteX47" fmla="*/ 3655 w 742294"/>
                  <a:gd name="connsiteY47" fmla="*/ 291308 h 311442"/>
                  <a:gd name="connsiteX48" fmla="*/ 8719 w 742294"/>
                  <a:gd name="connsiteY48" fmla="*/ 276679 h 311442"/>
                  <a:gd name="connsiteX49" fmla="*/ 20744 w 742294"/>
                  <a:gd name="connsiteY49" fmla="*/ 247188 h 311442"/>
                  <a:gd name="connsiteX50" fmla="*/ 50649 w 742294"/>
                  <a:gd name="connsiteY50" fmla="*/ 190461 h 311442"/>
                  <a:gd name="connsiteX51" fmla="*/ 130662 w 742294"/>
                  <a:gd name="connsiteY51" fmla="*/ 94073 h 311442"/>
                  <a:gd name="connsiteX52" fmla="*/ 233999 w 742294"/>
                  <a:gd name="connsiteY52" fmla="*/ 29571 h 311442"/>
                  <a:gd name="connsiteX53" fmla="*/ 241058 w 742294"/>
                  <a:gd name="connsiteY53" fmla="*/ 26622 h 311442"/>
                  <a:gd name="connsiteX54" fmla="*/ 248309 w 742294"/>
                  <a:gd name="connsiteY54" fmla="*/ 24092 h 311442"/>
                  <a:gd name="connsiteX55" fmla="*/ 262827 w 742294"/>
                  <a:gd name="connsiteY55" fmla="*/ 19053 h 311442"/>
                  <a:gd name="connsiteX56" fmla="*/ 292750 w 742294"/>
                  <a:gd name="connsiteY56" fmla="*/ 11100 h 311442"/>
                  <a:gd name="connsiteX57" fmla="*/ 307965 w 742294"/>
                  <a:gd name="connsiteY57" fmla="*/ 7757 h 311442"/>
                  <a:gd name="connsiteX58" fmla="*/ 323478 w 742294"/>
                  <a:gd name="connsiteY58" fmla="*/ 5277 h 311442"/>
                  <a:gd name="connsiteX59" fmla="*/ 331230 w 742294"/>
                  <a:gd name="connsiteY59" fmla="*/ 3999 h 311442"/>
                  <a:gd name="connsiteX60" fmla="*/ 339174 w 742294"/>
                  <a:gd name="connsiteY60" fmla="*/ 3206 h 311442"/>
                  <a:gd name="connsiteX61" fmla="*/ 355073 w 742294"/>
                  <a:gd name="connsiteY61" fmla="*/ 1595 h 311442"/>
                  <a:gd name="connsiteX62" fmla="*/ 478215 w 742294"/>
                  <a:gd name="connsiteY62" fmla="*/ 10153 h 311442"/>
                  <a:gd name="connsiteX63" fmla="*/ 492839 w 742294"/>
                  <a:gd name="connsiteY63" fmla="*/ 14046 h 311442"/>
                  <a:gd name="connsiteX64" fmla="*/ 507295 w 742294"/>
                  <a:gd name="connsiteY64" fmla="*/ 18423 h 311442"/>
                  <a:gd name="connsiteX65" fmla="*/ 521464 w 742294"/>
                  <a:gd name="connsiteY65" fmla="*/ 23594 h 311442"/>
                  <a:gd name="connsiteX66" fmla="*/ 525012 w 742294"/>
                  <a:gd name="connsiteY66" fmla="*/ 24870 h 311442"/>
                  <a:gd name="connsiteX67" fmla="*/ 528460 w 742294"/>
                  <a:gd name="connsiteY67" fmla="*/ 26399 h 311442"/>
                  <a:gd name="connsiteX68" fmla="*/ 535368 w 742294"/>
                  <a:gd name="connsiteY68" fmla="*/ 29429 h 311442"/>
                  <a:gd name="connsiteX69" fmla="*/ 549055 w 742294"/>
                  <a:gd name="connsiteY69" fmla="*/ 35787 h 311442"/>
                  <a:gd name="connsiteX70" fmla="*/ 562508 w 742294"/>
                  <a:gd name="connsiteY70" fmla="*/ 42690 h 311442"/>
                  <a:gd name="connsiteX71" fmla="*/ 575597 w 742294"/>
                  <a:gd name="connsiteY71" fmla="*/ 50372 h 311442"/>
                  <a:gd name="connsiteX72" fmla="*/ 588394 w 742294"/>
                  <a:gd name="connsiteY72" fmla="*/ 58632 h 311442"/>
                  <a:gd name="connsiteX73" fmla="*/ 636570 w 742294"/>
                  <a:gd name="connsiteY73" fmla="*/ 96997 h 311442"/>
                  <a:gd name="connsiteX74" fmla="*/ 679072 w 742294"/>
                  <a:gd name="connsiteY74" fmla="*/ 143396 h 311442"/>
                  <a:gd name="connsiteX75" fmla="*/ 715325 w 742294"/>
                  <a:gd name="connsiteY75" fmla="*/ 195919 h 311442"/>
                  <a:gd name="connsiteX76" fmla="*/ 730604 w 742294"/>
                  <a:gd name="connsiteY76" fmla="*/ 223745 h 311442"/>
                  <a:gd name="connsiteX77" fmla="*/ 737289 w 742294"/>
                  <a:gd name="connsiteY77" fmla="*/ 237658 h 311442"/>
                  <a:gd name="connsiteX78" fmla="*/ 740273 w 742294"/>
                  <a:gd name="connsiteY78" fmla="*/ 244392 h 311442"/>
                  <a:gd name="connsiteX79" fmla="*/ 742295 w 742294"/>
                  <a:gd name="connsiteY79" fmla="*/ 249316 h 311442"/>
                  <a:gd name="connsiteX80" fmla="*/ 713020 w 742294"/>
                  <a:gd name="connsiteY80" fmla="*/ 260031 h 3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742294" h="311442">
                    <a:moveTo>
                      <a:pt x="713020" y="260031"/>
                    </a:moveTo>
                    <a:lnTo>
                      <a:pt x="713239" y="260629"/>
                    </a:lnTo>
                    <a:lnTo>
                      <a:pt x="713062" y="260192"/>
                    </a:lnTo>
                    <a:lnTo>
                      <a:pt x="712675" y="259220"/>
                    </a:lnTo>
                    <a:lnTo>
                      <a:pt x="711583" y="256585"/>
                    </a:lnTo>
                    <a:cubicBezTo>
                      <a:pt x="710686" y="254585"/>
                      <a:pt x="709923" y="252693"/>
                      <a:pt x="708909" y="250556"/>
                    </a:cubicBezTo>
                    <a:cubicBezTo>
                      <a:pt x="707039" y="246418"/>
                      <a:pt x="704940" y="242087"/>
                      <a:pt x="702769" y="237779"/>
                    </a:cubicBezTo>
                    <a:cubicBezTo>
                      <a:pt x="698475" y="229111"/>
                      <a:pt x="693533" y="220432"/>
                      <a:pt x="688534" y="211855"/>
                    </a:cubicBezTo>
                    <a:cubicBezTo>
                      <a:pt x="678301" y="194753"/>
                      <a:pt x="666941" y="178234"/>
                      <a:pt x="654660" y="162783"/>
                    </a:cubicBezTo>
                    <a:cubicBezTo>
                      <a:pt x="642380" y="147321"/>
                      <a:pt x="629175" y="132909"/>
                      <a:pt x="615237" y="119728"/>
                    </a:cubicBezTo>
                    <a:cubicBezTo>
                      <a:pt x="601301" y="106524"/>
                      <a:pt x="586415" y="94926"/>
                      <a:pt x="571028" y="84523"/>
                    </a:cubicBezTo>
                    <a:cubicBezTo>
                      <a:pt x="567108" y="82063"/>
                      <a:pt x="563406" y="79168"/>
                      <a:pt x="559359" y="76986"/>
                    </a:cubicBezTo>
                    <a:lnTo>
                      <a:pt x="547449" y="69989"/>
                    </a:lnTo>
                    <a:lnTo>
                      <a:pt x="535225" y="63728"/>
                    </a:lnTo>
                    <a:cubicBezTo>
                      <a:pt x="531216" y="61491"/>
                      <a:pt x="526992" y="59765"/>
                      <a:pt x="522802" y="57962"/>
                    </a:cubicBezTo>
                    <a:lnTo>
                      <a:pt x="516540" y="55206"/>
                    </a:lnTo>
                    <a:lnTo>
                      <a:pt x="513417" y="53809"/>
                    </a:lnTo>
                    <a:lnTo>
                      <a:pt x="510193" y="52662"/>
                    </a:lnTo>
                    <a:lnTo>
                      <a:pt x="497343" y="47968"/>
                    </a:lnTo>
                    <a:cubicBezTo>
                      <a:pt x="493062" y="46390"/>
                      <a:pt x="488573" y="45381"/>
                      <a:pt x="484215" y="44005"/>
                    </a:cubicBezTo>
                    <a:cubicBezTo>
                      <a:pt x="479837" y="42683"/>
                      <a:pt x="475478" y="41297"/>
                      <a:pt x="470925" y="40466"/>
                    </a:cubicBezTo>
                    <a:cubicBezTo>
                      <a:pt x="435130" y="32086"/>
                      <a:pt x="397150" y="29078"/>
                      <a:pt x="357600" y="32671"/>
                    </a:cubicBezTo>
                    <a:lnTo>
                      <a:pt x="342741" y="34179"/>
                    </a:lnTo>
                    <a:lnTo>
                      <a:pt x="335315" y="34908"/>
                    </a:lnTo>
                    <a:lnTo>
                      <a:pt x="328134" y="36106"/>
                    </a:lnTo>
                    <a:lnTo>
                      <a:pt x="313757" y="38393"/>
                    </a:lnTo>
                    <a:cubicBezTo>
                      <a:pt x="309028" y="39310"/>
                      <a:pt x="304408" y="40493"/>
                      <a:pt x="299719" y="41490"/>
                    </a:cubicBezTo>
                    <a:cubicBezTo>
                      <a:pt x="290239" y="43242"/>
                      <a:pt x="281357" y="46376"/>
                      <a:pt x="272190" y="48794"/>
                    </a:cubicBezTo>
                    <a:cubicBezTo>
                      <a:pt x="267681" y="50178"/>
                      <a:pt x="263342" y="51921"/>
                      <a:pt x="258895" y="53420"/>
                    </a:cubicBezTo>
                    <a:lnTo>
                      <a:pt x="252248" y="55723"/>
                    </a:lnTo>
                    <a:cubicBezTo>
                      <a:pt x="250060" y="56549"/>
                      <a:pt x="247955" y="57542"/>
                      <a:pt x="245799" y="58430"/>
                    </a:cubicBezTo>
                    <a:lnTo>
                      <a:pt x="232922" y="63860"/>
                    </a:lnTo>
                    <a:lnTo>
                      <a:pt x="220433" y="70033"/>
                    </a:lnTo>
                    <a:cubicBezTo>
                      <a:pt x="216178" y="71916"/>
                      <a:pt x="212275" y="74453"/>
                      <a:pt x="208204" y="76677"/>
                    </a:cubicBezTo>
                    <a:cubicBezTo>
                      <a:pt x="204168" y="78964"/>
                      <a:pt x="200053" y="81119"/>
                      <a:pt x="196221" y="83771"/>
                    </a:cubicBezTo>
                    <a:cubicBezTo>
                      <a:pt x="180333" y="93405"/>
                      <a:pt x="165523" y="104927"/>
                      <a:pt x="151345" y="117402"/>
                    </a:cubicBezTo>
                    <a:cubicBezTo>
                      <a:pt x="122975" y="142333"/>
                      <a:pt x="98074" y="172797"/>
                      <a:pt x="77217" y="206774"/>
                    </a:cubicBezTo>
                    <a:cubicBezTo>
                      <a:pt x="66786" y="223734"/>
                      <a:pt x="57331" y="241585"/>
                      <a:pt x="49211" y="259900"/>
                    </a:cubicBezTo>
                    <a:cubicBezTo>
                      <a:pt x="45055" y="269019"/>
                      <a:pt x="41387" y="278293"/>
                      <a:pt x="37988" y="287419"/>
                    </a:cubicBezTo>
                    <a:cubicBezTo>
                      <a:pt x="36299" y="291978"/>
                      <a:pt x="34726" y="296531"/>
                      <a:pt x="33327" y="300872"/>
                    </a:cubicBezTo>
                    <a:cubicBezTo>
                      <a:pt x="32597" y="303088"/>
                      <a:pt x="31961" y="305166"/>
                      <a:pt x="31366" y="307170"/>
                    </a:cubicBezTo>
                    <a:lnTo>
                      <a:pt x="30570" y="309931"/>
                    </a:lnTo>
                    <a:lnTo>
                      <a:pt x="30281" y="310980"/>
                    </a:lnTo>
                    <a:lnTo>
                      <a:pt x="30166" y="311402"/>
                    </a:lnTo>
                    <a:cubicBezTo>
                      <a:pt x="30109" y="311608"/>
                      <a:pt x="30274" y="310985"/>
                      <a:pt x="30307" y="310817"/>
                    </a:cubicBezTo>
                    <a:lnTo>
                      <a:pt x="0" y="303506"/>
                    </a:lnTo>
                    <a:lnTo>
                      <a:pt x="1467" y="298343"/>
                    </a:lnTo>
                    <a:cubicBezTo>
                      <a:pt x="2144" y="296064"/>
                      <a:pt x="2858" y="293731"/>
                      <a:pt x="3655" y="291308"/>
                    </a:cubicBezTo>
                    <a:cubicBezTo>
                      <a:pt x="5196" y="286523"/>
                      <a:pt x="6900" y="281597"/>
                      <a:pt x="8719" y="276679"/>
                    </a:cubicBezTo>
                    <a:cubicBezTo>
                      <a:pt x="12379" y="266842"/>
                      <a:pt x="16309" y="256924"/>
                      <a:pt x="20744" y="247188"/>
                    </a:cubicBezTo>
                    <a:cubicBezTo>
                      <a:pt x="29417" y="227634"/>
                      <a:pt x="39490" y="208608"/>
                      <a:pt x="50649" y="190461"/>
                    </a:cubicBezTo>
                    <a:cubicBezTo>
                      <a:pt x="72952" y="154128"/>
                      <a:pt x="99763" y="121250"/>
                      <a:pt x="130662" y="94073"/>
                    </a:cubicBezTo>
                    <a:cubicBezTo>
                      <a:pt x="161387" y="66645"/>
                      <a:pt x="196223" y="44981"/>
                      <a:pt x="233999" y="29571"/>
                    </a:cubicBezTo>
                    <a:cubicBezTo>
                      <a:pt x="236357" y="28600"/>
                      <a:pt x="238668" y="27524"/>
                      <a:pt x="241058" y="26622"/>
                    </a:cubicBezTo>
                    <a:lnTo>
                      <a:pt x="248309" y="24092"/>
                    </a:lnTo>
                    <a:cubicBezTo>
                      <a:pt x="253160" y="22447"/>
                      <a:pt x="257916" y="20564"/>
                      <a:pt x="262827" y="19053"/>
                    </a:cubicBezTo>
                    <a:cubicBezTo>
                      <a:pt x="272788" y="16385"/>
                      <a:pt x="282498" y="13026"/>
                      <a:pt x="292750" y="11100"/>
                    </a:cubicBezTo>
                    <a:cubicBezTo>
                      <a:pt x="297829" y="10015"/>
                      <a:pt x="302850" y="8745"/>
                      <a:pt x="307965" y="7757"/>
                    </a:cubicBezTo>
                    <a:lnTo>
                      <a:pt x="323478" y="5277"/>
                    </a:lnTo>
                    <a:lnTo>
                      <a:pt x="331230" y="3999"/>
                    </a:lnTo>
                    <a:lnTo>
                      <a:pt x="339174" y="3206"/>
                    </a:lnTo>
                    <a:lnTo>
                      <a:pt x="355073" y="1595"/>
                    </a:lnTo>
                    <a:cubicBezTo>
                      <a:pt x="397432" y="-2233"/>
                      <a:pt x="438866" y="910"/>
                      <a:pt x="478215" y="10153"/>
                    </a:cubicBezTo>
                    <a:cubicBezTo>
                      <a:pt x="483205" y="11092"/>
                      <a:pt x="488016" y="12596"/>
                      <a:pt x="492839" y="14046"/>
                    </a:cubicBezTo>
                    <a:cubicBezTo>
                      <a:pt x="497642" y="15549"/>
                      <a:pt x="502572" y="16697"/>
                      <a:pt x="507295" y="18423"/>
                    </a:cubicBezTo>
                    <a:lnTo>
                      <a:pt x="521464" y="23594"/>
                    </a:lnTo>
                    <a:lnTo>
                      <a:pt x="525012" y="24870"/>
                    </a:lnTo>
                    <a:lnTo>
                      <a:pt x="528460" y="26399"/>
                    </a:lnTo>
                    <a:lnTo>
                      <a:pt x="535368" y="29429"/>
                    </a:lnTo>
                    <a:cubicBezTo>
                      <a:pt x="539985" y="31420"/>
                      <a:pt x="544633" y="33345"/>
                      <a:pt x="549055" y="35787"/>
                    </a:cubicBezTo>
                    <a:cubicBezTo>
                      <a:pt x="553524" y="38119"/>
                      <a:pt x="558060" y="40307"/>
                      <a:pt x="562508" y="42690"/>
                    </a:cubicBezTo>
                    <a:lnTo>
                      <a:pt x="575597" y="50372"/>
                    </a:lnTo>
                    <a:cubicBezTo>
                      <a:pt x="580035" y="52792"/>
                      <a:pt x="584104" y="55922"/>
                      <a:pt x="588394" y="58632"/>
                    </a:cubicBezTo>
                    <a:cubicBezTo>
                      <a:pt x="605252" y="70022"/>
                      <a:pt x="621470" y="82698"/>
                      <a:pt x="636570" y="96997"/>
                    </a:cubicBezTo>
                    <a:cubicBezTo>
                      <a:pt x="651676" y="111274"/>
                      <a:pt x="665896" y="126807"/>
                      <a:pt x="679072" y="143396"/>
                    </a:cubicBezTo>
                    <a:cubicBezTo>
                      <a:pt x="692247" y="159977"/>
                      <a:pt x="704381" y="177624"/>
                      <a:pt x="715325" y="195919"/>
                    </a:cubicBezTo>
                    <a:cubicBezTo>
                      <a:pt x="720684" y="205101"/>
                      <a:pt x="725960" y="214383"/>
                      <a:pt x="730604" y="223745"/>
                    </a:cubicBezTo>
                    <a:cubicBezTo>
                      <a:pt x="732951" y="228404"/>
                      <a:pt x="735223" y="233091"/>
                      <a:pt x="737289" y="237658"/>
                    </a:cubicBezTo>
                    <a:cubicBezTo>
                      <a:pt x="738390" y="239987"/>
                      <a:pt x="739274" y="242155"/>
                      <a:pt x="740273" y="244392"/>
                    </a:cubicBezTo>
                    <a:lnTo>
                      <a:pt x="742295" y="249316"/>
                    </a:lnTo>
                    <a:lnTo>
                      <a:pt x="713020" y="260031"/>
                    </a:lnTo>
                    <a:close/>
                  </a:path>
                </a:pathLst>
              </a:custGeom>
              <a:solidFill>
                <a:srgbClr val="763D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D8EB495-2451-2342-E96E-3211E6C5AD32}"/>
                </a:ext>
              </a:extLst>
            </p:cNvPr>
            <p:cNvSpPr/>
            <p:nvPr/>
          </p:nvSpPr>
          <p:spPr>
            <a:xfrm>
              <a:off x="2333860" y="4869741"/>
              <a:ext cx="572601" cy="297658"/>
            </a:xfrm>
            <a:custGeom>
              <a:avLst/>
              <a:gdLst>
                <a:gd name="connsiteX0" fmla="*/ 534177 w 572601"/>
                <a:gd name="connsiteY0" fmla="*/ 78988 h 297658"/>
                <a:gd name="connsiteX1" fmla="*/ 503609 w 572601"/>
                <a:gd name="connsiteY1" fmla="*/ 82927 h 297658"/>
                <a:gd name="connsiteX2" fmla="*/ 473864 w 572601"/>
                <a:gd name="connsiteY2" fmla="*/ 63362 h 297658"/>
                <a:gd name="connsiteX3" fmla="*/ 434271 w 572601"/>
                <a:gd name="connsiteY3" fmla="*/ 72974 h 297658"/>
                <a:gd name="connsiteX4" fmla="*/ 396463 w 572601"/>
                <a:gd name="connsiteY4" fmla="*/ 33351 h 297658"/>
                <a:gd name="connsiteX5" fmla="*/ 352530 w 572601"/>
                <a:gd name="connsiteY5" fmla="*/ 46948 h 297658"/>
                <a:gd name="connsiteX6" fmla="*/ 315911 w 572601"/>
                <a:gd name="connsiteY6" fmla="*/ 12819 h 297658"/>
                <a:gd name="connsiteX7" fmla="*/ 271730 w 572601"/>
                <a:gd name="connsiteY7" fmla="*/ 26688 h 297658"/>
                <a:gd name="connsiteX8" fmla="*/ 238344 w 572601"/>
                <a:gd name="connsiteY8" fmla="*/ 971 h 297658"/>
                <a:gd name="connsiteX9" fmla="*/ 182532 w 572601"/>
                <a:gd name="connsiteY9" fmla="*/ 35506 h 297658"/>
                <a:gd name="connsiteX10" fmla="*/ 169492 w 572601"/>
                <a:gd name="connsiteY10" fmla="*/ 31150 h 297658"/>
                <a:gd name="connsiteX11" fmla="*/ 108122 w 572601"/>
                <a:gd name="connsiteY11" fmla="*/ 58043 h 297658"/>
                <a:gd name="connsiteX12" fmla="*/ 95728 w 572601"/>
                <a:gd name="connsiteY12" fmla="*/ 53833 h 297658"/>
                <a:gd name="connsiteX13" fmla="*/ 32876 w 572601"/>
                <a:gd name="connsiteY13" fmla="*/ 95462 h 297658"/>
                <a:gd name="connsiteX14" fmla="*/ 43266 w 572601"/>
                <a:gd name="connsiteY14" fmla="*/ 139055 h 297658"/>
                <a:gd name="connsiteX15" fmla="*/ 796 w 572601"/>
                <a:gd name="connsiteY15" fmla="*/ 170438 h 297658"/>
                <a:gd name="connsiteX16" fmla="*/ 31574 w 572601"/>
                <a:gd name="connsiteY16" fmla="*/ 216910 h 297658"/>
                <a:gd name="connsiteX17" fmla="*/ 42143 w 572601"/>
                <a:gd name="connsiteY17" fmla="*/ 217576 h 297658"/>
                <a:gd name="connsiteX18" fmla="*/ 82506 w 572601"/>
                <a:gd name="connsiteY18" fmla="*/ 254213 h 297658"/>
                <a:gd name="connsiteX19" fmla="*/ 108929 w 572601"/>
                <a:gd name="connsiteY19" fmla="*/ 252884 h 297658"/>
                <a:gd name="connsiteX20" fmla="*/ 162082 w 572601"/>
                <a:gd name="connsiteY20" fmla="*/ 296167 h 297658"/>
                <a:gd name="connsiteX21" fmla="*/ 237109 w 572601"/>
                <a:gd name="connsiteY21" fmla="*/ 266393 h 297658"/>
                <a:gd name="connsiteX22" fmla="*/ 263162 w 572601"/>
                <a:gd name="connsiteY22" fmla="*/ 277214 h 297658"/>
                <a:gd name="connsiteX23" fmla="*/ 340947 w 572601"/>
                <a:gd name="connsiteY23" fmla="*/ 243173 h 297658"/>
                <a:gd name="connsiteX24" fmla="*/ 383206 w 572601"/>
                <a:gd name="connsiteY24" fmla="*/ 278033 h 297658"/>
                <a:gd name="connsiteX25" fmla="*/ 449349 w 572601"/>
                <a:gd name="connsiteY25" fmla="*/ 241261 h 297658"/>
                <a:gd name="connsiteX26" fmla="*/ 456152 w 572601"/>
                <a:gd name="connsiteY26" fmla="*/ 243116 h 297658"/>
                <a:gd name="connsiteX27" fmla="*/ 524869 w 572601"/>
                <a:gd name="connsiteY27" fmla="*/ 197614 h 297658"/>
                <a:gd name="connsiteX28" fmla="*/ 524767 w 572601"/>
                <a:gd name="connsiteY28" fmla="*/ 173970 h 297658"/>
                <a:gd name="connsiteX29" fmla="*/ 571632 w 572601"/>
                <a:gd name="connsiteY29" fmla="*/ 135547 h 297658"/>
                <a:gd name="connsiteX30" fmla="*/ 534177 w 572601"/>
                <a:gd name="connsiteY30" fmla="*/ 78988 h 29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2601" h="297658">
                  <a:moveTo>
                    <a:pt x="534177" y="78988"/>
                  </a:moveTo>
                  <a:cubicBezTo>
                    <a:pt x="523403" y="76798"/>
                    <a:pt x="512770" y="78447"/>
                    <a:pt x="503609" y="82927"/>
                  </a:cubicBezTo>
                  <a:cubicBezTo>
                    <a:pt x="496805" y="73184"/>
                    <a:pt x="486434" y="65909"/>
                    <a:pt x="473864" y="63362"/>
                  </a:cubicBezTo>
                  <a:cubicBezTo>
                    <a:pt x="459327" y="60403"/>
                    <a:pt x="444999" y="64362"/>
                    <a:pt x="434271" y="72974"/>
                  </a:cubicBezTo>
                  <a:cubicBezTo>
                    <a:pt x="431263" y="53726"/>
                    <a:pt x="416681" y="37453"/>
                    <a:pt x="396463" y="33351"/>
                  </a:cubicBezTo>
                  <a:cubicBezTo>
                    <a:pt x="379861" y="29974"/>
                    <a:pt x="363537" y="35646"/>
                    <a:pt x="352530" y="46948"/>
                  </a:cubicBezTo>
                  <a:cubicBezTo>
                    <a:pt x="347838" y="30164"/>
                    <a:pt x="334170" y="16525"/>
                    <a:pt x="315911" y="12819"/>
                  </a:cubicBezTo>
                  <a:cubicBezTo>
                    <a:pt x="299175" y="9411"/>
                    <a:pt x="282734" y="15208"/>
                    <a:pt x="271730" y="26688"/>
                  </a:cubicBezTo>
                  <a:cubicBezTo>
                    <a:pt x="265372" y="13893"/>
                    <a:pt x="253433" y="4036"/>
                    <a:pt x="238344" y="971"/>
                  </a:cubicBezTo>
                  <a:cubicBezTo>
                    <a:pt x="213379" y="-4108"/>
                    <a:pt x="189057" y="11230"/>
                    <a:pt x="182532" y="35506"/>
                  </a:cubicBezTo>
                  <a:cubicBezTo>
                    <a:pt x="178441" y="33599"/>
                    <a:pt x="174100" y="32089"/>
                    <a:pt x="169492" y="31150"/>
                  </a:cubicBezTo>
                  <a:cubicBezTo>
                    <a:pt x="144741" y="26116"/>
                    <a:pt x="120518" y="37623"/>
                    <a:pt x="108122" y="58043"/>
                  </a:cubicBezTo>
                  <a:cubicBezTo>
                    <a:pt x="104248" y="56190"/>
                    <a:pt x="100128" y="54728"/>
                    <a:pt x="95728" y="53833"/>
                  </a:cubicBezTo>
                  <a:cubicBezTo>
                    <a:pt x="66881" y="47969"/>
                    <a:pt x="38735" y="66603"/>
                    <a:pt x="32876" y="95462"/>
                  </a:cubicBezTo>
                  <a:cubicBezTo>
                    <a:pt x="29625" y="111437"/>
                    <a:pt x="33919" y="127178"/>
                    <a:pt x="43266" y="139055"/>
                  </a:cubicBezTo>
                  <a:cubicBezTo>
                    <a:pt x="23395" y="137079"/>
                    <a:pt x="4858" y="150435"/>
                    <a:pt x="796" y="170438"/>
                  </a:cubicBezTo>
                  <a:cubicBezTo>
                    <a:pt x="-3535" y="191769"/>
                    <a:pt x="10242" y="212577"/>
                    <a:pt x="31574" y="216910"/>
                  </a:cubicBezTo>
                  <a:cubicBezTo>
                    <a:pt x="35144" y="217636"/>
                    <a:pt x="38680" y="217812"/>
                    <a:pt x="42143" y="217576"/>
                  </a:cubicBezTo>
                  <a:cubicBezTo>
                    <a:pt x="47688" y="235639"/>
                    <a:pt x="62684" y="250186"/>
                    <a:pt x="82506" y="254213"/>
                  </a:cubicBezTo>
                  <a:cubicBezTo>
                    <a:pt x="91617" y="256065"/>
                    <a:pt x="100647" y="255464"/>
                    <a:pt x="108929" y="252884"/>
                  </a:cubicBezTo>
                  <a:cubicBezTo>
                    <a:pt x="118178" y="274374"/>
                    <a:pt x="137417" y="291157"/>
                    <a:pt x="162082" y="296167"/>
                  </a:cubicBezTo>
                  <a:cubicBezTo>
                    <a:pt x="191687" y="302181"/>
                    <a:pt x="220712" y="289562"/>
                    <a:pt x="237109" y="266393"/>
                  </a:cubicBezTo>
                  <a:cubicBezTo>
                    <a:pt x="244809" y="271492"/>
                    <a:pt x="253563" y="275258"/>
                    <a:pt x="263162" y="277214"/>
                  </a:cubicBezTo>
                  <a:cubicBezTo>
                    <a:pt x="294530" y="283588"/>
                    <a:pt x="325215" y="269023"/>
                    <a:pt x="340947" y="243173"/>
                  </a:cubicBezTo>
                  <a:cubicBezTo>
                    <a:pt x="348112" y="260478"/>
                    <a:pt x="363474" y="274027"/>
                    <a:pt x="383206" y="278033"/>
                  </a:cubicBezTo>
                  <a:cubicBezTo>
                    <a:pt x="411719" y="283831"/>
                    <a:pt x="439533" y="267705"/>
                    <a:pt x="449349" y="241261"/>
                  </a:cubicBezTo>
                  <a:cubicBezTo>
                    <a:pt x="451563" y="241995"/>
                    <a:pt x="453809" y="242641"/>
                    <a:pt x="456152" y="243116"/>
                  </a:cubicBezTo>
                  <a:cubicBezTo>
                    <a:pt x="487692" y="249528"/>
                    <a:pt x="518455" y="229155"/>
                    <a:pt x="524869" y="197614"/>
                  </a:cubicBezTo>
                  <a:cubicBezTo>
                    <a:pt x="526508" y="189547"/>
                    <a:pt x="526371" y="181542"/>
                    <a:pt x="524767" y="173970"/>
                  </a:cubicBezTo>
                  <a:cubicBezTo>
                    <a:pt x="547071" y="173928"/>
                    <a:pt x="567025" y="158252"/>
                    <a:pt x="571632" y="135547"/>
                  </a:cubicBezTo>
                  <a:cubicBezTo>
                    <a:pt x="576906" y="109587"/>
                    <a:pt x="560136" y="84257"/>
                    <a:pt x="534177" y="78988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4DFF442-0259-AB0C-8C57-03F217EAD852}"/>
                </a:ext>
              </a:extLst>
            </p:cNvPr>
            <p:cNvSpPr/>
            <p:nvPr/>
          </p:nvSpPr>
          <p:spPr>
            <a:xfrm>
              <a:off x="1530088" y="4903007"/>
              <a:ext cx="488751" cy="261465"/>
            </a:xfrm>
            <a:custGeom>
              <a:avLst/>
              <a:gdLst>
                <a:gd name="connsiteX0" fmla="*/ 421306 w 488751"/>
                <a:gd name="connsiteY0" fmla="*/ 78534 h 261465"/>
                <a:gd name="connsiteX1" fmla="*/ 415945 w 488751"/>
                <a:gd name="connsiteY1" fmla="*/ 78804 h 261465"/>
                <a:gd name="connsiteX2" fmla="*/ 416685 w 488751"/>
                <a:gd name="connsiteY2" fmla="*/ 70218 h 261465"/>
                <a:gd name="connsiteX3" fmla="*/ 362175 w 488751"/>
                <a:gd name="connsiteY3" fmla="*/ 15705 h 261465"/>
                <a:gd name="connsiteX4" fmla="*/ 318335 w 488751"/>
                <a:gd name="connsiteY4" fmla="*/ 37919 h 261465"/>
                <a:gd name="connsiteX5" fmla="*/ 272556 w 488751"/>
                <a:gd name="connsiteY5" fmla="*/ 12934 h 261465"/>
                <a:gd name="connsiteX6" fmla="*/ 235979 w 488751"/>
                <a:gd name="connsiteY6" fmla="*/ 27111 h 261465"/>
                <a:gd name="connsiteX7" fmla="*/ 182938 w 488751"/>
                <a:gd name="connsiteY7" fmla="*/ 0 h 261465"/>
                <a:gd name="connsiteX8" fmla="*/ 117338 w 488751"/>
                <a:gd name="connsiteY8" fmla="*/ 65599 h 261465"/>
                <a:gd name="connsiteX9" fmla="*/ 117536 w 488751"/>
                <a:gd name="connsiteY9" fmla="*/ 69495 h 261465"/>
                <a:gd name="connsiteX10" fmla="*/ 92392 w 488751"/>
                <a:gd name="connsiteY10" fmla="*/ 60979 h 261465"/>
                <a:gd name="connsiteX11" fmla="*/ 52077 w 488751"/>
                <a:gd name="connsiteY11" fmla="*/ 92562 h 261465"/>
                <a:gd name="connsiteX12" fmla="*/ 0 w 488751"/>
                <a:gd name="connsiteY12" fmla="*/ 147828 h 261465"/>
                <a:gd name="connsiteX13" fmla="*/ 33203 w 488751"/>
                <a:gd name="connsiteY13" fmla="*/ 198590 h 261465"/>
                <a:gd name="connsiteX14" fmla="*/ 31412 w 488751"/>
                <a:gd name="connsiteY14" fmla="*/ 210649 h 261465"/>
                <a:gd name="connsiteX15" fmla="*/ 72989 w 488751"/>
                <a:gd name="connsiteY15" fmla="*/ 252230 h 261465"/>
                <a:gd name="connsiteX16" fmla="*/ 104072 w 488751"/>
                <a:gd name="connsiteY16" fmla="*/ 238196 h 261465"/>
                <a:gd name="connsiteX17" fmla="*/ 141359 w 488751"/>
                <a:gd name="connsiteY17" fmla="*/ 261466 h 261465"/>
                <a:gd name="connsiteX18" fmla="*/ 180529 w 488751"/>
                <a:gd name="connsiteY18" fmla="*/ 233725 h 261465"/>
                <a:gd name="connsiteX19" fmla="*/ 199565 w 488751"/>
                <a:gd name="connsiteY19" fmla="*/ 238370 h 261465"/>
                <a:gd name="connsiteX20" fmla="*/ 226721 w 488751"/>
                <a:gd name="connsiteY20" fmla="*/ 228232 h 261465"/>
                <a:gd name="connsiteX21" fmla="*/ 262392 w 488751"/>
                <a:gd name="connsiteY21" fmla="*/ 248530 h 261465"/>
                <a:gd name="connsiteX22" fmla="*/ 301345 w 488751"/>
                <a:gd name="connsiteY22" fmla="*/ 221383 h 261465"/>
                <a:gd name="connsiteX23" fmla="*/ 346469 w 488751"/>
                <a:gd name="connsiteY23" fmla="*/ 251306 h 261465"/>
                <a:gd name="connsiteX24" fmla="*/ 395066 w 488751"/>
                <a:gd name="connsiteY24" fmla="*/ 208127 h 261465"/>
                <a:gd name="connsiteX25" fmla="*/ 421308 w 488751"/>
                <a:gd name="connsiteY25" fmla="*/ 213423 h 261465"/>
                <a:gd name="connsiteX26" fmla="*/ 488752 w 488751"/>
                <a:gd name="connsiteY26" fmla="*/ 145979 h 261465"/>
                <a:gd name="connsiteX27" fmla="*/ 421306 w 488751"/>
                <a:gd name="connsiteY27" fmla="*/ 78534 h 26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8751" h="261465">
                  <a:moveTo>
                    <a:pt x="421306" y="78534"/>
                  </a:moveTo>
                  <a:cubicBezTo>
                    <a:pt x="419496" y="78534"/>
                    <a:pt x="417719" y="78662"/>
                    <a:pt x="415945" y="78804"/>
                  </a:cubicBezTo>
                  <a:cubicBezTo>
                    <a:pt x="416389" y="75997"/>
                    <a:pt x="416685" y="73148"/>
                    <a:pt x="416685" y="70218"/>
                  </a:cubicBezTo>
                  <a:cubicBezTo>
                    <a:pt x="416685" y="40114"/>
                    <a:pt x="392279" y="15705"/>
                    <a:pt x="362175" y="15705"/>
                  </a:cubicBezTo>
                  <a:cubicBezTo>
                    <a:pt x="344173" y="15705"/>
                    <a:pt x="328260" y="24471"/>
                    <a:pt x="318335" y="37919"/>
                  </a:cubicBezTo>
                  <a:cubicBezTo>
                    <a:pt x="308626" y="22901"/>
                    <a:pt x="291771" y="12934"/>
                    <a:pt x="272556" y="12934"/>
                  </a:cubicBezTo>
                  <a:cubicBezTo>
                    <a:pt x="258460" y="12934"/>
                    <a:pt x="245655" y="18333"/>
                    <a:pt x="235979" y="27111"/>
                  </a:cubicBezTo>
                  <a:cubicBezTo>
                    <a:pt x="224055" y="10710"/>
                    <a:pt x="204768" y="0"/>
                    <a:pt x="182938" y="0"/>
                  </a:cubicBezTo>
                  <a:cubicBezTo>
                    <a:pt x="146710" y="0"/>
                    <a:pt x="117338" y="29372"/>
                    <a:pt x="117338" y="65599"/>
                  </a:cubicBezTo>
                  <a:cubicBezTo>
                    <a:pt x="117338" y="66916"/>
                    <a:pt x="117459" y="68200"/>
                    <a:pt x="117536" y="69495"/>
                  </a:cubicBezTo>
                  <a:cubicBezTo>
                    <a:pt x="110550" y="64175"/>
                    <a:pt x="101855" y="60979"/>
                    <a:pt x="92392" y="60979"/>
                  </a:cubicBezTo>
                  <a:cubicBezTo>
                    <a:pt x="72885" y="60979"/>
                    <a:pt x="56559" y="74439"/>
                    <a:pt x="52077" y="92562"/>
                  </a:cubicBezTo>
                  <a:cubicBezTo>
                    <a:pt x="23034" y="94304"/>
                    <a:pt x="0" y="118343"/>
                    <a:pt x="0" y="147828"/>
                  </a:cubicBezTo>
                  <a:cubicBezTo>
                    <a:pt x="0" y="170530"/>
                    <a:pt x="13665" y="190019"/>
                    <a:pt x="33203" y="198590"/>
                  </a:cubicBezTo>
                  <a:cubicBezTo>
                    <a:pt x="32047" y="202407"/>
                    <a:pt x="31412" y="206454"/>
                    <a:pt x="31412" y="210649"/>
                  </a:cubicBezTo>
                  <a:cubicBezTo>
                    <a:pt x="31412" y="233614"/>
                    <a:pt x="50028" y="252230"/>
                    <a:pt x="72989" y="252230"/>
                  </a:cubicBezTo>
                  <a:cubicBezTo>
                    <a:pt x="85370" y="252230"/>
                    <a:pt x="96454" y="246788"/>
                    <a:pt x="104072" y="238196"/>
                  </a:cubicBezTo>
                  <a:cubicBezTo>
                    <a:pt x="110848" y="251967"/>
                    <a:pt x="124974" y="261466"/>
                    <a:pt x="141359" y="261466"/>
                  </a:cubicBezTo>
                  <a:cubicBezTo>
                    <a:pt x="159462" y="261466"/>
                    <a:pt x="174820" y="249874"/>
                    <a:pt x="180529" y="233725"/>
                  </a:cubicBezTo>
                  <a:cubicBezTo>
                    <a:pt x="186236" y="236675"/>
                    <a:pt x="192698" y="238370"/>
                    <a:pt x="199565" y="238370"/>
                  </a:cubicBezTo>
                  <a:cubicBezTo>
                    <a:pt x="209957" y="238370"/>
                    <a:pt x="219430" y="234533"/>
                    <a:pt x="226721" y="228232"/>
                  </a:cubicBezTo>
                  <a:cubicBezTo>
                    <a:pt x="233979" y="240375"/>
                    <a:pt x="247217" y="248530"/>
                    <a:pt x="262392" y="248530"/>
                  </a:cubicBezTo>
                  <a:cubicBezTo>
                    <a:pt x="280274" y="248530"/>
                    <a:pt x="295473" y="237221"/>
                    <a:pt x="301345" y="221383"/>
                  </a:cubicBezTo>
                  <a:cubicBezTo>
                    <a:pt x="308774" y="238964"/>
                    <a:pt x="326183" y="251306"/>
                    <a:pt x="346469" y="251306"/>
                  </a:cubicBezTo>
                  <a:cubicBezTo>
                    <a:pt x="371548" y="251306"/>
                    <a:pt x="392194" y="232436"/>
                    <a:pt x="395066" y="208127"/>
                  </a:cubicBezTo>
                  <a:cubicBezTo>
                    <a:pt x="403132" y="211535"/>
                    <a:pt x="411999" y="213423"/>
                    <a:pt x="421308" y="213423"/>
                  </a:cubicBezTo>
                  <a:cubicBezTo>
                    <a:pt x="458556" y="213423"/>
                    <a:pt x="488752" y="183223"/>
                    <a:pt x="488752" y="145979"/>
                  </a:cubicBezTo>
                  <a:cubicBezTo>
                    <a:pt x="488750" y="108727"/>
                    <a:pt x="458555" y="78534"/>
                    <a:pt x="421306" y="78534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KSO_Shape">
            <a:extLst>
              <a:ext uri="{FF2B5EF4-FFF2-40B4-BE49-F238E27FC236}">
                <a16:creationId xmlns:a16="http://schemas.microsoft.com/office/drawing/2014/main" id="{0F7AE041-282F-DE71-3455-0AACCE9FA78C}"/>
              </a:ext>
            </a:extLst>
          </p:cNvPr>
          <p:cNvSpPr/>
          <p:nvPr/>
        </p:nvSpPr>
        <p:spPr>
          <a:xfrm>
            <a:off x="603850" y="686012"/>
            <a:ext cx="2174944" cy="113382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>
                  <a:alpha val="34000"/>
                </a:srgb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A58D928-0769-3F8B-7F70-1822C8A3D4E1}"/>
              </a:ext>
            </a:extLst>
          </p:cNvPr>
          <p:cNvGrpSpPr/>
          <p:nvPr/>
        </p:nvGrpSpPr>
        <p:grpSpPr>
          <a:xfrm>
            <a:off x="6653762" y="4528693"/>
            <a:ext cx="6366804" cy="2705433"/>
            <a:chOff x="6653762" y="4528693"/>
            <a:chExt cx="6366804" cy="2705433"/>
          </a:xfrm>
        </p:grpSpPr>
        <p:sp>
          <p:nvSpPr>
            <p:cNvPr id="50" name="KSO_Shape">
              <a:extLst>
                <a:ext uri="{FF2B5EF4-FFF2-40B4-BE49-F238E27FC236}">
                  <a16:creationId xmlns:a16="http://schemas.microsoft.com/office/drawing/2014/main" id="{FCAF416B-C7EC-FD70-3A9E-5F71172714CF}"/>
                </a:ext>
              </a:extLst>
            </p:cNvPr>
            <p:cNvSpPr/>
            <p:nvPr/>
          </p:nvSpPr>
          <p:spPr>
            <a:xfrm>
              <a:off x="9253386" y="4528693"/>
              <a:ext cx="3767180" cy="1963874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KSO_Shape">
              <a:extLst>
                <a:ext uri="{FF2B5EF4-FFF2-40B4-BE49-F238E27FC236}">
                  <a16:creationId xmlns:a16="http://schemas.microsoft.com/office/drawing/2014/main" id="{3F759C29-4394-BC94-33A7-58735A3EC0D2}"/>
                </a:ext>
              </a:extLst>
            </p:cNvPr>
            <p:cNvSpPr/>
            <p:nvPr/>
          </p:nvSpPr>
          <p:spPr>
            <a:xfrm>
              <a:off x="6653762" y="5956545"/>
              <a:ext cx="1452562" cy="75723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KSO_Shape">
              <a:extLst>
                <a:ext uri="{FF2B5EF4-FFF2-40B4-BE49-F238E27FC236}">
                  <a16:creationId xmlns:a16="http://schemas.microsoft.com/office/drawing/2014/main" id="{0EA28806-C4B9-7D7D-72C2-A1D25CB7ED15}"/>
                </a:ext>
              </a:extLst>
            </p:cNvPr>
            <p:cNvSpPr/>
            <p:nvPr/>
          </p:nvSpPr>
          <p:spPr>
            <a:xfrm>
              <a:off x="7248032" y="5680244"/>
              <a:ext cx="2762209" cy="143997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KSO_Shape">
              <a:extLst>
                <a:ext uri="{FF2B5EF4-FFF2-40B4-BE49-F238E27FC236}">
                  <a16:creationId xmlns:a16="http://schemas.microsoft.com/office/drawing/2014/main" id="{6902428D-960D-2C55-A3E0-58755A9C558F}"/>
                </a:ext>
              </a:extLst>
            </p:cNvPr>
            <p:cNvSpPr/>
            <p:nvPr/>
          </p:nvSpPr>
          <p:spPr>
            <a:xfrm>
              <a:off x="10084283" y="6101709"/>
              <a:ext cx="2172247" cy="113241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KSO_Shape">
              <a:extLst>
                <a:ext uri="{FF2B5EF4-FFF2-40B4-BE49-F238E27FC236}">
                  <a16:creationId xmlns:a16="http://schemas.microsoft.com/office/drawing/2014/main" id="{6FA7EE79-B9AD-1160-97FB-A42425B94FC3}"/>
                </a:ext>
              </a:extLst>
            </p:cNvPr>
            <p:cNvSpPr/>
            <p:nvPr/>
          </p:nvSpPr>
          <p:spPr>
            <a:xfrm>
              <a:off x="10682149" y="5434167"/>
              <a:ext cx="1779764" cy="92781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KSO_Shape">
              <a:extLst>
                <a:ext uri="{FF2B5EF4-FFF2-40B4-BE49-F238E27FC236}">
                  <a16:creationId xmlns:a16="http://schemas.microsoft.com/office/drawing/2014/main" id="{9B685B2A-6F0B-1D39-3016-9D742595F91F}"/>
                </a:ext>
              </a:extLst>
            </p:cNvPr>
            <p:cNvSpPr/>
            <p:nvPr/>
          </p:nvSpPr>
          <p:spPr>
            <a:xfrm>
              <a:off x="8868252" y="5517257"/>
              <a:ext cx="2821409" cy="1470832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0" name="图形 73">
            <a:extLst>
              <a:ext uri="{FF2B5EF4-FFF2-40B4-BE49-F238E27FC236}">
                <a16:creationId xmlns:a16="http://schemas.microsoft.com/office/drawing/2014/main" id="{74BCF759-48FD-69DA-7D21-98453F7A251E}"/>
              </a:ext>
            </a:extLst>
          </p:cNvPr>
          <p:cNvGrpSpPr/>
          <p:nvPr/>
        </p:nvGrpSpPr>
        <p:grpSpPr>
          <a:xfrm rot="19769863">
            <a:off x="2233942" y="1438462"/>
            <a:ext cx="894319" cy="1040369"/>
            <a:chOff x="1729606" y="1434833"/>
            <a:chExt cx="977337" cy="1136944"/>
          </a:xfrm>
        </p:grpSpPr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95A41314-6552-FE46-A548-DE537163CD6D}"/>
                </a:ext>
              </a:extLst>
            </p:cNvPr>
            <p:cNvSpPr/>
            <p:nvPr/>
          </p:nvSpPr>
          <p:spPr>
            <a:xfrm>
              <a:off x="2343599" y="1434833"/>
              <a:ext cx="142899" cy="164162"/>
            </a:xfrm>
            <a:custGeom>
              <a:avLst/>
              <a:gdLst>
                <a:gd name="connsiteX0" fmla="*/ 32546 w 142899"/>
                <a:gd name="connsiteY0" fmla="*/ 141356 h 164162"/>
                <a:gd name="connsiteX1" fmla="*/ 2289 w 142899"/>
                <a:gd name="connsiteY1" fmla="*/ 34804 h 164162"/>
                <a:gd name="connsiteX2" fmla="*/ 78584 w 142899"/>
                <a:gd name="connsiteY2" fmla="*/ 83 h 164162"/>
                <a:gd name="connsiteX3" fmla="*/ 140411 w 142899"/>
                <a:gd name="connsiteY3" fmla="*/ 83477 h 164162"/>
                <a:gd name="connsiteX4" fmla="*/ 32546 w 142899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9" h="164162">
                  <a:moveTo>
                    <a:pt x="32546" y="141356"/>
                  </a:moveTo>
                  <a:cubicBezTo>
                    <a:pt x="32546" y="141356"/>
                    <a:pt x="-10209" y="53877"/>
                    <a:pt x="2289" y="34804"/>
                  </a:cubicBezTo>
                  <a:cubicBezTo>
                    <a:pt x="14787" y="15730"/>
                    <a:pt x="53535" y="-1343"/>
                    <a:pt x="78584" y="83"/>
                  </a:cubicBezTo>
                  <a:cubicBezTo>
                    <a:pt x="103634" y="1512"/>
                    <a:pt x="123967" y="37436"/>
                    <a:pt x="140411" y="83477"/>
                  </a:cubicBezTo>
                  <a:cubicBezTo>
                    <a:pt x="156858" y="129518"/>
                    <a:pt x="88453" y="201208"/>
                    <a:pt x="32546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E83EFF51-7DDA-F023-77A3-4063E08D206E}"/>
                </a:ext>
              </a:extLst>
            </p:cNvPr>
            <p:cNvSpPr/>
            <p:nvPr/>
          </p:nvSpPr>
          <p:spPr>
            <a:xfrm>
              <a:off x="2081029" y="1434833"/>
              <a:ext cx="142898" cy="164162"/>
            </a:xfrm>
            <a:custGeom>
              <a:avLst/>
              <a:gdLst>
                <a:gd name="connsiteX0" fmla="*/ 110352 w 142898"/>
                <a:gd name="connsiteY0" fmla="*/ 141356 h 164162"/>
                <a:gd name="connsiteX1" fmla="*/ 140610 w 142898"/>
                <a:gd name="connsiteY1" fmla="*/ 34804 h 164162"/>
                <a:gd name="connsiteX2" fmla="*/ 64315 w 142898"/>
                <a:gd name="connsiteY2" fmla="*/ 83 h 164162"/>
                <a:gd name="connsiteX3" fmla="*/ 2487 w 142898"/>
                <a:gd name="connsiteY3" fmla="*/ 83477 h 164162"/>
                <a:gd name="connsiteX4" fmla="*/ 110352 w 142898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8" h="164162">
                  <a:moveTo>
                    <a:pt x="110352" y="141356"/>
                  </a:moveTo>
                  <a:cubicBezTo>
                    <a:pt x="110352" y="141356"/>
                    <a:pt x="153108" y="53877"/>
                    <a:pt x="140610" y="34804"/>
                  </a:cubicBezTo>
                  <a:cubicBezTo>
                    <a:pt x="128112" y="15730"/>
                    <a:pt x="89366" y="-1343"/>
                    <a:pt x="64315" y="83"/>
                  </a:cubicBezTo>
                  <a:cubicBezTo>
                    <a:pt x="39265" y="1512"/>
                    <a:pt x="18932" y="37436"/>
                    <a:pt x="2487" y="83477"/>
                  </a:cubicBezTo>
                  <a:cubicBezTo>
                    <a:pt x="-13957" y="129518"/>
                    <a:pt x="54447" y="201208"/>
                    <a:pt x="110352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F1EAEFE-B6D9-2824-5EFD-E3569C0A4733}"/>
                </a:ext>
              </a:extLst>
            </p:cNvPr>
            <p:cNvSpPr/>
            <p:nvPr/>
          </p:nvSpPr>
          <p:spPr>
            <a:xfrm>
              <a:off x="1729606" y="2312993"/>
              <a:ext cx="392184" cy="250863"/>
            </a:xfrm>
            <a:custGeom>
              <a:avLst/>
              <a:gdLst>
                <a:gd name="connsiteX0" fmla="*/ 339469 w 392184"/>
                <a:gd name="connsiteY0" fmla="*/ 120492 h 250863"/>
                <a:gd name="connsiteX1" fmla="*/ 190732 w 392184"/>
                <a:gd name="connsiteY1" fmla="*/ 186034 h 250863"/>
                <a:gd name="connsiteX2" fmla="*/ 48661 w 392184"/>
                <a:gd name="connsiteY2" fmla="*/ 136050 h 250863"/>
                <a:gd name="connsiteX3" fmla="*/ 24326 w 392184"/>
                <a:gd name="connsiteY3" fmla="*/ 229 h 250863"/>
                <a:gd name="connsiteX4" fmla="*/ 14393 w 392184"/>
                <a:gd name="connsiteY4" fmla="*/ 165698 h 250863"/>
                <a:gd name="connsiteX5" fmla="*/ 161463 w 392184"/>
                <a:gd name="connsiteY5" fmla="*/ 249837 h 250863"/>
                <a:gd name="connsiteX6" fmla="*/ 385240 w 392184"/>
                <a:gd name="connsiteY6" fmla="*/ 190498 h 250863"/>
                <a:gd name="connsiteX7" fmla="*/ 339469 w 392184"/>
                <a:gd name="connsiteY7" fmla="*/ 120492 h 25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2184" h="250863">
                  <a:moveTo>
                    <a:pt x="339469" y="120492"/>
                  </a:moveTo>
                  <a:cubicBezTo>
                    <a:pt x="307477" y="159068"/>
                    <a:pt x="247954" y="183406"/>
                    <a:pt x="190732" y="186034"/>
                  </a:cubicBezTo>
                  <a:cubicBezTo>
                    <a:pt x="127337" y="188947"/>
                    <a:pt x="72340" y="171568"/>
                    <a:pt x="48661" y="136050"/>
                  </a:cubicBezTo>
                  <a:cubicBezTo>
                    <a:pt x="13425" y="83194"/>
                    <a:pt x="31469" y="6483"/>
                    <a:pt x="24326" y="229"/>
                  </a:cubicBezTo>
                  <a:cubicBezTo>
                    <a:pt x="17392" y="-5849"/>
                    <a:pt x="-20126" y="110469"/>
                    <a:pt x="14393" y="165698"/>
                  </a:cubicBezTo>
                  <a:cubicBezTo>
                    <a:pt x="43991" y="213054"/>
                    <a:pt x="91155" y="244151"/>
                    <a:pt x="161463" y="249837"/>
                  </a:cubicBezTo>
                  <a:cubicBezTo>
                    <a:pt x="288077" y="260068"/>
                    <a:pt x="358317" y="190498"/>
                    <a:pt x="385240" y="190498"/>
                  </a:cubicBezTo>
                  <a:cubicBezTo>
                    <a:pt x="412162" y="190496"/>
                    <a:pt x="353065" y="104096"/>
                    <a:pt x="339469" y="120492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DEEA500-4263-97EB-8B83-2D1B16B51C9B}"/>
                </a:ext>
              </a:extLst>
            </p:cNvPr>
            <p:cNvSpPr/>
            <p:nvPr/>
          </p:nvSpPr>
          <p:spPr>
            <a:xfrm>
              <a:off x="2001577" y="1933881"/>
              <a:ext cx="552944" cy="629972"/>
            </a:xfrm>
            <a:custGeom>
              <a:avLst/>
              <a:gdLst>
                <a:gd name="connsiteX0" fmla="*/ 431359 w 552944"/>
                <a:gd name="connsiteY0" fmla="*/ 88479 h 629972"/>
                <a:gd name="connsiteX1" fmla="*/ 509462 w 552944"/>
                <a:gd name="connsiteY1" fmla="*/ 342225 h 629972"/>
                <a:gd name="connsiteX2" fmla="*/ 531166 w 552944"/>
                <a:gd name="connsiteY2" fmla="*/ 541745 h 629972"/>
                <a:gd name="connsiteX3" fmla="*/ 398008 w 552944"/>
                <a:gd name="connsiteY3" fmla="*/ 628977 h 629972"/>
                <a:gd name="connsiteX4" fmla="*/ 182095 w 552944"/>
                <a:gd name="connsiteY4" fmla="*/ 629883 h 629972"/>
                <a:gd name="connsiteX5" fmla="*/ 8663 w 552944"/>
                <a:gd name="connsiteY5" fmla="*/ 530892 h 629972"/>
                <a:gd name="connsiteX6" fmla="*/ 37872 w 552944"/>
                <a:gd name="connsiteY6" fmla="*/ 347387 h 629972"/>
                <a:gd name="connsiteX7" fmla="*/ 162122 w 552944"/>
                <a:gd name="connsiteY7" fmla="*/ 75912 h 629972"/>
                <a:gd name="connsiteX8" fmla="*/ 431359 w 552944"/>
                <a:gd name="connsiteY8" fmla="*/ 88479 h 62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944" h="629972">
                  <a:moveTo>
                    <a:pt x="431359" y="88479"/>
                  </a:moveTo>
                  <a:cubicBezTo>
                    <a:pt x="442929" y="101487"/>
                    <a:pt x="457280" y="283986"/>
                    <a:pt x="509462" y="342225"/>
                  </a:cubicBezTo>
                  <a:cubicBezTo>
                    <a:pt x="568006" y="407567"/>
                    <a:pt x="559153" y="487284"/>
                    <a:pt x="531166" y="541745"/>
                  </a:cubicBezTo>
                  <a:cubicBezTo>
                    <a:pt x="494662" y="612779"/>
                    <a:pt x="442673" y="630811"/>
                    <a:pt x="398008" y="628977"/>
                  </a:cubicBezTo>
                  <a:cubicBezTo>
                    <a:pt x="332565" y="626283"/>
                    <a:pt x="260544" y="628303"/>
                    <a:pt x="182095" y="629883"/>
                  </a:cubicBezTo>
                  <a:cubicBezTo>
                    <a:pt x="62011" y="632303"/>
                    <a:pt x="30180" y="585212"/>
                    <a:pt x="8663" y="530892"/>
                  </a:cubicBezTo>
                  <a:cubicBezTo>
                    <a:pt x="-7104" y="491094"/>
                    <a:pt x="-3564" y="388069"/>
                    <a:pt x="37872" y="347387"/>
                  </a:cubicBezTo>
                  <a:cubicBezTo>
                    <a:pt x="104955" y="281531"/>
                    <a:pt x="121372" y="121454"/>
                    <a:pt x="162122" y="75912"/>
                  </a:cubicBezTo>
                  <a:cubicBezTo>
                    <a:pt x="200676" y="32823"/>
                    <a:pt x="283856" y="-77367"/>
                    <a:pt x="431359" y="88479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5BF405B-75CE-1079-C5A6-2D793A0AE327}"/>
                </a:ext>
              </a:extLst>
            </p:cNvPr>
            <p:cNvSpPr/>
            <p:nvPr/>
          </p:nvSpPr>
          <p:spPr>
            <a:xfrm>
              <a:off x="2061569" y="2166437"/>
              <a:ext cx="465248" cy="397417"/>
            </a:xfrm>
            <a:custGeom>
              <a:avLst/>
              <a:gdLst>
                <a:gd name="connsiteX0" fmla="*/ 261291 w 465248"/>
                <a:gd name="connsiteY0" fmla="*/ 8641 h 397417"/>
                <a:gd name="connsiteX1" fmla="*/ 130435 w 465248"/>
                <a:gd name="connsiteY1" fmla="*/ 29984 h 397417"/>
                <a:gd name="connsiteX2" fmla="*/ 30378 w 465248"/>
                <a:gd name="connsiteY2" fmla="*/ 246271 h 397417"/>
                <a:gd name="connsiteX3" fmla="*/ 5320 w 465248"/>
                <a:gd name="connsiteY3" fmla="*/ 373649 h 397417"/>
                <a:gd name="connsiteX4" fmla="*/ 122105 w 465248"/>
                <a:gd name="connsiteY4" fmla="*/ 397328 h 397417"/>
                <a:gd name="connsiteX5" fmla="*/ 338018 w 465248"/>
                <a:gd name="connsiteY5" fmla="*/ 396422 h 397417"/>
                <a:gd name="connsiteX6" fmla="*/ 465248 w 465248"/>
                <a:gd name="connsiteY6" fmla="*/ 319989 h 397417"/>
                <a:gd name="connsiteX7" fmla="*/ 444798 w 465248"/>
                <a:gd name="connsiteY7" fmla="*/ 272686 h 397417"/>
                <a:gd name="connsiteX8" fmla="*/ 261291 w 465248"/>
                <a:gd name="connsiteY8" fmla="*/ 8641 h 3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248" h="397417">
                  <a:moveTo>
                    <a:pt x="261291" y="8641"/>
                  </a:moveTo>
                  <a:cubicBezTo>
                    <a:pt x="261291" y="8641"/>
                    <a:pt x="216192" y="-21183"/>
                    <a:pt x="130435" y="29984"/>
                  </a:cubicBezTo>
                  <a:cubicBezTo>
                    <a:pt x="44676" y="81155"/>
                    <a:pt x="74769" y="172223"/>
                    <a:pt x="30378" y="246271"/>
                  </a:cubicBezTo>
                  <a:cubicBezTo>
                    <a:pt x="1605" y="294259"/>
                    <a:pt x="-6683" y="340499"/>
                    <a:pt x="5320" y="373649"/>
                  </a:cubicBezTo>
                  <a:cubicBezTo>
                    <a:pt x="30776" y="389192"/>
                    <a:pt x="67217" y="398433"/>
                    <a:pt x="122105" y="397328"/>
                  </a:cubicBezTo>
                  <a:cubicBezTo>
                    <a:pt x="200555" y="395748"/>
                    <a:pt x="272576" y="393728"/>
                    <a:pt x="338018" y="396422"/>
                  </a:cubicBezTo>
                  <a:cubicBezTo>
                    <a:pt x="380322" y="398161"/>
                    <a:pt x="429185" y="382043"/>
                    <a:pt x="465248" y="319989"/>
                  </a:cubicBezTo>
                  <a:cubicBezTo>
                    <a:pt x="464667" y="303524"/>
                    <a:pt x="458452" y="287388"/>
                    <a:pt x="444798" y="272686"/>
                  </a:cubicBezTo>
                  <a:cubicBezTo>
                    <a:pt x="381292" y="204318"/>
                    <a:pt x="364424" y="1790"/>
                    <a:pt x="261291" y="86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751023A8-FE6C-38CF-9FD1-036832275A7C}"/>
                </a:ext>
              </a:extLst>
            </p:cNvPr>
            <p:cNvSpPr/>
            <p:nvPr/>
          </p:nvSpPr>
          <p:spPr>
            <a:xfrm>
              <a:off x="2110930" y="1969131"/>
              <a:ext cx="337391" cy="170361"/>
            </a:xfrm>
            <a:custGeom>
              <a:avLst/>
              <a:gdLst>
                <a:gd name="connsiteX0" fmla="*/ 215117 w 337391"/>
                <a:gd name="connsiteY0" fmla="*/ 138497 h 170361"/>
                <a:gd name="connsiteX1" fmla="*/ 337392 w 337391"/>
                <a:gd name="connsiteY1" fmla="*/ 120400 h 170361"/>
                <a:gd name="connsiteX2" fmla="*/ 322006 w 337391"/>
                <a:gd name="connsiteY2" fmla="*/ 53232 h 170361"/>
                <a:gd name="connsiteX3" fmla="*/ 266722 w 337391"/>
                <a:gd name="connsiteY3" fmla="*/ 1085 h 170361"/>
                <a:gd name="connsiteX4" fmla="*/ 81492 w 337391"/>
                <a:gd name="connsiteY4" fmla="*/ 9428 h 170361"/>
                <a:gd name="connsiteX5" fmla="*/ 52767 w 337391"/>
                <a:gd name="connsiteY5" fmla="*/ 40664 h 170361"/>
                <a:gd name="connsiteX6" fmla="*/ 0 w 337391"/>
                <a:gd name="connsiteY6" fmla="*/ 170362 h 170361"/>
                <a:gd name="connsiteX7" fmla="*/ 215117 w 337391"/>
                <a:gd name="connsiteY7" fmla="*/ 138497 h 17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391" h="170361">
                  <a:moveTo>
                    <a:pt x="215117" y="138497"/>
                  </a:moveTo>
                  <a:cubicBezTo>
                    <a:pt x="273505" y="139376"/>
                    <a:pt x="312296" y="130516"/>
                    <a:pt x="337392" y="120400"/>
                  </a:cubicBezTo>
                  <a:cubicBezTo>
                    <a:pt x="330778" y="85041"/>
                    <a:pt x="326207" y="57953"/>
                    <a:pt x="322006" y="53232"/>
                  </a:cubicBezTo>
                  <a:cubicBezTo>
                    <a:pt x="302459" y="31253"/>
                    <a:pt x="284056" y="14164"/>
                    <a:pt x="266722" y="1085"/>
                  </a:cubicBezTo>
                  <a:cubicBezTo>
                    <a:pt x="215022" y="-2106"/>
                    <a:pt x="142676" y="2057"/>
                    <a:pt x="81492" y="9428"/>
                  </a:cubicBezTo>
                  <a:cubicBezTo>
                    <a:pt x="70021" y="20693"/>
                    <a:pt x="60496" y="32028"/>
                    <a:pt x="52767" y="40664"/>
                  </a:cubicBezTo>
                  <a:cubicBezTo>
                    <a:pt x="32193" y="63656"/>
                    <a:pt x="17820" y="115845"/>
                    <a:pt x="0" y="170362"/>
                  </a:cubicBezTo>
                  <a:cubicBezTo>
                    <a:pt x="64432" y="153311"/>
                    <a:pt x="142961" y="137414"/>
                    <a:pt x="215117" y="138497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D884176-9421-42DA-F197-7DD90A662640}"/>
                </a:ext>
              </a:extLst>
            </p:cNvPr>
            <p:cNvSpPr/>
            <p:nvPr/>
          </p:nvSpPr>
          <p:spPr>
            <a:xfrm>
              <a:off x="2297465" y="1969316"/>
              <a:ext cx="155621" cy="598406"/>
            </a:xfrm>
            <a:custGeom>
              <a:avLst/>
              <a:gdLst>
                <a:gd name="connsiteX0" fmla="*/ 93465 w 155621"/>
                <a:gd name="connsiteY0" fmla="*/ 598407 h 598406"/>
                <a:gd name="connsiteX1" fmla="*/ 103334 w 155621"/>
                <a:gd name="connsiteY1" fmla="*/ 552680 h 598406"/>
                <a:gd name="connsiteX2" fmla="*/ 132933 w 155621"/>
                <a:gd name="connsiteY2" fmla="*/ 533934 h 598406"/>
                <a:gd name="connsiteX3" fmla="*/ 135891 w 155621"/>
                <a:gd name="connsiteY3" fmla="*/ 492498 h 598406"/>
                <a:gd name="connsiteX4" fmla="*/ 142797 w 155621"/>
                <a:gd name="connsiteY4" fmla="*/ 421463 h 598406"/>
                <a:gd name="connsiteX5" fmla="*/ 155621 w 155621"/>
                <a:gd name="connsiteY5" fmla="*/ 276435 h 598406"/>
                <a:gd name="connsiteX6" fmla="*/ 136876 w 155621"/>
                <a:gd name="connsiteY6" fmla="*/ 88982 h 598406"/>
                <a:gd name="connsiteX7" fmla="*/ 78335 w 155621"/>
                <a:gd name="connsiteY7" fmla="*/ 0 h 598406"/>
                <a:gd name="connsiteX8" fmla="*/ 26377 w 155621"/>
                <a:gd name="connsiteY8" fmla="*/ 161989 h 598406"/>
                <a:gd name="connsiteX9" fmla="*/ 6628 w 155621"/>
                <a:gd name="connsiteY9" fmla="*/ 271909 h 598406"/>
                <a:gd name="connsiteX10" fmla="*/ 4442 w 155621"/>
                <a:gd name="connsiteY10" fmla="*/ 316664 h 598406"/>
                <a:gd name="connsiteX11" fmla="*/ 20993 w 155621"/>
                <a:gd name="connsiteY11" fmla="*/ 571671 h 598406"/>
                <a:gd name="connsiteX12" fmla="*/ 93465 w 155621"/>
                <a:gd name="connsiteY12" fmla="*/ 598407 h 59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621" h="598406">
                  <a:moveTo>
                    <a:pt x="93465" y="598407"/>
                  </a:moveTo>
                  <a:cubicBezTo>
                    <a:pt x="115920" y="598407"/>
                    <a:pt x="96124" y="569464"/>
                    <a:pt x="103334" y="552680"/>
                  </a:cubicBezTo>
                  <a:cubicBezTo>
                    <a:pt x="110382" y="536274"/>
                    <a:pt x="134971" y="549670"/>
                    <a:pt x="132933" y="533934"/>
                  </a:cubicBezTo>
                  <a:cubicBezTo>
                    <a:pt x="131389" y="522034"/>
                    <a:pt x="134200" y="510060"/>
                    <a:pt x="135891" y="492498"/>
                  </a:cubicBezTo>
                  <a:cubicBezTo>
                    <a:pt x="137708" y="473648"/>
                    <a:pt x="139409" y="446848"/>
                    <a:pt x="142797" y="421463"/>
                  </a:cubicBezTo>
                  <a:cubicBezTo>
                    <a:pt x="149474" y="371431"/>
                    <a:pt x="155621" y="315855"/>
                    <a:pt x="155621" y="276435"/>
                  </a:cubicBezTo>
                  <a:cubicBezTo>
                    <a:pt x="155621" y="205258"/>
                    <a:pt x="155640" y="142340"/>
                    <a:pt x="136876" y="88982"/>
                  </a:cubicBezTo>
                  <a:cubicBezTo>
                    <a:pt x="117951" y="35167"/>
                    <a:pt x="103844" y="0"/>
                    <a:pt x="78335" y="0"/>
                  </a:cubicBezTo>
                  <a:cubicBezTo>
                    <a:pt x="37472" y="0"/>
                    <a:pt x="34000" y="83028"/>
                    <a:pt x="26377" y="161989"/>
                  </a:cubicBezTo>
                  <a:cubicBezTo>
                    <a:pt x="22361" y="203589"/>
                    <a:pt x="6628" y="236870"/>
                    <a:pt x="6628" y="271909"/>
                  </a:cubicBezTo>
                  <a:cubicBezTo>
                    <a:pt x="6628" y="281744"/>
                    <a:pt x="5662" y="297157"/>
                    <a:pt x="4442" y="316664"/>
                  </a:cubicBezTo>
                  <a:cubicBezTo>
                    <a:pt x="-111" y="389333"/>
                    <a:pt x="-7732" y="510957"/>
                    <a:pt x="20993" y="571671"/>
                  </a:cubicBezTo>
                  <a:cubicBezTo>
                    <a:pt x="31710" y="594317"/>
                    <a:pt x="66670" y="598407"/>
                    <a:pt x="93465" y="598407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036BB2E-37CD-DEA8-3165-286DD4EF692A}"/>
                </a:ext>
              </a:extLst>
            </p:cNvPr>
            <p:cNvSpPr/>
            <p:nvPr/>
          </p:nvSpPr>
          <p:spPr>
            <a:xfrm>
              <a:off x="2301419" y="1973261"/>
              <a:ext cx="168437" cy="594462"/>
            </a:xfrm>
            <a:custGeom>
              <a:avLst/>
              <a:gdLst>
                <a:gd name="connsiteX0" fmla="*/ 6623 w 168437"/>
                <a:gd name="connsiteY0" fmla="*/ 267964 h 594462"/>
                <a:gd name="connsiteX1" fmla="*/ 20608 w 168437"/>
                <a:gd name="connsiteY1" fmla="*/ 566038 h 594462"/>
                <a:gd name="connsiteX2" fmla="*/ 144459 w 168437"/>
                <a:gd name="connsiteY2" fmla="*/ 574116 h 594462"/>
                <a:gd name="connsiteX3" fmla="*/ 145803 w 168437"/>
                <a:gd name="connsiteY3" fmla="*/ 486613 h 594462"/>
                <a:gd name="connsiteX4" fmla="*/ 168438 w 168437"/>
                <a:gd name="connsiteY4" fmla="*/ 272627 h 594462"/>
                <a:gd name="connsiteX5" fmla="*/ 74383 w 168437"/>
                <a:gd name="connsiteY5" fmla="*/ 0 h 594462"/>
                <a:gd name="connsiteX6" fmla="*/ 6623 w 168437"/>
                <a:gd name="connsiteY6" fmla="*/ 267964 h 59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437" h="594462">
                  <a:moveTo>
                    <a:pt x="6623" y="267964"/>
                  </a:moveTo>
                  <a:cubicBezTo>
                    <a:pt x="6623" y="314935"/>
                    <a:pt x="-15293" y="490160"/>
                    <a:pt x="20608" y="566038"/>
                  </a:cubicBezTo>
                  <a:cubicBezTo>
                    <a:pt x="37789" y="602350"/>
                    <a:pt x="132235" y="602565"/>
                    <a:pt x="144459" y="574116"/>
                  </a:cubicBezTo>
                  <a:cubicBezTo>
                    <a:pt x="156237" y="546700"/>
                    <a:pt x="141842" y="527739"/>
                    <a:pt x="145803" y="486613"/>
                  </a:cubicBezTo>
                  <a:cubicBezTo>
                    <a:pt x="151191" y="430728"/>
                    <a:pt x="168438" y="331830"/>
                    <a:pt x="168438" y="272627"/>
                  </a:cubicBezTo>
                  <a:cubicBezTo>
                    <a:pt x="168438" y="124631"/>
                    <a:pt x="122797" y="0"/>
                    <a:pt x="74383" y="0"/>
                  </a:cubicBezTo>
                  <a:cubicBezTo>
                    <a:pt x="25970" y="2"/>
                    <a:pt x="6623" y="119972"/>
                    <a:pt x="6623" y="267964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CE94E81-29D3-62E2-135A-E30C31BF0943}"/>
                </a:ext>
              </a:extLst>
            </p:cNvPr>
            <p:cNvSpPr/>
            <p:nvPr/>
          </p:nvSpPr>
          <p:spPr>
            <a:xfrm>
              <a:off x="2102230" y="1969204"/>
              <a:ext cx="179543" cy="602572"/>
            </a:xfrm>
            <a:custGeom>
              <a:avLst/>
              <a:gdLst>
                <a:gd name="connsiteX0" fmla="*/ 86467 w 179543"/>
                <a:gd name="connsiteY0" fmla="*/ 602573 h 602572"/>
                <a:gd name="connsiteX1" fmla="*/ 161222 w 179543"/>
                <a:gd name="connsiteY1" fmla="*/ 570436 h 602572"/>
                <a:gd name="connsiteX2" fmla="*/ 172724 w 179543"/>
                <a:gd name="connsiteY2" fmla="*/ 315156 h 602572"/>
                <a:gd name="connsiteX3" fmla="*/ 161680 w 179543"/>
                <a:gd name="connsiteY3" fmla="*/ 209212 h 602572"/>
                <a:gd name="connsiteX4" fmla="*/ 93232 w 179543"/>
                <a:gd name="connsiteY4" fmla="*/ 0 h 602572"/>
                <a:gd name="connsiteX5" fmla="*/ 92574 w 179543"/>
                <a:gd name="connsiteY5" fmla="*/ 7 h 602572"/>
                <a:gd name="connsiteX6" fmla="*/ 37465 w 179543"/>
                <a:gd name="connsiteY6" fmla="*/ 98304 h 602572"/>
                <a:gd name="connsiteX7" fmla="*/ 67 w 179543"/>
                <a:gd name="connsiteY7" fmla="*/ 278464 h 602572"/>
                <a:gd name="connsiteX8" fmla="*/ 17200 w 179543"/>
                <a:gd name="connsiteY8" fmla="*/ 424279 h 602572"/>
                <a:gd name="connsiteX9" fmla="*/ 26956 w 179543"/>
                <a:gd name="connsiteY9" fmla="*/ 492339 h 602572"/>
                <a:gd name="connsiteX10" fmla="*/ 26209 w 179543"/>
                <a:gd name="connsiteY10" fmla="*/ 535313 h 602572"/>
                <a:gd name="connsiteX11" fmla="*/ 30363 w 179543"/>
                <a:gd name="connsiteY11" fmla="*/ 580967 h 602572"/>
                <a:gd name="connsiteX12" fmla="*/ 86467 w 179543"/>
                <a:gd name="connsiteY12" fmla="*/ 602573 h 60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543" h="602572">
                  <a:moveTo>
                    <a:pt x="86467" y="602573"/>
                  </a:moveTo>
                  <a:cubicBezTo>
                    <a:pt x="116492" y="602573"/>
                    <a:pt x="151252" y="592637"/>
                    <a:pt x="161222" y="570436"/>
                  </a:cubicBezTo>
                  <a:cubicBezTo>
                    <a:pt x="188738" y="509167"/>
                    <a:pt x="178713" y="387721"/>
                    <a:pt x="172724" y="315156"/>
                  </a:cubicBezTo>
                  <a:cubicBezTo>
                    <a:pt x="171115" y="295670"/>
                    <a:pt x="162980" y="218963"/>
                    <a:pt x="161680" y="209212"/>
                  </a:cubicBezTo>
                  <a:cubicBezTo>
                    <a:pt x="149102" y="114745"/>
                    <a:pt x="155063" y="0"/>
                    <a:pt x="93232" y="0"/>
                  </a:cubicBezTo>
                  <a:lnTo>
                    <a:pt x="92574" y="7"/>
                  </a:lnTo>
                  <a:cubicBezTo>
                    <a:pt x="67069" y="511"/>
                    <a:pt x="55320" y="44123"/>
                    <a:pt x="37465" y="98304"/>
                  </a:cubicBezTo>
                  <a:cubicBezTo>
                    <a:pt x="19762" y="152019"/>
                    <a:pt x="-1341" y="207300"/>
                    <a:pt x="67" y="278464"/>
                  </a:cubicBezTo>
                  <a:cubicBezTo>
                    <a:pt x="847" y="317866"/>
                    <a:pt x="9535" y="374403"/>
                    <a:pt x="17200" y="424279"/>
                  </a:cubicBezTo>
                  <a:cubicBezTo>
                    <a:pt x="21090" y="449604"/>
                    <a:pt x="24765" y="473520"/>
                    <a:pt x="26956" y="492339"/>
                  </a:cubicBezTo>
                  <a:cubicBezTo>
                    <a:pt x="28996" y="509863"/>
                    <a:pt x="27515" y="523385"/>
                    <a:pt x="26209" y="535313"/>
                  </a:cubicBezTo>
                  <a:cubicBezTo>
                    <a:pt x="24484" y="551084"/>
                    <a:pt x="22990" y="564703"/>
                    <a:pt x="30363" y="580967"/>
                  </a:cubicBezTo>
                  <a:cubicBezTo>
                    <a:pt x="37579" y="596900"/>
                    <a:pt x="64077" y="602573"/>
                    <a:pt x="86467" y="602573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521D27BF-2AEC-836E-B3A8-6721B21F9484}"/>
                </a:ext>
              </a:extLst>
            </p:cNvPr>
            <p:cNvSpPr/>
            <p:nvPr/>
          </p:nvSpPr>
          <p:spPr>
            <a:xfrm>
              <a:off x="2314665" y="1973263"/>
              <a:ext cx="136624" cy="134425"/>
            </a:xfrm>
            <a:custGeom>
              <a:avLst/>
              <a:gdLst>
                <a:gd name="connsiteX0" fmla="*/ 61139 w 136624"/>
                <a:gd name="connsiteY0" fmla="*/ 0 h 134425"/>
                <a:gd name="connsiteX1" fmla="*/ 0 w 136624"/>
                <a:gd name="connsiteY1" fmla="*/ 134338 h 134425"/>
                <a:gd name="connsiteX2" fmla="*/ 11382 w 136624"/>
                <a:gd name="connsiteY2" fmla="*/ 134366 h 134425"/>
                <a:gd name="connsiteX3" fmla="*/ 136625 w 136624"/>
                <a:gd name="connsiteY3" fmla="*/ 115043 h 134425"/>
                <a:gd name="connsiteX4" fmla="*/ 61139 w 136624"/>
                <a:gd name="connsiteY4" fmla="*/ 0 h 13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24" h="134425">
                  <a:moveTo>
                    <a:pt x="61139" y="0"/>
                  </a:moveTo>
                  <a:cubicBezTo>
                    <a:pt x="28643" y="0"/>
                    <a:pt x="9243" y="54046"/>
                    <a:pt x="0" y="134338"/>
                  </a:cubicBezTo>
                  <a:cubicBezTo>
                    <a:pt x="3810" y="134304"/>
                    <a:pt x="7605" y="134311"/>
                    <a:pt x="11382" y="134366"/>
                  </a:cubicBezTo>
                  <a:cubicBezTo>
                    <a:pt x="72121" y="135279"/>
                    <a:pt x="111657" y="125656"/>
                    <a:pt x="136625" y="115043"/>
                  </a:cubicBezTo>
                  <a:cubicBezTo>
                    <a:pt x="118865" y="45891"/>
                    <a:pt x="90513" y="0"/>
                    <a:pt x="61139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3D91CDC-476C-97F6-DD2C-6D99F58DDACF}"/>
                </a:ext>
              </a:extLst>
            </p:cNvPr>
            <p:cNvSpPr/>
            <p:nvPr/>
          </p:nvSpPr>
          <p:spPr>
            <a:xfrm>
              <a:off x="2106103" y="1973154"/>
              <a:ext cx="171719" cy="594677"/>
            </a:xfrm>
            <a:custGeom>
              <a:avLst/>
              <a:gdLst>
                <a:gd name="connsiteX0" fmla="*/ 161831 w 171719"/>
                <a:gd name="connsiteY0" fmla="*/ 266577 h 594677"/>
                <a:gd name="connsiteX1" fmla="*/ 153749 w 171719"/>
                <a:gd name="connsiteY1" fmla="*/ 564866 h 594677"/>
                <a:gd name="connsiteX2" fmla="*/ 30082 w 171719"/>
                <a:gd name="connsiteY2" fmla="*/ 575391 h 594677"/>
                <a:gd name="connsiteX3" fmla="*/ 27003 w 171719"/>
                <a:gd name="connsiteY3" fmla="*/ 487936 h 594677"/>
                <a:gd name="connsiteX4" fmla="*/ 141 w 171719"/>
                <a:gd name="connsiteY4" fmla="*/ 274439 h 594677"/>
                <a:gd name="connsiteX5" fmla="*/ 88780 w 171719"/>
                <a:gd name="connsiteY5" fmla="*/ 6 h 594677"/>
                <a:gd name="connsiteX6" fmla="*/ 161831 w 171719"/>
                <a:gd name="connsiteY6" fmla="*/ 266577 h 59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719" h="594677">
                  <a:moveTo>
                    <a:pt x="161831" y="266577"/>
                  </a:moveTo>
                  <a:cubicBezTo>
                    <a:pt x="162761" y="313536"/>
                    <a:pt x="188142" y="488290"/>
                    <a:pt x="153749" y="564866"/>
                  </a:cubicBezTo>
                  <a:cubicBezTo>
                    <a:pt x="137294" y="601508"/>
                    <a:pt x="42865" y="603598"/>
                    <a:pt x="30082" y="575391"/>
                  </a:cubicBezTo>
                  <a:cubicBezTo>
                    <a:pt x="17765" y="548213"/>
                    <a:pt x="31781" y="528970"/>
                    <a:pt x="27003" y="487936"/>
                  </a:cubicBezTo>
                  <a:cubicBezTo>
                    <a:pt x="20514" y="432166"/>
                    <a:pt x="1314" y="333630"/>
                    <a:pt x="141" y="274439"/>
                  </a:cubicBezTo>
                  <a:cubicBezTo>
                    <a:pt x="-2789" y="126474"/>
                    <a:pt x="40376" y="961"/>
                    <a:pt x="88780" y="6"/>
                  </a:cubicBezTo>
                  <a:cubicBezTo>
                    <a:pt x="137186" y="-955"/>
                    <a:pt x="158901" y="118610"/>
                    <a:pt x="161831" y="266577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A3878AB3-7942-205A-5B87-DE7532D17257}"/>
                </a:ext>
              </a:extLst>
            </p:cNvPr>
            <p:cNvSpPr/>
            <p:nvPr/>
          </p:nvSpPr>
          <p:spPr>
            <a:xfrm>
              <a:off x="2112521" y="1976661"/>
              <a:ext cx="146757" cy="162409"/>
            </a:xfrm>
            <a:custGeom>
              <a:avLst/>
              <a:gdLst>
                <a:gd name="connsiteX0" fmla="*/ 96564 w 146757"/>
                <a:gd name="connsiteY0" fmla="*/ 0 h 162409"/>
                <a:gd name="connsiteX1" fmla="*/ 62155 w 146757"/>
                <a:gd name="connsiteY1" fmla="*/ 4170 h 162409"/>
                <a:gd name="connsiteX2" fmla="*/ 0 w 146757"/>
                <a:gd name="connsiteY2" fmla="*/ 162410 h 162409"/>
                <a:gd name="connsiteX3" fmla="*/ 146758 w 146757"/>
                <a:gd name="connsiteY3" fmla="*/ 134227 h 162409"/>
                <a:gd name="connsiteX4" fmla="*/ 96564 w 146757"/>
                <a:gd name="connsiteY4" fmla="*/ 0 h 16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57" h="162409">
                  <a:moveTo>
                    <a:pt x="96564" y="0"/>
                  </a:moveTo>
                  <a:cubicBezTo>
                    <a:pt x="84731" y="1271"/>
                    <a:pt x="73188" y="2670"/>
                    <a:pt x="62155" y="4170"/>
                  </a:cubicBezTo>
                  <a:cubicBezTo>
                    <a:pt x="34538" y="24725"/>
                    <a:pt x="10892" y="84796"/>
                    <a:pt x="0" y="162410"/>
                  </a:cubicBezTo>
                  <a:cubicBezTo>
                    <a:pt x="44540" y="150679"/>
                    <a:pt x="95687" y="139564"/>
                    <a:pt x="146758" y="134227"/>
                  </a:cubicBezTo>
                  <a:cubicBezTo>
                    <a:pt x="137710" y="64109"/>
                    <a:pt x="121493" y="13376"/>
                    <a:pt x="96564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9EC5C453-1FA6-12B8-550E-AC8BBA024462}"/>
                </a:ext>
              </a:extLst>
            </p:cNvPr>
            <p:cNvSpPr/>
            <p:nvPr/>
          </p:nvSpPr>
          <p:spPr>
            <a:xfrm>
              <a:off x="2010241" y="1469127"/>
              <a:ext cx="554020" cy="616918"/>
            </a:xfrm>
            <a:custGeom>
              <a:avLst/>
              <a:gdLst>
                <a:gd name="connsiteX0" fmla="*/ 0 w 554020"/>
                <a:gd name="connsiteY0" fmla="*/ 379073 h 616918"/>
                <a:gd name="connsiteX1" fmla="*/ 268960 w 554020"/>
                <a:gd name="connsiteY1" fmla="*/ 616919 h 616918"/>
                <a:gd name="connsiteX2" fmla="*/ 554021 w 554020"/>
                <a:gd name="connsiteY2" fmla="*/ 379073 h 616918"/>
                <a:gd name="connsiteX3" fmla="*/ 360647 w 554020"/>
                <a:gd name="connsiteY3" fmla="*/ 17904 h 616918"/>
                <a:gd name="connsiteX4" fmla="*/ 186254 w 554020"/>
                <a:gd name="connsiteY4" fmla="*/ 17866 h 616918"/>
                <a:gd name="connsiteX5" fmla="*/ 0 w 554020"/>
                <a:gd name="connsiteY5" fmla="*/ 379073 h 61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020" h="616918">
                  <a:moveTo>
                    <a:pt x="0" y="379073"/>
                  </a:moveTo>
                  <a:cubicBezTo>
                    <a:pt x="0" y="540434"/>
                    <a:pt x="193693" y="616919"/>
                    <a:pt x="268960" y="616919"/>
                  </a:cubicBezTo>
                  <a:cubicBezTo>
                    <a:pt x="360647" y="616919"/>
                    <a:pt x="554021" y="540434"/>
                    <a:pt x="554021" y="379073"/>
                  </a:cubicBezTo>
                  <a:cubicBezTo>
                    <a:pt x="554021" y="217712"/>
                    <a:pt x="503149" y="79314"/>
                    <a:pt x="360647" y="17904"/>
                  </a:cubicBezTo>
                  <a:cubicBezTo>
                    <a:pt x="320279" y="510"/>
                    <a:pt x="242530" y="-11663"/>
                    <a:pt x="186254" y="17866"/>
                  </a:cubicBezTo>
                  <a:cubicBezTo>
                    <a:pt x="75599" y="75929"/>
                    <a:pt x="0" y="260293"/>
                    <a:pt x="0" y="379073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DFFF2146-FDBC-21D5-5668-CE76566E5E96}"/>
                </a:ext>
              </a:extLst>
            </p:cNvPr>
            <p:cNvSpPr/>
            <p:nvPr/>
          </p:nvSpPr>
          <p:spPr>
            <a:xfrm>
              <a:off x="2013093" y="1475140"/>
              <a:ext cx="244229" cy="372801"/>
            </a:xfrm>
            <a:custGeom>
              <a:avLst/>
              <a:gdLst>
                <a:gd name="connsiteX0" fmla="*/ 239678 w 244229"/>
                <a:gd name="connsiteY0" fmla="*/ 242797 h 372801"/>
                <a:gd name="connsiteX1" fmla="*/ 214658 w 244229"/>
                <a:gd name="connsiteY1" fmla="*/ 0 h 372801"/>
                <a:gd name="connsiteX2" fmla="*/ 183404 w 244229"/>
                <a:gd name="connsiteY2" fmla="*/ 11853 h 372801"/>
                <a:gd name="connsiteX3" fmla="*/ 0 w 244229"/>
                <a:gd name="connsiteY3" fmla="*/ 330508 h 372801"/>
                <a:gd name="connsiteX4" fmla="*/ 22409 w 244229"/>
                <a:gd name="connsiteY4" fmla="*/ 346377 h 372801"/>
                <a:gd name="connsiteX5" fmla="*/ 239678 w 244229"/>
                <a:gd name="connsiteY5" fmla="*/ 242797 h 37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9" h="372801">
                  <a:moveTo>
                    <a:pt x="239678" y="242797"/>
                  </a:moveTo>
                  <a:cubicBezTo>
                    <a:pt x="253085" y="159358"/>
                    <a:pt x="234513" y="67091"/>
                    <a:pt x="214658" y="0"/>
                  </a:cubicBezTo>
                  <a:cubicBezTo>
                    <a:pt x="203795" y="2809"/>
                    <a:pt x="193266" y="6679"/>
                    <a:pt x="183404" y="11853"/>
                  </a:cubicBezTo>
                  <a:cubicBezTo>
                    <a:pt x="85266" y="63349"/>
                    <a:pt x="14708" y="214181"/>
                    <a:pt x="0" y="330508"/>
                  </a:cubicBezTo>
                  <a:cubicBezTo>
                    <a:pt x="7136" y="336111"/>
                    <a:pt x="14594" y="341417"/>
                    <a:pt x="22409" y="346377"/>
                  </a:cubicBezTo>
                  <a:cubicBezTo>
                    <a:pt x="139385" y="420597"/>
                    <a:pt x="226767" y="323131"/>
                    <a:pt x="239678" y="242797"/>
                  </a:cubicBezTo>
                  <a:close/>
                </a:path>
              </a:pathLst>
            </a:custGeom>
            <a:solidFill>
              <a:srgbClr val="B3896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3CE2AF7A-078A-F9B9-AA27-75B97ED5FB89}"/>
                </a:ext>
              </a:extLst>
            </p:cNvPr>
            <p:cNvSpPr/>
            <p:nvPr/>
          </p:nvSpPr>
          <p:spPr>
            <a:xfrm>
              <a:off x="2252769" y="1837206"/>
              <a:ext cx="75463" cy="44716"/>
            </a:xfrm>
            <a:custGeom>
              <a:avLst/>
              <a:gdLst>
                <a:gd name="connsiteX0" fmla="*/ 2752 w 75463"/>
                <a:gd name="connsiteY0" fmla="*/ 23332 h 44716"/>
                <a:gd name="connsiteX1" fmla="*/ 37665 w 75463"/>
                <a:gd name="connsiteY1" fmla="*/ 44717 h 44716"/>
                <a:gd name="connsiteX2" fmla="*/ 72755 w 75463"/>
                <a:gd name="connsiteY2" fmla="*/ 23332 h 44716"/>
                <a:gd name="connsiteX3" fmla="*/ 37754 w 75463"/>
                <a:gd name="connsiteY3" fmla="*/ 0 h 44716"/>
                <a:gd name="connsiteX4" fmla="*/ 2752 w 75463"/>
                <a:gd name="connsiteY4" fmla="*/ 23332 h 4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63" h="44716">
                  <a:moveTo>
                    <a:pt x="2752" y="23332"/>
                  </a:moveTo>
                  <a:cubicBezTo>
                    <a:pt x="28781" y="36347"/>
                    <a:pt x="31022" y="44728"/>
                    <a:pt x="37665" y="44717"/>
                  </a:cubicBezTo>
                  <a:cubicBezTo>
                    <a:pt x="44830" y="44706"/>
                    <a:pt x="48075" y="36347"/>
                    <a:pt x="72755" y="23332"/>
                  </a:cubicBezTo>
                  <a:cubicBezTo>
                    <a:pt x="84155" y="17323"/>
                    <a:pt x="57085" y="0"/>
                    <a:pt x="37754" y="0"/>
                  </a:cubicBezTo>
                  <a:cubicBezTo>
                    <a:pt x="18422" y="-2"/>
                    <a:pt x="-8774" y="17570"/>
                    <a:pt x="2752" y="23332"/>
                  </a:cubicBezTo>
                  <a:close/>
                </a:path>
              </a:pathLst>
            </a:custGeom>
            <a:solidFill>
              <a:srgbClr val="3B23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E56A9F55-A258-4688-A44E-33C38E1AD093}"/>
                </a:ext>
              </a:extLst>
            </p:cNvPr>
            <p:cNvSpPr/>
            <p:nvPr/>
          </p:nvSpPr>
          <p:spPr>
            <a:xfrm>
              <a:off x="2208692" y="1881920"/>
              <a:ext cx="168076" cy="51019"/>
            </a:xfrm>
            <a:custGeom>
              <a:avLst/>
              <a:gdLst>
                <a:gd name="connsiteX0" fmla="*/ 3918 w 168076"/>
                <a:gd name="connsiteY0" fmla="*/ 21749 h 51019"/>
                <a:gd name="connsiteX1" fmla="*/ 49597 w 168076"/>
                <a:gd name="connsiteY1" fmla="*/ 44717 h 51019"/>
                <a:gd name="connsiteX2" fmla="*/ 79052 w 168076"/>
                <a:gd name="connsiteY2" fmla="*/ 22989 h 51019"/>
                <a:gd name="connsiteX3" fmla="*/ 79052 w 168076"/>
                <a:gd name="connsiteY3" fmla="*/ 0 h 51019"/>
                <a:gd name="connsiteX4" fmla="*/ 84436 w 168076"/>
                <a:gd name="connsiteY4" fmla="*/ 0 h 51019"/>
                <a:gd name="connsiteX5" fmla="*/ 84436 w 168076"/>
                <a:gd name="connsiteY5" fmla="*/ 22662 h 51019"/>
                <a:gd name="connsiteX6" fmla="*/ 117906 w 168076"/>
                <a:gd name="connsiteY6" fmla="*/ 45570 h 51019"/>
                <a:gd name="connsiteX7" fmla="*/ 163980 w 168076"/>
                <a:gd name="connsiteY7" fmla="*/ 21845 h 51019"/>
                <a:gd name="connsiteX8" fmla="*/ 168077 w 168076"/>
                <a:gd name="connsiteY8" fmla="*/ 25341 h 51019"/>
                <a:gd name="connsiteX9" fmla="*/ 120034 w 168076"/>
                <a:gd name="connsiteY9" fmla="*/ 51020 h 51019"/>
                <a:gd name="connsiteX10" fmla="*/ 117603 w 168076"/>
                <a:gd name="connsiteY10" fmla="*/ 50946 h 51019"/>
                <a:gd name="connsiteX11" fmla="*/ 81944 w 168076"/>
                <a:gd name="connsiteY11" fmla="*/ 28506 h 51019"/>
                <a:gd name="connsiteX12" fmla="*/ 50362 w 168076"/>
                <a:gd name="connsiteY12" fmla="*/ 50053 h 51019"/>
                <a:gd name="connsiteX13" fmla="*/ 0 w 168076"/>
                <a:gd name="connsiteY13" fmla="*/ 25443 h 51019"/>
                <a:gd name="connsiteX14" fmla="*/ 3918 w 168076"/>
                <a:gd name="connsiteY14" fmla="*/ 21749 h 5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076" h="51019">
                  <a:moveTo>
                    <a:pt x="3918" y="21749"/>
                  </a:moveTo>
                  <a:cubicBezTo>
                    <a:pt x="20090" y="38887"/>
                    <a:pt x="35470" y="46625"/>
                    <a:pt x="49597" y="44717"/>
                  </a:cubicBezTo>
                  <a:cubicBezTo>
                    <a:pt x="66690" y="42425"/>
                    <a:pt x="77018" y="26429"/>
                    <a:pt x="79052" y="22989"/>
                  </a:cubicBezTo>
                  <a:lnTo>
                    <a:pt x="79052" y="0"/>
                  </a:lnTo>
                  <a:lnTo>
                    <a:pt x="84436" y="0"/>
                  </a:lnTo>
                  <a:lnTo>
                    <a:pt x="84436" y="22662"/>
                  </a:lnTo>
                  <a:cubicBezTo>
                    <a:pt x="94144" y="37090"/>
                    <a:pt x="105400" y="44803"/>
                    <a:pt x="117906" y="45570"/>
                  </a:cubicBezTo>
                  <a:cubicBezTo>
                    <a:pt x="142144" y="47073"/>
                    <a:pt x="163763" y="22099"/>
                    <a:pt x="163980" y="21845"/>
                  </a:cubicBezTo>
                  <a:lnTo>
                    <a:pt x="168077" y="25341"/>
                  </a:lnTo>
                  <a:cubicBezTo>
                    <a:pt x="167160" y="26420"/>
                    <a:pt x="145903" y="51020"/>
                    <a:pt x="120034" y="51020"/>
                  </a:cubicBezTo>
                  <a:cubicBezTo>
                    <a:pt x="119229" y="51020"/>
                    <a:pt x="118420" y="50996"/>
                    <a:pt x="117603" y="50946"/>
                  </a:cubicBezTo>
                  <a:cubicBezTo>
                    <a:pt x="104194" y="50134"/>
                    <a:pt x="92210" y="42591"/>
                    <a:pt x="81944" y="28506"/>
                  </a:cubicBezTo>
                  <a:cubicBezTo>
                    <a:pt x="77580" y="34950"/>
                    <a:pt x="66945" y="47802"/>
                    <a:pt x="50362" y="50053"/>
                  </a:cubicBezTo>
                  <a:cubicBezTo>
                    <a:pt x="34405" y="52216"/>
                    <a:pt x="17451" y="43937"/>
                    <a:pt x="0" y="25443"/>
                  </a:cubicBezTo>
                  <a:lnTo>
                    <a:pt x="3918" y="21749"/>
                  </a:lnTo>
                  <a:close/>
                </a:path>
              </a:pathLst>
            </a:custGeom>
            <a:solidFill>
              <a:srgbClr val="AD4925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7" name="图形 73">
              <a:extLst>
                <a:ext uri="{FF2B5EF4-FFF2-40B4-BE49-F238E27FC236}">
                  <a16:creationId xmlns:a16="http://schemas.microsoft.com/office/drawing/2014/main" id="{2B3B90FC-27F1-5B66-8077-120BBE582C3E}"/>
                </a:ext>
              </a:extLst>
            </p:cNvPr>
            <p:cNvGrpSpPr/>
            <p:nvPr/>
          </p:nvGrpSpPr>
          <p:grpSpPr>
            <a:xfrm>
              <a:off x="2105690" y="1644999"/>
              <a:ext cx="108197" cy="129312"/>
              <a:chOff x="2105690" y="1644999"/>
              <a:chExt cx="108197" cy="129312"/>
            </a:xfrm>
          </p:grpSpPr>
          <p:grpSp>
            <p:nvGrpSpPr>
              <p:cNvPr id="356" name="图形 73">
                <a:extLst>
                  <a:ext uri="{FF2B5EF4-FFF2-40B4-BE49-F238E27FC236}">
                    <a16:creationId xmlns:a16="http://schemas.microsoft.com/office/drawing/2014/main" id="{4768777E-FB42-95B2-61B3-C95EEEB29219}"/>
                  </a:ext>
                </a:extLst>
              </p:cNvPr>
              <p:cNvGrpSpPr/>
              <p:nvPr/>
            </p:nvGrpSpPr>
            <p:grpSpPr>
              <a:xfrm>
                <a:off x="2113255" y="1654047"/>
                <a:ext cx="100632" cy="120264"/>
                <a:chOff x="2113255" y="1654047"/>
                <a:chExt cx="100632" cy="120264"/>
              </a:xfrm>
            </p:grpSpPr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70DB50FB-15A7-7F3A-2762-228CC15F924A}"/>
                    </a:ext>
                  </a:extLst>
                </p:cNvPr>
                <p:cNvSpPr/>
                <p:nvPr/>
              </p:nvSpPr>
              <p:spPr>
                <a:xfrm>
                  <a:off x="2113255" y="1654047"/>
                  <a:ext cx="100632" cy="120264"/>
                </a:xfrm>
                <a:custGeom>
                  <a:avLst/>
                  <a:gdLst>
                    <a:gd name="connsiteX0" fmla="*/ 100633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0 w 100632"/>
                    <a:gd name="connsiteY2" fmla="*/ 60133 h 120264"/>
                    <a:gd name="connsiteX3" fmla="*/ 50316 w 100632"/>
                    <a:gd name="connsiteY3" fmla="*/ 0 h 120264"/>
                    <a:gd name="connsiteX4" fmla="*/ 100633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100633" y="60133"/>
                      </a:moveTo>
                      <a:cubicBezTo>
                        <a:pt x="100633" y="93344"/>
                        <a:pt x="78103" y="120264"/>
                        <a:pt x="50316" y="120264"/>
                      </a:cubicBezTo>
                      <a:cubicBezTo>
                        <a:pt x="22526" y="120264"/>
                        <a:pt x="0" y="93344"/>
                        <a:pt x="0" y="60133"/>
                      </a:cubicBezTo>
                      <a:cubicBezTo>
                        <a:pt x="0" y="26922"/>
                        <a:pt x="22526" y="0"/>
                        <a:pt x="50316" y="0"/>
                      </a:cubicBezTo>
                      <a:cubicBezTo>
                        <a:pt x="78105" y="0"/>
                        <a:pt x="100633" y="26922"/>
                        <a:pt x="100633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5EF95BF4-4B24-A5A2-F25C-F45FC6461F97}"/>
                    </a:ext>
                  </a:extLst>
                </p:cNvPr>
                <p:cNvSpPr/>
                <p:nvPr/>
              </p:nvSpPr>
              <p:spPr>
                <a:xfrm>
                  <a:off x="2129948" y="1668238"/>
                  <a:ext cx="33625" cy="33621"/>
                </a:xfrm>
                <a:custGeom>
                  <a:avLst/>
                  <a:gdLst>
                    <a:gd name="connsiteX0" fmla="*/ 33625 w 33625"/>
                    <a:gd name="connsiteY0" fmla="*/ 16812 h 33621"/>
                    <a:gd name="connsiteX1" fmla="*/ 16810 w 33625"/>
                    <a:gd name="connsiteY1" fmla="*/ 33622 h 33621"/>
                    <a:gd name="connsiteX2" fmla="*/ 0 w 33625"/>
                    <a:gd name="connsiteY2" fmla="*/ 16812 h 33621"/>
                    <a:gd name="connsiteX3" fmla="*/ 16810 w 33625"/>
                    <a:gd name="connsiteY3" fmla="*/ 0 h 33621"/>
                    <a:gd name="connsiteX4" fmla="*/ 33625 w 33625"/>
                    <a:gd name="connsiteY4" fmla="*/ 16812 h 33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5" h="33621">
                      <a:moveTo>
                        <a:pt x="33625" y="16812"/>
                      </a:moveTo>
                      <a:cubicBezTo>
                        <a:pt x="33625" y="26095"/>
                        <a:pt x="26099" y="33622"/>
                        <a:pt x="16810" y="33622"/>
                      </a:cubicBezTo>
                      <a:cubicBezTo>
                        <a:pt x="7526" y="33622"/>
                        <a:pt x="0" y="26095"/>
                        <a:pt x="0" y="16812"/>
                      </a:cubicBezTo>
                      <a:cubicBezTo>
                        <a:pt x="0" y="7528"/>
                        <a:pt x="7526" y="0"/>
                        <a:pt x="16810" y="0"/>
                      </a:cubicBezTo>
                      <a:cubicBezTo>
                        <a:pt x="26097" y="0"/>
                        <a:pt x="33625" y="7527"/>
                        <a:pt x="33625" y="168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00D1AE6A-63C8-F19C-57B2-82C1DC1914A2}"/>
                  </a:ext>
                </a:extLst>
              </p:cNvPr>
              <p:cNvSpPr/>
              <p:nvPr/>
            </p:nvSpPr>
            <p:spPr>
              <a:xfrm>
                <a:off x="2105690" y="1644999"/>
                <a:ext cx="107216" cy="64045"/>
              </a:xfrm>
              <a:custGeom>
                <a:avLst/>
                <a:gdLst>
                  <a:gd name="connsiteX0" fmla="*/ 0 w 107216"/>
                  <a:gd name="connsiteY0" fmla="*/ 64045 h 64045"/>
                  <a:gd name="connsiteX1" fmla="*/ 59525 w 107216"/>
                  <a:gd name="connsiteY1" fmla="*/ 11426 h 64045"/>
                  <a:gd name="connsiteX2" fmla="*/ 107217 w 107216"/>
                  <a:gd name="connsiteY2" fmla="*/ 57324 h 64045"/>
                  <a:gd name="connsiteX3" fmla="*/ 56402 w 107216"/>
                  <a:gd name="connsiteY3" fmla="*/ 0 h 64045"/>
                  <a:gd name="connsiteX4" fmla="*/ 0 w 107216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6" h="64045">
                    <a:moveTo>
                      <a:pt x="0" y="64045"/>
                    </a:moveTo>
                    <a:cubicBezTo>
                      <a:pt x="0" y="64045"/>
                      <a:pt x="24994" y="10363"/>
                      <a:pt x="59525" y="11426"/>
                    </a:cubicBezTo>
                    <a:cubicBezTo>
                      <a:pt x="94056" y="12490"/>
                      <a:pt x="102428" y="45758"/>
                      <a:pt x="107217" y="57324"/>
                    </a:cubicBezTo>
                    <a:cubicBezTo>
                      <a:pt x="107211" y="43902"/>
                      <a:pt x="96852" y="0"/>
                      <a:pt x="56402" y="0"/>
                    </a:cubicBezTo>
                    <a:cubicBezTo>
                      <a:pt x="22446" y="0"/>
                      <a:pt x="0" y="54181"/>
                      <a:pt x="0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8" name="图形 73">
              <a:extLst>
                <a:ext uri="{FF2B5EF4-FFF2-40B4-BE49-F238E27FC236}">
                  <a16:creationId xmlns:a16="http://schemas.microsoft.com/office/drawing/2014/main" id="{E9499371-2AA0-85D0-6102-2D70888D4253}"/>
                </a:ext>
              </a:extLst>
            </p:cNvPr>
            <p:cNvGrpSpPr/>
            <p:nvPr/>
          </p:nvGrpSpPr>
          <p:grpSpPr>
            <a:xfrm>
              <a:off x="2379961" y="1644999"/>
              <a:ext cx="108197" cy="129312"/>
              <a:chOff x="2379961" y="1644999"/>
              <a:chExt cx="108197" cy="129312"/>
            </a:xfrm>
          </p:grpSpPr>
          <p:grpSp>
            <p:nvGrpSpPr>
              <p:cNvPr id="352" name="图形 73">
                <a:extLst>
                  <a:ext uri="{FF2B5EF4-FFF2-40B4-BE49-F238E27FC236}">
                    <a16:creationId xmlns:a16="http://schemas.microsoft.com/office/drawing/2014/main" id="{E99FAF98-6382-1172-E746-4D3ADF6D7028}"/>
                  </a:ext>
                </a:extLst>
              </p:cNvPr>
              <p:cNvGrpSpPr/>
              <p:nvPr/>
            </p:nvGrpSpPr>
            <p:grpSpPr>
              <a:xfrm>
                <a:off x="2379961" y="1654047"/>
                <a:ext cx="100632" cy="120264"/>
                <a:chOff x="2379961" y="1654047"/>
                <a:chExt cx="100632" cy="120264"/>
              </a:xfrm>
            </p:grpSpPr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6BB7F461-CC11-22AC-1E1D-787F43D0FA7E}"/>
                    </a:ext>
                  </a:extLst>
                </p:cNvPr>
                <p:cNvSpPr/>
                <p:nvPr/>
              </p:nvSpPr>
              <p:spPr>
                <a:xfrm>
                  <a:off x="2379961" y="1654047"/>
                  <a:ext cx="100632" cy="120264"/>
                </a:xfrm>
                <a:custGeom>
                  <a:avLst/>
                  <a:gdLst>
                    <a:gd name="connsiteX0" fmla="*/ 0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100633 w 100632"/>
                    <a:gd name="connsiteY2" fmla="*/ 60133 h 120264"/>
                    <a:gd name="connsiteX3" fmla="*/ 50316 w 100632"/>
                    <a:gd name="connsiteY3" fmla="*/ 0 h 120264"/>
                    <a:gd name="connsiteX4" fmla="*/ 0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0" y="60133"/>
                      </a:moveTo>
                      <a:cubicBezTo>
                        <a:pt x="0" y="93344"/>
                        <a:pt x="22528" y="120264"/>
                        <a:pt x="50316" y="120264"/>
                      </a:cubicBezTo>
                      <a:cubicBezTo>
                        <a:pt x="78105" y="120264"/>
                        <a:pt x="100633" y="93344"/>
                        <a:pt x="100633" y="60133"/>
                      </a:cubicBezTo>
                      <a:cubicBezTo>
                        <a:pt x="100633" y="26922"/>
                        <a:pt x="78105" y="0"/>
                        <a:pt x="50316" y="0"/>
                      </a:cubicBezTo>
                      <a:cubicBezTo>
                        <a:pt x="22528" y="0"/>
                        <a:pt x="0" y="26922"/>
                        <a:pt x="0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764DB64E-CF95-02CB-ACDC-A0D1BB714B3A}"/>
                    </a:ext>
                  </a:extLst>
                </p:cNvPr>
                <p:cNvSpPr/>
                <p:nvPr/>
              </p:nvSpPr>
              <p:spPr>
                <a:xfrm>
                  <a:off x="2395381" y="1664950"/>
                  <a:ext cx="33621" cy="33619"/>
                </a:xfrm>
                <a:custGeom>
                  <a:avLst/>
                  <a:gdLst>
                    <a:gd name="connsiteX0" fmla="*/ 0 w 33621"/>
                    <a:gd name="connsiteY0" fmla="*/ 16810 h 33619"/>
                    <a:gd name="connsiteX1" fmla="*/ 16812 w 33621"/>
                    <a:gd name="connsiteY1" fmla="*/ 33620 h 33619"/>
                    <a:gd name="connsiteX2" fmla="*/ 33622 w 33621"/>
                    <a:gd name="connsiteY2" fmla="*/ 16810 h 33619"/>
                    <a:gd name="connsiteX3" fmla="*/ 16812 w 33621"/>
                    <a:gd name="connsiteY3" fmla="*/ 0 h 33619"/>
                    <a:gd name="connsiteX4" fmla="*/ 0 w 33621"/>
                    <a:gd name="connsiteY4" fmla="*/ 16810 h 3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1" h="33619">
                      <a:moveTo>
                        <a:pt x="0" y="16810"/>
                      </a:moveTo>
                      <a:cubicBezTo>
                        <a:pt x="0" y="26093"/>
                        <a:pt x="7526" y="33620"/>
                        <a:pt x="16812" y="33620"/>
                      </a:cubicBezTo>
                      <a:cubicBezTo>
                        <a:pt x="26095" y="33620"/>
                        <a:pt x="33622" y="26093"/>
                        <a:pt x="33622" y="16810"/>
                      </a:cubicBezTo>
                      <a:cubicBezTo>
                        <a:pt x="33622" y="7527"/>
                        <a:pt x="26095" y="0"/>
                        <a:pt x="16812" y="0"/>
                      </a:cubicBezTo>
                      <a:cubicBezTo>
                        <a:pt x="7526" y="0"/>
                        <a:pt x="0" y="7525"/>
                        <a:pt x="0" y="16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6D265AE0-34AD-CD8E-5305-5A837B22C94D}"/>
                  </a:ext>
                </a:extLst>
              </p:cNvPr>
              <p:cNvSpPr/>
              <p:nvPr/>
            </p:nvSpPr>
            <p:spPr>
              <a:xfrm>
                <a:off x="2380940" y="1644999"/>
                <a:ext cx="107218" cy="64045"/>
              </a:xfrm>
              <a:custGeom>
                <a:avLst/>
                <a:gdLst>
                  <a:gd name="connsiteX0" fmla="*/ 107219 w 107218"/>
                  <a:gd name="connsiteY0" fmla="*/ 64045 h 64045"/>
                  <a:gd name="connsiteX1" fmla="*/ 47692 w 107218"/>
                  <a:gd name="connsiteY1" fmla="*/ 11426 h 64045"/>
                  <a:gd name="connsiteX2" fmla="*/ 0 w 107218"/>
                  <a:gd name="connsiteY2" fmla="*/ 57324 h 64045"/>
                  <a:gd name="connsiteX3" fmla="*/ 50817 w 107218"/>
                  <a:gd name="connsiteY3" fmla="*/ 0 h 64045"/>
                  <a:gd name="connsiteX4" fmla="*/ 107219 w 107218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8" h="64045">
                    <a:moveTo>
                      <a:pt x="107219" y="64045"/>
                    </a:moveTo>
                    <a:cubicBezTo>
                      <a:pt x="107219" y="64045"/>
                      <a:pt x="82223" y="10363"/>
                      <a:pt x="47692" y="11426"/>
                    </a:cubicBezTo>
                    <a:cubicBezTo>
                      <a:pt x="13161" y="12490"/>
                      <a:pt x="4789" y="45758"/>
                      <a:pt x="0" y="57324"/>
                    </a:cubicBezTo>
                    <a:cubicBezTo>
                      <a:pt x="7" y="43902"/>
                      <a:pt x="10366" y="0"/>
                      <a:pt x="50817" y="0"/>
                    </a:cubicBezTo>
                    <a:cubicBezTo>
                      <a:pt x="84774" y="0"/>
                      <a:pt x="107219" y="54181"/>
                      <a:pt x="107219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5C872ADA-759D-24F4-608A-9753EEAE34AC}"/>
                </a:ext>
              </a:extLst>
            </p:cNvPr>
            <p:cNvSpPr/>
            <p:nvPr/>
          </p:nvSpPr>
          <p:spPr>
            <a:xfrm>
              <a:off x="1860583" y="1434903"/>
              <a:ext cx="332609" cy="446739"/>
            </a:xfrm>
            <a:custGeom>
              <a:avLst/>
              <a:gdLst>
                <a:gd name="connsiteX0" fmla="*/ 332587 w 332609"/>
                <a:gd name="connsiteY0" fmla="*/ 18288 h 446739"/>
                <a:gd name="connsiteX1" fmla="*/ 274706 w 332609"/>
                <a:gd name="connsiteY1" fmla="*/ 114439 h 446739"/>
                <a:gd name="connsiteX2" fmla="*/ 52579 w 332609"/>
                <a:gd name="connsiteY2" fmla="*/ 446369 h 446739"/>
                <a:gd name="connsiteX3" fmla="*/ 45345 w 332609"/>
                <a:gd name="connsiteY3" fmla="*/ 81431 h 446739"/>
                <a:gd name="connsiteX4" fmla="*/ 332587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332587" y="18288"/>
                  </a:moveTo>
                  <a:cubicBezTo>
                    <a:pt x="333493" y="28190"/>
                    <a:pt x="307540" y="77743"/>
                    <a:pt x="274706" y="114439"/>
                  </a:cubicBezTo>
                  <a:cubicBezTo>
                    <a:pt x="155577" y="247572"/>
                    <a:pt x="187241" y="416817"/>
                    <a:pt x="52579" y="446369"/>
                  </a:cubicBezTo>
                  <a:cubicBezTo>
                    <a:pt x="-696" y="458058"/>
                    <a:pt x="-29483" y="190032"/>
                    <a:pt x="45345" y="81431"/>
                  </a:cubicBezTo>
                  <a:cubicBezTo>
                    <a:pt x="86139" y="22231"/>
                    <a:pt x="328313" y="-28409"/>
                    <a:pt x="332587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CCBC6FF8-86EF-7CD0-9783-C024CC348BF4}"/>
                </a:ext>
              </a:extLst>
            </p:cNvPr>
            <p:cNvSpPr/>
            <p:nvPr/>
          </p:nvSpPr>
          <p:spPr>
            <a:xfrm>
              <a:off x="2374335" y="1434903"/>
              <a:ext cx="332609" cy="446739"/>
            </a:xfrm>
            <a:custGeom>
              <a:avLst/>
              <a:gdLst>
                <a:gd name="connsiteX0" fmla="*/ 23 w 332609"/>
                <a:gd name="connsiteY0" fmla="*/ 18288 h 446739"/>
                <a:gd name="connsiteX1" fmla="*/ 57904 w 332609"/>
                <a:gd name="connsiteY1" fmla="*/ 114439 h 446739"/>
                <a:gd name="connsiteX2" fmla="*/ 280030 w 332609"/>
                <a:gd name="connsiteY2" fmla="*/ 446369 h 446739"/>
                <a:gd name="connsiteX3" fmla="*/ 287265 w 332609"/>
                <a:gd name="connsiteY3" fmla="*/ 81431 h 446739"/>
                <a:gd name="connsiteX4" fmla="*/ 23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23" y="18288"/>
                  </a:moveTo>
                  <a:cubicBezTo>
                    <a:pt x="-883" y="28190"/>
                    <a:pt x="25070" y="77743"/>
                    <a:pt x="57904" y="114439"/>
                  </a:cubicBezTo>
                  <a:cubicBezTo>
                    <a:pt x="177034" y="247572"/>
                    <a:pt x="145369" y="416817"/>
                    <a:pt x="280030" y="446369"/>
                  </a:cubicBezTo>
                  <a:cubicBezTo>
                    <a:pt x="333304" y="458058"/>
                    <a:pt x="362092" y="190032"/>
                    <a:pt x="287265" y="81431"/>
                  </a:cubicBezTo>
                  <a:cubicBezTo>
                    <a:pt x="246474" y="22231"/>
                    <a:pt x="4297" y="-28409"/>
                    <a:pt x="23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6E425618-BBA9-87AE-3C4E-A52160351DF5}"/>
                </a:ext>
              </a:extLst>
            </p:cNvPr>
            <p:cNvSpPr/>
            <p:nvPr/>
          </p:nvSpPr>
          <p:spPr>
            <a:xfrm>
              <a:off x="2105690" y="1482860"/>
              <a:ext cx="458571" cy="603186"/>
            </a:xfrm>
            <a:custGeom>
              <a:avLst/>
              <a:gdLst>
                <a:gd name="connsiteX0" fmla="*/ 458571 w 458571"/>
                <a:gd name="connsiteY0" fmla="*/ 365341 h 603186"/>
                <a:gd name="connsiteX1" fmla="*/ 265197 w 458571"/>
                <a:gd name="connsiteY1" fmla="*/ 4171 h 603186"/>
                <a:gd name="connsiteX2" fmla="*/ 254458 w 458571"/>
                <a:gd name="connsiteY2" fmla="*/ 0 h 603186"/>
                <a:gd name="connsiteX3" fmla="*/ 338261 w 458571"/>
                <a:gd name="connsiteY3" fmla="*/ 115395 h 603186"/>
                <a:gd name="connsiteX4" fmla="*/ 427053 w 458571"/>
                <a:gd name="connsiteY4" fmla="*/ 364307 h 603186"/>
                <a:gd name="connsiteX5" fmla="*/ 328859 w 458571"/>
                <a:gd name="connsiteY5" fmla="*/ 542334 h 603186"/>
                <a:gd name="connsiteX6" fmla="*/ 0 w 458571"/>
                <a:gd name="connsiteY6" fmla="*/ 537108 h 603186"/>
                <a:gd name="connsiteX7" fmla="*/ 0 w 458571"/>
                <a:gd name="connsiteY7" fmla="*/ 537108 h 603186"/>
                <a:gd name="connsiteX8" fmla="*/ 173508 w 458571"/>
                <a:gd name="connsiteY8" fmla="*/ 603186 h 603186"/>
                <a:gd name="connsiteX9" fmla="*/ 458571 w 458571"/>
                <a:gd name="connsiteY9" fmla="*/ 365341 h 60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571" h="603186">
                  <a:moveTo>
                    <a:pt x="458571" y="365341"/>
                  </a:moveTo>
                  <a:cubicBezTo>
                    <a:pt x="458571" y="203979"/>
                    <a:pt x="407699" y="65581"/>
                    <a:pt x="265197" y="4171"/>
                  </a:cubicBezTo>
                  <a:cubicBezTo>
                    <a:pt x="261870" y="2736"/>
                    <a:pt x="258263" y="1344"/>
                    <a:pt x="254458" y="0"/>
                  </a:cubicBezTo>
                  <a:cubicBezTo>
                    <a:pt x="285088" y="40766"/>
                    <a:pt x="321891" y="90474"/>
                    <a:pt x="338261" y="115395"/>
                  </a:cubicBezTo>
                  <a:cubicBezTo>
                    <a:pt x="374903" y="171185"/>
                    <a:pt x="416614" y="284644"/>
                    <a:pt x="427053" y="364307"/>
                  </a:cubicBezTo>
                  <a:cubicBezTo>
                    <a:pt x="434951" y="424571"/>
                    <a:pt x="427053" y="486251"/>
                    <a:pt x="328859" y="542334"/>
                  </a:cubicBezTo>
                  <a:cubicBezTo>
                    <a:pt x="240271" y="592928"/>
                    <a:pt x="202392" y="625061"/>
                    <a:pt x="0" y="537108"/>
                  </a:cubicBezTo>
                  <a:lnTo>
                    <a:pt x="0" y="537108"/>
                  </a:lnTo>
                  <a:cubicBezTo>
                    <a:pt x="60051" y="581579"/>
                    <a:pt x="133505" y="603186"/>
                    <a:pt x="173508" y="603186"/>
                  </a:cubicBezTo>
                  <a:cubicBezTo>
                    <a:pt x="265197" y="603186"/>
                    <a:pt x="458571" y="526702"/>
                    <a:pt x="458571" y="3653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57" name="PA_文本框 7">
            <a:extLst>
              <a:ext uri="{FF2B5EF4-FFF2-40B4-BE49-F238E27FC236}">
                <a16:creationId xmlns:a16="http://schemas.microsoft.com/office/drawing/2014/main" id="{90948EF8-BA9C-006D-60F0-836F08624CC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82280" y="3223489"/>
            <a:ext cx="54274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教师试讲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学校演讲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教学课件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说课大赛 </a:t>
            </a:r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/ 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赛教</a:t>
            </a:r>
          </a:p>
        </p:txBody>
      </p:sp>
      <p:grpSp>
        <p:nvGrpSpPr>
          <p:cNvPr id="758" name="组合 757">
            <a:extLst>
              <a:ext uri="{FF2B5EF4-FFF2-40B4-BE49-F238E27FC236}">
                <a16:creationId xmlns:a16="http://schemas.microsoft.com/office/drawing/2014/main" id="{E1E126C7-2C36-6450-E1E2-B5AFC2ACDE53}"/>
              </a:ext>
            </a:extLst>
          </p:cNvPr>
          <p:cNvGrpSpPr/>
          <p:nvPr/>
        </p:nvGrpSpPr>
        <p:grpSpPr>
          <a:xfrm>
            <a:off x="4421819" y="4984814"/>
            <a:ext cx="3715564" cy="280989"/>
            <a:chOff x="4289813" y="5868701"/>
            <a:chExt cx="2005779" cy="280989"/>
          </a:xfrm>
        </p:grpSpPr>
        <p:sp>
          <p:nvSpPr>
            <p:cNvPr id="759" name="文本框 758">
              <a:extLst>
                <a:ext uri="{FF2B5EF4-FFF2-40B4-BE49-F238E27FC236}">
                  <a16:creationId xmlns:a16="http://schemas.microsoft.com/office/drawing/2014/main" id="{1A33666F-AABC-60D3-E5B8-4A4C3E59D247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60" name="文本框 759">
              <a:extLst>
                <a:ext uri="{FF2B5EF4-FFF2-40B4-BE49-F238E27FC236}">
                  <a16:creationId xmlns:a16="http://schemas.microsoft.com/office/drawing/2014/main" id="{EC6AD23F-7480-719E-031B-1B056656A4C0}"/>
                </a:ext>
              </a:extLst>
            </p:cNvPr>
            <p:cNvSpPr txBox="1"/>
            <p:nvPr/>
          </p:nvSpPr>
          <p:spPr>
            <a:xfrm>
              <a:off x="5236359" y="5872691"/>
              <a:ext cx="10592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2023.04.27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pic>
        <p:nvPicPr>
          <p:cNvPr id="842" name="图片 841">
            <a:extLst>
              <a:ext uri="{FF2B5EF4-FFF2-40B4-BE49-F238E27FC236}">
                <a16:creationId xmlns:a16="http://schemas.microsoft.com/office/drawing/2014/main" id="{302DD9A5-55F1-D927-91AC-6C9853685B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0042" y="3140101"/>
            <a:ext cx="2944883" cy="3270189"/>
          </a:xfrm>
          <a:prstGeom prst="rect">
            <a:avLst/>
          </a:prstGeom>
        </p:spPr>
      </p:pic>
      <p:sp>
        <p:nvSpPr>
          <p:cNvPr id="845" name="文本框 844">
            <a:extLst>
              <a:ext uri="{FF2B5EF4-FFF2-40B4-BE49-F238E27FC236}">
                <a16:creationId xmlns:a16="http://schemas.microsoft.com/office/drawing/2014/main" id="{E5687E0E-99A0-AD33-DB46-7C7C1323D393}"/>
              </a:ext>
            </a:extLst>
          </p:cNvPr>
          <p:cNvSpPr txBox="1"/>
          <p:nvPr/>
        </p:nvSpPr>
        <p:spPr>
          <a:xfrm>
            <a:off x="4180493" y="3923301"/>
            <a:ext cx="393699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164432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84C50B2-03D4-AAD9-5D94-89F9CF52F156}"/>
              </a:ext>
            </a:extLst>
          </p:cNvPr>
          <p:cNvSpPr/>
          <p:nvPr/>
        </p:nvSpPr>
        <p:spPr>
          <a:xfrm>
            <a:off x="3345646" y="1374115"/>
            <a:ext cx="5804216" cy="3958260"/>
          </a:xfrm>
          <a:custGeom>
            <a:avLst/>
            <a:gdLst>
              <a:gd name="connsiteX0" fmla="*/ 3297661 w 3297661"/>
              <a:gd name="connsiteY0" fmla="*/ 964521 h 2248881"/>
              <a:gd name="connsiteX1" fmla="*/ 2787244 w 3297661"/>
              <a:gd name="connsiteY1" fmla="*/ 454771 h 2248881"/>
              <a:gd name="connsiteX2" fmla="*/ 2687673 w 3297661"/>
              <a:gd name="connsiteY2" fmla="*/ 464496 h 2248881"/>
              <a:gd name="connsiteX3" fmla="*/ 1986601 w 3297661"/>
              <a:gd name="connsiteY3" fmla="*/ 0 h 2248881"/>
              <a:gd name="connsiteX4" fmla="*/ 1516403 w 3297661"/>
              <a:gd name="connsiteY4" fmla="*/ 162506 h 2248881"/>
              <a:gd name="connsiteX5" fmla="*/ 1108399 w 3297661"/>
              <a:gd name="connsiteY5" fmla="*/ 0 h 2248881"/>
              <a:gd name="connsiteX6" fmla="*/ 515415 w 3297661"/>
              <a:gd name="connsiteY6" fmla="*/ 592207 h 2248881"/>
              <a:gd name="connsiteX7" fmla="*/ 524800 w 3297661"/>
              <a:gd name="connsiteY7" fmla="*/ 697697 h 2248881"/>
              <a:gd name="connsiteX8" fmla="*/ 0 w 3297661"/>
              <a:gd name="connsiteY8" fmla="*/ 1339329 h 2248881"/>
              <a:gd name="connsiteX9" fmla="*/ 655530 w 3297661"/>
              <a:gd name="connsiteY9" fmla="*/ 1994002 h 2248881"/>
              <a:gd name="connsiteX10" fmla="*/ 849075 w 3297661"/>
              <a:gd name="connsiteY10" fmla="*/ 1964989 h 2248881"/>
              <a:gd name="connsiteX11" fmla="*/ 1236001 w 3297661"/>
              <a:gd name="connsiteY11" fmla="*/ 2248881 h 2248881"/>
              <a:gd name="connsiteX12" fmla="*/ 1585817 w 3297661"/>
              <a:gd name="connsiteY12" fmla="*/ 2048475 h 2248881"/>
              <a:gd name="connsiteX13" fmla="*/ 1833982 w 3297661"/>
              <a:gd name="connsiteY13" fmla="*/ 2128933 h 2248881"/>
              <a:gd name="connsiteX14" fmla="*/ 2084598 w 3297661"/>
              <a:gd name="connsiteY14" fmla="*/ 2046732 h 2248881"/>
              <a:gd name="connsiteX15" fmla="*/ 2469493 w 3297661"/>
              <a:gd name="connsiteY15" fmla="*/ 2183902 h 2248881"/>
              <a:gd name="connsiteX16" fmla="*/ 3077488 w 3297661"/>
              <a:gd name="connsiteY16" fmla="*/ 1576711 h 2248881"/>
              <a:gd name="connsiteX17" fmla="*/ 3051508 w 3297661"/>
              <a:gd name="connsiteY17" fmla="*/ 1400699 h 2248881"/>
              <a:gd name="connsiteX18" fmla="*/ 3297661 w 3297661"/>
              <a:gd name="connsiteY18" fmla="*/ 964521 h 224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661" h="2248881">
                <a:moveTo>
                  <a:pt x="3297661" y="964521"/>
                </a:moveTo>
                <a:cubicBezTo>
                  <a:pt x="3297661" y="682990"/>
                  <a:pt x="3069143" y="454771"/>
                  <a:pt x="2787244" y="454771"/>
                </a:cubicBezTo>
                <a:cubicBezTo>
                  <a:pt x="2753167" y="454771"/>
                  <a:pt x="2719881" y="458143"/>
                  <a:pt x="2687673" y="464496"/>
                </a:cubicBezTo>
                <a:cubicBezTo>
                  <a:pt x="2572336" y="191567"/>
                  <a:pt x="2301872" y="0"/>
                  <a:pt x="1986601" y="0"/>
                </a:cubicBezTo>
                <a:cubicBezTo>
                  <a:pt x="1809108" y="0"/>
                  <a:pt x="1645817" y="60722"/>
                  <a:pt x="1516403" y="162506"/>
                </a:cubicBezTo>
                <a:cubicBezTo>
                  <a:pt x="1410107" y="61789"/>
                  <a:pt x="1266483" y="0"/>
                  <a:pt x="1108399" y="0"/>
                </a:cubicBezTo>
                <a:cubicBezTo>
                  <a:pt x="780901" y="0"/>
                  <a:pt x="515415" y="265138"/>
                  <a:pt x="515415" y="592207"/>
                </a:cubicBezTo>
                <a:cubicBezTo>
                  <a:pt x="515415" y="628212"/>
                  <a:pt x="518639" y="663454"/>
                  <a:pt x="524800" y="697697"/>
                </a:cubicBezTo>
                <a:cubicBezTo>
                  <a:pt x="225399" y="758209"/>
                  <a:pt x="0" y="1022471"/>
                  <a:pt x="0" y="1339329"/>
                </a:cubicBezTo>
                <a:cubicBezTo>
                  <a:pt x="0" y="1700889"/>
                  <a:pt x="293487" y="1994002"/>
                  <a:pt x="655530" y="1994002"/>
                </a:cubicBezTo>
                <a:cubicBezTo>
                  <a:pt x="722903" y="1994002"/>
                  <a:pt x="787901" y="1983838"/>
                  <a:pt x="849075" y="1964989"/>
                </a:cubicBezTo>
                <a:cubicBezTo>
                  <a:pt x="900558" y="2129485"/>
                  <a:pt x="1054321" y="2248881"/>
                  <a:pt x="1236001" y="2248881"/>
                </a:cubicBezTo>
                <a:cubicBezTo>
                  <a:pt x="1385176" y="2248881"/>
                  <a:pt x="1515449" y="2168338"/>
                  <a:pt x="1585817" y="2048475"/>
                </a:cubicBezTo>
                <a:cubicBezTo>
                  <a:pt x="1655526" y="2099034"/>
                  <a:pt x="1741239" y="2128933"/>
                  <a:pt x="1833982" y="2128933"/>
                </a:cubicBezTo>
                <a:cubicBezTo>
                  <a:pt x="1927802" y="2128933"/>
                  <a:pt x="2014450" y="2098367"/>
                  <a:pt x="2084598" y="2046732"/>
                </a:cubicBezTo>
                <a:cubicBezTo>
                  <a:pt x="2189425" y="2132457"/>
                  <a:pt x="2323436" y="2183902"/>
                  <a:pt x="2469493" y="2183902"/>
                </a:cubicBezTo>
                <a:cubicBezTo>
                  <a:pt x="2805279" y="2183902"/>
                  <a:pt x="3077488" y="1912058"/>
                  <a:pt x="3077488" y="1576711"/>
                </a:cubicBezTo>
                <a:cubicBezTo>
                  <a:pt x="3077488" y="1515494"/>
                  <a:pt x="3068380" y="1456420"/>
                  <a:pt x="3051508" y="1400699"/>
                </a:cubicBezTo>
                <a:cubicBezTo>
                  <a:pt x="3199063" y="1311354"/>
                  <a:pt x="3297661" y="1149439"/>
                  <a:pt x="3297661" y="964521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5" name="KSO_Shape">
            <a:extLst>
              <a:ext uri="{FF2B5EF4-FFF2-40B4-BE49-F238E27FC236}">
                <a16:creationId xmlns:a16="http://schemas.microsoft.com/office/drawing/2014/main" id="{0F7AE041-282F-DE71-3455-0AACCE9FA78C}"/>
              </a:ext>
            </a:extLst>
          </p:cNvPr>
          <p:cNvSpPr/>
          <p:nvPr/>
        </p:nvSpPr>
        <p:spPr>
          <a:xfrm>
            <a:off x="982486" y="712122"/>
            <a:ext cx="2174944" cy="113382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>
                  <a:alpha val="34000"/>
                </a:srgb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72CA2A5-9151-9905-6200-BEE8D40EE27E}"/>
              </a:ext>
            </a:extLst>
          </p:cNvPr>
          <p:cNvSpPr txBox="1"/>
          <p:nvPr/>
        </p:nvSpPr>
        <p:spPr>
          <a:xfrm>
            <a:off x="5317000" y="1473232"/>
            <a:ext cx="13452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effectLst>
                  <a:outerShdw dist="63500" dir="2700000" algn="tl">
                    <a:srgbClr val="000000">
                      <a:alpha val="25000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01</a:t>
            </a:r>
            <a:endParaRPr lang="zh-CN" altLang="en-US" sz="9600" b="1" dirty="0">
              <a:solidFill>
                <a:schemeClr val="bg1"/>
              </a:solidFill>
              <a:effectLst>
                <a:outerShdw dist="63500" dir="2700000" algn="tl">
                  <a:srgbClr val="000000">
                    <a:alpha val="25000"/>
                  </a:srgb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63E3A3D-A9CC-289E-C185-97DAD57715C4}"/>
              </a:ext>
            </a:extLst>
          </p:cNvPr>
          <p:cNvGrpSpPr/>
          <p:nvPr/>
        </p:nvGrpSpPr>
        <p:grpSpPr>
          <a:xfrm>
            <a:off x="722003" y="2318799"/>
            <a:ext cx="3627571" cy="4247520"/>
            <a:chOff x="341302" y="1954963"/>
            <a:chExt cx="3939495" cy="4612751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36EDC2D7-89F8-2D38-DB56-F70A9E575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302" y="1954963"/>
              <a:ext cx="3939495" cy="4612751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36DF25B-9110-D511-A5AF-B72211CA5DD8}"/>
                </a:ext>
              </a:extLst>
            </p:cNvPr>
            <p:cNvSpPr txBox="1"/>
            <p:nvPr/>
          </p:nvSpPr>
          <p:spPr>
            <a:xfrm rot="1693005">
              <a:off x="876888" y="2402962"/>
              <a:ext cx="668831" cy="83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A</a:t>
              </a:r>
              <a:endParaRPr lang="zh-CN" altLang="en-US" sz="4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941F0E4-4BC0-E275-871B-1A07A637225A}"/>
                </a:ext>
              </a:extLst>
            </p:cNvPr>
            <p:cNvSpPr txBox="1"/>
            <p:nvPr/>
          </p:nvSpPr>
          <p:spPr>
            <a:xfrm rot="20177157">
              <a:off x="1187447" y="4007350"/>
              <a:ext cx="627051" cy="83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B</a:t>
              </a:r>
              <a:endParaRPr lang="zh-CN" altLang="en-US" sz="4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72D7937-0C31-DC46-4442-718FF2EA1B9E}"/>
                </a:ext>
              </a:extLst>
            </p:cNvPr>
            <p:cNvSpPr txBox="1"/>
            <p:nvPr/>
          </p:nvSpPr>
          <p:spPr>
            <a:xfrm>
              <a:off x="1102529" y="5454026"/>
              <a:ext cx="635755" cy="83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C</a:t>
              </a:r>
              <a:endParaRPr lang="zh-CN" altLang="en-US" sz="4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19" name="图形 73">
            <a:extLst>
              <a:ext uri="{FF2B5EF4-FFF2-40B4-BE49-F238E27FC236}">
                <a16:creationId xmlns:a16="http://schemas.microsoft.com/office/drawing/2014/main" id="{8A6D7AD6-DCD0-2DF9-3826-D02E89FED8CE}"/>
              </a:ext>
            </a:extLst>
          </p:cNvPr>
          <p:cNvGrpSpPr/>
          <p:nvPr/>
        </p:nvGrpSpPr>
        <p:grpSpPr>
          <a:xfrm rot="1820490">
            <a:off x="8049436" y="608795"/>
            <a:ext cx="3473339" cy="1602518"/>
            <a:chOff x="1530088" y="4532371"/>
            <a:chExt cx="1376374" cy="635027"/>
          </a:xfrm>
        </p:grpSpPr>
        <p:grpSp>
          <p:nvGrpSpPr>
            <p:cNvPr id="20" name="图形 73">
              <a:extLst>
                <a:ext uri="{FF2B5EF4-FFF2-40B4-BE49-F238E27FC236}">
                  <a16:creationId xmlns:a16="http://schemas.microsoft.com/office/drawing/2014/main" id="{8CF79BE0-631A-0E9A-11FD-6F58EDAB6B09}"/>
                </a:ext>
              </a:extLst>
            </p:cNvPr>
            <p:cNvGrpSpPr/>
            <p:nvPr/>
          </p:nvGrpSpPr>
          <p:grpSpPr>
            <a:xfrm>
              <a:off x="1637270" y="4532371"/>
              <a:ext cx="1099815" cy="498503"/>
              <a:chOff x="1637270" y="4532371"/>
              <a:chExt cx="1099815" cy="498503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4019AE3-4199-5ADA-60EC-9611BA38793B}"/>
                  </a:ext>
                </a:extLst>
              </p:cNvPr>
              <p:cNvSpPr/>
              <p:nvPr/>
            </p:nvSpPr>
            <p:spPr>
              <a:xfrm>
                <a:off x="1637270" y="4532371"/>
                <a:ext cx="1099815" cy="454009"/>
              </a:xfrm>
              <a:custGeom>
                <a:avLst/>
                <a:gdLst>
                  <a:gd name="connsiteX0" fmla="*/ 1070538 w 1099815"/>
                  <a:gd name="connsiteY0" fmla="*/ 382842 h 454009"/>
                  <a:gd name="connsiteX1" fmla="*/ 1069070 w 1099815"/>
                  <a:gd name="connsiteY1" fmla="*/ 379012 h 454009"/>
                  <a:gd name="connsiteX2" fmla="*/ 1067872 w 1099815"/>
                  <a:gd name="connsiteY2" fmla="*/ 376006 h 454009"/>
                  <a:gd name="connsiteX3" fmla="*/ 1065600 w 1099815"/>
                  <a:gd name="connsiteY3" fmla="*/ 370530 h 454009"/>
                  <a:gd name="connsiteX4" fmla="*/ 1061065 w 1099815"/>
                  <a:gd name="connsiteY4" fmla="*/ 360264 h 454009"/>
                  <a:gd name="connsiteX5" fmla="*/ 1051657 w 1099815"/>
                  <a:gd name="connsiteY5" fmla="*/ 340666 h 454009"/>
                  <a:gd name="connsiteX6" fmla="*/ 1031162 w 1099815"/>
                  <a:gd name="connsiteY6" fmla="*/ 303324 h 454009"/>
                  <a:gd name="connsiteX7" fmla="*/ 983010 w 1099815"/>
                  <a:gd name="connsiteY7" fmla="*/ 233546 h 454009"/>
                  <a:gd name="connsiteX8" fmla="*/ 925116 w 1099815"/>
                  <a:gd name="connsiteY8" fmla="*/ 170421 h 454009"/>
                  <a:gd name="connsiteX9" fmla="*/ 857098 w 1099815"/>
                  <a:gd name="connsiteY9" fmla="*/ 116256 h 454009"/>
                  <a:gd name="connsiteX10" fmla="*/ 838654 w 1099815"/>
                  <a:gd name="connsiteY10" fmla="*/ 104382 h 454009"/>
                  <a:gd name="connsiteX11" fmla="*/ 819663 w 1099815"/>
                  <a:gd name="connsiteY11" fmla="*/ 93272 h 454009"/>
                  <a:gd name="connsiteX12" fmla="*/ 800067 w 1099815"/>
                  <a:gd name="connsiteY12" fmla="*/ 83154 h 454009"/>
                  <a:gd name="connsiteX13" fmla="*/ 780057 w 1099815"/>
                  <a:gd name="connsiteY13" fmla="*/ 73839 h 454009"/>
                  <a:gd name="connsiteX14" fmla="*/ 769926 w 1099815"/>
                  <a:gd name="connsiteY14" fmla="*/ 69432 h 454009"/>
                  <a:gd name="connsiteX15" fmla="*/ 764856 w 1099815"/>
                  <a:gd name="connsiteY15" fmla="*/ 67242 h 454009"/>
                  <a:gd name="connsiteX16" fmla="*/ 759676 w 1099815"/>
                  <a:gd name="connsiteY16" fmla="*/ 65323 h 454009"/>
                  <a:gd name="connsiteX17" fmla="*/ 738913 w 1099815"/>
                  <a:gd name="connsiteY17" fmla="*/ 57763 h 454009"/>
                  <a:gd name="connsiteX18" fmla="*/ 717814 w 1099815"/>
                  <a:gd name="connsiteY18" fmla="*/ 51311 h 454009"/>
                  <a:gd name="connsiteX19" fmla="*/ 696524 w 1099815"/>
                  <a:gd name="connsiteY19" fmla="*/ 45658 h 454009"/>
                  <a:gd name="connsiteX20" fmla="*/ 524287 w 1099815"/>
                  <a:gd name="connsiteY20" fmla="*/ 33288 h 454009"/>
                  <a:gd name="connsiteX21" fmla="*/ 503193 w 1099815"/>
                  <a:gd name="connsiteY21" fmla="*/ 35409 h 454009"/>
                  <a:gd name="connsiteX22" fmla="*/ 492647 w 1099815"/>
                  <a:gd name="connsiteY22" fmla="*/ 36523 h 454009"/>
                  <a:gd name="connsiteX23" fmla="*/ 482047 w 1099815"/>
                  <a:gd name="connsiteY23" fmla="*/ 38205 h 454009"/>
                  <a:gd name="connsiteX24" fmla="*/ 460856 w 1099815"/>
                  <a:gd name="connsiteY24" fmla="*/ 41649 h 454009"/>
                  <a:gd name="connsiteX25" fmla="*/ 439750 w 1099815"/>
                  <a:gd name="connsiteY25" fmla="*/ 46225 h 454009"/>
                  <a:gd name="connsiteX26" fmla="*/ 397855 w 1099815"/>
                  <a:gd name="connsiteY26" fmla="*/ 57429 h 454009"/>
                  <a:gd name="connsiteX27" fmla="*/ 377237 w 1099815"/>
                  <a:gd name="connsiteY27" fmla="*/ 64527 h 454009"/>
                  <a:gd name="connsiteX28" fmla="*/ 366959 w 1099815"/>
                  <a:gd name="connsiteY28" fmla="*/ 68183 h 454009"/>
                  <a:gd name="connsiteX29" fmla="*/ 356844 w 1099815"/>
                  <a:gd name="connsiteY29" fmla="*/ 72343 h 454009"/>
                  <a:gd name="connsiteX30" fmla="*/ 209090 w 1099815"/>
                  <a:gd name="connsiteY30" fmla="*/ 164492 h 454009"/>
                  <a:gd name="connsiteX31" fmla="*/ 99650 w 1099815"/>
                  <a:gd name="connsiteY31" fmla="*/ 295956 h 454009"/>
                  <a:gd name="connsiteX32" fmla="*/ 60252 w 1099815"/>
                  <a:gd name="connsiteY32" fmla="*/ 370686 h 454009"/>
                  <a:gd name="connsiteX33" fmla="*/ 44222 w 1099815"/>
                  <a:gd name="connsiteY33" fmla="*/ 410038 h 454009"/>
                  <a:gd name="connsiteX34" fmla="*/ 37132 w 1099815"/>
                  <a:gd name="connsiteY34" fmla="*/ 430543 h 454009"/>
                  <a:gd name="connsiteX35" fmla="*/ 33806 w 1099815"/>
                  <a:gd name="connsiteY35" fmla="*/ 441260 h 454009"/>
                  <a:gd name="connsiteX36" fmla="*/ 32171 w 1099815"/>
                  <a:gd name="connsiteY36" fmla="*/ 446945 h 454009"/>
                  <a:gd name="connsiteX37" fmla="*/ 31328 w 1099815"/>
                  <a:gd name="connsiteY37" fmla="*/ 450039 h 454009"/>
                  <a:gd name="connsiteX38" fmla="*/ 30307 w 1099815"/>
                  <a:gd name="connsiteY38" fmla="*/ 454010 h 454009"/>
                  <a:gd name="connsiteX39" fmla="*/ 0 w 1099815"/>
                  <a:gd name="connsiteY39" fmla="*/ 446699 h 454009"/>
                  <a:gd name="connsiteX40" fmla="*/ 1196 w 1099815"/>
                  <a:gd name="connsiteY40" fmla="*/ 442040 h 454009"/>
                  <a:gd name="connsiteX41" fmla="*/ 2133 w 1099815"/>
                  <a:gd name="connsiteY41" fmla="*/ 438605 h 454009"/>
                  <a:gd name="connsiteX42" fmla="*/ 3907 w 1099815"/>
                  <a:gd name="connsiteY42" fmla="*/ 432433 h 454009"/>
                  <a:gd name="connsiteX43" fmla="*/ 7459 w 1099815"/>
                  <a:gd name="connsiteY43" fmla="*/ 420980 h 454009"/>
                  <a:gd name="connsiteX44" fmla="*/ 14952 w 1099815"/>
                  <a:gd name="connsiteY44" fmla="*/ 399301 h 454009"/>
                  <a:gd name="connsiteX45" fmla="*/ 31784 w 1099815"/>
                  <a:gd name="connsiteY45" fmla="*/ 357976 h 454009"/>
                  <a:gd name="connsiteX46" fmla="*/ 73082 w 1099815"/>
                  <a:gd name="connsiteY46" fmla="*/ 279647 h 454009"/>
                  <a:gd name="connsiteX47" fmla="*/ 188406 w 1099815"/>
                  <a:gd name="connsiteY47" fmla="*/ 141168 h 454009"/>
                  <a:gd name="connsiteX48" fmla="*/ 345044 w 1099815"/>
                  <a:gd name="connsiteY48" fmla="*/ 43489 h 454009"/>
                  <a:gd name="connsiteX49" fmla="*/ 355769 w 1099815"/>
                  <a:gd name="connsiteY49" fmla="*/ 39085 h 454009"/>
                  <a:gd name="connsiteX50" fmla="*/ 366652 w 1099815"/>
                  <a:gd name="connsiteY50" fmla="*/ 35202 h 454009"/>
                  <a:gd name="connsiteX51" fmla="*/ 388492 w 1099815"/>
                  <a:gd name="connsiteY51" fmla="*/ 27693 h 454009"/>
                  <a:gd name="connsiteX52" fmla="*/ 432781 w 1099815"/>
                  <a:gd name="connsiteY52" fmla="*/ 15835 h 454009"/>
                  <a:gd name="connsiteX53" fmla="*/ 455064 w 1099815"/>
                  <a:gd name="connsiteY53" fmla="*/ 11014 h 454009"/>
                  <a:gd name="connsiteX54" fmla="*/ 477390 w 1099815"/>
                  <a:gd name="connsiteY54" fmla="*/ 7376 h 454009"/>
                  <a:gd name="connsiteX55" fmla="*/ 488562 w 1099815"/>
                  <a:gd name="connsiteY55" fmla="*/ 5613 h 454009"/>
                  <a:gd name="connsiteX56" fmla="*/ 499626 w 1099815"/>
                  <a:gd name="connsiteY56" fmla="*/ 4435 h 454009"/>
                  <a:gd name="connsiteX57" fmla="*/ 521758 w 1099815"/>
                  <a:gd name="connsiteY57" fmla="*/ 2213 h 454009"/>
                  <a:gd name="connsiteX58" fmla="*/ 703815 w 1099815"/>
                  <a:gd name="connsiteY58" fmla="*/ 15346 h 454009"/>
                  <a:gd name="connsiteX59" fmla="*/ 726438 w 1099815"/>
                  <a:gd name="connsiteY59" fmla="*/ 21351 h 454009"/>
                  <a:gd name="connsiteX60" fmla="*/ 748866 w 1099815"/>
                  <a:gd name="connsiteY60" fmla="*/ 28218 h 454009"/>
                  <a:gd name="connsiteX61" fmla="*/ 770949 w 1099815"/>
                  <a:gd name="connsiteY61" fmla="*/ 36254 h 454009"/>
                  <a:gd name="connsiteX62" fmla="*/ 776453 w 1099815"/>
                  <a:gd name="connsiteY62" fmla="*/ 38302 h 454009"/>
                  <a:gd name="connsiteX63" fmla="*/ 781847 w 1099815"/>
                  <a:gd name="connsiteY63" fmla="*/ 40623 h 454009"/>
                  <a:gd name="connsiteX64" fmla="*/ 792620 w 1099815"/>
                  <a:gd name="connsiteY64" fmla="*/ 45306 h 454009"/>
                  <a:gd name="connsiteX65" fmla="*/ 813896 w 1099815"/>
                  <a:gd name="connsiteY65" fmla="*/ 55210 h 454009"/>
                  <a:gd name="connsiteX66" fmla="*/ 834720 w 1099815"/>
                  <a:gd name="connsiteY66" fmla="*/ 65971 h 454009"/>
                  <a:gd name="connsiteX67" fmla="*/ 854892 w 1099815"/>
                  <a:gd name="connsiteY67" fmla="*/ 77766 h 454009"/>
                  <a:gd name="connsiteX68" fmla="*/ 874467 w 1099815"/>
                  <a:gd name="connsiteY68" fmla="*/ 90364 h 454009"/>
                  <a:gd name="connsiteX69" fmla="*/ 946453 w 1099815"/>
                  <a:gd name="connsiteY69" fmla="*/ 147688 h 454009"/>
                  <a:gd name="connsiteX70" fmla="*/ 1007427 w 1099815"/>
                  <a:gd name="connsiteY70" fmla="*/ 214159 h 454009"/>
                  <a:gd name="connsiteX71" fmla="*/ 1057957 w 1099815"/>
                  <a:gd name="connsiteY71" fmla="*/ 287387 h 454009"/>
                  <a:gd name="connsiteX72" fmla="*/ 1079497 w 1099815"/>
                  <a:gd name="connsiteY72" fmla="*/ 326632 h 454009"/>
                  <a:gd name="connsiteX73" fmla="*/ 1089447 w 1099815"/>
                  <a:gd name="connsiteY73" fmla="*/ 347367 h 454009"/>
                  <a:gd name="connsiteX74" fmla="*/ 1094292 w 1099815"/>
                  <a:gd name="connsiteY74" fmla="*/ 358339 h 454009"/>
                  <a:gd name="connsiteX75" fmla="*/ 1096761 w 1099815"/>
                  <a:gd name="connsiteY75" fmla="*/ 364289 h 454009"/>
                  <a:gd name="connsiteX76" fmla="*/ 1098095 w 1099815"/>
                  <a:gd name="connsiteY76" fmla="*/ 367635 h 454009"/>
                  <a:gd name="connsiteX77" fmla="*/ 1099815 w 1099815"/>
                  <a:gd name="connsiteY77" fmla="*/ 372130 h 454009"/>
                  <a:gd name="connsiteX78" fmla="*/ 1070538 w 1099815"/>
                  <a:gd name="connsiteY78" fmla="*/ 382842 h 45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099815" h="454009">
                    <a:moveTo>
                      <a:pt x="1070538" y="382842"/>
                    </a:moveTo>
                    <a:lnTo>
                      <a:pt x="1069070" y="379012"/>
                    </a:lnTo>
                    <a:lnTo>
                      <a:pt x="1067872" y="376006"/>
                    </a:lnTo>
                    <a:lnTo>
                      <a:pt x="1065600" y="370530"/>
                    </a:lnTo>
                    <a:cubicBezTo>
                      <a:pt x="1064097" y="367099"/>
                      <a:pt x="1062599" y="363544"/>
                      <a:pt x="1061065" y="360264"/>
                    </a:cubicBezTo>
                    <a:cubicBezTo>
                      <a:pt x="1058019" y="353543"/>
                      <a:pt x="1054886" y="347074"/>
                      <a:pt x="1051657" y="340666"/>
                    </a:cubicBezTo>
                    <a:cubicBezTo>
                      <a:pt x="1045262" y="327832"/>
                      <a:pt x="1038314" y="315533"/>
                      <a:pt x="1031162" y="303324"/>
                    </a:cubicBezTo>
                    <a:cubicBezTo>
                      <a:pt x="1016672" y="279070"/>
                      <a:pt x="1000667" y="255778"/>
                      <a:pt x="983010" y="233546"/>
                    </a:cubicBezTo>
                    <a:cubicBezTo>
                      <a:pt x="965360" y="211321"/>
                      <a:pt x="946057" y="190178"/>
                      <a:pt x="925116" y="170421"/>
                    </a:cubicBezTo>
                    <a:cubicBezTo>
                      <a:pt x="904189" y="150649"/>
                      <a:pt x="881309" y="132579"/>
                      <a:pt x="857098" y="116256"/>
                    </a:cubicBezTo>
                    <a:cubicBezTo>
                      <a:pt x="850947" y="112299"/>
                      <a:pt x="845050" y="107998"/>
                      <a:pt x="838654" y="104382"/>
                    </a:cubicBezTo>
                    <a:lnTo>
                      <a:pt x="819663" y="93272"/>
                    </a:lnTo>
                    <a:cubicBezTo>
                      <a:pt x="813205" y="89778"/>
                      <a:pt x="806607" y="86510"/>
                      <a:pt x="800067" y="83154"/>
                    </a:cubicBezTo>
                    <a:cubicBezTo>
                      <a:pt x="793579" y="79689"/>
                      <a:pt x="786813" y="76774"/>
                      <a:pt x="780057" y="73839"/>
                    </a:cubicBezTo>
                    <a:lnTo>
                      <a:pt x="769926" y="69432"/>
                    </a:lnTo>
                    <a:lnTo>
                      <a:pt x="764856" y="67242"/>
                    </a:lnTo>
                    <a:lnTo>
                      <a:pt x="759676" y="65323"/>
                    </a:lnTo>
                    <a:lnTo>
                      <a:pt x="738913" y="57763"/>
                    </a:lnTo>
                    <a:cubicBezTo>
                      <a:pt x="731978" y="55290"/>
                      <a:pt x="724849" y="53457"/>
                      <a:pt x="717814" y="51311"/>
                    </a:cubicBezTo>
                    <a:cubicBezTo>
                      <a:pt x="710759" y="49218"/>
                      <a:pt x="703708" y="47123"/>
                      <a:pt x="696524" y="45658"/>
                    </a:cubicBezTo>
                    <a:cubicBezTo>
                      <a:pt x="639403" y="32103"/>
                      <a:pt x="580682" y="28281"/>
                      <a:pt x="524287" y="33288"/>
                    </a:cubicBezTo>
                    <a:lnTo>
                      <a:pt x="503193" y="35409"/>
                    </a:lnTo>
                    <a:lnTo>
                      <a:pt x="492647" y="36523"/>
                    </a:lnTo>
                    <a:lnTo>
                      <a:pt x="482047" y="38205"/>
                    </a:lnTo>
                    <a:lnTo>
                      <a:pt x="460856" y="41649"/>
                    </a:lnTo>
                    <a:cubicBezTo>
                      <a:pt x="453808" y="43003"/>
                      <a:pt x="446782" y="44690"/>
                      <a:pt x="439750" y="46225"/>
                    </a:cubicBezTo>
                    <a:cubicBezTo>
                      <a:pt x="425643" y="49033"/>
                      <a:pt x="411783" y="53510"/>
                      <a:pt x="397855" y="57429"/>
                    </a:cubicBezTo>
                    <a:cubicBezTo>
                      <a:pt x="390930" y="59573"/>
                      <a:pt x="384106" y="62154"/>
                      <a:pt x="377237" y="64527"/>
                    </a:cubicBezTo>
                    <a:lnTo>
                      <a:pt x="366959" y="68183"/>
                    </a:lnTo>
                    <a:cubicBezTo>
                      <a:pt x="363556" y="69474"/>
                      <a:pt x="360216" y="70957"/>
                      <a:pt x="356844" y="72343"/>
                    </a:cubicBezTo>
                    <a:cubicBezTo>
                      <a:pt x="302824" y="94327"/>
                      <a:pt x="252312" y="125900"/>
                      <a:pt x="209090" y="164492"/>
                    </a:cubicBezTo>
                    <a:cubicBezTo>
                      <a:pt x="165554" y="202886"/>
                      <a:pt x="129188" y="247848"/>
                      <a:pt x="99650" y="295956"/>
                    </a:cubicBezTo>
                    <a:cubicBezTo>
                      <a:pt x="84853" y="320040"/>
                      <a:pt x="71698" y="344932"/>
                      <a:pt x="60252" y="370686"/>
                    </a:cubicBezTo>
                    <a:cubicBezTo>
                      <a:pt x="54438" y="383519"/>
                      <a:pt x="49188" y="396644"/>
                      <a:pt x="44222" y="410038"/>
                    </a:cubicBezTo>
                    <a:cubicBezTo>
                      <a:pt x="41745" y="416745"/>
                      <a:pt x="39391" y="423533"/>
                      <a:pt x="37132" y="430543"/>
                    </a:cubicBezTo>
                    <a:cubicBezTo>
                      <a:pt x="35998" y="434007"/>
                      <a:pt x="34891" y="437598"/>
                      <a:pt x="33806" y="441260"/>
                    </a:cubicBezTo>
                    <a:lnTo>
                      <a:pt x="32171" y="446945"/>
                    </a:lnTo>
                    <a:lnTo>
                      <a:pt x="31328" y="450039"/>
                    </a:lnTo>
                    <a:lnTo>
                      <a:pt x="30307" y="454010"/>
                    </a:lnTo>
                    <a:lnTo>
                      <a:pt x="0" y="446699"/>
                    </a:lnTo>
                    <a:lnTo>
                      <a:pt x="1196" y="442040"/>
                    </a:lnTo>
                    <a:lnTo>
                      <a:pt x="2133" y="438605"/>
                    </a:lnTo>
                    <a:lnTo>
                      <a:pt x="3907" y="432433"/>
                    </a:lnTo>
                    <a:cubicBezTo>
                      <a:pt x="5074" y="428495"/>
                      <a:pt x="6259" y="424653"/>
                      <a:pt x="7459" y="420980"/>
                    </a:cubicBezTo>
                    <a:cubicBezTo>
                      <a:pt x="9862" y="413525"/>
                      <a:pt x="12346" y="406365"/>
                      <a:pt x="14952" y="399301"/>
                    </a:cubicBezTo>
                    <a:cubicBezTo>
                      <a:pt x="20180" y="385194"/>
                      <a:pt x="25693" y="371427"/>
                      <a:pt x="31784" y="357976"/>
                    </a:cubicBezTo>
                    <a:cubicBezTo>
                      <a:pt x="43785" y="330984"/>
                      <a:pt x="57556" y="304916"/>
                      <a:pt x="73082" y="279647"/>
                    </a:cubicBezTo>
                    <a:cubicBezTo>
                      <a:pt x="104064" y="229183"/>
                      <a:pt x="142343" y="181805"/>
                      <a:pt x="188406" y="141168"/>
                    </a:cubicBezTo>
                    <a:cubicBezTo>
                      <a:pt x="234127" y="100343"/>
                      <a:pt x="287773" y="66788"/>
                      <a:pt x="345044" y="43489"/>
                    </a:cubicBezTo>
                    <a:cubicBezTo>
                      <a:pt x="348618" y="42020"/>
                      <a:pt x="352165" y="40453"/>
                      <a:pt x="355769" y="39085"/>
                    </a:cubicBezTo>
                    <a:lnTo>
                      <a:pt x="366652" y="35202"/>
                    </a:lnTo>
                    <a:cubicBezTo>
                      <a:pt x="373924" y="32684"/>
                      <a:pt x="381162" y="29963"/>
                      <a:pt x="388492" y="27693"/>
                    </a:cubicBezTo>
                    <a:cubicBezTo>
                      <a:pt x="403212" y="23521"/>
                      <a:pt x="417902" y="18822"/>
                      <a:pt x="432781" y="15835"/>
                    </a:cubicBezTo>
                    <a:cubicBezTo>
                      <a:pt x="440203" y="14212"/>
                      <a:pt x="447631" y="12442"/>
                      <a:pt x="455064" y="11014"/>
                    </a:cubicBezTo>
                    <a:lnTo>
                      <a:pt x="477390" y="7376"/>
                    </a:lnTo>
                    <a:lnTo>
                      <a:pt x="488562" y="5613"/>
                    </a:lnTo>
                    <a:lnTo>
                      <a:pt x="499626" y="4435"/>
                    </a:lnTo>
                    <a:lnTo>
                      <a:pt x="521758" y="2213"/>
                    </a:lnTo>
                    <a:cubicBezTo>
                      <a:pt x="580961" y="-3031"/>
                      <a:pt x="643138" y="927"/>
                      <a:pt x="703815" y="15346"/>
                    </a:cubicBezTo>
                    <a:cubicBezTo>
                      <a:pt x="711437" y="16917"/>
                      <a:pt x="718939" y="19131"/>
                      <a:pt x="726438" y="21351"/>
                    </a:cubicBezTo>
                    <a:cubicBezTo>
                      <a:pt x="733919" y="23625"/>
                      <a:pt x="741488" y="25595"/>
                      <a:pt x="748866" y="28218"/>
                    </a:cubicBezTo>
                    <a:lnTo>
                      <a:pt x="770949" y="36254"/>
                    </a:lnTo>
                    <a:lnTo>
                      <a:pt x="776453" y="38302"/>
                    </a:lnTo>
                    <a:lnTo>
                      <a:pt x="781847" y="40623"/>
                    </a:lnTo>
                    <a:lnTo>
                      <a:pt x="792620" y="45306"/>
                    </a:lnTo>
                    <a:cubicBezTo>
                      <a:pt x="799805" y="48429"/>
                      <a:pt x="806994" y="51541"/>
                      <a:pt x="813896" y="55210"/>
                    </a:cubicBezTo>
                    <a:cubicBezTo>
                      <a:pt x="820851" y="58771"/>
                      <a:pt x="827860" y="62256"/>
                      <a:pt x="834720" y="65971"/>
                    </a:cubicBezTo>
                    <a:lnTo>
                      <a:pt x="854892" y="77766"/>
                    </a:lnTo>
                    <a:cubicBezTo>
                      <a:pt x="861681" y="81621"/>
                      <a:pt x="867943" y="86158"/>
                      <a:pt x="874467" y="90364"/>
                    </a:cubicBezTo>
                    <a:cubicBezTo>
                      <a:pt x="900149" y="107671"/>
                      <a:pt x="924363" y="126822"/>
                      <a:pt x="946453" y="147688"/>
                    </a:cubicBezTo>
                    <a:cubicBezTo>
                      <a:pt x="968561" y="168542"/>
                      <a:pt x="988880" y="190807"/>
                      <a:pt x="1007427" y="214159"/>
                    </a:cubicBezTo>
                    <a:cubicBezTo>
                      <a:pt x="1025979" y="237522"/>
                      <a:pt x="1042758" y="261942"/>
                      <a:pt x="1057957" y="287387"/>
                    </a:cubicBezTo>
                    <a:cubicBezTo>
                      <a:pt x="1065470" y="300201"/>
                      <a:pt x="1072750" y="313102"/>
                      <a:pt x="1079497" y="326632"/>
                    </a:cubicBezTo>
                    <a:cubicBezTo>
                      <a:pt x="1082901" y="333389"/>
                      <a:pt x="1086207" y="340216"/>
                      <a:pt x="1089447" y="347367"/>
                    </a:cubicBezTo>
                    <a:cubicBezTo>
                      <a:pt x="1091070" y="350838"/>
                      <a:pt x="1092689" y="354668"/>
                      <a:pt x="1094292" y="358339"/>
                    </a:cubicBezTo>
                    <a:lnTo>
                      <a:pt x="1096761" y="364289"/>
                    </a:lnTo>
                    <a:lnTo>
                      <a:pt x="1098095" y="367635"/>
                    </a:lnTo>
                    <a:lnTo>
                      <a:pt x="1099815" y="372130"/>
                    </a:lnTo>
                    <a:lnTo>
                      <a:pt x="1070538" y="382842"/>
                    </a:lnTo>
                    <a:close/>
                  </a:path>
                </a:pathLst>
              </a:custGeom>
              <a:solidFill>
                <a:srgbClr val="FE3E33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B1D83B5-A6A3-DFE3-5B77-A3CA0884996F}"/>
                  </a:ext>
                </a:extLst>
              </p:cNvPr>
              <p:cNvSpPr/>
              <p:nvPr/>
            </p:nvSpPr>
            <p:spPr>
              <a:xfrm>
                <a:off x="1667578" y="4563555"/>
                <a:ext cx="1040231" cy="430142"/>
              </a:xfrm>
              <a:custGeom>
                <a:avLst/>
                <a:gdLst>
                  <a:gd name="connsiteX0" fmla="*/ 1010951 w 1040231"/>
                  <a:gd name="connsiteY0" fmla="*/ 362366 h 430142"/>
                  <a:gd name="connsiteX1" fmla="*/ 1006595 w 1040231"/>
                  <a:gd name="connsiteY1" fmla="*/ 351532 h 430142"/>
                  <a:gd name="connsiteX2" fmla="*/ 1002371 w 1040231"/>
                  <a:gd name="connsiteY2" fmla="*/ 341972 h 430142"/>
                  <a:gd name="connsiteX3" fmla="*/ 993508 w 1040231"/>
                  <a:gd name="connsiteY3" fmla="*/ 323512 h 430142"/>
                  <a:gd name="connsiteX4" fmla="*/ 974055 w 1040231"/>
                  <a:gd name="connsiteY4" fmla="*/ 288073 h 430142"/>
                  <a:gd name="connsiteX5" fmla="*/ 928283 w 1040231"/>
                  <a:gd name="connsiteY5" fmla="*/ 221747 h 430142"/>
                  <a:gd name="connsiteX6" fmla="*/ 873468 w 1040231"/>
                  <a:gd name="connsiteY6" fmla="*/ 161966 h 430142"/>
                  <a:gd name="connsiteX7" fmla="*/ 809418 w 1040231"/>
                  <a:gd name="connsiteY7" fmla="*/ 110963 h 430142"/>
                  <a:gd name="connsiteX8" fmla="*/ 792102 w 1040231"/>
                  <a:gd name="connsiteY8" fmla="*/ 99811 h 430142"/>
                  <a:gd name="connsiteX9" fmla="*/ 774291 w 1040231"/>
                  <a:gd name="connsiteY9" fmla="*/ 89387 h 430142"/>
                  <a:gd name="connsiteX10" fmla="*/ 755923 w 1040231"/>
                  <a:gd name="connsiteY10" fmla="*/ 79911 h 430142"/>
                  <a:gd name="connsiteX11" fmla="*/ 737177 w 1040231"/>
                  <a:gd name="connsiteY11" fmla="*/ 71188 h 430142"/>
                  <a:gd name="connsiteX12" fmla="*/ 727691 w 1040231"/>
                  <a:gd name="connsiteY12" fmla="*/ 67057 h 430142"/>
                  <a:gd name="connsiteX13" fmla="*/ 722946 w 1040231"/>
                  <a:gd name="connsiteY13" fmla="*/ 64999 h 430142"/>
                  <a:gd name="connsiteX14" fmla="*/ 718094 w 1040231"/>
                  <a:gd name="connsiteY14" fmla="*/ 63209 h 430142"/>
                  <a:gd name="connsiteX15" fmla="*/ 698649 w 1040231"/>
                  <a:gd name="connsiteY15" fmla="*/ 56128 h 430142"/>
                  <a:gd name="connsiteX16" fmla="*/ 678878 w 1040231"/>
                  <a:gd name="connsiteY16" fmla="*/ 50090 h 430142"/>
                  <a:gd name="connsiteX17" fmla="*/ 658921 w 1040231"/>
                  <a:gd name="connsiteY17" fmla="*/ 44790 h 430142"/>
                  <a:gd name="connsiteX18" fmla="*/ 496503 w 1040231"/>
                  <a:gd name="connsiteY18" fmla="*/ 33182 h 430142"/>
                  <a:gd name="connsiteX19" fmla="*/ 476447 w 1040231"/>
                  <a:gd name="connsiteY19" fmla="*/ 35200 h 430142"/>
                  <a:gd name="connsiteX20" fmla="*/ 466423 w 1040231"/>
                  <a:gd name="connsiteY20" fmla="*/ 36250 h 430142"/>
                  <a:gd name="connsiteX21" fmla="*/ 456392 w 1040231"/>
                  <a:gd name="connsiteY21" fmla="*/ 37852 h 430142"/>
                  <a:gd name="connsiteX22" fmla="*/ 436337 w 1040231"/>
                  <a:gd name="connsiteY22" fmla="*/ 41103 h 430142"/>
                  <a:gd name="connsiteX23" fmla="*/ 416409 w 1040231"/>
                  <a:gd name="connsiteY23" fmla="*/ 45431 h 430142"/>
                  <a:gd name="connsiteX24" fmla="*/ 376909 w 1040231"/>
                  <a:gd name="connsiteY24" fmla="*/ 55986 h 430142"/>
                  <a:gd name="connsiteX25" fmla="*/ 357511 w 1040231"/>
                  <a:gd name="connsiteY25" fmla="*/ 62672 h 430142"/>
                  <a:gd name="connsiteX26" fmla="*/ 347838 w 1040231"/>
                  <a:gd name="connsiteY26" fmla="*/ 66104 h 430142"/>
                  <a:gd name="connsiteX27" fmla="*/ 338336 w 1040231"/>
                  <a:gd name="connsiteY27" fmla="*/ 70023 h 430142"/>
                  <a:gd name="connsiteX28" fmla="*/ 199465 w 1040231"/>
                  <a:gd name="connsiteY28" fmla="*/ 156642 h 430142"/>
                  <a:gd name="connsiteX29" fmla="*/ 95912 w 1040231"/>
                  <a:gd name="connsiteY29" fmla="*/ 281091 h 430142"/>
                  <a:gd name="connsiteX30" fmla="*/ 58411 w 1040231"/>
                  <a:gd name="connsiteY30" fmla="*/ 352219 h 430142"/>
                  <a:gd name="connsiteX31" fmla="*/ 43181 w 1040231"/>
                  <a:gd name="connsiteY31" fmla="*/ 389601 h 430142"/>
                  <a:gd name="connsiteX32" fmla="*/ 36496 w 1040231"/>
                  <a:gd name="connsiteY32" fmla="*/ 408929 h 430142"/>
                  <a:gd name="connsiteX33" fmla="*/ 33399 w 1040231"/>
                  <a:gd name="connsiteY33" fmla="*/ 418910 h 430142"/>
                  <a:gd name="connsiteX34" fmla="*/ 31905 w 1040231"/>
                  <a:gd name="connsiteY34" fmla="*/ 424108 h 430142"/>
                  <a:gd name="connsiteX35" fmla="*/ 30307 w 1040231"/>
                  <a:gd name="connsiteY35" fmla="*/ 430142 h 430142"/>
                  <a:gd name="connsiteX36" fmla="*/ 0 w 1040231"/>
                  <a:gd name="connsiteY36" fmla="*/ 422831 h 430142"/>
                  <a:gd name="connsiteX37" fmla="*/ 1021 w 1040231"/>
                  <a:gd name="connsiteY37" fmla="*/ 418861 h 430142"/>
                  <a:gd name="connsiteX38" fmla="*/ 1865 w 1040231"/>
                  <a:gd name="connsiteY38" fmla="*/ 415767 h 430142"/>
                  <a:gd name="connsiteX39" fmla="*/ 3499 w 1040231"/>
                  <a:gd name="connsiteY39" fmla="*/ 410081 h 430142"/>
                  <a:gd name="connsiteX40" fmla="*/ 6825 w 1040231"/>
                  <a:gd name="connsiteY40" fmla="*/ 399364 h 430142"/>
                  <a:gd name="connsiteX41" fmla="*/ 13915 w 1040231"/>
                  <a:gd name="connsiteY41" fmla="*/ 378860 h 430142"/>
                  <a:gd name="connsiteX42" fmla="*/ 29945 w 1040231"/>
                  <a:gd name="connsiteY42" fmla="*/ 339507 h 430142"/>
                  <a:gd name="connsiteX43" fmla="*/ 69343 w 1040231"/>
                  <a:gd name="connsiteY43" fmla="*/ 264778 h 430142"/>
                  <a:gd name="connsiteX44" fmla="*/ 178783 w 1040231"/>
                  <a:gd name="connsiteY44" fmla="*/ 133314 h 430142"/>
                  <a:gd name="connsiteX45" fmla="*/ 326538 w 1040231"/>
                  <a:gd name="connsiteY45" fmla="*/ 41165 h 430142"/>
                  <a:gd name="connsiteX46" fmla="*/ 336652 w 1040231"/>
                  <a:gd name="connsiteY46" fmla="*/ 37004 h 430142"/>
                  <a:gd name="connsiteX47" fmla="*/ 346931 w 1040231"/>
                  <a:gd name="connsiteY47" fmla="*/ 33348 h 430142"/>
                  <a:gd name="connsiteX48" fmla="*/ 367549 w 1040231"/>
                  <a:gd name="connsiteY48" fmla="*/ 26251 h 430142"/>
                  <a:gd name="connsiteX49" fmla="*/ 409444 w 1040231"/>
                  <a:gd name="connsiteY49" fmla="*/ 15046 h 430142"/>
                  <a:gd name="connsiteX50" fmla="*/ 430549 w 1040231"/>
                  <a:gd name="connsiteY50" fmla="*/ 10471 h 430142"/>
                  <a:gd name="connsiteX51" fmla="*/ 451740 w 1040231"/>
                  <a:gd name="connsiteY51" fmla="*/ 7026 h 430142"/>
                  <a:gd name="connsiteX52" fmla="*/ 462341 w 1040231"/>
                  <a:gd name="connsiteY52" fmla="*/ 5344 h 430142"/>
                  <a:gd name="connsiteX53" fmla="*/ 472886 w 1040231"/>
                  <a:gd name="connsiteY53" fmla="*/ 4230 h 430142"/>
                  <a:gd name="connsiteX54" fmla="*/ 493981 w 1040231"/>
                  <a:gd name="connsiteY54" fmla="*/ 2110 h 430142"/>
                  <a:gd name="connsiteX55" fmla="*/ 666218 w 1040231"/>
                  <a:gd name="connsiteY55" fmla="*/ 14480 h 430142"/>
                  <a:gd name="connsiteX56" fmla="*/ 687508 w 1040231"/>
                  <a:gd name="connsiteY56" fmla="*/ 20132 h 430142"/>
                  <a:gd name="connsiteX57" fmla="*/ 708606 w 1040231"/>
                  <a:gd name="connsiteY57" fmla="*/ 26585 h 430142"/>
                  <a:gd name="connsiteX58" fmla="*/ 729370 w 1040231"/>
                  <a:gd name="connsiteY58" fmla="*/ 34144 h 430142"/>
                  <a:gd name="connsiteX59" fmla="*/ 734549 w 1040231"/>
                  <a:gd name="connsiteY59" fmla="*/ 36064 h 430142"/>
                  <a:gd name="connsiteX60" fmla="*/ 739619 w 1040231"/>
                  <a:gd name="connsiteY60" fmla="*/ 38254 h 430142"/>
                  <a:gd name="connsiteX61" fmla="*/ 749750 w 1040231"/>
                  <a:gd name="connsiteY61" fmla="*/ 42661 h 430142"/>
                  <a:gd name="connsiteX62" fmla="*/ 769760 w 1040231"/>
                  <a:gd name="connsiteY62" fmla="*/ 51975 h 430142"/>
                  <a:gd name="connsiteX63" fmla="*/ 789357 w 1040231"/>
                  <a:gd name="connsiteY63" fmla="*/ 62093 h 430142"/>
                  <a:gd name="connsiteX64" fmla="*/ 808347 w 1040231"/>
                  <a:gd name="connsiteY64" fmla="*/ 73203 h 430142"/>
                  <a:gd name="connsiteX65" fmla="*/ 826792 w 1040231"/>
                  <a:gd name="connsiteY65" fmla="*/ 85078 h 430142"/>
                  <a:gd name="connsiteX66" fmla="*/ 894809 w 1040231"/>
                  <a:gd name="connsiteY66" fmla="*/ 139242 h 430142"/>
                  <a:gd name="connsiteX67" fmla="*/ 952703 w 1040231"/>
                  <a:gd name="connsiteY67" fmla="*/ 202367 h 430142"/>
                  <a:gd name="connsiteX68" fmla="*/ 1000855 w 1040231"/>
                  <a:gd name="connsiteY68" fmla="*/ 272145 h 430142"/>
                  <a:gd name="connsiteX69" fmla="*/ 1021351 w 1040231"/>
                  <a:gd name="connsiteY69" fmla="*/ 309487 h 430142"/>
                  <a:gd name="connsiteX70" fmla="*/ 1030758 w 1040231"/>
                  <a:gd name="connsiteY70" fmla="*/ 329086 h 430142"/>
                  <a:gd name="connsiteX71" fmla="*/ 1035293 w 1040231"/>
                  <a:gd name="connsiteY71" fmla="*/ 339352 h 430142"/>
                  <a:gd name="connsiteX72" fmla="*/ 1037565 w 1040231"/>
                  <a:gd name="connsiteY72" fmla="*/ 344827 h 430142"/>
                  <a:gd name="connsiteX73" fmla="*/ 1038763 w 1040231"/>
                  <a:gd name="connsiteY73" fmla="*/ 347833 h 430142"/>
                  <a:gd name="connsiteX74" fmla="*/ 1040232 w 1040231"/>
                  <a:gd name="connsiteY74" fmla="*/ 351663 h 430142"/>
                  <a:gd name="connsiteX75" fmla="*/ 1010951 w 1040231"/>
                  <a:gd name="connsiteY75" fmla="*/ 362366 h 430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40231" h="430142">
                    <a:moveTo>
                      <a:pt x="1010951" y="362366"/>
                    </a:moveTo>
                    <a:cubicBezTo>
                      <a:pt x="1009215" y="357747"/>
                      <a:pt x="1008040" y="355005"/>
                      <a:pt x="1006595" y="351532"/>
                    </a:cubicBezTo>
                    <a:cubicBezTo>
                      <a:pt x="1005193" y="348339"/>
                      <a:pt x="1003819" y="345063"/>
                      <a:pt x="1002371" y="341972"/>
                    </a:cubicBezTo>
                    <a:cubicBezTo>
                      <a:pt x="999522" y="335683"/>
                      <a:pt x="996562" y="329570"/>
                      <a:pt x="993508" y="323512"/>
                    </a:cubicBezTo>
                    <a:cubicBezTo>
                      <a:pt x="987463" y="311372"/>
                      <a:pt x="980849" y="299676"/>
                      <a:pt x="974055" y="288073"/>
                    </a:cubicBezTo>
                    <a:cubicBezTo>
                      <a:pt x="960273" y="265011"/>
                      <a:pt x="945043" y="242848"/>
                      <a:pt x="928283" y="221747"/>
                    </a:cubicBezTo>
                    <a:cubicBezTo>
                      <a:pt x="911528" y="200649"/>
                      <a:pt x="893240" y="180628"/>
                      <a:pt x="873468" y="161966"/>
                    </a:cubicBezTo>
                    <a:cubicBezTo>
                      <a:pt x="853707" y="143290"/>
                      <a:pt x="832159" y="126297"/>
                      <a:pt x="809418" y="110963"/>
                    </a:cubicBezTo>
                    <a:cubicBezTo>
                      <a:pt x="803639" y="107256"/>
                      <a:pt x="798107" y="103188"/>
                      <a:pt x="792102" y="99811"/>
                    </a:cubicBezTo>
                    <a:lnTo>
                      <a:pt x="774291" y="89387"/>
                    </a:lnTo>
                    <a:cubicBezTo>
                      <a:pt x="768235" y="86115"/>
                      <a:pt x="762049" y="83063"/>
                      <a:pt x="755923" y="79911"/>
                    </a:cubicBezTo>
                    <a:cubicBezTo>
                      <a:pt x="749849" y="76651"/>
                      <a:pt x="743506" y="73935"/>
                      <a:pt x="737177" y="71188"/>
                    </a:cubicBezTo>
                    <a:lnTo>
                      <a:pt x="727691" y="67057"/>
                    </a:lnTo>
                    <a:lnTo>
                      <a:pt x="722946" y="64999"/>
                    </a:lnTo>
                    <a:lnTo>
                      <a:pt x="718094" y="63209"/>
                    </a:lnTo>
                    <a:lnTo>
                      <a:pt x="698649" y="56128"/>
                    </a:lnTo>
                    <a:cubicBezTo>
                      <a:pt x="692156" y="53805"/>
                      <a:pt x="685466" y="52108"/>
                      <a:pt x="678878" y="50090"/>
                    </a:cubicBezTo>
                    <a:cubicBezTo>
                      <a:pt x="672270" y="48127"/>
                      <a:pt x="665666" y="46149"/>
                      <a:pt x="658921" y="44790"/>
                    </a:cubicBezTo>
                    <a:cubicBezTo>
                      <a:pt x="605354" y="32097"/>
                      <a:pt x="550090" y="28409"/>
                      <a:pt x="496503" y="33182"/>
                    </a:cubicBezTo>
                    <a:lnTo>
                      <a:pt x="476447" y="35200"/>
                    </a:lnTo>
                    <a:lnTo>
                      <a:pt x="466423" y="36250"/>
                    </a:lnTo>
                    <a:lnTo>
                      <a:pt x="456392" y="37852"/>
                    </a:lnTo>
                    <a:lnTo>
                      <a:pt x="436337" y="41103"/>
                    </a:lnTo>
                    <a:cubicBezTo>
                      <a:pt x="429674" y="42385"/>
                      <a:pt x="423050" y="43988"/>
                      <a:pt x="416409" y="45431"/>
                    </a:cubicBezTo>
                    <a:cubicBezTo>
                      <a:pt x="403073" y="48065"/>
                      <a:pt x="390044" y="52317"/>
                      <a:pt x="376909" y="55986"/>
                    </a:cubicBezTo>
                    <a:cubicBezTo>
                      <a:pt x="370387" y="58004"/>
                      <a:pt x="363976" y="60444"/>
                      <a:pt x="357511" y="62672"/>
                    </a:cubicBezTo>
                    <a:lnTo>
                      <a:pt x="347838" y="66104"/>
                    </a:lnTo>
                    <a:cubicBezTo>
                      <a:pt x="344639" y="67319"/>
                      <a:pt x="341505" y="68719"/>
                      <a:pt x="338336" y="70023"/>
                    </a:cubicBezTo>
                    <a:cubicBezTo>
                      <a:pt x="287565" y="90692"/>
                      <a:pt x="240187" y="120283"/>
                      <a:pt x="199465" y="156642"/>
                    </a:cubicBezTo>
                    <a:cubicBezTo>
                      <a:pt x="158457" y="192792"/>
                      <a:pt x="124001" y="235337"/>
                      <a:pt x="95912" y="281091"/>
                    </a:cubicBezTo>
                    <a:cubicBezTo>
                      <a:pt x="81841" y="303986"/>
                      <a:pt x="69303" y="327707"/>
                      <a:pt x="58411" y="352219"/>
                    </a:cubicBezTo>
                    <a:cubicBezTo>
                      <a:pt x="52873" y="364433"/>
                      <a:pt x="47887" y="376916"/>
                      <a:pt x="43181" y="389601"/>
                    </a:cubicBezTo>
                    <a:cubicBezTo>
                      <a:pt x="40836" y="395949"/>
                      <a:pt x="38613" y="402365"/>
                      <a:pt x="36496" y="408929"/>
                    </a:cubicBezTo>
                    <a:cubicBezTo>
                      <a:pt x="35430" y="412185"/>
                      <a:pt x="34401" y="415524"/>
                      <a:pt x="33399" y="418910"/>
                    </a:cubicBezTo>
                    <a:lnTo>
                      <a:pt x="31905" y="424108"/>
                    </a:lnTo>
                    <a:lnTo>
                      <a:pt x="30307" y="430142"/>
                    </a:lnTo>
                    <a:lnTo>
                      <a:pt x="0" y="422831"/>
                    </a:lnTo>
                    <a:lnTo>
                      <a:pt x="1021" y="418861"/>
                    </a:lnTo>
                    <a:lnTo>
                      <a:pt x="1865" y="415767"/>
                    </a:lnTo>
                    <a:lnTo>
                      <a:pt x="3499" y="410081"/>
                    </a:lnTo>
                    <a:cubicBezTo>
                      <a:pt x="4584" y="406420"/>
                      <a:pt x="5691" y="402829"/>
                      <a:pt x="6825" y="399364"/>
                    </a:cubicBezTo>
                    <a:cubicBezTo>
                      <a:pt x="9084" y="392355"/>
                      <a:pt x="11439" y="385566"/>
                      <a:pt x="13915" y="378860"/>
                    </a:cubicBezTo>
                    <a:cubicBezTo>
                      <a:pt x="18881" y="365465"/>
                      <a:pt x="24132" y="352339"/>
                      <a:pt x="29945" y="339507"/>
                    </a:cubicBezTo>
                    <a:cubicBezTo>
                      <a:pt x="41391" y="313755"/>
                      <a:pt x="54546" y="288862"/>
                      <a:pt x="69343" y="264778"/>
                    </a:cubicBezTo>
                    <a:cubicBezTo>
                      <a:pt x="98881" y="216669"/>
                      <a:pt x="135248" y="171708"/>
                      <a:pt x="178783" y="133314"/>
                    </a:cubicBezTo>
                    <a:cubicBezTo>
                      <a:pt x="222006" y="94721"/>
                      <a:pt x="272516" y="63149"/>
                      <a:pt x="326538" y="41165"/>
                    </a:cubicBezTo>
                    <a:cubicBezTo>
                      <a:pt x="329909" y="39779"/>
                      <a:pt x="333250" y="38296"/>
                      <a:pt x="336652" y="37004"/>
                    </a:cubicBezTo>
                    <a:lnTo>
                      <a:pt x="346931" y="33348"/>
                    </a:lnTo>
                    <a:cubicBezTo>
                      <a:pt x="353800" y="30974"/>
                      <a:pt x="360623" y="28393"/>
                      <a:pt x="367549" y="26251"/>
                    </a:cubicBezTo>
                    <a:cubicBezTo>
                      <a:pt x="381475" y="22330"/>
                      <a:pt x="395335" y="17855"/>
                      <a:pt x="409444" y="15046"/>
                    </a:cubicBezTo>
                    <a:cubicBezTo>
                      <a:pt x="416475" y="13512"/>
                      <a:pt x="423501" y="11824"/>
                      <a:pt x="430549" y="10471"/>
                    </a:cubicBezTo>
                    <a:lnTo>
                      <a:pt x="451740" y="7026"/>
                    </a:lnTo>
                    <a:lnTo>
                      <a:pt x="462341" y="5344"/>
                    </a:lnTo>
                    <a:lnTo>
                      <a:pt x="472886" y="4230"/>
                    </a:lnTo>
                    <a:lnTo>
                      <a:pt x="493981" y="2110"/>
                    </a:lnTo>
                    <a:cubicBezTo>
                      <a:pt x="550377" y="-2898"/>
                      <a:pt x="609096" y="925"/>
                      <a:pt x="666218" y="14480"/>
                    </a:cubicBezTo>
                    <a:cubicBezTo>
                      <a:pt x="673401" y="15944"/>
                      <a:pt x="680454" y="18039"/>
                      <a:pt x="687508" y="20132"/>
                    </a:cubicBezTo>
                    <a:cubicBezTo>
                      <a:pt x="694543" y="22278"/>
                      <a:pt x="701671" y="24112"/>
                      <a:pt x="708606" y="26585"/>
                    </a:cubicBezTo>
                    <a:lnTo>
                      <a:pt x="729370" y="34144"/>
                    </a:lnTo>
                    <a:lnTo>
                      <a:pt x="734549" y="36064"/>
                    </a:lnTo>
                    <a:lnTo>
                      <a:pt x="739619" y="38254"/>
                    </a:lnTo>
                    <a:lnTo>
                      <a:pt x="749750" y="42661"/>
                    </a:lnTo>
                    <a:cubicBezTo>
                      <a:pt x="756506" y="45596"/>
                      <a:pt x="763273" y="48510"/>
                      <a:pt x="769760" y="51975"/>
                    </a:cubicBezTo>
                    <a:cubicBezTo>
                      <a:pt x="776300" y="55332"/>
                      <a:pt x="782897" y="58599"/>
                      <a:pt x="789357" y="62093"/>
                    </a:cubicBezTo>
                    <a:lnTo>
                      <a:pt x="808347" y="73203"/>
                    </a:lnTo>
                    <a:cubicBezTo>
                      <a:pt x="814743" y="76819"/>
                      <a:pt x="820641" y="81120"/>
                      <a:pt x="826792" y="85078"/>
                    </a:cubicBezTo>
                    <a:cubicBezTo>
                      <a:pt x="851002" y="101400"/>
                      <a:pt x="873885" y="119470"/>
                      <a:pt x="894809" y="139242"/>
                    </a:cubicBezTo>
                    <a:cubicBezTo>
                      <a:pt x="915750" y="159000"/>
                      <a:pt x="935053" y="180142"/>
                      <a:pt x="952703" y="202367"/>
                    </a:cubicBezTo>
                    <a:cubicBezTo>
                      <a:pt x="970359" y="224600"/>
                      <a:pt x="986363" y="247893"/>
                      <a:pt x="1000855" y="272145"/>
                    </a:cubicBezTo>
                    <a:cubicBezTo>
                      <a:pt x="1008009" y="284355"/>
                      <a:pt x="1014955" y="296653"/>
                      <a:pt x="1021351" y="309487"/>
                    </a:cubicBezTo>
                    <a:cubicBezTo>
                      <a:pt x="1024578" y="315896"/>
                      <a:pt x="1027712" y="322365"/>
                      <a:pt x="1030758" y="329086"/>
                    </a:cubicBezTo>
                    <a:cubicBezTo>
                      <a:pt x="1032294" y="332366"/>
                      <a:pt x="1033790" y="335920"/>
                      <a:pt x="1035293" y="339352"/>
                    </a:cubicBezTo>
                    <a:lnTo>
                      <a:pt x="1037565" y="344827"/>
                    </a:lnTo>
                    <a:lnTo>
                      <a:pt x="1038763" y="347833"/>
                    </a:lnTo>
                    <a:lnTo>
                      <a:pt x="1040232" y="351663"/>
                    </a:lnTo>
                    <a:lnTo>
                      <a:pt x="1010951" y="362366"/>
                    </a:lnTo>
                    <a:close/>
                  </a:path>
                </a:pathLst>
              </a:custGeom>
              <a:solidFill>
                <a:srgbClr val="FFA4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EBB923C-B3DF-414C-DE5F-1349C98D90E8}"/>
                  </a:ext>
                </a:extLst>
              </p:cNvPr>
              <p:cNvSpPr/>
              <p:nvPr/>
            </p:nvSpPr>
            <p:spPr>
              <a:xfrm>
                <a:off x="1697883" y="4594726"/>
                <a:ext cx="980644" cy="406278"/>
              </a:xfrm>
              <a:custGeom>
                <a:avLst/>
                <a:gdLst>
                  <a:gd name="connsiteX0" fmla="*/ 951366 w 980644"/>
                  <a:gd name="connsiteY0" fmla="*/ 341903 h 406278"/>
                  <a:gd name="connsiteX1" fmla="*/ 943679 w 980644"/>
                  <a:gd name="connsiteY1" fmla="*/ 323694 h 406278"/>
                  <a:gd name="connsiteX2" fmla="*/ 935362 w 980644"/>
                  <a:gd name="connsiteY2" fmla="*/ 306369 h 406278"/>
                  <a:gd name="connsiteX3" fmla="*/ 916952 w 980644"/>
                  <a:gd name="connsiteY3" fmla="*/ 272833 h 406278"/>
                  <a:gd name="connsiteX4" fmla="*/ 873561 w 980644"/>
                  <a:gd name="connsiteY4" fmla="*/ 209957 h 406278"/>
                  <a:gd name="connsiteX5" fmla="*/ 821824 w 980644"/>
                  <a:gd name="connsiteY5" fmla="*/ 153522 h 406278"/>
                  <a:gd name="connsiteX6" fmla="*/ 761742 w 980644"/>
                  <a:gd name="connsiteY6" fmla="*/ 105677 h 406278"/>
                  <a:gd name="connsiteX7" fmla="*/ 745555 w 980644"/>
                  <a:gd name="connsiteY7" fmla="*/ 95248 h 406278"/>
                  <a:gd name="connsiteX8" fmla="*/ 728924 w 980644"/>
                  <a:gd name="connsiteY8" fmla="*/ 85510 h 406278"/>
                  <a:gd name="connsiteX9" fmla="*/ 711786 w 980644"/>
                  <a:gd name="connsiteY9" fmla="*/ 76678 h 406278"/>
                  <a:gd name="connsiteX10" fmla="*/ 694304 w 980644"/>
                  <a:gd name="connsiteY10" fmla="*/ 68547 h 406278"/>
                  <a:gd name="connsiteX11" fmla="*/ 685462 w 980644"/>
                  <a:gd name="connsiteY11" fmla="*/ 64690 h 406278"/>
                  <a:gd name="connsiteX12" fmla="*/ 681041 w 980644"/>
                  <a:gd name="connsiteY12" fmla="*/ 62765 h 406278"/>
                  <a:gd name="connsiteX13" fmla="*/ 676513 w 980644"/>
                  <a:gd name="connsiteY13" fmla="*/ 61103 h 406278"/>
                  <a:gd name="connsiteX14" fmla="*/ 658386 w 980644"/>
                  <a:gd name="connsiteY14" fmla="*/ 54499 h 406278"/>
                  <a:gd name="connsiteX15" fmla="*/ 639944 w 980644"/>
                  <a:gd name="connsiteY15" fmla="*/ 48875 h 406278"/>
                  <a:gd name="connsiteX16" fmla="*/ 621320 w 980644"/>
                  <a:gd name="connsiteY16" fmla="*/ 43926 h 406278"/>
                  <a:gd name="connsiteX17" fmla="*/ 468720 w 980644"/>
                  <a:gd name="connsiteY17" fmla="*/ 33081 h 406278"/>
                  <a:gd name="connsiteX18" fmla="*/ 449706 w 980644"/>
                  <a:gd name="connsiteY18" fmla="*/ 34997 h 406278"/>
                  <a:gd name="connsiteX19" fmla="*/ 440201 w 980644"/>
                  <a:gd name="connsiteY19" fmla="*/ 35981 h 406278"/>
                  <a:gd name="connsiteX20" fmla="*/ 430741 w 980644"/>
                  <a:gd name="connsiteY20" fmla="*/ 37503 h 406278"/>
                  <a:gd name="connsiteX21" fmla="*/ 411822 w 980644"/>
                  <a:gd name="connsiteY21" fmla="*/ 40562 h 406278"/>
                  <a:gd name="connsiteX22" fmla="*/ 393072 w 980644"/>
                  <a:gd name="connsiteY22" fmla="*/ 44643 h 406278"/>
                  <a:gd name="connsiteX23" fmla="*/ 355966 w 980644"/>
                  <a:gd name="connsiteY23" fmla="*/ 54550 h 406278"/>
                  <a:gd name="connsiteX24" fmla="*/ 337788 w 980644"/>
                  <a:gd name="connsiteY24" fmla="*/ 60823 h 406278"/>
                  <a:gd name="connsiteX25" fmla="*/ 328720 w 980644"/>
                  <a:gd name="connsiteY25" fmla="*/ 64029 h 406278"/>
                  <a:gd name="connsiteX26" fmla="*/ 319829 w 980644"/>
                  <a:gd name="connsiteY26" fmla="*/ 67705 h 406278"/>
                  <a:gd name="connsiteX27" fmla="*/ 189841 w 980644"/>
                  <a:gd name="connsiteY27" fmla="*/ 148796 h 406278"/>
                  <a:gd name="connsiteX28" fmla="*/ 92173 w 980644"/>
                  <a:gd name="connsiteY28" fmla="*/ 266229 h 406278"/>
                  <a:gd name="connsiteX29" fmla="*/ 56572 w 980644"/>
                  <a:gd name="connsiteY29" fmla="*/ 333757 h 406278"/>
                  <a:gd name="connsiteX30" fmla="*/ 42143 w 980644"/>
                  <a:gd name="connsiteY30" fmla="*/ 369165 h 406278"/>
                  <a:gd name="connsiteX31" fmla="*/ 35864 w 980644"/>
                  <a:gd name="connsiteY31" fmla="*/ 387319 h 406278"/>
                  <a:gd name="connsiteX32" fmla="*/ 30307 w 980644"/>
                  <a:gd name="connsiteY32" fmla="*/ 406278 h 406278"/>
                  <a:gd name="connsiteX33" fmla="*/ 0 w 980644"/>
                  <a:gd name="connsiteY33" fmla="*/ 398968 h 406278"/>
                  <a:gd name="connsiteX34" fmla="*/ 1598 w 980644"/>
                  <a:gd name="connsiteY34" fmla="*/ 392933 h 406278"/>
                  <a:gd name="connsiteX35" fmla="*/ 3092 w 980644"/>
                  <a:gd name="connsiteY35" fmla="*/ 387735 h 406278"/>
                  <a:gd name="connsiteX36" fmla="*/ 6190 w 980644"/>
                  <a:gd name="connsiteY36" fmla="*/ 377754 h 406278"/>
                  <a:gd name="connsiteX37" fmla="*/ 12874 w 980644"/>
                  <a:gd name="connsiteY37" fmla="*/ 358426 h 406278"/>
                  <a:gd name="connsiteX38" fmla="*/ 28104 w 980644"/>
                  <a:gd name="connsiteY38" fmla="*/ 321044 h 406278"/>
                  <a:gd name="connsiteX39" fmla="*/ 65605 w 980644"/>
                  <a:gd name="connsiteY39" fmla="*/ 249916 h 406278"/>
                  <a:gd name="connsiteX40" fmla="*/ 169158 w 980644"/>
                  <a:gd name="connsiteY40" fmla="*/ 125468 h 406278"/>
                  <a:gd name="connsiteX41" fmla="*/ 308029 w 980644"/>
                  <a:gd name="connsiteY41" fmla="*/ 38849 h 406278"/>
                  <a:gd name="connsiteX42" fmla="*/ 317532 w 980644"/>
                  <a:gd name="connsiteY42" fmla="*/ 34929 h 406278"/>
                  <a:gd name="connsiteX43" fmla="*/ 327204 w 980644"/>
                  <a:gd name="connsiteY43" fmla="*/ 31497 h 406278"/>
                  <a:gd name="connsiteX44" fmla="*/ 346602 w 980644"/>
                  <a:gd name="connsiteY44" fmla="*/ 24811 h 406278"/>
                  <a:gd name="connsiteX45" fmla="*/ 386103 w 980644"/>
                  <a:gd name="connsiteY45" fmla="*/ 14257 h 406278"/>
                  <a:gd name="connsiteX46" fmla="*/ 406030 w 980644"/>
                  <a:gd name="connsiteY46" fmla="*/ 9928 h 406278"/>
                  <a:gd name="connsiteX47" fmla="*/ 426085 w 980644"/>
                  <a:gd name="connsiteY47" fmla="*/ 6677 h 406278"/>
                  <a:gd name="connsiteX48" fmla="*/ 436116 w 980644"/>
                  <a:gd name="connsiteY48" fmla="*/ 5075 h 406278"/>
                  <a:gd name="connsiteX49" fmla="*/ 446141 w 980644"/>
                  <a:gd name="connsiteY49" fmla="*/ 4025 h 406278"/>
                  <a:gd name="connsiteX50" fmla="*/ 466196 w 980644"/>
                  <a:gd name="connsiteY50" fmla="*/ 2007 h 406278"/>
                  <a:gd name="connsiteX51" fmla="*/ 628615 w 980644"/>
                  <a:gd name="connsiteY51" fmla="*/ 13615 h 406278"/>
                  <a:gd name="connsiteX52" fmla="*/ 648571 w 980644"/>
                  <a:gd name="connsiteY52" fmla="*/ 18916 h 406278"/>
                  <a:gd name="connsiteX53" fmla="*/ 668342 w 980644"/>
                  <a:gd name="connsiteY53" fmla="*/ 24953 h 406278"/>
                  <a:gd name="connsiteX54" fmla="*/ 687787 w 980644"/>
                  <a:gd name="connsiteY54" fmla="*/ 32034 h 406278"/>
                  <a:gd name="connsiteX55" fmla="*/ 692640 w 980644"/>
                  <a:gd name="connsiteY55" fmla="*/ 33824 h 406278"/>
                  <a:gd name="connsiteX56" fmla="*/ 697385 w 980644"/>
                  <a:gd name="connsiteY56" fmla="*/ 35883 h 406278"/>
                  <a:gd name="connsiteX57" fmla="*/ 706871 w 980644"/>
                  <a:gd name="connsiteY57" fmla="*/ 40014 h 406278"/>
                  <a:gd name="connsiteX58" fmla="*/ 725617 w 980644"/>
                  <a:gd name="connsiteY58" fmla="*/ 48736 h 406278"/>
                  <a:gd name="connsiteX59" fmla="*/ 743984 w 980644"/>
                  <a:gd name="connsiteY59" fmla="*/ 58211 h 406278"/>
                  <a:gd name="connsiteX60" fmla="*/ 761795 w 980644"/>
                  <a:gd name="connsiteY60" fmla="*/ 68636 h 406278"/>
                  <a:gd name="connsiteX61" fmla="*/ 779111 w 980644"/>
                  <a:gd name="connsiteY61" fmla="*/ 79789 h 406278"/>
                  <a:gd name="connsiteX62" fmla="*/ 843161 w 980644"/>
                  <a:gd name="connsiteY62" fmla="*/ 130791 h 406278"/>
                  <a:gd name="connsiteX63" fmla="*/ 897976 w 980644"/>
                  <a:gd name="connsiteY63" fmla="*/ 190572 h 406278"/>
                  <a:gd name="connsiteX64" fmla="*/ 943748 w 980644"/>
                  <a:gd name="connsiteY64" fmla="*/ 256898 h 406278"/>
                  <a:gd name="connsiteX65" fmla="*/ 963201 w 980644"/>
                  <a:gd name="connsiteY65" fmla="*/ 292337 h 406278"/>
                  <a:gd name="connsiteX66" fmla="*/ 972064 w 980644"/>
                  <a:gd name="connsiteY66" fmla="*/ 310798 h 406278"/>
                  <a:gd name="connsiteX67" fmla="*/ 976289 w 980644"/>
                  <a:gd name="connsiteY67" fmla="*/ 320357 h 406278"/>
                  <a:gd name="connsiteX68" fmla="*/ 980645 w 980644"/>
                  <a:gd name="connsiteY68" fmla="*/ 331191 h 406278"/>
                  <a:gd name="connsiteX69" fmla="*/ 951366 w 980644"/>
                  <a:gd name="connsiteY69" fmla="*/ 341903 h 4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980644" h="406278">
                    <a:moveTo>
                      <a:pt x="951366" y="341903"/>
                    </a:moveTo>
                    <a:cubicBezTo>
                      <a:pt x="948840" y="335247"/>
                      <a:pt x="946377" y="329641"/>
                      <a:pt x="943679" y="323694"/>
                    </a:cubicBezTo>
                    <a:cubicBezTo>
                      <a:pt x="941025" y="317833"/>
                      <a:pt x="938236" y="312076"/>
                      <a:pt x="935362" y="306369"/>
                    </a:cubicBezTo>
                    <a:cubicBezTo>
                      <a:pt x="929667" y="294923"/>
                      <a:pt x="923388" y="283832"/>
                      <a:pt x="916952" y="272833"/>
                    </a:cubicBezTo>
                    <a:cubicBezTo>
                      <a:pt x="903881" y="250964"/>
                      <a:pt x="889425" y="229930"/>
                      <a:pt x="873561" y="209957"/>
                    </a:cubicBezTo>
                    <a:cubicBezTo>
                      <a:pt x="857701" y="189986"/>
                      <a:pt x="840431" y="171088"/>
                      <a:pt x="821824" y="153522"/>
                    </a:cubicBezTo>
                    <a:cubicBezTo>
                      <a:pt x="803228" y="135940"/>
                      <a:pt x="783012" y="120027"/>
                      <a:pt x="761742" y="105677"/>
                    </a:cubicBezTo>
                    <a:cubicBezTo>
                      <a:pt x="756334" y="102220"/>
                      <a:pt x="751169" y="98386"/>
                      <a:pt x="745555" y="95248"/>
                    </a:cubicBezTo>
                    <a:lnTo>
                      <a:pt x="728924" y="85510"/>
                    </a:lnTo>
                    <a:cubicBezTo>
                      <a:pt x="723270" y="82462"/>
                      <a:pt x="717497" y="79624"/>
                      <a:pt x="711786" y="76678"/>
                    </a:cubicBezTo>
                    <a:cubicBezTo>
                      <a:pt x="706124" y="73622"/>
                      <a:pt x="700205" y="71104"/>
                      <a:pt x="694304" y="68547"/>
                    </a:cubicBezTo>
                    <a:lnTo>
                      <a:pt x="685462" y="64690"/>
                    </a:lnTo>
                    <a:lnTo>
                      <a:pt x="681041" y="62765"/>
                    </a:lnTo>
                    <a:lnTo>
                      <a:pt x="676513" y="61103"/>
                    </a:lnTo>
                    <a:lnTo>
                      <a:pt x="658386" y="54499"/>
                    </a:lnTo>
                    <a:cubicBezTo>
                      <a:pt x="652336" y="52325"/>
                      <a:pt x="646088" y="50766"/>
                      <a:pt x="639944" y="48875"/>
                    </a:cubicBezTo>
                    <a:cubicBezTo>
                      <a:pt x="633781" y="47040"/>
                      <a:pt x="627627" y="45180"/>
                      <a:pt x="621320" y="43926"/>
                    </a:cubicBezTo>
                    <a:cubicBezTo>
                      <a:pt x="571307" y="32095"/>
                      <a:pt x="519500" y="28544"/>
                      <a:pt x="468720" y="33081"/>
                    </a:cubicBezTo>
                    <a:lnTo>
                      <a:pt x="449706" y="34997"/>
                    </a:lnTo>
                    <a:lnTo>
                      <a:pt x="440201" y="35981"/>
                    </a:lnTo>
                    <a:lnTo>
                      <a:pt x="430741" y="37503"/>
                    </a:lnTo>
                    <a:lnTo>
                      <a:pt x="411822" y="40562"/>
                    </a:lnTo>
                    <a:cubicBezTo>
                      <a:pt x="405546" y="41771"/>
                      <a:pt x="399322" y="43288"/>
                      <a:pt x="393072" y="44643"/>
                    </a:cubicBezTo>
                    <a:cubicBezTo>
                      <a:pt x="380507" y="47100"/>
                      <a:pt x="368307" y="51129"/>
                      <a:pt x="355966" y="54550"/>
                    </a:cubicBezTo>
                    <a:cubicBezTo>
                      <a:pt x="349846" y="56440"/>
                      <a:pt x="343850" y="58741"/>
                      <a:pt x="337788" y="60823"/>
                    </a:cubicBezTo>
                    <a:lnTo>
                      <a:pt x="328720" y="64029"/>
                    </a:lnTo>
                    <a:cubicBezTo>
                      <a:pt x="325723" y="65165"/>
                      <a:pt x="322794" y="66483"/>
                      <a:pt x="319829" y="67705"/>
                    </a:cubicBezTo>
                    <a:cubicBezTo>
                      <a:pt x="272306" y="87059"/>
                      <a:pt x="228065" y="114668"/>
                      <a:pt x="189841" y="148796"/>
                    </a:cubicBezTo>
                    <a:cubicBezTo>
                      <a:pt x="151362" y="182702"/>
                      <a:pt x="118816" y="222829"/>
                      <a:pt x="92173" y="266229"/>
                    </a:cubicBezTo>
                    <a:cubicBezTo>
                      <a:pt x="78831" y="287937"/>
                      <a:pt x="66911" y="310484"/>
                      <a:pt x="56572" y="333757"/>
                    </a:cubicBezTo>
                    <a:cubicBezTo>
                      <a:pt x="51310" y="345353"/>
                      <a:pt x="46589" y="357195"/>
                      <a:pt x="42143" y="369165"/>
                    </a:cubicBezTo>
                    <a:cubicBezTo>
                      <a:pt x="39930" y="375155"/>
                      <a:pt x="37837" y="381199"/>
                      <a:pt x="35864" y="387319"/>
                    </a:cubicBezTo>
                    <a:cubicBezTo>
                      <a:pt x="33850" y="393516"/>
                      <a:pt x="32076" y="399404"/>
                      <a:pt x="30307" y="406278"/>
                    </a:cubicBezTo>
                    <a:lnTo>
                      <a:pt x="0" y="398968"/>
                    </a:lnTo>
                    <a:lnTo>
                      <a:pt x="1598" y="392933"/>
                    </a:lnTo>
                    <a:lnTo>
                      <a:pt x="3092" y="387735"/>
                    </a:lnTo>
                    <a:cubicBezTo>
                      <a:pt x="4095" y="384351"/>
                      <a:pt x="5123" y="381011"/>
                      <a:pt x="6190" y="377754"/>
                    </a:cubicBezTo>
                    <a:cubicBezTo>
                      <a:pt x="8306" y="371189"/>
                      <a:pt x="10529" y="364774"/>
                      <a:pt x="12874" y="358426"/>
                    </a:cubicBezTo>
                    <a:cubicBezTo>
                      <a:pt x="17581" y="345744"/>
                      <a:pt x="22565" y="333259"/>
                      <a:pt x="28104" y="321044"/>
                    </a:cubicBezTo>
                    <a:cubicBezTo>
                      <a:pt x="38997" y="296532"/>
                      <a:pt x="51535" y="272811"/>
                      <a:pt x="65605" y="249916"/>
                    </a:cubicBezTo>
                    <a:cubicBezTo>
                      <a:pt x="93694" y="204162"/>
                      <a:pt x="128151" y="161619"/>
                      <a:pt x="169158" y="125468"/>
                    </a:cubicBezTo>
                    <a:cubicBezTo>
                      <a:pt x="209880" y="89108"/>
                      <a:pt x="257258" y="59517"/>
                      <a:pt x="308029" y="38849"/>
                    </a:cubicBezTo>
                    <a:cubicBezTo>
                      <a:pt x="311198" y="37544"/>
                      <a:pt x="314332" y="36143"/>
                      <a:pt x="317532" y="34929"/>
                    </a:cubicBezTo>
                    <a:lnTo>
                      <a:pt x="327204" y="31497"/>
                    </a:lnTo>
                    <a:cubicBezTo>
                      <a:pt x="333670" y="29269"/>
                      <a:pt x="340080" y="26829"/>
                      <a:pt x="346602" y="24811"/>
                    </a:cubicBezTo>
                    <a:cubicBezTo>
                      <a:pt x="359735" y="21140"/>
                      <a:pt x="372767" y="16888"/>
                      <a:pt x="386103" y="14257"/>
                    </a:cubicBezTo>
                    <a:cubicBezTo>
                      <a:pt x="392745" y="12812"/>
                      <a:pt x="399369" y="11210"/>
                      <a:pt x="406030" y="9928"/>
                    </a:cubicBezTo>
                    <a:lnTo>
                      <a:pt x="426085" y="6677"/>
                    </a:lnTo>
                    <a:lnTo>
                      <a:pt x="436116" y="5075"/>
                    </a:lnTo>
                    <a:lnTo>
                      <a:pt x="446141" y="4025"/>
                    </a:lnTo>
                    <a:lnTo>
                      <a:pt x="466196" y="2007"/>
                    </a:lnTo>
                    <a:cubicBezTo>
                      <a:pt x="519783" y="-2765"/>
                      <a:pt x="575047" y="922"/>
                      <a:pt x="628615" y="13615"/>
                    </a:cubicBezTo>
                    <a:cubicBezTo>
                      <a:pt x="635359" y="14974"/>
                      <a:pt x="641964" y="16952"/>
                      <a:pt x="648571" y="18916"/>
                    </a:cubicBezTo>
                    <a:cubicBezTo>
                      <a:pt x="655161" y="20934"/>
                      <a:pt x="661849" y="22630"/>
                      <a:pt x="668342" y="24953"/>
                    </a:cubicBezTo>
                    <a:lnTo>
                      <a:pt x="687787" y="32034"/>
                    </a:lnTo>
                    <a:lnTo>
                      <a:pt x="692640" y="33824"/>
                    </a:lnTo>
                    <a:lnTo>
                      <a:pt x="697385" y="35883"/>
                    </a:lnTo>
                    <a:lnTo>
                      <a:pt x="706871" y="40014"/>
                    </a:lnTo>
                    <a:cubicBezTo>
                      <a:pt x="713199" y="42759"/>
                      <a:pt x="719542" y="45475"/>
                      <a:pt x="725617" y="48736"/>
                    </a:cubicBezTo>
                    <a:cubicBezTo>
                      <a:pt x="731742" y="51889"/>
                      <a:pt x="737928" y="54940"/>
                      <a:pt x="743984" y="58211"/>
                    </a:cubicBezTo>
                    <a:lnTo>
                      <a:pt x="761795" y="68636"/>
                    </a:lnTo>
                    <a:cubicBezTo>
                      <a:pt x="767800" y="72014"/>
                      <a:pt x="773330" y="76083"/>
                      <a:pt x="779111" y="79789"/>
                    </a:cubicBezTo>
                    <a:cubicBezTo>
                      <a:pt x="801851" y="95123"/>
                      <a:pt x="823400" y="112115"/>
                      <a:pt x="843161" y="130791"/>
                    </a:cubicBezTo>
                    <a:cubicBezTo>
                      <a:pt x="862935" y="149453"/>
                      <a:pt x="881221" y="169474"/>
                      <a:pt x="897976" y="190572"/>
                    </a:cubicBezTo>
                    <a:cubicBezTo>
                      <a:pt x="914737" y="211674"/>
                      <a:pt x="929967" y="233837"/>
                      <a:pt x="943748" y="256898"/>
                    </a:cubicBezTo>
                    <a:cubicBezTo>
                      <a:pt x="950543" y="268501"/>
                      <a:pt x="957156" y="280197"/>
                      <a:pt x="963201" y="292337"/>
                    </a:cubicBezTo>
                    <a:cubicBezTo>
                      <a:pt x="966253" y="298395"/>
                      <a:pt x="969213" y="304508"/>
                      <a:pt x="972064" y="310798"/>
                    </a:cubicBezTo>
                    <a:cubicBezTo>
                      <a:pt x="973513" y="313888"/>
                      <a:pt x="974886" y="317165"/>
                      <a:pt x="976289" y="320357"/>
                    </a:cubicBezTo>
                    <a:cubicBezTo>
                      <a:pt x="977733" y="323831"/>
                      <a:pt x="978908" y="326572"/>
                      <a:pt x="980645" y="331191"/>
                    </a:cubicBezTo>
                    <a:lnTo>
                      <a:pt x="951366" y="341903"/>
                    </a:lnTo>
                    <a:close/>
                  </a:path>
                </a:pathLst>
              </a:custGeom>
              <a:solidFill>
                <a:srgbClr val="FFE3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6BBEC95-49DC-326B-1986-43818EA13E8B}"/>
                  </a:ext>
                </a:extLst>
              </p:cNvPr>
              <p:cNvSpPr/>
              <p:nvPr/>
            </p:nvSpPr>
            <p:spPr>
              <a:xfrm>
                <a:off x="1728195" y="4625905"/>
                <a:ext cx="921059" cy="382412"/>
              </a:xfrm>
              <a:custGeom>
                <a:avLst/>
                <a:gdLst>
                  <a:gd name="connsiteX0" fmla="*/ 891774 w 921059"/>
                  <a:gd name="connsiteY0" fmla="*/ 321432 h 382412"/>
                  <a:gd name="connsiteX1" fmla="*/ 884982 w 921059"/>
                  <a:gd name="connsiteY1" fmla="*/ 305406 h 382412"/>
                  <a:gd name="connsiteX2" fmla="*/ 877207 w 921059"/>
                  <a:gd name="connsiteY2" fmla="*/ 289219 h 382412"/>
                  <a:gd name="connsiteX3" fmla="*/ 859842 w 921059"/>
                  <a:gd name="connsiteY3" fmla="*/ 257586 h 382412"/>
                  <a:gd name="connsiteX4" fmla="*/ 818831 w 921059"/>
                  <a:gd name="connsiteY4" fmla="*/ 198162 h 382412"/>
                  <a:gd name="connsiteX5" fmla="*/ 770173 w 921059"/>
                  <a:gd name="connsiteY5" fmla="*/ 145073 h 382412"/>
                  <a:gd name="connsiteX6" fmla="*/ 714059 w 921059"/>
                  <a:gd name="connsiteY6" fmla="*/ 100389 h 382412"/>
                  <a:gd name="connsiteX7" fmla="*/ 699003 w 921059"/>
                  <a:gd name="connsiteY7" fmla="*/ 90682 h 382412"/>
                  <a:gd name="connsiteX8" fmla="*/ 683552 w 921059"/>
                  <a:gd name="connsiteY8" fmla="*/ 81629 h 382412"/>
                  <a:gd name="connsiteX9" fmla="*/ 667642 w 921059"/>
                  <a:gd name="connsiteY9" fmla="*/ 73440 h 382412"/>
                  <a:gd name="connsiteX10" fmla="*/ 651426 w 921059"/>
                  <a:gd name="connsiteY10" fmla="*/ 65900 h 382412"/>
                  <a:gd name="connsiteX11" fmla="*/ 643229 w 921059"/>
                  <a:gd name="connsiteY11" fmla="*/ 62319 h 382412"/>
                  <a:gd name="connsiteX12" fmla="*/ 639133 w 921059"/>
                  <a:gd name="connsiteY12" fmla="*/ 60525 h 382412"/>
                  <a:gd name="connsiteX13" fmla="*/ 634932 w 921059"/>
                  <a:gd name="connsiteY13" fmla="*/ 58991 h 382412"/>
                  <a:gd name="connsiteX14" fmla="*/ 618126 w 921059"/>
                  <a:gd name="connsiteY14" fmla="*/ 52865 h 382412"/>
                  <a:gd name="connsiteX15" fmla="*/ 601013 w 921059"/>
                  <a:gd name="connsiteY15" fmla="*/ 47656 h 382412"/>
                  <a:gd name="connsiteX16" fmla="*/ 583723 w 921059"/>
                  <a:gd name="connsiteY16" fmla="*/ 43060 h 382412"/>
                  <a:gd name="connsiteX17" fmla="*/ 440941 w 921059"/>
                  <a:gd name="connsiteY17" fmla="*/ 32976 h 382412"/>
                  <a:gd name="connsiteX18" fmla="*/ 422966 w 921059"/>
                  <a:gd name="connsiteY18" fmla="*/ 34790 h 382412"/>
                  <a:gd name="connsiteX19" fmla="*/ 413980 w 921059"/>
                  <a:gd name="connsiteY19" fmla="*/ 35710 h 382412"/>
                  <a:gd name="connsiteX20" fmla="*/ 405090 w 921059"/>
                  <a:gd name="connsiteY20" fmla="*/ 37151 h 382412"/>
                  <a:gd name="connsiteX21" fmla="*/ 387306 w 921059"/>
                  <a:gd name="connsiteY21" fmla="*/ 40017 h 382412"/>
                  <a:gd name="connsiteX22" fmla="*/ 369735 w 921059"/>
                  <a:gd name="connsiteY22" fmla="*/ 43852 h 382412"/>
                  <a:gd name="connsiteX23" fmla="*/ 335023 w 921059"/>
                  <a:gd name="connsiteY23" fmla="*/ 53108 h 382412"/>
                  <a:gd name="connsiteX24" fmla="*/ 318065 w 921059"/>
                  <a:gd name="connsiteY24" fmla="*/ 58971 h 382412"/>
                  <a:gd name="connsiteX25" fmla="*/ 309604 w 921059"/>
                  <a:gd name="connsiteY25" fmla="*/ 61952 h 382412"/>
                  <a:gd name="connsiteX26" fmla="*/ 301323 w 921059"/>
                  <a:gd name="connsiteY26" fmla="*/ 65385 h 382412"/>
                  <a:gd name="connsiteX27" fmla="*/ 180218 w 921059"/>
                  <a:gd name="connsiteY27" fmla="*/ 140946 h 382412"/>
                  <a:gd name="connsiteX28" fmla="*/ 88434 w 921059"/>
                  <a:gd name="connsiteY28" fmla="*/ 251364 h 382412"/>
                  <a:gd name="connsiteX29" fmla="*/ 54732 w 921059"/>
                  <a:gd name="connsiteY29" fmla="*/ 315292 h 382412"/>
                  <a:gd name="connsiteX30" fmla="*/ 41106 w 921059"/>
                  <a:gd name="connsiteY30" fmla="*/ 348728 h 382412"/>
                  <a:gd name="connsiteX31" fmla="*/ 35231 w 921059"/>
                  <a:gd name="connsiteY31" fmla="*/ 365707 h 382412"/>
                  <a:gd name="connsiteX32" fmla="*/ 30307 w 921059"/>
                  <a:gd name="connsiteY32" fmla="*/ 382413 h 382412"/>
                  <a:gd name="connsiteX33" fmla="*/ 0 w 921059"/>
                  <a:gd name="connsiteY33" fmla="*/ 375102 h 382412"/>
                  <a:gd name="connsiteX34" fmla="*/ 5558 w 921059"/>
                  <a:gd name="connsiteY34" fmla="*/ 356143 h 382412"/>
                  <a:gd name="connsiteX35" fmla="*/ 11837 w 921059"/>
                  <a:gd name="connsiteY35" fmla="*/ 337988 h 382412"/>
                  <a:gd name="connsiteX36" fmla="*/ 26265 w 921059"/>
                  <a:gd name="connsiteY36" fmla="*/ 302581 h 382412"/>
                  <a:gd name="connsiteX37" fmla="*/ 61866 w 921059"/>
                  <a:gd name="connsiteY37" fmla="*/ 235053 h 382412"/>
                  <a:gd name="connsiteX38" fmla="*/ 159535 w 921059"/>
                  <a:gd name="connsiteY38" fmla="*/ 117619 h 382412"/>
                  <a:gd name="connsiteX39" fmla="*/ 289523 w 921059"/>
                  <a:gd name="connsiteY39" fmla="*/ 36529 h 382412"/>
                  <a:gd name="connsiteX40" fmla="*/ 298413 w 921059"/>
                  <a:gd name="connsiteY40" fmla="*/ 32852 h 382412"/>
                  <a:gd name="connsiteX41" fmla="*/ 307481 w 921059"/>
                  <a:gd name="connsiteY41" fmla="*/ 29647 h 382412"/>
                  <a:gd name="connsiteX42" fmla="*/ 325659 w 921059"/>
                  <a:gd name="connsiteY42" fmla="*/ 23373 h 382412"/>
                  <a:gd name="connsiteX43" fmla="*/ 362765 w 921059"/>
                  <a:gd name="connsiteY43" fmla="*/ 13467 h 382412"/>
                  <a:gd name="connsiteX44" fmla="*/ 381515 w 921059"/>
                  <a:gd name="connsiteY44" fmla="*/ 9385 h 382412"/>
                  <a:gd name="connsiteX45" fmla="*/ 400434 w 921059"/>
                  <a:gd name="connsiteY45" fmla="*/ 6326 h 382412"/>
                  <a:gd name="connsiteX46" fmla="*/ 409895 w 921059"/>
                  <a:gd name="connsiteY46" fmla="*/ 4805 h 382412"/>
                  <a:gd name="connsiteX47" fmla="*/ 419399 w 921059"/>
                  <a:gd name="connsiteY47" fmla="*/ 3820 h 382412"/>
                  <a:gd name="connsiteX48" fmla="*/ 438413 w 921059"/>
                  <a:gd name="connsiteY48" fmla="*/ 1905 h 382412"/>
                  <a:gd name="connsiteX49" fmla="*/ 591013 w 921059"/>
                  <a:gd name="connsiteY49" fmla="*/ 12750 h 382412"/>
                  <a:gd name="connsiteX50" fmla="*/ 609637 w 921059"/>
                  <a:gd name="connsiteY50" fmla="*/ 17699 h 382412"/>
                  <a:gd name="connsiteX51" fmla="*/ 628080 w 921059"/>
                  <a:gd name="connsiteY51" fmla="*/ 23322 h 382412"/>
                  <a:gd name="connsiteX52" fmla="*/ 646206 w 921059"/>
                  <a:gd name="connsiteY52" fmla="*/ 29926 h 382412"/>
                  <a:gd name="connsiteX53" fmla="*/ 650734 w 921059"/>
                  <a:gd name="connsiteY53" fmla="*/ 31588 h 382412"/>
                  <a:gd name="connsiteX54" fmla="*/ 655155 w 921059"/>
                  <a:gd name="connsiteY54" fmla="*/ 33513 h 382412"/>
                  <a:gd name="connsiteX55" fmla="*/ 663997 w 921059"/>
                  <a:gd name="connsiteY55" fmla="*/ 37371 h 382412"/>
                  <a:gd name="connsiteX56" fmla="*/ 681479 w 921059"/>
                  <a:gd name="connsiteY56" fmla="*/ 45501 h 382412"/>
                  <a:gd name="connsiteX57" fmla="*/ 698617 w 921059"/>
                  <a:gd name="connsiteY57" fmla="*/ 54334 h 382412"/>
                  <a:gd name="connsiteX58" fmla="*/ 715248 w 921059"/>
                  <a:gd name="connsiteY58" fmla="*/ 64072 h 382412"/>
                  <a:gd name="connsiteX59" fmla="*/ 731435 w 921059"/>
                  <a:gd name="connsiteY59" fmla="*/ 74500 h 382412"/>
                  <a:gd name="connsiteX60" fmla="*/ 791517 w 921059"/>
                  <a:gd name="connsiteY60" fmla="*/ 122346 h 382412"/>
                  <a:gd name="connsiteX61" fmla="*/ 843255 w 921059"/>
                  <a:gd name="connsiteY61" fmla="*/ 178781 h 382412"/>
                  <a:gd name="connsiteX62" fmla="*/ 886645 w 921059"/>
                  <a:gd name="connsiteY62" fmla="*/ 241657 h 382412"/>
                  <a:gd name="connsiteX63" fmla="*/ 905055 w 921059"/>
                  <a:gd name="connsiteY63" fmla="*/ 275192 h 382412"/>
                  <a:gd name="connsiteX64" fmla="*/ 913372 w 921059"/>
                  <a:gd name="connsiteY64" fmla="*/ 292517 h 382412"/>
                  <a:gd name="connsiteX65" fmla="*/ 921060 w 921059"/>
                  <a:gd name="connsiteY65" fmla="*/ 310726 h 382412"/>
                  <a:gd name="connsiteX66" fmla="*/ 891774 w 921059"/>
                  <a:gd name="connsiteY66" fmla="*/ 321432 h 38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921059" h="382412">
                    <a:moveTo>
                      <a:pt x="891774" y="321432"/>
                    </a:moveTo>
                    <a:cubicBezTo>
                      <a:pt x="889904" y="316500"/>
                      <a:pt x="887416" y="310737"/>
                      <a:pt x="884982" y="305406"/>
                    </a:cubicBezTo>
                    <a:cubicBezTo>
                      <a:pt x="882523" y="299976"/>
                      <a:pt x="879908" y="294577"/>
                      <a:pt x="877207" y="289219"/>
                    </a:cubicBezTo>
                    <a:cubicBezTo>
                      <a:pt x="871863" y="278467"/>
                      <a:pt x="865918" y="267978"/>
                      <a:pt x="859842" y="257586"/>
                    </a:cubicBezTo>
                    <a:cubicBezTo>
                      <a:pt x="847481" y="236908"/>
                      <a:pt x="833798" y="217005"/>
                      <a:pt x="818831" y="198162"/>
                    </a:cubicBezTo>
                    <a:cubicBezTo>
                      <a:pt x="803864" y="179317"/>
                      <a:pt x="787611" y="161542"/>
                      <a:pt x="770173" y="145073"/>
                    </a:cubicBezTo>
                    <a:cubicBezTo>
                      <a:pt x="752742" y="128585"/>
                      <a:pt x="733859" y="113751"/>
                      <a:pt x="714059" y="100389"/>
                    </a:cubicBezTo>
                    <a:cubicBezTo>
                      <a:pt x="709024" y="97181"/>
                      <a:pt x="704224" y="93582"/>
                      <a:pt x="699003" y="90682"/>
                    </a:cubicBezTo>
                    <a:lnTo>
                      <a:pt x="683552" y="81629"/>
                    </a:lnTo>
                    <a:cubicBezTo>
                      <a:pt x="678299" y="78802"/>
                      <a:pt x="672939" y="76181"/>
                      <a:pt x="667642" y="73440"/>
                    </a:cubicBezTo>
                    <a:cubicBezTo>
                      <a:pt x="662395" y="70589"/>
                      <a:pt x="656898" y="68267"/>
                      <a:pt x="651426" y="65900"/>
                    </a:cubicBezTo>
                    <a:lnTo>
                      <a:pt x="643229" y="62319"/>
                    </a:lnTo>
                    <a:lnTo>
                      <a:pt x="639133" y="60525"/>
                    </a:lnTo>
                    <a:lnTo>
                      <a:pt x="634932" y="58991"/>
                    </a:lnTo>
                    <a:lnTo>
                      <a:pt x="618126" y="52865"/>
                    </a:lnTo>
                    <a:cubicBezTo>
                      <a:pt x="612517" y="50840"/>
                      <a:pt x="606709" y="49419"/>
                      <a:pt x="601013" y="47656"/>
                    </a:cubicBezTo>
                    <a:cubicBezTo>
                      <a:pt x="595298" y="45949"/>
                      <a:pt x="589589" y="44208"/>
                      <a:pt x="583723" y="43060"/>
                    </a:cubicBezTo>
                    <a:cubicBezTo>
                      <a:pt x="537264" y="32092"/>
                      <a:pt x="488914" y="28677"/>
                      <a:pt x="440941" y="32976"/>
                    </a:cubicBezTo>
                    <a:lnTo>
                      <a:pt x="422966" y="34790"/>
                    </a:lnTo>
                    <a:lnTo>
                      <a:pt x="413980" y="35710"/>
                    </a:lnTo>
                    <a:lnTo>
                      <a:pt x="405090" y="37151"/>
                    </a:lnTo>
                    <a:lnTo>
                      <a:pt x="387306" y="40017"/>
                    </a:lnTo>
                    <a:cubicBezTo>
                      <a:pt x="381418" y="41153"/>
                      <a:pt x="375596" y="42588"/>
                      <a:pt x="369735" y="43852"/>
                    </a:cubicBezTo>
                    <a:cubicBezTo>
                      <a:pt x="357940" y="46133"/>
                      <a:pt x="346569" y="49938"/>
                      <a:pt x="335023" y="53108"/>
                    </a:cubicBezTo>
                    <a:cubicBezTo>
                      <a:pt x="329306" y="54871"/>
                      <a:pt x="323723" y="57033"/>
                      <a:pt x="318065" y="58971"/>
                    </a:cubicBezTo>
                    <a:lnTo>
                      <a:pt x="309604" y="61952"/>
                    </a:lnTo>
                    <a:cubicBezTo>
                      <a:pt x="306807" y="63009"/>
                      <a:pt x="304086" y="64249"/>
                      <a:pt x="301323" y="65385"/>
                    </a:cubicBezTo>
                    <a:cubicBezTo>
                      <a:pt x="257048" y="83424"/>
                      <a:pt x="215942" y="109052"/>
                      <a:pt x="180218" y="140946"/>
                    </a:cubicBezTo>
                    <a:cubicBezTo>
                      <a:pt x="144266" y="172609"/>
                      <a:pt x="113633" y="210320"/>
                      <a:pt x="88434" y="251364"/>
                    </a:cubicBezTo>
                    <a:cubicBezTo>
                      <a:pt x="75820" y="271885"/>
                      <a:pt x="64516" y="293257"/>
                      <a:pt x="54732" y="315292"/>
                    </a:cubicBezTo>
                    <a:cubicBezTo>
                      <a:pt x="49748" y="326267"/>
                      <a:pt x="45288" y="337468"/>
                      <a:pt x="41106" y="348728"/>
                    </a:cubicBezTo>
                    <a:cubicBezTo>
                      <a:pt x="39024" y="354362"/>
                      <a:pt x="37059" y="360031"/>
                      <a:pt x="35231" y="365707"/>
                    </a:cubicBezTo>
                    <a:cubicBezTo>
                      <a:pt x="33399" y="371290"/>
                      <a:pt x="31633" y="377286"/>
                      <a:pt x="30307" y="382413"/>
                    </a:cubicBezTo>
                    <a:lnTo>
                      <a:pt x="0" y="375102"/>
                    </a:lnTo>
                    <a:cubicBezTo>
                      <a:pt x="1770" y="368229"/>
                      <a:pt x="3543" y="362339"/>
                      <a:pt x="5558" y="356143"/>
                    </a:cubicBezTo>
                    <a:cubicBezTo>
                      <a:pt x="7530" y="350022"/>
                      <a:pt x="9625" y="343979"/>
                      <a:pt x="11837" y="337988"/>
                    </a:cubicBezTo>
                    <a:cubicBezTo>
                      <a:pt x="16282" y="326018"/>
                      <a:pt x="21003" y="314175"/>
                      <a:pt x="26265" y="302581"/>
                    </a:cubicBezTo>
                    <a:cubicBezTo>
                      <a:pt x="36602" y="279307"/>
                      <a:pt x="48525" y="256763"/>
                      <a:pt x="61866" y="235053"/>
                    </a:cubicBezTo>
                    <a:cubicBezTo>
                      <a:pt x="88511" y="191654"/>
                      <a:pt x="121055" y="151526"/>
                      <a:pt x="159535" y="117619"/>
                    </a:cubicBezTo>
                    <a:cubicBezTo>
                      <a:pt x="197759" y="83492"/>
                      <a:pt x="241999" y="55883"/>
                      <a:pt x="289523" y="36529"/>
                    </a:cubicBezTo>
                    <a:cubicBezTo>
                      <a:pt x="292489" y="35308"/>
                      <a:pt x="295416" y="33988"/>
                      <a:pt x="298413" y="32852"/>
                    </a:cubicBezTo>
                    <a:lnTo>
                      <a:pt x="307481" y="29647"/>
                    </a:lnTo>
                    <a:cubicBezTo>
                      <a:pt x="313543" y="27565"/>
                      <a:pt x="319539" y="25263"/>
                      <a:pt x="325659" y="23373"/>
                    </a:cubicBezTo>
                    <a:cubicBezTo>
                      <a:pt x="338000" y="19952"/>
                      <a:pt x="350200" y="15923"/>
                      <a:pt x="362765" y="13467"/>
                    </a:cubicBezTo>
                    <a:cubicBezTo>
                      <a:pt x="369017" y="12112"/>
                      <a:pt x="375241" y="10594"/>
                      <a:pt x="381515" y="9385"/>
                    </a:cubicBezTo>
                    <a:lnTo>
                      <a:pt x="400434" y="6326"/>
                    </a:lnTo>
                    <a:lnTo>
                      <a:pt x="409895" y="4805"/>
                    </a:lnTo>
                    <a:lnTo>
                      <a:pt x="419399" y="3820"/>
                    </a:lnTo>
                    <a:lnTo>
                      <a:pt x="438413" y="1905"/>
                    </a:lnTo>
                    <a:cubicBezTo>
                      <a:pt x="489195" y="-2632"/>
                      <a:pt x="541002" y="918"/>
                      <a:pt x="591013" y="12750"/>
                    </a:cubicBezTo>
                    <a:cubicBezTo>
                      <a:pt x="597320" y="14004"/>
                      <a:pt x="603475" y="15861"/>
                      <a:pt x="609637" y="17699"/>
                    </a:cubicBezTo>
                    <a:cubicBezTo>
                      <a:pt x="615779" y="19589"/>
                      <a:pt x="622029" y="21147"/>
                      <a:pt x="628080" y="23322"/>
                    </a:cubicBezTo>
                    <a:lnTo>
                      <a:pt x="646206" y="29926"/>
                    </a:lnTo>
                    <a:lnTo>
                      <a:pt x="650734" y="31588"/>
                    </a:lnTo>
                    <a:lnTo>
                      <a:pt x="655155" y="33513"/>
                    </a:lnTo>
                    <a:lnTo>
                      <a:pt x="663997" y="37371"/>
                    </a:lnTo>
                    <a:cubicBezTo>
                      <a:pt x="669898" y="39927"/>
                      <a:pt x="675817" y="42446"/>
                      <a:pt x="681479" y="45501"/>
                    </a:cubicBezTo>
                    <a:cubicBezTo>
                      <a:pt x="687190" y="48447"/>
                      <a:pt x="692963" y="51286"/>
                      <a:pt x="698617" y="54334"/>
                    </a:cubicBezTo>
                    <a:lnTo>
                      <a:pt x="715248" y="64072"/>
                    </a:lnTo>
                    <a:cubicBezTo>
                      <a:pt x="720863" y="67210"/>
                      <a:pt x="726028" y="71043"/>
                      <a:pt x="731435" y="74500"/>
                    </a:cubicBezTo>
                    <a:cubicBezTo>
                      <a:pt x="752705" y="88849"/>
                      <a:pt x="772921" y="104762"/>
                      <a:pt x="791517" y="122346"/>
                    </a:cubicBezTo>
                    <a:cubicBezTo>
                      <a:pt x="810124" y="139910"/>
                      <a:pt x="827394" y="158809"/>
                      <a:pt x="843255" y="178781"/>
                    </a:cubicBezTo>
                    <a:cubicBezTo>
                      <a:pt x="859118" y="198754"/>
                      <a:pt x="873576" y="219786"/>
                      <a:pt x="886645" y="241657"/>
                    </a:cubicBezTo>
                    <a:cubicBezTo>
                      <a:pt x="893082" y="252655"/>
                      <a:pt x="899359" y="263747"/>
                      <a:pt x="905055" y="275192"/>
                    </a:cubicBezTo>
                    <a:cubicBezTo>
                      <a:pt x="907932" y="280900"/>
                      <a:pt x="910719" y="286657"/>
                      <a:pt x="913372" y="292517"/>
                    </a:cubicBezTo>
                    <a:cubicBezTo>
                      <a:pt x="916070" y="298464"/>
                      <a:pt x="918534" y="304071"/>
                      <a:pt x="921060" y="310726"/>
                    </a:cubicBezTo>
                    <a:lnTo>
                      <a:pt x="891774" y="321432"/>
                    </a:lnTo>
                    <a:close/>
                  </a:path>
                </a:pathLst>
              </a:custGeom>
              <a:solidFill>
                <a:srgbClr val="66C232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936FAD0-3895-4C2C-2D57-6CD4A668D796}"/>
                  </a:ext>
                </a:extLst>
              </p:cNvPr>
              <p:cNvSpPr/>
              <p:nvPr/>
            </p:nvSpPr>
            <p:spPr>
              <a:xfrm>
                <a:off x="1758498" y="4657075"/>
                <a:ext cx="861467" cy="358548"/>
              </a:xfrm>
              <a:custGeom>
                <a:avLst/>
                <a:gdLst>
                  <a:gd name="connsiteX0" fmla="*/ 832192 w 861467"/>
                  <a:gd name="connsiteY0" fmla="*/ 300970 h 358548"/>
                  <a:gd name="connsiteX1" fmla="*/ 829588 w 861467"/>
                  <a:gd name="connsiteY1" fmla="*/ 294569 h 358548"/>
                  <a:gd name="connsiteX2" fmla="*/ 826293 w 861467"/>
                  <a:gd name="connsiteY2" fmla="*/ 287128 h 358548"/>
                  <a:gd name="connsiteX3" fmla="*/ 819064 w 861467"/>
                  <a:gd name="connsiteY3" fmla="*/ 272077 h 358548"/>
                  <a:gd name="connsiteX4" fmla="*/ 802742 w 861467"/>
                  <a:gd name="connsiteY4" fmla="*/ 242346 h 358548"/>
                  <a:gd name="connsiteX5" fmla="*/ 764111 w 861467"/>
                  <a:gd name="connsiteY5" fmla="*/ 186373 h 358548"/>
                  <a:gd name="connsiteX6" fmla="*/ 718530 w 861467"/>
                  <a:gd name="connsiteY6" fmla="*/ 136629 h 358548"/>
                  <a:gd name="connsiteX7" fmla="*/ 666386 w 861467"/>
                  <a:gd name="connsiteY7" fmla="*/ 95104 h 358548"/>
                  <a:gd name="connsiteX8" fmla="*/ 652458 w 861467"/>
                  <a:gd name="connsiteY8" fmla="*/ 86122 h 358548"/>
                  <a:gd name="connsiteX9" fmla="*/ 638188 w 861467"/>
                  <a:gd name="connsiteY9" fmla="*/ 77754 h 358548"/>
                  <a:gd name="connsiteX10" fmla="*/ 623506 w 861467"/>
                  <a:gd name="connsiteY10" fmla="*/ 70207 h 358548"/>
                  <a:gd name="connsiteX11" fmla="*/ 608554 w 861467"/>
                  <a:gd name="connsiteY11" fmla="*/ 63258 h 358548"/>
                  <a:gd name="connsiteX12" fmla="*/ 601002 w 861467"/>
                  <a:gd name="connsiteY12" fmla="*/ 59952 h 358548"/>
                  <a:gd name="connsiteX13" fmla="*/ 597230 w 861467"/>
                  <a:gd name="connsiteY13" fmla="*/ 58290 h 358548"/>
                  <a:gd name="connsiteX14" fmla="*/ 593355 w 861467"/>
                  <a:gd name="connsiteY14" fmla="*/ 56886 h 358548"/>
                  <a:gd name="connsiteX15" fmla="*/ 577867 w 861467"/>
                  <a:gd name="connsiteY15" fmla="*/ 51237 h 358548"/>
                  <a:gd name="connsiteX16" fmla="*/ 562082 w 861467"/>
                  <a:gd name="connsiteY16" fmla="*/ 46443 h 358548"/>
                  <a:gd name="connsiteX17" fmla="*/ 546125 w 861467"/>
                  <a:gd name="connsiteY17" fmla="*/ 42198 h 358548"/>
                  <a:gd name="connsiteX18" fmla="*/ 413162 w 861467"/>
                  <a:gd name="connsiteY18" fmla="*/ 32878 h 358548"/>
                  <a:gd name="connsiteX19" fmla="*/ 396226 w 861467"/>
                  <a:gd name="connsiteY19" fmla="*/ 34591 h 358548"/>
                  <a:gd name="connsiteX20" fmla="*/ 387761 w 861467"/>
                  <a:gd name="connsiteY20" fmla="*/ 35448 h 358548"/>
                  <a:gd name="connsiteX21" fmla="*/ 379440 w 861467"/>
                  <a:gd name="connsiteY21" fmla="*/ 36809 h 358548"/>
                  <a:gd name="connsiteX22" fmla="*/ 362791 w 861467"/>
                  <a:gd name="connsiteY22" fmla="*/ 39480 h 358548"/>
                  <a:gd name="connsiteX23" fmla="*/ 346397 w 861467"/>
                  <a:gd name="connsiteY23" fmla="*/ 43069 h 358548"/>
                  <a:gd name="connsiteX24" fmla="*/ 314080 w 861467"/>
                  <a:gd name="connsiteY24" fmla="*/ 51673 h 358548"/>
                  <a:gd name="connsiteX25" fmla="*/ 298342 w 861467"/>
                  <a:gd name="connsiteY25" fmla="*/ 57123 h 358548"/>
                  <a:gd name="connsiteX26" fmla="*/ 290485 w 861467"/>
                  <a:gd name="connsiteY26" fmla="*/ 59877 h 358548"/>
                  <a:gd name="connsiteX27" fmla="*/ 282814 w 861467"/>
                  <a:gd name="connsiteY27" fmla="*/ 63068 h 358548"/>
                  <a:gd name="connsiteX28" fmla="*/ 170593 w 861467"/>
                  <a:gd name="connsiteY28" fmla="*/ 133098 h 358548"/>
                  <a:gd name="connsiteX29" fmla="*/ 84696 w 861467"/>
                  <a:gd name="connsiteY29" fmla="*/ 236501 h 358548"/>
                  <a:gd name="connsiteX30" fmla="*/ 52892 w 861467"/>
                  <a:gd name="connsiteY30" fmla="*/ 296828 h 358548"/>
                  <a:gd name="connsiteX31" fmla="*/ 40067 w 861467"/>
                  <a:gd name="connsiteY31" fmla="*/ 328293 h 358548"/>
                  <a:gd name="connsiteX32" fmla="*/ 34597 w 861467"/>
                  <a:gd name="connsiteY32" fmla="*/ 344096 h 358548"/>
                  <a:gd name="connsiteX33" fmla="*/ 32181 w 861467"/>
                  <a:gd name="connsiteY33" fmla="*/ 351867 h 358548"/>
                  <a:gd name="connsiteX34" fmla="*/ 31105 w 861467"/>
                  <a:gd name="connsiteY34" fmla="*/ 355603 h 358548"/>
                  <a:gd name="connsiteX35" fmla="*/ 30307 w 861467"/>
                  <a:gd name="connsiteY35" fmla="*/ 358548 h 358548"/>
                  <a:gd name="connsiteX36" fmla="*/ 0 w 861467"/>
                  <a:gd name="connsiteY36" fmla="*/ 351237 h 358548"/>
                  <a:gd name="connsiteX37" fmla="*/ 4924 w 861467"/>
                  <a:gd name="connsiteY37" fmla="*/ 334532 h 358548"/>
                  <a:gd name="connsiteX38" fmla="*/ 10799 w 861467"/>
                  <a:gd name="connsiteY38" fmla="*/ 317552 h 358548"/>
                  <a:gd name="connsiteX39" fmla="*/ 24426 w 861467"/>
                  <a:gd name="connsiteY39" fmla="*/ 284117 h 358548"/>
                  <a:gd name="connsiteX40" fmla="*/ 58128 w 861467"/>
                  <a:gd name="connsiteY40" fmla="*/ 220188 h 358548"/>
                  <a:gd name="connsiteX41" fmla="*/ 149912 w 861467"/>
                  <a:gd name="connsiteY41" fmla="*/ 109770 h 358548"/>
                  <a:gd name="connsiteX42" fmla="*/ 271016 w 861467"/>
                  <a:gd name="connsiteY42" fmla="*/ 34210 h 358548"/>
                  <a:gd name="connsiteX43" fmla="*/ 279297 w 861467"/>
                  <a:gd name="connsiteY43" fmla="*/ 30776 h 358548"/>
                  <a:gd name="connsiteX44" fmla="*/ 287758 w 861467"/>
                  <a:gd name="connsiteY44" fmla="*/ 27795 h 358548"/>
                  <a:gd name="connsiteX45" fmla="*/ 304716 w 861467"/>
                  <a:gd name="connsiteY45" fmla="*/ 21933 h 358548"/>
                  <a:gd name="connsiteX46" fmla="*/ 339428 w 861467"/>
                  <a:gd name="connsiteY46" fmla="*/ 12677 h 358548"/>
                  <a:gd name="connsiteX47" fmla="*/ 357000 w 861467"/>
                  <a:gd name="connsiteY47" fmla="*/ 8842 h 358548"/>
                  <a:gd name="connsiteX48" fmla="*/ 374783 w 861467"/>
                  <a:gd name="connsiteY48" fmla="*/ 5976 h 358548"/>
                  <a:gd name="connsiteX49" fmla="*/ 383674 w 861467"/>
                  <a:gd name="connsiteY49" fmla="*/ 4535 h 358548"/>
                  <a:gd name="connsiteX50" fmla="*/ 392659 w 861467"/>
                  <a:gd name="connsiteY50" fmla="*/ 3614 h 358548"/>
                  <a:gd name="connsiteX51" fmla="*/ 410634 w 861467"/>
                  <a:gd name="connsiteY51" fmla="*/ 1801 h 358548"/>
                  <a:gd name="connsiteX52" fmla="*/ 553416 w 861467"/>
                  <a:gd name="connsiteY52" fmla="*/ 11884 h 358548"/>
                  <a:gd name="connsiteX53" fmla="*/ 570706 w 861467"/>
                  <a:gd name="connsiteY53" fmla="*/ 16481 h 358548"/>
                  <a:gd name="connsiteX54" fmla="*/ 587819 w 861467"/>
                  <a:gd name="connsiteY54" fmla="*/ 21690 h 358548"/>
                  <a:gd name="connsiteX55" fmla="*/ 604625 w 861467"/>
                  <a:gd name="connsiteY55" fmla="*/ 27816 h 358548"/>
                  <a:gd name="connsiteX56" fmla="*/ 608826 w 861467"/>
                  <a:gd name="connsiteY56" fmla="*/ 29350 h 358548"/>
                  <a:gd name="connsiteX57" fmla="*/ 612923 w 861467"/>
                  <a:gd name="connsiteY57" fmla="*/ 31143 h 358548"/>
                  <a:gd name="connsiteX58" fmla="*/ 621119 w 861467"/>
                  <a:gd name="connsiteY58" fmla="*/ 34725 h 358548"/>
                  <a:gd name="connsiteX59" fmla="*/ 637336 w 861467"/>
                  <a:gd name="connsiteY59" fmla="*/ 42264 h 358548"/>
                  <a:gd name="connsiteX60" fmla="*/ 653245 w 861467"/>
                  <a:gd name="connsiteY60" fmla="*/ 50453 h 358548"/>
                  <a:gd name="connsiteX61" fmla="*/ 668696 w 861467"/>
                  <a:gd name="connsiteY61" fmla="*/ 59507 h 358548"/>
                  <a:gd name="connsiteX62" fmla="*/ 683753 w 861467"/>
                  <a:gd name="connsiteY62" fmla="*/ 69214 h 358548"/>
                  <a:gd name="connsiteX63" fmla="*/ 739866 w 861467"/>
                  <a:gd name="connsiteY63" fmla="*/ 113898 h 358548"/>
                  <a:gd name="connsiteX64" fmla="*/ 788524 w 861467"/>
                  <a:gd name="connsiteY64" fmla="*/ 166986 h 358548"/>
                  <a:gd name="connsiteX65" fmla="*/ 829535 w 861467"/>
                  <a:gd name="connsiteY65" fmla="*/ 226411 h 358548"/>
                  <a:gd name="connsiteX66" fmla="*/ 846900 w 861467"/>
                  <a:gd name="connsiteY66" fmla="*/ 258043 h 358548"/>
                  <a:gd name="connsiteX67" fmla="*/ 854675 w 861467"/>
                  <a:gd name="connsiteY67" fmla="*/ 274230 h 358548"/>
                  <a:gd name="connsiteX68" fmla="*/ 861467 w 861467"/>
                  <a:gd name="connsiteY68" fmla="*/ 290257 h 358548"/>
                  <a:gd name="connsiteX69" fmla="*/ 832192 w 861467"/>
                  <a:gd name="connsiteY69" fmla="*/ 300970 h 358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861467" h="358548">
                    <a:moveTo>
                      <a:pt x="832192" y="300970"/>
                    </a:moveTo>
                    <a:lnTo>
                      <a:pt x="829588" y="294569"/>
                    </a:lnTo>
                    <a:cubicBezTo>
                      <a:pt x="828488" y="292092"/>
                      <a:pt x="827482" y="289647"/>
                      <a:pt x="826293" y="287128"/>
                    </a:cubicBezTo>
                    <a:cubicBezTo>
                      <a:pt x="824030" y="282130"/>
                      <a:pt x="821587" y="277085"/>
                      <a:pt x="819064" y="272077"/>
                    </a:cubicBezTo>
                    <a:cubicBezTo>
                      <a:pt x="814069" y="262019"/>
                      <a:pt x="808459" y="252135"/>
                      <a:pt x="802742" y="242346"/>
                    </a:cubicBezTo>
                    <a:cubicBezTo>
                      <a:pt x="791090" y="222860"/>
                      <a:pt x="778181" y="204083"/>
                      <a:pt x="764111" y="186373"/>
                    </a:cubicBezTo>
                    <a:cubicBezTo>
                      <a:pt x="750041" y="168656"/>
                      <a:pt x="734803" y="152001"/>
                      <a:pt x="718530" y="136629"/>
                    </a:cubicBezTo>
                    <a:cubicBezTo>
                      <a:pt x="702265" y="121234"/>
                      <a:pt x="684713" y="107480"/>
                      <a:pt x="666386" y="95104"/>
                    </a:cubicBezTo>
                    <a:cubicBezTo>
                      <a:pt x="661723" y="92145"/>
                      <a:pt x="657289" y="88781"/>
                      <a:pt x="652458" y="86122"/>
                    </a:cubicBezTo>
                    <a:lnTo>
                      <a:pt x="638188" y="77754"/>
                    </a:lnTo>
                    <a:cubicBezTo>
                      <a:pt x="633339" y="75148"/>
                      <a:pt x="628390" y="72744"/>
                      <a:pt x="623506" y="70207"/>
                    </a:cubicBezTo>
                    <a:cubicBezTo>
                      <a:pt x="618672" y="67561"/>
                      <a:pt x="613598" y="65439"/>
                      <a:pt x="608554" y="63258"/>
                    </a:cubicBezTo>
                    <a:lnTo>
                      <a:pt x="601002" y="59952"/>
                    </a:lnTo>
                    <a:lnTo>
                      <a:pt x="597230" y="58290"/>
                    </a:lnTo>
                    <a:lnTo>
                      <a:pt x="593355" y="56886"/>
                    </a:lnTo>
                    <a:lnTo>
                      <a:pt x="577867" y="51237"/>
                    </a:lnTo>
                    <a:cubicBezTo>
                      <a:pt x="572702" y="49361"/>
                      <a:pt x="567333" y="48077"/>
                      <a:pt x="562082" y="46443"/>
                    </a:cubicBezTo>
                    <a:cubicBezTo>
                      <a:pt x="556813" y="44863"/>
                      <a:pt x="551555" y="43241"/>
                      <a:pt x="546125" y="42198"/>
                    </a:cubicBezTo>
                    <a:cubicBezTo>
                      <a:pt x="503222" y="32093"/>
                      <a:pt x="458328" y="28813"/>
                      <a:pt x="413162" y="32878"/>
                    </a:cubicBezTo>
                    <a:lnTo>
                      <a:pt x="396226" y="34591"/>
                    </a:lnTo>
                    <a:lnTo>
                      <a:pt x="387761" y="35448"/>
                    </a:lnTo>
                    <a:lnTo>
                      <a:pt x="379440" y="36809"/>
                    </a:lnTo>
                    <a:lnTo>
                      <a:pt x="362791" y="39480"/>
                    </a:lnTo>
                    <a:cubicBezTo>
                      <a:pt x="357288" y="40543"/>
                      <a:pt x="351867" y="41895"/>
                      <a:pt x="346397" y="43069"/>
                    </a:cubicBezTo>
                    <a:cubicBezTo>
                      <a:pt x="335375" y="45173"/>
                      <a:pt x="324834" y="48755"/>
                      <a:pt x="314080" y="51673"/>
                    </a:cubicBezTo>
                    <a:cubicBezTo>
                      <a:pt x="308765" y="53310"/>
                      <a:pt x="303598" y="55333"/>
                      <a:pt x="298342" y="57123"/>
                    </a:cubicBezTo>
                    <a:lnTo>
                      <a:pt x="290485" y="59877"/>
                    </a:lnTo>
                    <a:cubicBezTo>
                      <a:pt x="287894" y="60856"/>
                      <a:pt x="285375" y="62014"/>
                      <a:pt x="282814" y="63068"/>
                    </a:cubicBezTo>
                    <a:cubicBezTo>
                      <a:pt x="241789" y="79792"/>
                      <a:pt x="203819" y="103438"/>
                      <a:pt x="170593" y="133098"/>
                    </a:cubicBezTo>
                    <a:cubicBezTo>
                      <a:pt x="137169" y="162517"/>
                      <a:pt x="108446" y="197814"/>
                      <a:pt x="84696" y="236501"/>
                    </a:cubicBezTo>
                    <a:cubicBezTo>
                      <a:pt x="72810" y="255835"/>
                      <a:pt x="62120" y="276035"/>
                      <a:pt x="52892" y="296828"/>
                    </a:cubicBezTo>
                    <a:cubicBezTo>
                      <a:pt x="48181" y="307186"/>
                      <a:pt x="43988" y="317744"/>
                      <a:pt x="40067" y="328293"/>
                    </a:cubicBezTo>
                    <a:cubicBezTo>
                      <a:pt x="38116" y="333567"/>
                      <a:pt x="36283" y="338866"/>
                      <a:pt x="34597" y="344096"/>
                    </a:cubicBezTo>
                    <a:cubicBezTo>
                      <a:pt x="33733" y="346728"/>
                      <a:pt x="32938" y="349311"/>
                      <a:pt x="32181" y="351867"/>
                    </a:cubicBezTo>
                    <a:lnTo>
                      <a:pt x="31105" y="355603"/>
                    </a:lnTo>
                    <a:lnTo>
                      <a:pt x="30307" y="358548"/>
                    </a:lnTo>
                    <a:lnTo>
                      <a:pt x="0" y="351237"/>
                    </a:lnTo>
                    <a:cubicBezTo>
                      <a:pt x="1326" y="346111"/>
                      <a:pt x="3090" y="340115"/>
                      <a:pt x="4924" y="334532"/>
                    </a:cubicBezTo>
                    <a:cubicBezTo>
                      <a:pt x="6752" y="328857"/>
                      <a:pt x="8715" y="323186"/>
                      <a:pt x="10799" y="317552"/>
                    </a:cubicBezTo>
                    <a:cubicBezTo>
                      <a:pt x="14982" y="306293"/>
                      <a:pt x="19440" y="295091"/>
                      <a:pt x="24426" y="284117"/>
                    </a:cubicBezTo>
                    <a:cubicBezTo>
                      <a:pt x="34210" y="262083"/>
                      <a:pt x="45515" y="240709"/>
                      <a:pt x="58128" y="220188"/>
                    </a:cubicBezTo>
                    <a:cubicBezTo>
                      <a:pt x="83324" y="179144"/>
                      <a:pt x="113958" y="141434"/>
                      <a:pt x="149912" y="109770"/>
                    </a:cubicBezTo>
                    <a:cubicBezTo>
                      <a:pt x="185635" y="77876"/>
                      <a:pt x="226741" y="52249"/>
                      <a:pt x="271016" y="34210"/>
                    </a:cubicBezTo>
                    <a:cubicBezTo>
                      <a:pt x="273779" y="33072"/>
                      <a:pt x="276503" y="31833"/>
                      <a:pt x="279297" y="30776"/>
                    </a:cubicBezTo>
                    <a:lnTo>
                      <a:pt x="287758" y="27795"/>
                    </a:lnTo>
                    <a:cubicBezTo>
                      <a:pt x="293416" y="25858"/>
                      <a:pt x="299000" y="23697"/>
                      <a:pt x="304716" y="21933"/>
                    </a:cubicBezTo>
                    <a:cubicBezTo>
                      <a:pt x="316264" y="18762"/>
                      <a:pt x="327633" y="14958"/>
                      <a:pt x="339428" y="12677"/>
                    </a:cubicBezTo>
                    <a:cubicBezTo>
                      <a:pt x="345287" y="11413"/>
                      <a:pt x="351111" y="9976"/>
                      <a:pt x="357000" y="8842"/>
                    </a:cubicBezTo>
                    <a:lnTo>
                      <a:pt x="374783" y="5976"/>
                    </a:lnTo>
                    <a:lnTo>
                      <a:pt x="383674" y="4535"/>
                    </a:lnTo>
                    <a:lnTo>
                      <a:pt x="392659" y="3614"/>
                    </a:lnTo>
                    <a:lnTo>
                      <a:pt x="410634" y="1801"/>
                    </a:lnTo>
                    <a:cubicBezTo>
                      <a:pt x="458608" y="-2498"/>
                      <a:pt x="506959" y="915"/>
                      <a:pt x="553416" y="11884"/>
                    </a:cubicBezTo>
                    <a:cubicBezTo>
                      <a:pt x="559282" y="13033"/>
                      <a:pt x="564990" y="14773"/>
                      <a:pt x="570706" y="16481"/>
                    </a:cubicBezTo>
                    <a:cubicBezTo>
                      <a:pt x="576403" y="18242"/>
                      <a:pt x="582212" y="19664"/>
                      <a:pt x="587819" y="21690"/>
                    </a:cubicBezTo>
                    <a:lnTo>
                      <a:pt x="604625" y="27816"/>
                    </a:lnTo>
                    <a:lnTo>
                      <a:pt x="608826" y="29350"/>
                    </a:lnTo>
                    <a:lnTo>
                      <a:pt x="612923" y="31143"/>
                    </a:lnTo>
                    <a:lnTo>
                      <a:pt x="621119" y="34725"/>
                    </a:lnTo>
                    <a:cubicBezTo>
                      <a:pt x="626593" y="37094"/>
                      <a:pt x="632088" y="39413"/>
                      <a:pt x="637336" y="42264"/>
                    </a:cubicBezTo>
                    <a:cubicBezTo>
                      <a:pt x="642634" y="45005"/>
                      <a:pt x="647994" y="47626"/>
                      <a:pt x="653245" y="50453"/>
                    </a:cubicBezTo>
                    <a:lnTo>
                      <a:pt x="668696" y="59507"/>
                    </a:lnTo>
                    <a:cubicBezTo>
                      <a:pt x="673918" y="62405"/>
                      <a:pt x="678717" y="66005"/>
                      <a:pt x="683753" y="69214"/>
                    </a:cubicBezTo>
                    <a:cubicBezTo>
                      <a:pt x="703552" y="82575"/>
                      <a:pt x="722437" y="97409"/>
                      <a:pt x="739866" y="113898"/>
                    </a:cubicBezTo>
                    <a:cubicBezTo>
                      <a:pt x="757306" y="130366"/>
                      <a:pt x="773559" y="148144"/>
                      <a:pt x="788524" y="166986"/>
                    </a:cubicBezTo>
                    <a:cubicBezTo>
                      <a:pt x="803491" y="185829"/>
                      <a:pt x="817174" y="205733"/>
                      <a:pt x="829535" y="226411"/>
                    </a:cubicBezTo>
                    <a:cubicBezTo>
                      <a:pt x="835611" y="236803"/>
                      <a:pt x="841556" y="247291"/>
                      <a:pt x="846900" y="258043"/>
                    </a:cubicBezTo>
                    <a:cubicBezTo>
                      <a:pt x="849599" y="263402"/>
                      <a:pt x="852217" y="268801"/>
                      <a:pt x="854675" y="274230"/>
                    </a:cubicBezTo>
                    <a:cubicBezTo>
                      <a:pt x="857109" y="279562"/>
                      <a:pt x="859597" y="285324"/>
                      <a:pt x="861467" y="290257"/>
                    </a:cubicBezTo>
                    <a:lnTo>
                      <a:pt x="832192" y="300970"/>
                    </a:lnTo>
                    <a:close/>
                  </a:path>
                </a:pathLst>
              </a:custGeom>
              <a:solidFill>
                <a:srgbClr val="2ECF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BCCB074-C696-6C39-74C9-0670B9EB7306}"/>
                  </a:ext>
                </a:extLst>
              </p:cNvPr>
              <p:cNvSpPr/>
              <p:nvPr/>
            </p:nvSpPr>
            <p:spPr>
              <a:xfrm>
                <a:off x="1788809" y="4688264"/>
                <a:ext cx="801885" cy="334678"/>
              </a:xfrm>
              <a:custGeom>
                <a:avLst/>
                <a:gdLst>
                  <a:gd name="connsiteX0" fmla="*/ 772602 w 801885"/>
                  <a:gd name="connsiteY0" fmla="*/ 280489 h 334678"/>
                  <a:gd name="connsiteX1" fmla="*/ 770580 w 801885"/>
                  <a:gd name="connsiteY1" fmla="*/ 275565 h 334678"/>
                  <a:gd name="connsiteX2" fmla="*/ 767596 w 801885"/>
                  <a:gd name="connsiteY2" fmla="*/ 268831 h 334678"/>
                  <a:gd name="connsiteX3" fmla="*/ 760911 w 801885"/>
                  <a:gd name="connsiteY3" fmla="*/ 254918 h 334678"/>
                  <a:gd name="connsiteX4" fmla="*/ 745632 w 801885"/>
                  <a:gd name="connsiteY4" fmla="*/ 227091 h 334678"/>
                  <a:gd name="connsiteX5" fmla="*/ 709378 w 801885"/>
                  <a:gd name="connsiteY5" fmla="*/ 174569 h 334678"/>
                  <a:gd name="connsiteX6" fmla="*/ 666877 w 801885"/>
                  <a:gd name="connsiteY6" fmla="*/ 128170 h 334678"/>
                  <a:gd name="connsiteX7" fmla="*/ 618701 w 801885"/>
                  <a:gd name="connsiteY7" fmla="*/ 89805 h 334678"/>
                  <a:gd name="connsiteX8" fmla="*/ 605904 w 801885"/>
                  <a:gd name="connsiteY8" fmla="*/ 81545 h 334678"/>
                  <a:gd name="connsiteX9" fmla="*/ 592814 w 801885"/>
                  <a:gd name="connsiteY9" fmla="*/ 73863 h 334678"/>
                  <a:gd name="connsiteX10" fmla="*/ 579361 w 801885"/>
                  <a:gd name="connsiteY10" fmla="*/ 66959 h 334678"/>
                  <a:gd name="connsiteX11" fmla="*/ 565675 w 801885"/>
                  <a:gd name="connsiteY11" fmla="*/ 60602 h 334678"/>
                  <a:gd name="connsiteX12" fmla="*/ 558767 w 801885"/>
                  <a:gd name="connsiteY12" fmla="*/ 57572 h 334678"/>
                  <a:gd name="connsiteX13" fmla="*/ 555319 w 801885"/>
                  <a:gd name="connsiteY13" fmla="*/ 56043 h 334678"/>
                  <a:gd name="connsiteX14" fmla="*/ 551770 w 801885"/>
                  <a:gd name="connsiteY14" fmla="*/ 54767 h 334678"/>
                  <a:gd name="connsiteX15" fmla="*/ 537602 w 801885"/>
                  <a:gd name="connsiteY15" fmla="*/ 49596 h 334678"/>
                  <a:gd name="connsiteX16" fmla="*/ 523146 w 801885"/>
                  <a:gd name="connsiteY16" fmla="*/ 45218 h 334678"/>
                  <a:gd name="connsiteX17" fmla="*/ 508522 w 801885"/>
                  <a:gd name="connsiteY17" fmla="*/ 41327 h 334678"/>
                  <a:gd name="connsiteX18" fmla="*/ 385379 w 801885"/>
                  <a:gd name="connsiteY18" fmla="*/ 32768 h 334678"/>
                  <a:gd name="connsiteX19" fmla="*/ 369481 w 801885"/>
                  <a:gd name="connsiteY19" fmla="*/ 34379 h 334678"/>
                  <a:gd name="connsiteX20" fmla="*/ 361536 w 801885"/>
                  <a:gd name="connsiteY20" fmla="*/ 35171 h 334678"/>
                  <a:gd name="connsiteX21" fmla="*/ 353785 w 801885"/>
                  <a:gd name="connsiteY21" fmla="*/ 36450 h 334678"/>
                  <a:gd name="connsiteX22" fmla="*/ 338272 w 801885"/>
                  <a:gd name="connsiteY22" fmla="*/ 38930 h 334678"/>
                  <a:gd name="connsiteX23" fmla="*/ 323057 w 801885"/>
                  <a:gd name="connsiteY23" fmla="*/ 42272 h 334678"/>
                  <a:gd name="connsiteX24" fmla="*/ 293133 w 801885"/>
                  <a:gd name="connsiteY24" fmla="*/ 50226 h 334678"/>
                  <a:gd name="connsiteX25" fmla="*/ 278616 w 801885"/>
                  <a:gd name="connsiteY25" fmla="*/ 55265 h 334678"/>
                  <a:gd name="connsiteX26" fmla="*/ 271365 w 801885"/>
                  <a:gd name="connsiteY26" fmla="*/ 57795 h 334678"/>
                  <a:gd name="connsiteX27" fmla="*/ 264306 w 801885"/>
                  <a:gd name="connsiteY27" fmla="*/ 60744 h 334678"/>
                  <a:gd name="connsiteX28" fmla="*/ 160968 w 801885"/>
                  <a:gd name="connsiteY28" fmla="*/ 125246 h 334678"/>
                  <a:gd name="connsiteX29" fmla="*/ 80955 w 801885"/>
                  <a:gd name="connsiteY29" fmla="*/ 221634 h 334678"/>
                  <a:gd name="connsiteX30" fmla="*/ 51051 w 801885"/>
                  <a:gd name="connsiteY30" fmla="*/ 278361 h 334678"/>
                  <a:gd name="connsiteX31" fmla="*/ 39026 w 801885"/>
                  <a:gd name="connsiteY31" fmla="*/ 307851 h 334678"/>
                  <a:gd name="connsiteX32" fmla="*/ 33961 w 801885"/>
                  <a:gd name="connsiteY32" fmla="*/ 322481 h 334678"/>
                  <a:gd name="connsiteX33" fmla="*/ 31773 w 801885"/>
                  <a:gd name="connsiteY33" fmla="*/ 329516 h 334678"/>
                  <a:gd name="connsiteX34" fmla="*/ 30307 w 801885"/>
                  <a:gd name="connsiteY34" fmla="*/ 334679 h 334678"/>
                  <a:gd name="connsiteX35" fmla="*/ 0 w 801885"/>
                  <a:gd name="connsiteY35" fmla="*/ 327368 h 334678"/>
                  <a:gd name="connsiteX36" fmla="*/ 798 w 801885"/>
                  <a:gd name="connsiteY36" fmla="*/ 324422 h 334678"/>
                  <a:gd name="connsiteX37" fmla="*/ 1874 w 801885"/>
                  <a:gd name="connsiteY37" fmla="*/ 320687 h 334678"/>
                  <a:gd name="connsiteX38" fmla="*/ 4290 w 801885"/>
                  <a:gd name="connsiteY38" fmla="*/ 312916 h 334678"/>
                  <a:gd name="connsiteX39" fmla="*/ 9760 w 801885"/>
                  <a:gd name="connsiteY39" fmla="*/ 297113 h 334678"/>
                  <a:gd name="connsiteX40" fmla="*/ 22585 w 801885"/>
                  <a:gd name="connsiteY40" fmla="*/ 265648 h 334678"/>
                  <a:gd name="connsiteX41" fmla="*/ 54389 w 801885"/>
                  <a:gd name="connsiteY41" fmla="*/ 205321 h 334678"/>
                  <a:gd name="connsiteX42" fmla="*/ 140287 w 801885"/>
                  <a:gd name="connsiteY42" fmla="*/ 101918 h 334678"/>
                  <a:gd name="connsiteX43" fmla="*/ 252508 w 801885"/>
                  <a:gd name="connsiteY43" fmla="*/ 31888 h 334678"/>
                  <a:gd name="connsiteX44" fmla="*/ 260178 w 801885"/>
                  <a:gd name="connsiteY44" fmla="*/ 28697 h 334678"/>
                  <a:gd name="connsiteX45" fmla="*/ 268035 w 801885"/>
                  <a:gd name="connsiteY45" fmla="*/ 25943 h 334678"/>
                  <a:gd name="connsiteX46" fmla="*/ 283773 w 801885"/>
                  <a:gd name="connsiteY46" fmla="*/ 20493 h 334678"/>
                  <a:gd name="connsiteX47" fmla="*/ 316091 w 801885"/>
                  <a:gd name="connsiteY47" fmla="*/ 11889 h 334678"/>
                  <a:gd name="connsiteX48" fmla="*/ 332484 w 801885"/>
                  <a:gd name="connsiteY48" fmla="*/ 8300 h 334678"/>
                  <a:gd name="connsiteX49" fmla="*/ 349133 w 801885"/>
                  <a:gd name="connsiteY49" fmla="*/ 5628 h 334678"/>
                  <a:gd name="connsiteX50" fmla="*/ 357454 w 801885"/>
                  <a:gd name="connsiteY50" fmla="*/ 4268 h 334678"/>
                  <a:gd name="connsiteX51" fmla="*/ 365920 w 801885"/>
                  <a:gd name="connsiteY51" fmla="*/ 3411 h 334678"/>
                  <a:gd name="connsiteX52" fmla="*/ 382855 w 801885"/>
                  <a:gd name="connsiteY52" fmla="*/ 1698 h 334678"/>
                  <a:gd name="connsiteX53" fmla="*/ 515818 w 801885"/>
                  <a:gd name="connsiteY53" fmla="*/ 11018 h 334678"/>
                  <a:gd name="connsiteX54" fmla="*/ 531775 w 801885"/>
                  <a:gd name="connsiteY54" fmla="*/ 15263 h 334678"/>
                  <a:gd name="connsiteX55" fmla="*/ 547561 w 801885"/>
                  <a:gd name="connsiteY55" fmla="*/ 20057 h 334678"/>
                  <a:gd name="connsiteX56" fmla="*/ 563048 w 801885"/>
                  <a:gd name="connsiteY56" fmla="*/ 25705 h 334678"/>
                  <a:gd name="connsiteX57" fmla="*/ 566924 w 801885"/>
                  <a:gd name="connsiteY57" fmla="*/ 27110 h 334678"/>
                  <a:gd name="connsiteX58" fmla="*/ 570695 w 801885"/>
                  <a:gd name="connsiteY58" fmla="*/ 28772 h 334678"/>
                  <a:gd name="connsiteX59" fmla="*/ 578247 w 801885"/>
                  <a:gd name="connsiteY59" fmla="*/ 32077 h 334678"/>
                  <a:gd name="connsiteX60" fmla="*/ 593200 w 801885"/>
                  <a:gd name="connsiteY60" fmla="*/ 39027 h 334678"/>
                  <a:gd name="connsiteX61" fmla="*/ 607882 w 801885"/>
                  <a:gd name="connsiteY61" fmla="*/ 46573 h 334678"/>
                  <a:gd name="connsiteX62" fmla="*/ 622151 w 801885"/>
                  <a:gd name="connsiteY62" fmla="*/ 54942 h 334678"/>
                  <a:gd name="connsiteX63" fmla="*/ 636079 w 801885"/>
                  <a:gd name="connsiteY63" fmla="*/ 63924 h 334678"/>
                  <a:gd name="connsiteX64" fmla="*/ 688224 w 801885"/>
                  <a:gd name="connsiteY64" fmla="*/ 105448 h 334678"/>
                  <a:gd name="connsiteX65" fmla="*/ 733804 w 801885"/>
                  <a:gd name="connsiteY65" fmla="*/ 155193 h 334678"/>
                  <a:gd name="connsiteX66" fmla="*/ 772435 w 801885"/>
                  <a:gd name="connsiteY66" fmla="*/ 211166 h 334678"/>
                  <a:gd name="connsiteX67" fmla="*/ 788758 w 801885"/>
                  <a:gd name="connsiteY67" fmla="*/ 240897 h 334678"/>
                  <a:gd name="connsiteX68" fmla="*/ 795986 w 801885"/>
                  <a:gd name="connsiteY68" fmla="*/ 255948 h 334678"/>
                  <a:gd name="connsiteX69" fmla="*/ 799281 w 801885"/>
                  <a:gd name="connsiteY69" fmla="*/ 263389 h 334678"/>
                  <a:gd name="connsiteX70" fmla="*/ 801886 w 801885"/>
                  <a:gd name="connsiteY70" fmla="*/ 269790 h 334678"/>
                  <a:gd name="connsiteX71" fmla="*/ 772602 w 801885"/>
                  <a:gd name="connsiteY71" fmla="*/ 280489 h 33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801885" h="334678">
                    <a:moveTo>
                      <a:pt x="772602" y="280489"/>
                    </a:moveTo>
                    <a:lnTo>
                      <a:pt x="770580" y="275565"/>
                    </a:lnTo>
                    <a:cubicBezTo>
                      <a:pt x="769583" y="273328"/>
                      <a:pt x="768697" y="271158"/>
                      <a:pt x="767596" y="268831"/>
                    </a:cubicBezTo>
                    <a:cubicBezTo>
                      <a:pt x="765530" y="264263"/>
                      <a:pt x="763258" y="259575"/>
                      <a:pt x="760911" y="254918"/>
                    </a:cubicBezTo>
                    <a:cubicBezTo>
                      <a:pt x="756267" y="245556"/>
                      <a:pt x="750990" y="236273"/>
                      <a:pt x="745632" y="227091"/>
                    </a:cubicBezTo>
                    <a:cubicBezTo>
                      <a:pt x="734688" y="208797"/>
                      <a:pt x="722554" y="191150"/>
                      <a:pt x="709378" y="174569"/>
                    </a:cubicBezTo>
                    <a:cubicBezTo>
                      <a:pt x="696203" y="157980"/>
                      <a:pt x="681983" y="142447"/>
                      <a:pt x="666877" y="128170"/>
                    </a:cubicBezTo>
                    <a:cubicBezTo>
                      <a:pt x="651777" y="113871"/>
                      <a:pt x="635559" y="101194"/>
                      <a:pt x="618701" y="89805"/>
                    </a:cubicBezTo>
                    <a:cubicBezTo>
                      <a:pt x="614409" y="87097"/>
                      <a:pt x="610342" y="83967"/>
                      <a:pt x="605904" y="81545"/>
                    </a:cubicBezTo>
                    <a:lnTo>
                      <a:pt x="592814" y="73863"/>
                    </a:lnTo>
                    <a:cubicBezTo>
                      <a:pt x="588367" y="71479"/>
                      <a:pt x="583830" y="69290"/>
                      <a:pt x="579361" y="66959"/>
                    </a:cubicBezTo>
                    <a:cubicBezTo>
                      <a:pt x="574940" y="64518"/>
                      <a:pt x="570292" y="62594"/>
                      <a:pt x="565675" y="60602"/>
                    </a:cubicBezTo>
                    <a:lnTo>
                      <a:pt x="558767" y="57572"/>
                    </a:lnTo>
                    <a:lnTo>
                      <a:pt x="555319" y="56043"/>
                    </a:lnTo>
                    <a:lnTo>
                      <a:pt x="551770" y="54767"/>
                    </a:lnTo>
                    <a:lnTo>
                      <a:pt x="537602" y="49596"/>
                    </a:lnTo>
                    <a:cubicBezTo>
                      <a:pt x="532878" y="47868"/>
                      <a:pt x="527949" y="46721"/>
                      <a:pt x="523146" y="45218"/>
                    </a:cubicBezTo>
                    <a:cubicBezTo>
                      <a:pt x="518322" y="43768"/>
                      <a:pt x="513512" y="42263"/>
                      <a:pt x="508522" y="41327"/>
                    </a:cubicBezTo>
                    <a:cubicBezTo>
                      <a:pt x="469173" y="32083"/>
                      <a:pt x="427736" y="28940"/>
                      <a:pt x="385379" y="32768"/>
                    </a:cubicBezTo>
                    <a:lnTo>
                      <a:pt x="369481" y="34379"/>
                    </a:lnTo>
                    <a:lnTo>
                      <a:pt x="361536" y="35171"/>
                    </a:lnTo>
                    <a:lnTo>
                      <a:pt x="353785" y="36450"/>
                    </a:lnTo>
                    <a:lnTo>
                      <a:pt x="338272" y="38930"/>
                    </a:lnTo>
                    <a:cubicBezTo>
                      <a:pt x="333156" y="39920"/>
                      <a:pt x="328136" y="41187"/>
                      <a:pt x="323057" y="42272"/>
                    </a:cubicBezTo>
                    <a:cubicBezTo>
                      <a:pt x="312805" y="44201"/>
                      <a:pt x="303094" y="47558"/>
                      <a:pt x="293133" y="50226"/>
                    </a:cubicBezTo>
                    <a:cubicBezTo>
                      <a:pt x="288222" y="51737"/>
                      <a:pt x="283468" y="53620"/>
                      <a:pt x="278616" y="55265"/>
                    </a:cubicBezTo>
                    <a:lnTo>
                      <a:pt x="271365" y="57795"/>
                    </a:lnTo>
                    <a:cubicBezTo>
                      <a:pt x="268974" y="58697"/>
                      <a:pt x="266664" y="59773"/>
                      <a:pt x="264306" y="60744"/>
                    </a:cubicBezTo>
                    <a:cubicBezTo>
                      <a:pt x="226529" y="76153"/>
                      <a:pt x="191693" y="97818"/>
                      <a:pt x="160968" y="125246"/>
                    </a:cubicBezTo>
                    <a:cubicBezTo>
                      <a:pt x="130070" y="152420"/>
                      <a:pt x="103259" y="185300"/>
                      <a:pt x="80955" y="221634"/>
                    </a:cubicBezTo>
                    <a:cubicBezTo>
                      <a:pt x="69796" y="239781"/>
                      <a:pt x="59724" y="258806"/>
                      <a:pt x="51051" y="278361"/>
                    </a:cubicBezTo>
                    <a:cubicBezTo>
                      <a:pt x="46618" y="288099"/>
                      <a:pt x="42686" y="298015"/>
                      <a:pt x="39026" y="307851"/>
                    </a:cubicBezTo>
                    <a:cubicBezTo>
                      <a:pt x="37205" y="312768"/>
                      <a:pt x="35503" y="317694"/>
                      <a:pt x="33961" y="322481"/>
                    </a:cubicBezTo>
                    <a:cubicBezTo>
                      <a:pt x="33163" y="324904"/>
                      <a:pt x="32449" y="327235"/>
                      <a:pt x="31773" y="329516"/>
                    </a:cubicBezTo>
                    <a:lnTo>
                      <a:pt x="30307" y="334679"/>
                    </a:lnTo>
                    <a:lnTo>
                      <a:pt x="0" y="327368"/>
                    </a:lnTo>
                    <a:lnTo>
                      <a:pt x="798" y="324422"/>
                    </a:lnTo>
                    <a:lnTo>
                      <a:pt x="1874" y="320687"/>
                    </a:lnTo>
                    <a:cubicBezTo>
                      <a:pt x="2632" y="318130"/>
                      <a:pt x="3424" y="315548"/>
                      <a:pt x="4290" y="312916"/>
                    </a:cubicBezTo>
                    <a:cubicBezTo>
                      <a:pt x="5976" y="307685"/>
                      <a:pt x="7810" y="302387"/>
                      <a:pt x="9760" y="297113"/>
                    </a:cubicBezTo>
                    <a:cubicBezTo>
                      <a:pt x="13681" y="286563"/>
                      <a:pt x="17876" y="276005"/>
                      <a:pt x="22585" y="265648"/>
                    </a:cubicBezTo>
                    <a:cubicBezTo>
                      <a:pt x="31813" y="244855"/>
                      <a:pt x="42503" y="224655"/>
                      <a:pt x="54389" y="205321"/>
                    </a:cubicBezTo>
                    <a:cubicBezTo>
                      <a:pt x="78139" y="166633"/>
                      <a:pt x="106862" y="131337"/>
                      <a:pt x="140287" y="101918"/>
                    </a:cubicBezTo>
                    <a:cubicBezTo>
                      <a:pt x="173512" y="72257"/>
                      <a:pt x="211482" y="48612"/>
                      <a:pt x="252508" y="31888"/>
                    </a:cubicBezTo>
                    <a:cubicBezTo>
                      <a:pt x="255068" y="30834"/>
                      <a:pt x="257585" y="29676"/>
                      <a:pt x="260178" y="28697"/>
                    </a:cubicBezTo>
                    <a:lnTo>
                      <a:pt x="268035" y="25943"/>
                    </a:lnTo>
                    <a:cubicBezTo>
                      <a:pt x="273290" y="24153"/>
                      <a:pt x="278459" y="22129"/>
                      <a:pt x="283773" y="20493"/>
                    </a:cubicBezTo>
                    <a:cubicBezTo>
                      <a:pt x="294527" y="17573"/>
                      <a:pt x="305069" y="13993"/>
                      <a:pt x="316091" y="11889"/>
                    </a:cubicBezTo>
                    <a:cubicBezTo>
                      <a:pt x="321561" y="10713"/>
                      <a:pt x="326981" y="9361"/>
                      <a:pt x="332484" y="8300"/>
                    </a:cubicBezTo>
                    <a:lnTo>
                      <a:pt x="349133" y="5628"/>
                    </a:lnTo>
                    <a:lnTo>
                      <a:pt x="357454" y="4268"/>
                    </a:lnTo>
                    <a:lnTo>
                      <a:pt x="365920" y="3411"/>
                    </a:lnTo>
                    <a:lnTo>
                      <a:pt x="382855" y="1698"/>
                    </a:lnTo>
                    <a:cubicBezTo>
                      <a:pt x="428021" y="-2366"/>
                      <a:pt x="472915" y="912"/>
                      <a:pt x="515818" y="11018"/>
                    </a:cubicBezTo>
                    <a:cubicBezTo>
                      <a:pt x="521248" y="12061"/>
                      <a:pt x="526506" y="13682"/>
                      <a:pt x="531775" y="15263"/>
                    </a:cubicBezTo>
                    <a:cubicBezTo>
                      <a:pt x="537026" y="16895"/>
                      <a:pt x="542396" y="18181"/>
                      <a:pt x="547561" y="20057"/>
                    </a:cubicBezTo>
                    <a:lnTo>
                      <a:pt x="563048" y="25705"/>
                    </a:lnTo>
                    <a:lnTo>
                      <a:pt x="566924" y="27110"/>
                    </a:lnTo>
                    <a:lnTo>
                      <a:pt x="570695" y="28772"/>
                    </a:lnTo>
                    <a:lnTo>
                      <a:pt x="578247" y="32077"/>
                    </a:lnTo>
                    <a:cubicBezTo>
                      <a:pt x="583292" y="34258"/>
                      <a:pt x="588363" y="36381"/>
                      <a:pt x="593200" y="39027"/>
                    </a:cubicBezTo>
                    <a:cubicBezTo>
                      <a:pt x="598083" y="41564"/>
                      <a:pt x="603031" y="43969"/>
                      <a:pt x="607882" y="46573"/>
                    </a:cubicBezTo>
                    <a:lnTo>
                      <a:pt x="622151" y="54942"/>
                    </a:lnTo>
                    <a:cubicBezTo>
                      <a:pt x="626982" y="57601"/>
                      <a:pt x="631416" y="60965"/>
                      <a:pt x="636079" y="63924"/>
                    </a:cubicBezTo>
                    <a:cubicBezTo>
                      <a:pt x="654408" y="76299"/>
                      <a:pt x="671960" y="90056"/>
                      <a:pt x="688224" y="105448"/>
                    </a:cubicBezTo>
                    <a:cubicBezTo>
                      <a:pt x="704497" y="120821"/>
                      <a:pt x="719734" y="137475"/>
                      <a:pt x="733804" y="155193"/>
                    </a:cubicBezTo>
                    <a:cubicBezTo>
                      <a:pt x="747876" y="172905"/>
                      <a:pt x="760785" y="191680"/>
                      <a:pt x="772435" y="211166"/>
                    </a:cubicBezTo>
                    <a:cubicBezTo>
                      <a:pt x="778152" y="220953"/>
                      <a:pt x="783764" y="230839"/>
                      <a:pt x="788758" y="240897"/>
                    </a:cubicBezTo>
                    <a:cubicBezTo>
                      <a:pt x="791282" y="245905"/>
                      <a:pt x="793725" y="250949"/>
                      <a:pt x="795986" y="255948"/>
                    </a:cubicBezTo>
                    <a:cubicBezTo>
                      <a:pt x="797174" y="258466"/>
                      <a:pt x="798182" y="260912"/>
                      <a:pt x="799281" y="263389"/>
                    </a:cubicBezTo>
                    <a:lnTo>
                      <a:pt x="801886" y="269790"/>
                    </a:lnTo>
                    <a:lnTo>
                      <a:pt x="772602" y="280489"/>
                    </a:lnTo>
                    <a:close/>
                  </a:path>
                </a:pathLst>
              </a:custGeom>
              <a:solidFill>
                <a:srgbClr val="0051DE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A07084C-CCA0-DD69-286E-D2476D7EC6B2}"/>
                  </a:ext>
                </a:extLst>
              </p:cNvPr>
              <p:cNvSpPr/>
              <p:nvPr/>
            </p:nvSpPr>
            <p:spPr>
              <a:xfrm>
                <a:off x="1819112" y="4719431"/>
                <a:ext cx="742294" cy="311442"/>
              </a:xfrm>
              <a:custGeom>
                <a:avLst/>
                <a:gdLst>
                  <a:gd name="connsiteX0" fmla="*/ 713020 w 742294"/>
                  <a:gd name="connsiteY0" fmla="*/ 260031 h 311442"/>
                  <a:gd name="connsiteX1" fmla="*/ 713239 w 742294"/>
                  <a:gd name="connsiteY1" fmla="*/ 260629 h 311442"/>
                  <a:gd name="connsiteX2" fmla="*/ 713062 w 742294"/>
                  <a:gd name="connsiteY2" fmla="*/ 260192 h 311442"/>
                  <a:gd name="connsiteX3" fmla="*/ 712675 w 742294"/>
                  <a:gd name="connsiteY3" fmla="*/ 259220 h 311442"/>
                  <a:gd name="connsiteX4" fmla="*/ 711583 w 742294"/>
                  <a:gd name="connsiteY4" fmla="*/ 256585 h 311442"/>
                  <a:gd name="connsiteX5" fmla="*/ 708909 w 742294"/>
                  <a:gd name="connsiteY5" fmla="*/ 250556 h 311442"/>
                  <a:gd name="connsiteX6" fmla="*/ 702769 w 742294"/>
                  <a:gd name="connsiteY6" fmla="*/ 237779 h 311442"/>
                  <a:gd name="connsiteX7" fmla="*/ 688534 w 742294"/>
                  <a:gd name="connsiteY7" fmla="*/ 211855 h 311442"/>
                  <a:gd name="connsiteX8" fmla="*/ 654660 w 742294"/>
                  <a:gd name="connsiteY8" fmla="*/ 162783 h 311442"/>
                  <a:gd name="connsiteX9" fmla="*/ 615237 w 742294"/>
                  <a:gd name="connsiteY9" fmla="*/ 119728 h 311442"/>
                  <a:gd name="connsiteX10" fmla="*/ 571028 w 742294"/>
                  <a:gd name="connsiteY10" fmla="*/ 84523 h 311442"/>
                  <a:gd name="connsiteX11" fmla="*/ 559359 w 742294"/>
                  <a:gd name="connsiteY11" fmla="*/ 76986 h 311442"/>
                  <a:gd name="connsiteX12" fmla="*/ 547449 w 742294"/>
                  <a:gd name="connsiteY12" fmla="*/ 69989 h 311442"/>
                  <a:gd name="connsiteX13" fmla="*/ 535225 w 742294"/>
                  <a:gd name="connsiteY13" fmla="*/ 63728 h 311442"/>
                  <a:gd name="connsiteX14" fmla="*/ 522802 w 742294"/>
                  <a:gd name="connsiteY14" fmla="*/ 57962 h 311442"/>
                  <a:gd name="connsiteX15" fmla="*/ 516540 w 742294"/>
                  <a:gd name="connsiteY15" fmla="*/ 55206 h 311442"/>
                  <a:gd name="connsiteX16" fmla="*/ 513417 w 742294"/>
                  <a:gd name="connsiteY16" fmla="*/ 53809 h 311442"/>
                  <a:gd name="connsiteX17" fmla="*/ 510193 w 742294"/>
                  <a:gd name="connsiteY17" fmla="*/ 52662 h 311442"/>
                  <a:gd name="connsiteX18" fmla="*/ 497343 w 742294"/>
                  <a:gd name="connsiteY18" fmla="*/ 47968 h 311442"/>
                  <a:gd name="connsiteX19" fmla="*/ 484215 w 742294"/>
                  <a:gd name="connsiteY19" fmla="*/ 44005 h 311442"/>
                  <a:gd name="connsiteX20" fmla="*/ 470925 w 742294"/>
                  <a:gd name="connsiteY20" fmla="*/ 40466 h 311442"/>
                  <a:gd name="connsiteX21" fmla="*/ 357600 w 742294"/>
                  <a:gd name="connsiteY21" fmla="*/ 32671 h 311442"/>
                  <a:gd name="connsiteX22" fmla="*/ 342741 w 742294"/>
                  <a:gd name="connsiteY22" fmla="*/ 34179 h 311442"/>
                  <a:gd name="connsiteX23" fmla="*/ 335315 w 742294"/>
                  <a:gd name="connsiteY23" fmla="*/ 34908 h 311442"/>
                  <a:gd name="connsiteX24" fmla="*/ 328134 w 742294"/>
                  <a:gd name="connsiteY24" fmla="*/ 36106 h 311442"/>
                  <a:gd name="connsiteX25" fmla="*/ 313757 w 742294"/>
                  <a:gd name="connsiteY25" fmla="*/ 38393 h 311442"/>
                  <a:gd name="connsiteX26" fmla="*/ 299719 w 742294"/>
                  <a:gd name="connsiteY26" fmla="*/ 41490 h 311442"/>
                  <a:gd name="connsiteX27" fmla="*/ 272190 w 742294"/>
                  <a:gd name="connsiteY27" fmla="*/ 48794 h 311442"/>
                  <a:gd name="connsiteX28" fmla="*/ 258895 w 742294"/>
                  <a:gd name="connsiteY28" fmla="*/ 53420 h 311442"/>
                  <a:gd name="connsiteX29" fmla="*/ 252248 w 742294"/>
                  <a:gd name="connsiteY29" fmla="*/ 55723 h 311442"/>
                  <a:gd name="connsiteX30" fmla="*/ 245799 w 742294"/>
                  <a:gd name="connsiteY30" fmla="*/ 58430 h 311442"/>
                  <a:gd name="connsiteX31" fmla="*/ 232922 w 742294"/>
                  <a:gd name="connsiteY31" fmla="*/ 63860 h 311442"/>
                  <a:gd name="connsiteX32" fmla="*/ 220433 w 742294"/>
                  <a:gd name="connsiteY32" fmla="*/ 70033 h 311442"/>
                  <a:gd name="connsiteX33" fmla="*/ 208204 w 742294"/>
                  <a:gd name="connsiteY33" fmla="*/ 76677 h 311442"/>
                  <a:gd name="connsiteX34" fmla="*/ 196221 w 742294"/>
                  <a:gd name="connsiteY34" fmla="*/ 83771 h 311442"/>
                  <a:gd name="connsiteX35" fmla="*/ 151345 w 742294"/>
                  <a:gd name="connsiteY35" fmla="*/ 117402 h 311442"/>
                  <a:gd name="connsiteX36" fmla="*/ 77217 w 742294"/>
                  <a:gd name="connsiteY36" fmla="*/ 206774 h 311442"/>
                  <a:gd name="connsiteX37" fmla="*/ 49211 w 742294"/>
                  <a:gd name="connsiteY37" fmla="*/ 259900 h 311442"/>
                  <a:gd name="connsiteX38" fmla="*/ 37988 w 742294"/>
                  <a:gd name="connsiteY38" fmla="*/ 287419 h 311442"/>
                  <a:gd name="connsiteX39" fmla="*/ 33327 w 742294"/>
                  <a:gd name="connsiteY39" fmla="*/ 300872 h 311442"/>
                  <a:gd name="connsiteX40" fmla="*/ 31366 w 742294"/>
                  <a:gd name="connsiteY40" fmla="*/ 307170 h 311442"/>
                  <a:gd name="connsiteX41" fmla="*/ 30570 w 742294"/>
                  <a:gd name="connsiteY41" fmla="*/ 309931 h 311442"/>
                  <a:gd name="connsiteX42" fmla="*/ 30281 w 742294"/>
                  <a:gd name="connsiteY42" fmla="*/ 310980 h 311442"/>
                  <a:gd name="connsiteX43" fmla="*/ 30166 w 742294"/>
                  <a:gd name="connsiteY43" fmla="*/ 311402 h 311442"/>
                  <a:gd name="connsiteX44" fmla="*/ 30307 w 742294"/>
                  <a:gd name="connsiteY44" fmla="*/ 310817 h 311442"/>
                  <a:gd name="connsiteX45" fmla="*/ 0 w 742294"/>
                  <a:gd name="connsiteY45" fmla="*/ 303506 h 311442"/>
                  <a:gd name="connsiteX46" fmla="*/ 1467 w 742294"/>
                  <a:gd name="connsiteY46" fmla="*/ 298343 h 311442"/>
                  <a:gd name="connsiteX47" fmla="*/ 3655 w 742294"/>
                  <a:gd name="connsiteY47" fmla="*/ 291308 h 311442"/>
                  <a:gd name="connsiteX48" fmla="*/ 8719 w 742294"/>
                  <a:gd name="connsiteY48" fmla="*/ 276679 h 311442"/>
                  <a:gd name="connsiteX49" fmla="*/ 20744 w 742294"/>
                  <a:gd name="connsiteY49" fmla="*/ 247188 h 311442"/>
                  <a:gd name="connsiteX50" fmla="*/ 50649 w 742294"/>
                  <a:gd name="connsiteY50" fmla="*/ 190461 h 311442"/>
                  <a:gd name="connsiteX51" fmla="*/ 130662 w 742294"/>
                  <a:gd name="connsiteY51" fmla="*/ 94073 h 311442"/>
                  <a:gd name="connsiteX52" fmla="*/ 233999 w 742294"/>
                  <a:gd name="connsiteY52" fmla="*/ 29571 h 311442"/>
                  <a:gd name="connsiteX53" fmla="*/ 241058 w 742294"/>
                  <a:gd name="connsiteY53" fmla="*/ 26622 h 311442"/>
                  <a:gd name="connsiteX54" fmla="*/ 248309 w 742294"/>
                  <a:gd name="connsiteY54" fmla="*/ 24092 h 311442"/>
                  <a:gd name="connsiteX55" fmla="*/ 262827 w 742294"/>
                  <a:gd name="connsiteY55" fmla="*/ 19053 h 311442"/>
                  <a:gd name="connsiteX56" fmla="*/ 292750 w 742294"/>
                  <a:gd name="connsiteY56" fmla="*/ 11100 h 311442"/>
                  <a:gd name="connsiteX57" fmla="*/ 307965 w 742294"/>
                  <a:gd name="connsiteY57" fmla="*/ 7757 h 311442"/>
                  <a:gd name="connsiteX58" fmla="*/ 323478 w 742294"/>
                  <a:gd name="connsiteY58" fmla="*/ 5277 h 311442"/>
                  <a:gd name="connsiteX59" fmla="*/ 331230 w 742294"/>
                  <a:gd name="connsiteY59" fmla="*/ 3999 h 311442"/>
                  <a:gd name="connsiteX60" fmla="*/ 339174 w 742294"/>
                  <a:gd name="connsiteY60" fmla="*/ 3206 h 311442"/>
                  <a:gd name="connsiteX61" fmla="*/ 355073 w 742294"/>
                  <a:gd name="connsiteY61" fmla="*/ 1595 h 311442"/>
                  <a:gd name="connsiteX62" fmla="*/ 478215 w 742294"/>
                  <a:gd name="connsiteY62" fmla="*/ 10153 h 311442"/>
                  <a:gd name="connsiteX63" fmla="*/ 492839 w 742294"/>
                  <a:gd name="connsiteY63" fmla="*/ 14046 h 311442"/>
                  <a:gd name="connsiteX64" fmla="*/ 507295 w 742294"/>
                  <a:gd name="connsiteY64" fmla="*/ 18423 h 311442"/>
                  <a:gd name="connsiteX65" fmla="*/ 521464 w 742294"/>
                  <a:gd name="connsiteY65" fmla="*/ 23594 h 311442"/>
                  <a:gd name="connsiteX66" fmla="*/ 525012 w 742294"/>
                  <a:gd name="connsiteY66" fmla="*/ 24870 h 311442"/>
                  <a:gd name="connsiteX67" fmla="*/ 528460 w 742294"/>
                  <a:gd name="connsiteY67" fmla="*/ 26399 h 311442"/>
                  <a:gd name="connsiteX68" fmla="*/ 535368 w 742294"/>
                  <a:gd name="connsiteY68" fmla="*/ 29429 h 311442"/>
                  <a:gd name="connsiteX69" fmla="*/ 549055 w 742294"/>
                  <a:gd name="connsiteY69" fmla="*/ 35787 h 311442"/>
                  <a:gd name="connsiteX70" fmla="*/ 562508 w 742294"/>
                  <a:gd name="connsiteY70" fmla="*/ 42690 h 311442"/>
                  <a:gd name="connsiteX71" fmla="*/ 575597 w 742294"/>
                  <a:gd name="connsiteY71" fmla="*/ 50372 h 311442"/>
                  <a:gd name="connsiteX72" fmla="*/ 588394 w 742294"/>
                  <a:gd name="connsiteY72" fmla="*/ 58632 h 311442"/>
                  <a:gd name="connsiteX73" fmla="*/ 636570 w 742294"/>
                  <a:gd name="connsiteY73" fmla="*/ 96997 h 311442"/>
                  <a:gd name="connsiteX74" fmla="*/ 679072 w 742294"/>
                  <a:gd name="connsiteY74" fmla="*/ 143396 h 311442"/>
                  <a:gd name="connsiteX75" fmla="*/ 715325 w 742294"/>
                  <a:gd name="connsiteY75" fmla="*/ 195919 h 311442"/>
                  <a:gd name="connsiteX76" fmla="*/ 730604 w 742294"/>
                  <a:gd name="connsiteY76" fmla="*/ 223745 h 311442"/>
                  <a:gd name="connsiteX77" fmla="*/ 737289 w 742294"/>
                  <a:gd name="connsiteY77" fmla="*/ 237658 h 311442"/>
                  <a:gd name="connsiteX78" fmla="*/ 740273 w 742294"/>
                  <a:gd name="connsiteY78" fmla="*/ 244392 h 311442"/>
                  <a:gd name="connsiteX79" fmla="*/ 742295 w 742294"/>
                  <a:gd name="connsiteY79" fmla="*/ 249316 h 311442"/>
                  <a:gd name="connsiteX80" fmla="*/ 713020 w 742294"/>
                  <a:gd name="connsiteY80" fmla="*/ 260031 h 3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742294" h="311442">
                    <a:moveTo>
                      <a:pt x="713020" y="260031"/>
                    </a:moveTo>
                    <a:lnTo>
                      <a:pt x="713239" y="260629"/>
                    </a:lnTo>
                    <a:lnTo>
                      <a:pt x="713062" y="260192"/>
                    </a:lnTo>
                    <a:lnTo>
                      <a:pt x="712675" y="259220"/>
                    </a:lnTo>
                    <a:lnTo>
                      <a:pt x="711583" y="256585"/>
                    </a:lnTo>
                    <a:cubicBezTo>
                      <a:pt x="710686" y="254585"/>
                      <a:pt x="709923" y="252693"/>
                      <a:pt x="708909" y="250556"/>
                    </a:cubicBezTo>
                    <a:cubicBezTo>
                      <a:pt x="707039" y="246418"/>
                      <a:pt x="704940" y="242087"/>
                      <a:pt x="702769" y="237779"/>
                    </a:cubicBezTo>
                    <a:cubicBezTo>
                      <a:pt x="698475" y="229111"/>
                      <a:pt x="693533" y="220432"/>
                      <a:pt x="688534" y="211855"/>
                    </a:cubicBezTo>
                    <a:cubicBezTo>
                      <a:pt x="678301" y="194753"/>
                      <a:pt x="666941" y="178234"/>
                      <a:pt x="654660" y="162783"/>
                    </a:cubicBezTo>
                    <a:cubicBezTo>
                      <a:pt x="642380" y="147321"/>
                      <a:pt x="629175" y="132909"/>
                      <a:pt x="615237" y="119728"/>
                    </a:cubicBezTo>
                    <a:cubicBezTo>
                      <a:pt x="601301" y="106524"/>
                      <a:pt x="586415" y="94926"/>
                      <a:pt x="571028" y="84523"/>
                    </a:cubicBezTo>
                    <a:cubicBezTo>
                      <a:pt x="567108" y="82063"/>
                      <a:pt x="563406" y="79168"/>
                      <a:pt x="559359" y="76986"/>
                    </a:cubicBezTo>
                    <a:lnTo>
                      <a:pt x="547449" y="69989"/>
                    </a:lnTo>
                    <a:lnTo>
                      <a:pt x="535225" y="63728"/>
                    </a:lnTo>
                    <a:cubicBezTo>
                      <a:pt x="531216" y="61491"/>
                      <a:pt x="526992" y="59765"/>
                      <a:pt x="522802" y="57962"/>
                    </a:cubicBezTo>
                    <a:lnTo>
                      <a:pt x="516540" y="55206"/>
                    </a:lnTo>
                    <a:lnTo>
                      <a:pt x="513417" y="53809"/>
                    </a:lnTo>
                    <a:lnTo>
                      <a:pt x="510193" y="52662"/>
                    </a:lnTo>
                    <a:lnTo>
                      <a:pt x="497343" y="47968"/>
                    </a:lnTo>
                    <a:cubicBezTo>
                      <a:pt x="493062" y="46390"/>
                      <a:pt x="488573" y="45381"/>
                      <a:pt x="484215" y="44005"/>
                    </a:cubicBezTo>
                    <a:cubicBezTo>
                      <a:pt x="479837" y="42683"/>
                      <a:pt x="475478" y="41297"/>
                      <a:pt x="470925" y="40466"/>
                    </a:cubicBezTo>
                    <a:cubicBezTo>
                      <a:pt x="435130" y="32086"/>
                      <a:pt x="397150" y="29078"/>
                      <a:pt x="357600" y="32671"/>
                    </a:cubicBezTo>
                    <a:lnTo>
                      <a:pt x="342741" y="34179"/>
                    </a:lnTo>
                    <a:lnTo>
                      <a:pt x="335315" y="34908"/>
                    </a:lnTo>
                    <a:lnTo>
                      <a:pt x="328134" y="36106"/>
                    </a:lnTo>
                    <a:lnTo>
                      <a:pt x="313757" y="38393"/>
                    </a:lnTo>
                    <a:cubicBezTo>
                      <a:pt x="309028" y="39310"/>
                      <a:pt x="304408" y="40493"/>
                      <a:pt x="299719" y="41490"/>
                    </a:cubicBezTo>
                    <a:cubicBezTo>
                      <a:pt x="290239" y="43242"/>
                      <a:pt x="281357" y="46376"/>
                      <a:pt x="272190" y="48794"/>
                    </a:cubicBezTo>
                    <a:cubicBezTo>
                      <a:pt x="267681" y="50178"/>
                      <a:pt x="263342" y="51921"/>
                      <a:pt x="258895" y="53420"/>
                    </a:cubicBezTo>
                    <a:lnTo>
                      <a:pt x="252248" y="55723"/>
                    </a:lnTo>
                    <a:cubicBezTo>
                      <a:pt x="250060" y="56549"/>
                      <a:pt x="247955" y="57542"/>
                      <a:pt x="245799" y="58430"/>
                    </a:cubicBezTo>
                    <a:lnTo>
                      <a:pt x="232922" y="63860"/>
                    </a:lnTo>
                    <a:lnTo>
                      <a:pt x="220433" y="70033"/>
                    </a:lnTo>
                    <a:cubicBezTo>
                      <a:pt x="216178" y="71916"/>
                      <a:pt x="212275" y="74453"/>
                      <a:pt x="208204" y="76677"/>
                    </a:cubicBezTo>
                    <a:cubicBezTo>
                      <a:pt x="204168" y="78964"/>
                      <a:pt x="200053" y="81119"/>
                      <a:pt x="196221" y="83771"/>
                    </a:cubicBezTo>
                    <a:cubicBezTo>
                      <a:pt x="180333" y="93405"/>
                      <a:pt x="165523" y="104927"/>
                      <a:pt x="151345" y="117402"/>
                    </a:cubicBezTo>
                    <a:cubicBezTo>
                      <a:pt x="122975" y="142333"/>
                      <a:pt x="98074" y="172797"/>
                      <a:pt x="77217" y="206774"/>
                    </a:cubicBezTo>
                    <a:cubicBezTo>
                      <a:pt x="66786" y="223734"/>
                      <a:pt x="57331" y="241585"/>
                      <a:pt x="49211" y="259900"/>
                    </a:cubicBezTo>
                    <a:cubicBezTo>
                      <a:pt x="45055" y="269019"/>
                      <a:pt x="41387" y="278293"/>
                      <a:pt x="37988" y="287419"/>
                    </a:cubicBezTo>
                    <a:cubicBezTo>
                      <a:pt x="36299" y="291978"/>
                      <a:pt x="34726" y="296531"/>
                      <a:pt x="33327" y="300872"/>
                    </a:cubicBezTo>
                    <a:cubicBezTo>
                      <a:pt x="32597" y="303088"/>
                      <a:pt x="31961" y="305166"/>
                      <a:pt x="31366" y="307170"/>
                    </a:cubicBezTo>
                    <a:lnTo>
                      <a:pt x="30570" y="309931"/>
                    </a:lnTo>
                    <a:lnTo>
                      <a:pt x="30281" y="310980"/>
                    </a:lnTo>
                    <a:lnTo>
                      <a:pt x="30166" y="311402"/>
                    </a:lnTo>
                    <a:cubicBezTo>
                      <a:pt x="30109" y="311608"/>
                      <a:pt x="30274" y="310985"/>
                      <a:pt x="30307" y="310817"/>
                    </a:cubicBezTo>
                    <a:lnTo>
                      <a:pt x="0" y="303506"/>
                    </a:lnTo>
                    <a:lnTo>
                      <a:pt x="1467" y="298343"/>
                    </a:lnTo>
                    <a:cubicBezTo>
                      <a:pt x="2144" y="296064"/>
                      <a:pt x="2858" y="293731"/>
                      <a:pt x="3655" y="291308"/>
                    </a:cubicBezTo>
                    <a:cubicBezTo>
                      <a:pt x="5196" y="286523"/>
                      <a:pt x="6900" y="281597"/>
                      <a:pt x="8719" y="276679"/>
                    </a:cubicBezTo>
                    <a:cubicBezTo>
                      <a:pt x="12379" y="266842"/>
                      <a:pt x="16309" y="256924"/>
                      <a:pt x="20744" y="247188"/>
                    </a:cubicBezTo>
                    <a:cubicBezTo>
                      <a:pt x="29417" y="227634"/>
                      <a:pt x="39490" y="208608"/>
                      <a:pt x="50649" y="190461"/>
                    </a:cubicBezTo>
                    <a:cubicBezTo>
                      <a:pt x="72952" y="154128"/>
                      <a:pt x="99763" y="121250"/>
                      <a:pt x="130662" y="94073"/>
                    </a:cubicBezTo>
                    <a:cubicBezTo>
                      <a:pt x="161387" y="66645"/>
                      <a:pt x="196223" y="44981"/>
                      <a:pt x="233999" y="29571"/>
                    </a:cubicBezTo>
                    <a:cubicBezTo>
                      <a:pt x="236357" y="28600"/>
                      <a:pt x="238668" y="27524"/>
                      <a:pt x="241058" y="26622"/>
                    </a:cubicBezTo>
                    <a:lnTo>
                      <a:pt x="248309" y="24092"/>
                    </a:lnTo>
                    <a:cubicBezTo>
                      <a:pt x="253160" y="22447"/>
                      <a:pt x="257916" y="20564"/>
                      <a:pt x="262827" y="19053"/>
                    </a:cubicBezTo>
                    <a:cubicBezTo>
                      <a:pt x="272788" y="16385"/>
                      <a:pt x="282498" y="13026"/>
                      <a:pt x="292750" y="11100"/>
                    </a:cubicBezTo>
                    <a:cubicBezTo>
                      <a:pt x="297829" y="10015"/>
                      <a:pt x="302850" y="8745"/>
                      <a:pt x="307965" y="7757"/>
                    </a:cubicBezTo>
                    <a:lnTo>
                      <a:pt x="323478" y="5277"/>
                    </a:lnTo>
                    <a:lnTo>
                      <a:pt x="331230" y="3999"/>
                    </a:lnTo>
                    <a:lnTo>
                      <a:pt x="339174" y="3206"/>
                    </a:lnTo>
                    <a:lnTo>
                      <a:pt x="355073" y="1595"/>
                    </a:lnTo>
                    <a:cubicBezTo>
                      <a:pt x="397432" y="-2233"/>
                      <a:pt x="438866" y="910"/>
                      <a:pt x="478215" y="10153"/>
                    </a:cubicBezTo>
                    <a:cubicBezTo>
                      <a:pt x="483205" y="11092"/>
                      <a:pt x="488016" y="12596"/>
                      <a:pt x="492839" y="14046"/>
                    </a:cubicBezTo>
                    <a:cubicBezTo>
                      <a:pt x="497642" y="15549"/>
                      <a:pt x="502572" y="16697"/>
                      <a:pt x="507295" y="18423"/>
                    </a:cubicBezTo>
                    <a:lnTo>
                      <a:pt x="521464" y="23594"/>
                    </a:lnTo>
                    <a:lnTo>
                      <a:pt x="525012" y="24870"/>
                    </a:lnTo>
                    <a:lnTo>
                      <a:pt x="528460" y="26399"/>
                    </a:lnTo>
                    <a:lnTo>
                      <a:pt x="535368" y="29429"/>
                    </a:lnTo>
                    <a:cubicBezTo>
                      <a:pt x="539985" y="31420"/>
                      <a:pt x="544633" y="33345"/>
                      <a:pt x="549055" y="35787"/>
                    </a:cubicBezTo>
                    <a:cubicBezTo>
                      <a:pt x="553524" y="38119"/>
                      <a:pt x="558060" y="40307"/>
                      <a:pt x="562508" y="42690"/>
                    </a:cubicBezTo>
                    <a:lnTo>
                      <a:pt x="575597" y="50372"/>
                    </a:lnTo>
                    <a:cubicBezTo>
                      <a:pt x="580035" y="52792"/>
                      <a:pt x="584104" y="55922"/>
                      <a:pt x="588394" y="58632"/>
                    </a:cubicBezTo>
                    <a:cubicBezTo>
                      <a:pt x="605252" y="70022"/>
                      <a:pt x="621470" y="82698"/>
                      <a:pt x="636570" y="96997"/>
                    </a:cubicBezTo>
                    <a:cubicBezTo>
                      <a:pt x="651676" y="111274"/>
                      <a:pt x="665896" y="126807"/>
                      <a:pt x="679072" y="143396"/>
                    </a:cubicBezTo>
                    <a:cubicBezTo>
                      <a:pt x="692247" y="159977"/>
                      <a:pt x="704381" y="177624"/>
                      <a:pt x="715325" y="195919"/>
                    </a:cubicBezTo>
                    <a:cubicBezTo>
                      <a:pt x="720684" y="205101"/>
                      <a:pt x="725960" y="214383"/>
                      <a:pt x="730604" y="223745"/>
                    </a:cubicBezTo>
                    <a:cubicBezTo>
                      <a:pt x="732951" y="228404"/>
                      <a:pt x="735223" y="233091"/>
                      <a:pt x="737289" y="237658"/>
                    </a:cubicBezTo>
                    <a:cubicBezTo>
                      <a:pt x="738390" y="239987"/>
                      <a:pt x="739274" y="242155"/>
                      <a:pt x="740273" y="244392"/>
                    </a:cubicBezTo>
                    <a:lnTo>
                      <a:pt x="742295" y="249316"/>
                    </a:lnTo>
                    <a:lnTo>
                      <a:pt x="713020" y="260031"/>
                    </a:lnTo>
                    <a:close/>
                  </a:path>
                </a:pathLst>
              </a:custGeom>
              <a:solidFill>
                <a:srgbClr val="763D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D8EB495-2451-2342-E96E-3211E6C5AD32}"/>
                </a:ext>
              </a:extLst>
            </p:cNvPr>
            <p:cNvSpPr/>
            <p:nvPr/>
          </p:nvSpPr>
          <p:spPr>
            <a:xfrm>
              <a:off x="2333860" y="4869741"/>
              <a:ext cx="572601" cy="297658"/>
            </a:xfrm>
            <a:custGeom>
              <a:avLst/>
              <a:gdLst>
                <a:gd name="connsiteX0" fmla="*/ 534177 w 572601"/>
                <a:gd name="connsiteY0" fmla="*/ 78988 h 297658"/>
                <a:gd name="connsiteX1" fmla="*/ 503609 w 572601"/>
                <a:gd name="connsiteY1" fmla="*/ 82927 h 297658"/>
                <a:gd name="connsiteX2" fmla="*/ 473864 w 572601"/>
                <a:gd name="connsiteY2" fmla="*/ 63362 h 297658"/>
                <a:gd name="connsiteX3" fmla="*/ 434271 w 572601"/>
                <a:gd name="connsiteY3" fmla="*/ 72974 h 297658"/>
                <a:gd name="connsiteX4" fmla="*/ 396463 w 572601"/>
                <a:gd name="connsiteY4" fmla="*/ 33351 h 297658"/>
                <a:gd name="connsiteX5" fmla="*/ 352530 w 572601"/>
                <a:gd name="connsiteY5" fmla="*/ 46948 h 297658"/>
                <a:gd name="connsiteX6" fmla="*/ 315911 w 572601"/>
                <a:gd name="connsiteY6" fmla="*/ 12819 h 297658"/>
                <a:gd name="connsiteX7" fmla="*/ 271730 w 572601"/>
                <a:gd name="connsiteY7" fmla="*/ 26688 h 297658"/>
                <a:gd name="connsiteX8" fmla="*/ 238344 w 572601"/>
                <a:gd name="connsiteY8" fmla="*/ 971 h 297658"/>
                <a:gd name="connsiteX9" fmla="*/ 182532 w 572601"/>
                <a:gd name="connsiteY9" fmla="*/ 35506 h 297658"/>
                <a:gd name="connsiteX10" fmla="*/ 169492 w 572601"/>
                <a:gd name="connsiteY10" fmla="*/ 31150 h 297658"/>
                <a:gd name="connsiteX11" fmla="*/ 108122 w 572601"/>
                <a:gd name="connsiteY11" fmla="*/ 58043 h 297658"/>
                <a:gd name="connsiteX12" fmla="*/ 95728 w 572601"/>
                <a:gd name="connsiteY12" fmla="*/ 53833 h 297658"/>
                <a:gd name="connsiteX13" fmla="*/ 32876 w 572601"/>
                <a:gd name="connsiteY13" fmla="*/ 95462 h 297658"/>
                <a:gd name="connsiteX14" fmla="*/ 43266 w 572601"/>
                <a:gd name="connsiteY14" fmla="*/ 139055 h 297658"/>
                <a:gd name="connsiteX15" fmla="*/ 796 w 572601"/>
                <a:gd name="connsiteY15" fmla="*/ 170438 h 297658"/>
                <a:gd name="connsiteX16" fmla="*/ 31574 w 572601"/>
                <a:gd name="connsiteY16" fmla="*/ 216910 h 297658"/>
                <a:gd name="connsiteX17" fmla="*/ 42143 w 572601"/>
                <a:gd name="connsiteY17" fmla="*/ 217576 h 297658"/>
                <a:gd name="connsiteX18" fmla="*/ 82506 w 572601"/>
                <a:gd name="connsiteY18" fmla="*/ 254213 h 297658"/>
                <a:gd name="connsiteX19" fmla="*/ 108929 w 572601"/>
                <a:gd name="connsiteY19" fmla="*/ 252884 h 297658"/>
                <a:gd name="connsiteX20" fmla="*/ 162082 w 572601"/>
                <a:gd name="connsiteY20" fmla="*/ 296167 h 297658"/>
                <a:gd name="connsiteX21" fmla="*/ 237109 w 572601"/>
                <a:gd name="connsiteY21" fmla="*/ 266393 h 297658"/>
                <a:gd name="connsiteX22" fmla="*/ 263162 w 572601"/>
                <a:gd name="connsiteY22" fmla="*/ 277214 h 297658"/>
                <a:gd name="connsiteX23" fmla="*/ 340947 w 572601"/>
                <a:gd name="connsiteY23" fmla="*/ 243173 h 297658"/>
                <a:gd name="connsiteX24" fmla="*/ 383206 w 572601"/>
                <a:gd name="connsiteY24" fmla="*/ 278033 h 297658"/>
                <a:gd name="connsiteX25" fmla="*/ 449349 w 572601"/>
                <a:gd name="connsiteY25" fmla="*/ 241261 h 297658"/>
                <a:gd name="connsiteX26" fmla="*/ 456152 w 572601"/>
                <a:gd name="connsiteY26" fmla="*/ 243116 h 297658"/>
                <a:gd name="connsiteX27" fmla="*/ 524869 w 572601"/>
                <a:gd name="connsiteY27" fmla="*/ 197614 h 297658"/>
                <a:gd name="connsiteX28" fmla="*/ 524767 w 572601"/>
                <a:gd name="connsiteY28" fmla="*/ 173970 h 297658"/>
                <a:gd name="connsiteX29" fmla="*/ 571632 w 572601"/>
                <a:gd name="connsiteY29" fmla="*/ 135547 h 297658"/>
                <a:gd name="connsiteX30" fmla="*/ 534177 w 572601"/>
                <a:gd name="connsiteY30" fmla="*/ 78988 h 29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2601" h="297658">
                  <a:moveTo>
                    <a:pt x="534177" y="78988"/>
                  </a:moveTo>
                  <a:cubicBezTo>
                    <a:pt x="523403" y="76798"/>
                    <a:pt x="512770" y="78447"/>
                    <a:pt x="503609" y="82927"/>
                  </a:cubicBezTo>
                  <a:cubicBezTo>
                    <a:pt x="496805" y="73184"/>
                    <a:pt x="486434" y="65909"/>
                    <a:pt x="473864" y="63362"/>
                  </a:cubicBezTo>
                  <a:cubicBezTo>
                    <a:pt x="459327" y="60403"/>
                    <a:pt x="444999" y="64362"/>
                    <a:pt x="434271" y="72974"/>
                  </a:cubicBezTo>
                  <a:cubicBezTo>
                    <a:pt x="431263" y="53726"/>
                    <a:pt x="416681" y="37453"/>
                    <a:pt x="396463" y="33351"/>
                  </a:cubicBezTo>
                  <a:cubicBezTo>
                    <a:pt x="379861" y="29974"/>
                    <a:pt x="363537" y="35646"/>
                    <a:pt x="352530" y="46948"/>
                  </a:cubicBezTo>
                  <a:cubicBezTo>
                    <a:pt x="347838" y="30164"/>
                    <a:pt x="334170" y="16525"/>
                    <a:pt x="315911" y="12819"/>
                  </a:cubicBezTo>
                  <a:cubicBezTo>
                    <a:pt x="299175" y="9411"/>
                    <a:pt x="282734" y="15208"/>
                    <a:pt x="271730" y="26688"/>
                  </a:cubicBezTo>
                  <a:cubicBezTo>
                    <a:pt x="265372" y="13893"/>
                    <a:pt x="253433" y="4036"/>
                    <a:pt x="238344" y="971"/>
                  </a:cubicBezTo>
                  <a:cubicBezTo>
                    <a:pt x="213379" y="-4108"/>
                    <a:pt x="189057" y="11230"/>
                    <a:pt x="182532" y="35506"/>
                  </a:cubicBezTo>
                  <a:cubicBezTo>
                    <a:pt x="178441" y="33599"/>
                    <a:pt x="174100" y="32089"/>
                    <a:pt x="169492" y="31150"/>
                  </a:cubicBezTo>
                  <a:cubicBezTo>
                    <a:pt x="144741" y="26116"/>
                    <a:pt x="120518" y="37623"/>
                    <a:pt x="108122" y="58043"/>
                  </a:cubicBezTo>
                  <a:cubicBezTo>
                    <a:pt x="104248" y="56190"/>
                    <a:pt x="100128" y="54728"/>
                    <a:pt x="95728" y="53833"/>
                  </a:cubicBezTo>
                  <a:cubicBezTo>
                    <a:pt x="66881" y="47969"/>
                    <a:pt x="38735" y="66603"/>
                    <a:pt x="32876" y="95462"/>
                  </a:cubicBezTo>
                  <a:cubicBezTo>
                    <a:pt x="29625" y="111437"/>
                    <a:pt x="33919" y="127178"/>
                    <a:pt x="43266" y="139055"/>
                  </a:cubicBezTo>
                  <a:cubicBezTo>
                    <a:pt x="23395" y="137079"/>
                    <a:pt x="4858" y="150435"/>
                    <a:pt x="796" y="170438"/>
                  </a:cubicBezTo>
                  <a:cubicBezTo>
                    <a:pt x="-3535" y="191769"/>
                    <a:pt x="10242" y="212577"/>
                    <a:pt x="31574" y="216910"/>
                  </a:cubicBezTo>
                  <a:cubicBezTo>
                    <a:pt x="35144" y="217636"/>
                    <a:pt x="38680" y="217812"/>
                    <a:pt x="42143" y="217576"/>
                  </a:cubicBezTo>
                  <a:cubicBezTo>
                    <a:pt x="47688" y="235639"/>
                    <a:pt x="62684" y="250186"/>
                    <a:pt x="82506" y="254213"/>
                  </a:cubicBezTo>
                  <a:cubicBezTo>
                    <a:pt x="91617" y="256065"/>
                    <a:pt x="100647" y="255464"/>
                    <a:pt x="108929" y="252884"/>
                  </a:cubicBezTo>
                  <a:cubicBezTo>
                    <a:pt x="118178" y="274374"/>
                    <a:pt x="137417" y="291157"/>
                    <a:pt x="162082" y="296167"/>
                  </a:cubicBezTo>
                  <a:cubicBezTo>
                    <a:pt x="191687" y="302181"/>
                    <a:pt x="220712" y="289562"/>
                    <a:pt x="237109" y="266393"/>
                  </a:cubicBezTo>
                  <a:cubicBezTo>
                    <a:pt x="244809" y="271492"/>
                    <a:pt x="253563" y="275258"/>
                    <a:pt x="263162" y="277214"/>
                  </a:cubicBezTo>
                  <a:cubicBezTo>
                    <a:pt x="294530" y="283588"/>
                    <a:pt x="325215" y="269023"/>
                    <a:pt x="340947" y="243173"/>
                  </a:cubicBezTo>
                  <a:cubicBezTo>
                    <a:pt x="348112" y="260478"/>
                    <a:pt x="363474" y="274027"/>
                    <a:pt x="383206" y="278033"/>
                  </a:cubicBezTo>
                  <a:cubicBezTo>
                    <a:pt x="411719" y="283831"/>
                    <a:pt x="439533" y="267705"/>
                    <a:pt x="449349" y="241261"/>
                  </a:cubicBezTo>
                  <a:cubicBezTo>
                    <a:pt x="451563" y="241995"/>
                    <a:pt x="453809" y="242641"/>
                    <a:pt x="456152" y="243116"/>
                  </a:cubicBezTo>
                  <a:cubicBezTo>
                    <a:pt x="487692" y="249528"/>
                    <a:pt x="518455" y="229155"/>
                    <a:pt x="524869" y="197614"/>
                  </a:cubicBezTo>
                  <a:cubicBezTo>
                    <a:pt x="526508" y="189547"/>
                    <a:pt x="526371" y="181542"/>
                    <a:pt x="524767" y="173970"/>
                  </a:cubicBezTo>
                  <a:cubicBezTo>
                    <a:pt x="547071" y="173928"/>
                    <a:pt x="567025" y="158252"/>
                    <a:pt x="571632" y="135547"/>
                  </a:cubicBezTo>
                  <a:cubicBezTo>
                    <a:pt x="576906" y="109587"/>
                    <a:pt x="560136" y="84257"/>
                    <a:pt x="534177" y="78988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4DFF442-0259-AB0C-8C57-03F217EAD852}"/>
                </a:ext>
              </a:extLst>
            </p:cNvPr>
            <p:cNvSpPr/>
            <p:nvPr/>
          </p:nvSpPr>
          <p:spPr>
            <a:xfrm>
              <a:off x="1530088" y="4903007"/>
              <a:ext cx="488751" cy="261465"/>
            </a:xfrm>
            <a:custGeom>
              <a:avLst/>
              <a:gdLst>
                <a:gd name="connsiteX0" fmla="*/ 421306 w 488751"/>
                <a:gd name="connsiteY0" fmla="*/ 78534 h 261465"/>
                <a:gd name="connsiteX1" fmla="*/ 415945 w 488751"/>
                <a:gd name="connsiteY1" fmla="*/ 78804 h 261465"/>
                <a:gd name="connsiteX2" fmla="*/ 416685 w 488751"/>
                <a:gd name="connsiteY2" fmla="*/ 70218 h 261465"/>
                <a:gd name="connsiteX3" fmla="*/ 362175 w 488751"/>
                <a:gd name="connsiteY3" fmla="*/ 15705 h 261465"/>
                <a:gd name="connsiteX4" fmla="*/ 318335 w 488751"/>
                <a:gd name="connsiteY4" fmla="*/ 37919 h 261465"/>
                <a:gd name="connsiteX5" fmla="*/ 272556 w 488751"/>
                <a:gd name="connsiteY5" fmla="*/ 12934 h 261465"/>
                <a:gd name="connsiteX6" fmla="*/ 235979 w 488751"/>
                <a:gd name="connsiteY6" fmla="*/ 27111 h 261465"/>
                <a:gd name="connsiteX7" fmla="*/ 182938 w 488751"/>
                <a:gd name="connsiteY7" fmla="*/ 0 h 261465"/>
                <a:gd name="connsiteX8" fmla="*/ 117338 w 488751"/>
                <a:gd name="connsiteY8" fmla="*/ 65599 h 261465"/>
                <a:gd name="connsiteX9" fmla="*/ 117536 w 488751"/>
                <a:gd name="connsiteY9" fmla="*/ 69495 h 261465"/>
                <a:gd name="connsiteX10" fmla="*/ 92392 w 488751"/>
                <a:gd name="connsiteY10" fmla="*/ 60979 h 261465"/>
                <a:gd name="connsiteX11" fmla="*/ 52077 w 488751"/>
                <a:gd name="connsiteY11" fmla="*/ 92562 h 261465"/>
                <a:gd name="connsiteX12" fmla="*/ 0 w 488751"/>
                <a:gd name="connsiteY12" fmla="*/ 147828 h 261465"/>
                <a:gd name="connsiteX13" fmla="*/ 33203 w 488751"/>
                <a:gd name="connsiteY13" fmla="*/ 198590 h 261465"/>
                <a:gd name="connsiteX14" fmla="*/ 31412 w 488751"/>
                <a:gd name="connsiteY14" fmla="*/ 210649 h 261465"/>
                <a:gd name="connsiteX15" fmla="*/ 72989 w 488751"/>
                <a:gd name="connsiteY15" fmla="*/ 252230 h 261465"/>
                <a:gd name="connsiteX16" fmla="*/ 104072 w 488751"/>
                <a:gd name="connsiteY16" fmla="*/ 238196 h 261465"/>
                <a:gd name="connsiteX17" fmla="*/ 141359 w 488751"/>
                <a:gd name="connsiteY17" fmla="*/ 261466 h 261465"/>
                <a:gd name="connsiteX18" fmla="*/ 180529 w 488751"/>
                <a:gd name="connsiteY18" fmla="*/ 233725 h 261465"/>
                <a:gd name="connsiteX19" fmla="*/ 199565 w 488751"/>
                <a:gd name="connsiteY19" fmla="*/ 238370 h 261465"/>
                <a:gd name="connsiteX20" fmla="*/ 226721 w 488751"/>
                <a:gd name="connsiteY20" fmla="*/ 228232 h 261465"/>
                <a:gd name="connsiteX21" fmla="*/ 262392 w 488751"/>
                <a:gd name="connsiteY21" fmla="*/ 248530 h 261465"/>
                <a:gd name="connsiteX22" fmla="*/ 301345 w 488751"/>
                <a:gd name="connsiteY22" fmla="*/ 221383 h 261465"/>
                <a:gd name="connsiteX23" fmla="*/ 346469 w 488751"/>
                <a:gd name="connsiteY23" fmla="*/ 251306 h 261465"/>
                <a:gd name="connsiteX24" fmla="*/ 395066 w 488751"/>
                <a:gd name="connsiteY24" fmla="*/ 208127 h 261465"/>
                <a:gd name="connsiteX25" fmla="*/ 421308 w 488751"/>
                <a:gd name="connsiteY25" fmla="*/ 213423 h 261465"/>
                <a:gd name="connsiteX26" fmla="*/ 488752 w 488751"/>
                <a:gd name="connsiteY26" fmla="*/ 145979 h 261465"/>
                <a:gd name="connsiteX27" fmla="*/ 421306 w 488751"/>
                <a:gd name="connsiteY27" fmla="*/ 78534 h 26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8751" h="261465">
                  <a:moveTo>
                    <a:pt x="421306" y="78534"/>
                  </a:moveTo>
                  <a:cubicBezTo>
                    <a:pt x="419496" y="78534"/>
                    <a:pt x="417719" y="78662"/>
                    <a:pt x="415945" y="78804"/>
                  </a:cubicBezTo>
                  <a:cubicBezTo>
                    <a:pt x="416389" y="75997"/>
                    <a:pt x="416685" y="73148"/>
                    <a:pt x="416685" y="70218"/>
                  </a:cubicBezTo>
                  <a:cubicBezTo>
                    <a:pt x="416685" y="40114"/>
                    <a:pt x="392279" y="15705"/>
                    <a:pt x="362175" y="15705"/>
                  </a:cubicBezTo>
                  <a:cubicBezTo>
                    <a:pt x="344173" y="15705"/>
                    <a:pt x="328260" y="24471"/>
                    <a:pt x="318335" y="37919"/>
                  </a:cubicBezTo>
                  <a:cubicBezTo>
                    <a:pt x="308626" y="22901"/>
                    <a:pt x="291771" y="12934"/>
                    <a:pt x="272556" y="12934"/>
                  </a:cubicBezTo>
                  <a:cubicBezTo>
                    <a:pt x="258460" y="12934"/>
                    <a:pt x="245655" y="18333"/>
                    <a:pt x="235979" y="27111"/>
                  </a:cubicBezTo>
                  <a:cubicBezTo>
                    <a:pt x="224055" y="10710"/>
                    <a:pt x="204768" y="0"/>
                    <a:pt x="182938" y="0"/>
                  </a:cubicBezTo>
                  <a:cubicBezTo>
                    <a:pt x="146710" y="0"/>
                    <a:pt x="117338" y="29372"/>
                    <a:pt x="117338" y="65599"/>
                  </a:cubicBezTo>
                  <a:cubicBezTo>
                    <a:pt x="117338" y="66916"/>
                    <a:pt x="117459" y="68200"/>
                    <a:pt x="117536" y="69495"/>
                  </a:cubicBezTo>
                  <a:cubicBezTo>
                    <a:pt x="110550" y="64175"/>
                    <a:pt x="101855" y="60979"/>
                    <a:pt x="92392" y="60979"/>
                  </a:cubicBezTo>
                  <a:cubicBezTo>
                    <a:pt x="72885" y="60979"/>
                    <a:pt x="56559" y="74439"/>
                    <a:pt x="52077" y="92562"/>
                  </a:cubicBezTo>
                  <a:cubicBezTo>
                    <a:pt x="23034" y="94304"/>
                    <a:pt x="0" y="118343"/>
                    <a:pt x="0" y="147828"/>
                  </a:cubicBezTo>
                  <a:cubicBezTo>
                    <a:pt x="0" y="170530"/>
                    <a:pt x="13665" y="190019"/>
                    <a:pt x="33203" y="198590"/>
                  </a:cubicBezTo>
                  <a:cubicBezTo>
                    <a:pt x="32047" y="202407"/>
                    <a:pt x="31412" y="206454"/>
                    <a:pt x="31412" y="210649"/>
                  </a:cubicBezTo>
                  <a:cubicBezTo>
                    <a:pt x="31412" y="233614"/>
                    <a:pt x="50028" y="252230"/>
                    <a:pt x="72989" y="252230"/>
                  </a:cubicBezTo>
                  <a:cubicBezTo>
                    <a:pt x="85370" y="252230"/>
                    <a:pt x="96454" y="246788"/>
                    <a:pt x="104072" y="238196"/>
                  </a:cubicBezTo>
                  <a:cubicBezTo>
                    <a:pt x="110848" y="251967"/>
                    <a:pt x="124974" y="261466"/>
                    <a:pt x="141359" y="261466"/>
                  </a:cubicBezTo>
                  <a:cubicBezTo>
                    <a:pt x="159462" y="261466"/>
                    <a:pt x="174820" y="249874"/>
                    <a:pt x="180529" y="233725"/>
                  </a:cubicBezTo>
                  <a:cubicBezTo>
                    <a:pt x="186236" y="236675"/>
                    <a:pt x="192698" y="238370"/>
                    <a:pt x="199565" y="238370"/>
                  </a:cubicBezTo>
                  <a:cubicBezTo>
                    <a:pt x="209957" y="238370"/>
                    <a:pt x="219430" y="234533"/>
                    <a:pt x="226721" y="228232"/>
                  </a:cubicBezTo>
                  <a:cubicBezTo>
                    <a:pt x="233979" y="240375"/>
                    <a:pt x="247217" y="248530"/>
                    <a:pt x="262392" y="248530"/>
                  </a:cubicBezTo>
                  <a:cubicBezTo>
                    <a:pt x="280274" y="248530"/>
                    <a:pt x="295473" y="237221"/>
                    <a:pt x="301345" y="221383"/>
                  </a:cubicBezTo>
                  <a:cubicBezTo>
                    <a:pt x="308774" y="238964"/>
                    <a:pt x="326183" y="251306"/>
                    <a:pt x="346469" y="251306"/>
                  </a:cubicBezTo>
                  <a:cubicBezTo>
                    <a:pt x="371548" y="251306"/>
                    <a:pt x="392194" y="232436"/>
                    <a:pt x="395066" y="208127"/>
                  </a:cubicBezTo>
                  <a:cubicBezTo>
                    <a:pt x="403132" y="211535"/>
                    <a:pt x="411999" y="213423"/>
                    <a:pt x="421308" y="213423"/>
                  </a:cubicBezTo>
                  <a:cubicBezTo>
                    <a:pt x="458556" y="213423"/>
                    <a:pt x="488752" y="183223"/>
                    <a:pt x="488752" y="145979"/>
                  </a:cubicBezTo>
                  <a:cubicBezTo>
                    <a:pt x="488750" y="108727"/>
                    <a:pt x="458555" y="78534"/>
                    <a:pt x="421306" y="78534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A58D928-0769-3F8B-7F70-1822C8A3D4E1}"/>
              </a:ext>
            </a:extLst>
          </p:cNvPr>
          <p:cNvGrpSpPr/>
          <p:nvPr/>
        </p:nvGrpSpPr>
        <p:grpSpPr>
          <a:xfrm>
            <a:off x="6653762" y="4528693"/>
            <a:ext cx="6366804" cy="2705433"/>
            <a:chOff x="6653762" y="4528693"/>
            <a:chExt cx="6366804" cy="2705433"/>
          </a:xfrm>
        </p:grpSpPr>
        <p:sp>
          <p:nvSpPr>
            <p:cNvPr id="50" name="KSO_Shape">
              <a:extLst>
                <a:ext uri="{FF2B5EF4-FFF2-40B4-BE49-F238E27FC236}">
                  <a16:creationId xmlns:a16="http://schemas.microsoft.com/office/drawing/2014/main" id="{FCAF416B-C7EC-FD70-3A9E-5F71172714CF}"/>
                </a:ext>
              </a:extLst>
            </p:cNvPr>
            <p:cNvSpPr/>
            <p:nvPr/>
          </p:nvSpPr>
          <p:spPr>
            <a:xfrm>
              <a:off x="9253386" y="4528693"/>
              <a:ext cx="3767180" cy="1963874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KSO_Shape">
              <a:extLst>
                <a:ext uri="{FF2B5EF4-FFF2-40B4-BE49-F238E27FC236}">
                  <a16:creationId xmlns:a16="http://schemas.microsoft.com/office/drawing/2014/main" id="{3F759C29-4394-BC94-33A7-58735A3EC0D2}"/>
                </a:ext>
              </a:extLst>
            </p:cNvPr>
            <p:cNvSpPr/>
            <p:nvPr/>
          </p:nvSpPr>
          <p:spPr>
            <a:xfrm>
              <a:off x="6653762" y="5956545"/>
              <a:ext cx="1452562" cy="75723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KSO_Shape">
              <a:extLst>
                <a:ext uri="{FF2B5EF4-FFF2-40B4-BE49-F238E27FC236}">
                  <a16:creationId xmlns:a16="http://schemas.microsoft.com/office/drawing/2014/main" id="{0EA28806-C4B9-7D7D-72C2-A1D25CB7ED15}"/>
                </a:ext>
              </a:extLst>
            </p:cNvPr>
            <p:cNvSpPr/>
            <p:nvPr/>
          </p:nvSpPr>
          <p:spPr>
            <a:xfrm>
              <a:off x="7248032" y="5680244"/>
              <a:ext cx="2762209" cy="143997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KSO_Shape">
              <a:extLst>
                <a:ext uri="{FF2B5EF4-FFF2-40B4-BE49-F238E27FC236}">
                  <a16:creationId xmlns:a16="http://schemas.microsoft.com/office/drawing/2014/main" id="{6902428D-960D-2C55-A3E0-58755A9C558F}"/>
                </a:ext>
              </a:extLst>
            </p:cNvPr>
            <p:cNvSpPr/>
            <p:nvPr/>
          </p:nvSpPr>
          <p:spPr>
            <a:xfrm>
              <a:off x="10084283" y="6101709"/>
              <a:ext cx="2172247" cy="113241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KSO_Shape">
              <a:extLst>
                <a:ext uri="{FF2B5EF4-FFF2-40B4-BE49-F238E27FC236}">
                  <a16:creationId xmlns:a16="http://schemas.microsoft.com/office/drawing/2014/main" id="{6FA7EE79-B9AD-1160-97FB-A42425B94FC3}"/>
                </a:ext>
              </a:extLst>
            </p:cNvPr>
            <p:cNvSpPr/>
            <p:nvPr/>
          </p:nvSpPr>
          <p:spPr>
            <a:xfrm>
              <a:off x="10682149" y="5434167"/>
              <a:ext cx="1779764" cy="92781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KSO_Shape">
              <a:extLst>
                <a:ext uri="{FF2B5EF4-FFF2-40B4-BE49-F238E27FC236}">
                  <a16:creationId xmlns:a16="http://schemas.microsoft.com/office/drawing/2014/main" id="{9B685B2A-6F0B-1D39-3016-9D742595F91F}"/>
                </a:ext>
              </a:extLst>
            </p:cNvPr>
            <p:cNvSpPr/>
            <p:nvPr/>
          </p:nvSpPr>
          <p:spPr>
            <a:xfrm>
              <a:off x="8868252" y="5517257"/>
              <a:ext cx="2821409" cy="1470832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0" name="图形 73">
            <a:extLst>
              <a:ext uri="{FF2B5EF4-FFF2-40B4-BE49-F238E27FC236}">
                <a16:creationId xmlns:a16="http://schemas.microsoft.com/office/drawing/2014/main" id="{74BCF759-48FD-69DA-7D21-98453F7A251E}"/>
              </a:ext>
            </a:extLst>
          </p:cNvPr>
          <p:cNvGrpSpPr/>
          <p:nvPr/>
        </p:nvGrpSpPr>
        <p:grpSpPr>
          <a:xfrm rot="19769863">
            <a:off x="2576306" y="1369274"/>
            <a:ext cx="1321922" cy="1537803"/>
            <a:chOff x="1729606" y="1434833"/>
            <a:chExt cx="977337" cy="1136944"/>
          </a:xfrm>
        </p:grpSpPr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95A41314-6552-FE46-A548-DE537163CD6D}"/>
                </a:ext>
              </a:extLst>
            </p:cNvPr>
            <p:cNvSpPr/>
            <p:nvPr/>
          </p:nvSpPr>
          <p:spPr>
            <a:xfrm>
              <a:off x="2343599" y="1434833"/>
              <a:ext cx="142899" cy="164162"/>
            </a:xfrm>
            <a:custGeom>
              <a:avLst/>
              <a:gdLst>
                <a:gd name="connsiteX0" fmla="*/ 32546 w 142899"/>
                <a:gd name="connsiteY0" fmla="*/ 141356 h 164162"/>
                <a:gd name="connsiteX1" fmla="*/ 2289 w 142899"/>
                <a:gd name="connsiteY1" fmla="*/ 34804 h 164162"/>
                <a:gd name="connsiteX2" fmla="*/ 78584 w 142899"/>
                <a:gd name="connsiteY2" fmla="*/ 83 h 164162"/>
                <a:gd name="connsiteX3" fmla="*/ 140411 w 142899"/>
                <a:gd name="connsiteY3" fmla="*/ 83477 h 164162"/>
                <a:gd name="connsiteX4" fmla="*/ 32546 w 142899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9" h="164162">
                  <a:moveTo>
                    <a:pt x="32546" y="141356"/>
                  </a:moveTo>
                  <a:cubicBezTo>
                    <a:pt x="32546" y="141356"/>
                    <a:pt x="-10209" y="53877"/>
                    <a:pt x="2289" y="34804"/>
                  </a:cubicBezTo>
                  <a:cubicBezTo>
                    <a:pt x="14787" y="15730"/>
                    <a:pt x="53535" y="-1343"/>
                    <a:pt x="78584" y="83"/>
                  </a:cubicBezTo>
                  <a:cubicBezTo>
                    <a:pt x="103634" y="1512"/>
                    <a:pt x="123967" y="37436"/>
                    <a:pt x="140411" y="83477"/>
                  </a:cubicBezTo>
                  <a:cubicBezTo>
                    <a:pt x="156858" y="129518"/>
                    <a:pt x="88453" y="201208"/>
                    <a:pt x="32546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E83EFF51-7DDA-F023-77A3-4063E08D206E}"/>
                </a:ext>
              </a:extLst>
            </p:cNvPr>
            <p:cNvSpPr/>
            <p:nvPr/>
          </p:nvSpPr>
          <p:spPr>
            <a:xfrm>
              <a:off x="2081029" y="1434833"/>
              <a:ext cx="142898" cy="164162"/>
            </a:xfrm>
            <a:custGeom>
              <a:avLst/>
              <a:gdLst>
                <a:gd name="connsiteX0" fmla="*/ 110352 w 142898"/>
                <a:gd name="connsiteY0" fmla="*/ 141356 h 164162"/>
                <a:gd name="connsiteX1" fmla="*/ 140610 w 142898"/>
                <a:gd name="connsiteY1" fmla="*/ 34804 h 164162"/>
                <a:gd name="connsiteX2" fmla="*/ 64315 w 142898"/>
                <a:gd name="connsiteY2" fmla="*/ 83 h 164162"/>
                <a:gd name="connsiteX3" fmla="*/ 2487 w 142898"/>
                <a:gd name="connsiteY3" fmla="*/ 83477 h 164162"/>
                <a:gd name="connsiteX4" fmla="*/ 110352 w 142898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8" h="164162">
                  <a:moveTo>
                    <a:pt x="110352" y="141356"/>
                  </a:moveTo>
                  <a:cubicBezTo>
                    <a:pt x="110352" y="141356"/>
                    <a:pt x="153108" y="53877"/>
                    <a:pt x="140610" y="34804"/>
                  </a:cubicBezTo>
                  <a:cubicBezTo>
                    <a:pt x="128112" y="15730"/>
                    <a:pt x="89366" y="-1343"/>
                    <a:pt x="64315" y="83"/>
                  </a:cubicBezTo>
                  <a:cubicBezTo>
                    <a:pt x="39265" y="1512"/>
                    <a:pt x="18932" y="37436"/>
                    <a:pt x="2487" y="83477"/>
                  </a:cubicBezTo>
                  <a:cubicBezTo>
                    <a:pt x="-13957" y="129518"/>
                    <a:pt x="54447" y="201208"/>
                    <a:pt x="110352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F1EAEFE-B6D9-2824-5EFD-E3569C0A4733}"/>
                </a:ext>
              </a:extLst>
            </p:cNvPr>
            <p:cNvSpPr/>
            <p:nvPr/>
          </p:nvSpPr>
          <p:spPr>
            <a:xfrm>
              <a:off x="1729606" y="2312993"/>
              <a:ext cx="392184" cy="250863"/>
            </a:xfrm>
            <a:custGeom>
              <a:avLst/>
              <a:gdLst>
                <a:gd name="connsiteX0" fmla="*/ 339469 w 392184"/>
                <a:gd name="connsiteY0" fmla="*/ 120492 h 250863"/>
                <a:gd name="connsiteX1" fmla="*/ 190732 w 392184"/>
                <a:gd name="connsiteY1" fmla="*/ 186034 h 250863"/>
                <a:gd name="connsiteX2" fmla="*/ 48661 w 392184"/>
                <a:gd name="connsiteY2" fmla="*/ 136050 h 250863"/>
                <a:gd name="connsiteX3" fmla="*/ 24326 w 392184"/>
                <a:gd name="connsiteY3" fmla="*/ 229 h 250863"/>
                <a:gd name="connsiteX4" fmla="*/ 14393 w 392184"/>
                <a:gd name="connsiteY4" fmla="*/ 165698 h 250863"/>
                <a:gd name="connsiteX5" fmla="*/ 161463 w 392184"/>
                <a:gd name="connsiteY5" fmla="*/ 249837 h 250863"/>
                <a:gd name="connsiteX6" fmla="*/ 385240 w 392184"/>
                <a:gd name="connsiteY6" fmla="*/ 190498 h 250863"/>
                <a:gd name="connsiteX7" fmla="*/ 339469 w 392184"/>
                <a:gd name="connsiteY7" fmla="*/ 120492 h 25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2184" h="250863">
                  <a:moveTo>
                    <a:pt x="339469" y="120492"/>
                  </a:moveTo>
                  <a:cubicBezTo>
                    <a:pt x="307477" y="159068"/>
                    <a:pt x="247954" y="183406"/>
                    <a:pt x="190732" y="186034"/>
                  </a:cubicBezTo>
                  <a:cubicBezTo>
                    <a:pt x="127337" y="188947"/>
                    <a:pt x="72340" y="171568"/>
                    <a:pt x="48661" y="136050"/>
                  </a:cubicBezTo>
                  <a:cubicBezTo>
                    <a:pt x="13425" y="83194"/>
                    <a:pt x="31469" y="6483"/>
                    <a:pt x="24326" y="229"/>
                  </a:cubicBezTo>
                  <a:cubicBezTo>
                    <a:pt x="17392" y="-5849"/>
                    <a:pt x="-20126" y="110469"/>
                    <a:pt x="14393" y="165698"/>
                  </a:cubicBezTo>
                  <a:cubicBezTo>
                    <a:pt x="43991" y="213054"/>
                    <a:pt x="91155" y="244151"/>
                    <a:pt x="161463" y="249837"/>
                  </a:cubicBezTo>
                  <a:cubicBezTo>
                    <a:pt x="288077" y="260068"/>
                    <a:pt x="358317" y="190498"/>
                    <a:pt x="385240" y="190498"/>
                  </a:cubicBezTo>
                  <a:cubicBezTo>
                    <a:pt x="412162" y="190496"/>
                    <a:pt x="353065" y="104096"/>
                    <a:pt x="339469" y="120492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DEEA500-4263-97EB-8B83-2D1B16B51C9B}"/>
                </a:ext>
              </a:extLst>
            </p:cNvPr>
            <p:cNvSpPr/>
            <p:nvPr/>
          </p:nvSpPr>
          <p:spPr>
            <a:xfrm>
              <a:off x="2001577" y="1933881"/>
              <a:ext cx="552944" cy="629972"/>
            </a:xfrm>
            <a:custGeom>
              <a:avLst/>
              <a:gdLst>
                <a:gd name="connsiteX0" fmla="*/ 431359 w 552944"/>
                <a:gd name="connsiteY0" fmla="*/ 88479 h 629972"/>
                <a:gd name="connsiteX1" fmla="*/ 509462 w 552944"/>
                <a:gd name="connsiteY1" fmla="*/ 342225 h 629972"/>
                <a:gd name="connsiteX2" fmla="*/ 531166 w 552944"/>
                <a:gd name="connsiteY2" fmla="*/ 541745 h 629972"/>
                <a:gd name="connsiteX3" fmla="*/ 398008 w 552944"/>
                <a:gd name="connsiteY3" fmla="*/ 628977 h 629972"/>
                <a:gd name="connsiteX4" fmla="*/ 182095 w 552944"/>
                <a:gd name="connsiteY4" fmla="*/ 629883 h 629972"/>
                <a:gd name="connsiteX5" fmla="*/ 8663 w 552944"/>
                <a:gd name="connsiteY5" fmla="*/ 530892 h 629972"/>
                <a:gd name="connsiteX6" fmla="*/ 37872 w 552944"/>
                <a:gd name="connsiteY6" fmla="*/ 347387 h 629972"/>
                <a:gd name="connsiteX7" fmla="*/ 162122 w 552944"/>
                <a:gd name="connsiteY7" fmla="*/ 75912 h 629972"/>
                <a:gd name="connsiteX8" fmla="*/ 431359 w 552944"/>
                <a:gd name="connsiteY8" fmla="*/ 88479 h 62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944" h="629972">
                  <a:moveTo>
                    <a:pt x="431359" y="88479"/>
                  </a:moveTo>
                  <a:cubicBezTo>
                    <a:pt x="442929" y="101487"/>
                    <a:pt x="457280" y="283986"/>
                    <a:pt x="509462" y="342225"/>
                  </a:cubicBezTo>
                  <a:cubicBezTo>
                    <a:pt x="568006" y="407567"/>
                    <a:pt x="559153" y="487284"/>
                    <a:pt x="531166" y="541745"/>
                  </a:cubicBezTo>
                  <a:cubicBezTo>
                    <a:pt x="494662" y="612779"/>
                    <a:pt x="442673" y="630811"/>
                    <a:pt x="398008" y="628977"/>
                  </a:cubicBezTo>
                  <a:cubicBezTo>
                    <a:pt x="332565" y="626283"/>
                    <a:pt x="260544" y="628303"/>
                    <a:pt x="182095" y="629883"/>
                  </a:cubicBezTo>
                  <a:cubicBezTo>
                    <a:pt x="62011" y="632303"/>
                    <a:pt x="30180" y="585212"/>
                    <a:pt x="8663" y="530892"/>
                  </a:cubicBezTo>
                  <a:cubicBezTo>
                    <a:pt x="-7104" y="491094"/>
                    <a:pt x="-3564" y="388069"/>
                    <a:pt x="37872" y="347387"/>
                  </a:cubicBezTo>
                  <a:cubicBezTo>
                    <a:pt x="104955" y="281531"/>
                    <a:pt x="121372" y="121454"/>
                    <a:pt x="162122" y="75912"/>
                  </a:cubicBezTo>
                  <a:cubicBezTo>
                    <a:pt x="200676" y="32823"/>
                    <a:pt x="283856" y="-77367"/>
                    <a:pt x="431359" y="88479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5BF405B-75CE-1079-C5A6-2D793A0AE327}"/>
                </a:ext>
              </a:extLst>
            </p:cNvPr>
            <p:cNvSpPr/>
            <p:nvPr/>
          </p:nvSpPr>
          <p:spPr>
            <a:xfrm>
              <a:off x="2061569" y="2166437"/>
              <a:ext cx="465248" cy="397417"/>
            </a:xfrm>
            <a:custGeom>
              <a:avLst/>
              <a:gdLst>
                <a:gd name="connsiteX0" fmla="*/ 261291 w 465248"/>
                <a:gd name="connsiteY0" fmla="*/ 8641 h 397417"/>
                <a:gd name="connsiteX1" fmla="*/ 130435 w 465248"/>
                <a:gd name="connsiteY1" fmla="*/ 29984 h 397417"/>
                <a:gd name="connsiteX2" fmla="*/ 30378 w 465248"/>
                <a:gd name="connsiteY2" fmla="*/ 246271 h 397417"/>
                <a:gd name="connsiteX3" fmla="*/ 5320 w 465248"/>
                <a:gd name="connsiteY3" fmla="*/ 373649 h 397417"/>
                <a:gd name="connsiteX4" fmla="*/ 122105 w 465248"/>
                <a:gd name="connsiteY4" fmla="*/ 397328 h 397417"/>
                <a:gd name="connsiteX5" fmla="*/ 338018 w 465248"/>
                <a:gd name="connsiteY5" fmla="*/ 396422 h 397417"/>
                <a:gd name="connsiteX6" fmla="*/ 465248 w 465248"/>
                <a:gd name="connsiteY6" fmla="*/ 319989 h 397417"/>
                <a:gd name="connsiteX7" fmla="*/ 444798 w 465248"/>
                <a:gd name="connsiteY7" fmla="*/ 272686 h 397417"/>
                <a:gd name="connsiteX8" fmla="*/ 261291 w 465248"/>
                <a:gd name="connsiteY8" fmla="*/ 8641 h 3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248" h="397417">
                  <a:moveTo>
                    <a:pt x="261291" y="8641"/>
                  </a:moveTo>
                  <a:cubicBezTo>
                    <a:pt x="261291" y="8641"/>
                    <a:pt x="216192" y="-21183"/>
                    <a:pt x="130435" y="29984"/>
                  </a:cubicBezTo>
                  <a:cubicBezTo>
                    <a:pt x="44676" y="81155"/>
                    <a:pt x="74769" y="172223"/>
                    <a:pt x="30378" y="246271"/>
                  </a:cubicBezTo>
                  <a:cubicBezTo>
                    <a:pt x="1605" y="294259"/>
                    <a:pt x="-6683" y="340499"/>
                    <a:pt x="5320" y="373649"/>
                  </a:cubicBezTo>
                  <a:cubicBezTo>
                    <a:pt x="30776" y="389192"/>
                    <a:pt x="67217" y="398433"/>
                    <a:pt x="122105" y="397328"/>
                  </a:cubicBezTo>
                  <a:cubicBezTo>
                    <a:pt x="200555" y="395748"/>
                    <a:pt x="272576" y="393728"/>
                    <a:pt x="338018" y="396422"/>
                  </a:cubicBezTo>
                  <a:cubicBezTo>
                    <a:pt x="380322" y="398161"/>
                    <a:pt x="429185" y="382043"/>
                    <a:pt x="465248" y="319989"/>
                  </a:cubicBezTo>
                  <a:cubicBezTo>
                    <a:pt x="464667" y="303524"/>
                    <a:pt x="458452" y="287388"/>
                    <a:pt x="444798" y="272686"/>
                  </a:cubicBezTo>
                  <a:cubicBezTo>
                    <a:pt x="381292" y="204318"/>
                    <a:pt x="364424" y="1790"/>
                    <a:pt x="261291" y="86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751023A8-FE6C-38CF-9FD1-036832275A7C}"/>
                </a:ext>
              </a:extLst>
            </p:cNvPr>
            <p:cNvSpPr/>
            <p:nvPr/>
          </p:nvSpPr>
          <p:spPr>
            <a:xfrm>
              <a:off x="2110930" y="1969131"/>
              <a:ext cx="337391" cy="170361"/>
            </a:xfrm>
            <a:custGeom>
              <a:avLst/>
              <a:gdLst>
                <a:gd name="connsiteX0" fmla="*/ 215117 w 337391"/>
                <a:gd name="connsiteY0" fmla="*/ 138497 h 170361"/>
                <a:gd name="connsiteX1" fmla="*/ 337392 w 337391"/>
                <a:gd name="connsiteY1" fmla="*/ 120400 h 170361"/>
                <a:gd name="connsiteX2" fmla="*/ 322006 w 337391"/>
                <a:gd name="connsiteY2" fmla="*/ 53232 h 170361"/>
                <a:gd name="connsiteX3" fmla="*/ 266722 w 337391"/>
                <a:gd name="connsiteY3" fmla="*/ 1085 h 170361"/>
                <a:gd name="connsiteX4" fmla="*/ 81492 w 337391"/>
                <a:gd name="connsiteY4" fmla="*/ 9428 h 170361"/>
                <a:gd name="connsiteX5" fmla="*/ 52767 w 337391"/>
                <a:gd name="connsiteY5" fmla="*/ 40664 h 170361"/>
                <a:gd name="connsiteX6" fmla="*/ 0 w 337391"/>
                <a:gd name="connsiteY6" fmla="*/ 170362 h 170361"/>
                <a:gd name="connsiteX7" fmla="*/ 215117 w 337391"/>
                <a:gd name="connsiteY7" fmla="*/ 138497 h 17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391" h="170361">
                  <a:moveTo>
                    <a:pt x="215117" y="138497"/>
                  </a:moveTo>
                  <a:cubicBezTo>
                    <a:pt x="273505" y="139376"/>
                    <a:pt x="312296" y="130516"/>
                    <a:pt x="337392" y="120400"/>
                  </a:cubicBezTo>
                  <a:cubicBezTo>
                    <a:pt x="330778" y="85041"/>
                    <a:pt x="326207" y="57953"/>
                    <a:pt x="322006" y="53232"/>
                  </a:cubicBezTo>
                  <a:cubicBezTo>
                    <a:pt x="302459" y="31253"/>
                    <a:pt x="284056" y="14164"/>
                    <a:pt x="266722" y="1085"/>
                  </a:cubicBezTo>
                  <a:cubicBezTo>
                    <a:pt x="215022" y="-2106"/>
                    <a:pt x="142676" y="2057"/>
                    <a:pt x="81492" y="9428"/>
                  </a:cubicBezTo>
                  <a:cubicBezTo>
                    <a:pt x="70021" y="20693"/>
                    <a:pt x="60496" y="32028"/>
                    <a:pt x="52767" y="40664"/>
                  </a:cubicBezTo>
                  <a:cubicBezTo>
                    <a:pt x="32193" y="63656"/>
                    <a:pt x="17820" y="115845"/>
                    <a:pt x="0" y="170362"/>
                  </a:cubicBezTo>
                  <a:cubicBezTo>
                    <a:pt x="64432" y="153311"/>
                    <a:pt x="142961" y="137414"/>
                    <a:pt x="215117" y="138497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D884176-9421-42DA-F197-7DD90A662640}"/>
                </a:ext>
              </a:extLst>
            </p:cNvPr>
            <p:cNvSpPr/>
            <p:nvPr/>
          </p:nvSpPr>
          <p:spPr>
            <a:xfrm>
              <a:off x="2297465" y="1969316"/>
              <a:ext cx="155621" cy="598406"/>
            </a:xfrm>
            <a:custGeom>
              <a:avLst/>
              <a:gdLst>
                <a:gd name="connsiteX0" fmla="*/ 93465 w 155621"/>
                <a:gd name="connsiteY0" fmla="*/ 598407 h 598406"/>
                <a:gd name="connsiteX1" fmla="*/ 103334 w 155621"/>
                <a:gd name="connsiteY1" fmla="*/ 552680 h 598406"/>
                <a:gd name="connsiteX2" fmla="*/ 132933 w 155621"/>
                <a:gd name="connsiteY2" fmla="*/ 533934 h 598406"/>
                <a:gd name="connsiteX3" fmla="*/ 135891 w 155621"/>
                <a:gd name="connsiteY3" fmla="*/ 492498 h 598406"/>
                <a:gd name="connsiteX4" fmla="*/ 142797 w 155621"/>
                <a:gd name="connsiteY4" fmla="*/ 421463 h 598406"/>
                <a:gd name="connsiteX5" fmla="*/ 155621 w 155621"/>
                <a:gd name="connsiteY5" fmla="*/ 276435 h 598406"/>
                <a:gd name="connsiteX6" fmla="*/ 136876 w 155621"/>
                <a:gd name="connsiteY6" fmla="*/ 88982 h 598406"/>
                <a:gd name="connsiteX7" fmla="*/ 78335 w 155621"/>
                <a:gd name="connsiteY7" fmla="*/ 0 h 598406"/>
                <a:gd name="connsiteX8" fmla="*/ 26377 w 155621"/>
                <a:gd name="connsiteY8" fmla="*/ 161989 h 598406"/>
                <a:gd name="connsiteX9" fmla="*/ 6628 w 155621"/>
                <a:gd name="connsiteY9" fmla="*/ 271909 h 598406"/>
                <a:gd name="connsiteX10" fmla="*/ 4442 w 155621"/>
                <a:gd name="connsiteY10" fmla="*/ 316664 h 598406"/>
                <a:gd name="connsiteX11" fmla="*/ 20993 w 155621"/>
                <a:gd name="connsiteY11" fmla="*/ 571671 h 598406"/>
                <a:gd name="connsiteX12" fmla="*/ 93465 w 155621"/>
                <a:gd name="connsiteY12" fmla="*/ 598407 h 59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621" h="598406">
                  <a:moveTo>
                    <a:pt x="93465" y="598407"/>
                  </a:moveTo>
                  <a:cubicBezTo>
                    <a:pt x="115920" y="598407"/>
                    <a:pt x="96124" y="569464"/>
                    <a:pt x="103334" y="552680"/>
                  </a:cubicBezTo>
                  <a:cubicBezTo>
                    <a:pt x="110382" y="536274"/>
                    <a:pt x="134971" y="549670"/>
                    <a:pt x="132933" y="533934"/>
                  </a:cubicBezTo>
                  <a:cubicBezTo>
                    <a:pt x="131389" y="522034"/>
                    <a:pt x="134200" y="510060"/>
                    <a:pt x="135891" y="492498"/>
                  </a:cubicBezTo>
                  <a:cubicBezTo>
                    <a:pt x="137708" y="473648"/>
                    <a:pt x="139409" y="446848"/>
                    <a:pt x="142797" y="421463"/>
                  </a:cubicBezTo>
                  <a:cubicBezTo>
                    <a:pt x="149474" y="371431"/>
                    <a:pt x="155621" y="315855"/>
                    <a:pt x="155621" y="276435"/>
                  </a:cubicBezTo>
                  <a:cubicBezTo>
                    <a:pt x="155621" y="205258"/>
                    <a:pt x="155640" y="142340"/>
                    <a:pt x="136876" y="88982"/>
                  </a:cubicBezTo>
                  <a:cubicBezTo>
                    <a:pt x="117951" y="35167"/>
                    <a:pt x="103844" y="0"/>
                    <a:pt x="78335" y="0"/>
                  </a:cubicBezTo>
                  <a:cubicBezTo>
                    <a:pt x="37472" y="0"/>
                    <a:pt x="34000" y="83028"/>
                    <a:pt x="26377" y="161989"/>
                  </a:cubicBezTo>
                  <a:cubicBezTo>
                    <a:pt x="22361" y="203589"/>
                    <a:pt x="6628" y="236870"/>
                    <a:pt x="6628" y="271909"/>
                  </a:cubicBezTo>
                  <a:cubicBezTo>
                    <a:pt x="6628" y="281744"/>
                    <a:pt x="5662" y="297157"/>
                    <a:pt x="4442" y="316664"/>
                  </a:cubicBezTo>
                  <a:cubicBezTo>
                    <a:pt x="-111" y="389333"/>
                    <a:pt x="-7732" y="510957"/>
                    <a:pt x="20993" y="571671"/>
                  </a:cubicBezTo>
                  <a:cubicBezTo>
                    <a:pt x="31710" y="594317"/>
                    <a:pt x="66670" y="598407"/>
                    <a:pt x="93465" y="598407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036BB2E-37CD-DEA8-3165-286DD4EF692A}"/>
                </a:ext>
              </a:extLst>
            </p:cNvPr>
            <p:cNvSpPr/>
            <p:nvPr/>
          </p:nvSpPr>
          <p:spPr>
            <a:xfrm>
              <a:off x="2301419" y="1973261"/>
              <a:ext cx="168437" cy="594462"/>
            </a:xfrm>
            <a:custGeom>
              <a:avLst/>
              <a:gdLst>
                <a:gd name="connsiteX0" fmla="*/ 6623 w 168437"/>
                <a:gd name="connsiteY0" fmla="*/ 267964 h 594462"/>
                <a:gd name="connsiteX1" fmla="*/ 20608 w 168437"/>
                <a:gd name="connsiteY1" fmla="*/ 566038 h 594462"/>
                <a:gd name="connsiteX2" fmla="*/ 144459 w 168437"/>
                <a:gd name="connsiteY2" fmla="*/ 574116 h 594462"/>
                <a:gd name="connsiteX3" fmla="*/ 145803 w 168437"/>
                <a:gd name="connsiteY3" fmla="*/ 486613 h 594462"/>
                <a:gd name="connsiteX4" fmla="*/ 168438 w 168437"/>
                <a:gd name="connsiteY4" fmla="*/ 272627 h 594462"/>
                <a:gd name="connsiteX5" fmla="*/ 74383 w 168437"/>
                <a:gd name="connsiteY5" fmla="*/ 0 h 594462"/>
                <a:gd name="connsiteX6" fmla="*/ 6623 w 168437"/>
                <a:gd name="connsiteY6" fmla="*/ 267964 h 59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437" h="594462">
                  <a:moveTo>
                    <a:pt x="6623" y="267964"/>
                  </a:moveTo>
                  <a:cubicBezTo>
                    <a:pt x="6623" y="314935"/>
                    <a:pt x="-15293" y="490160"/>
                    <a:pt x="20608" y="566038"/>
                  </a:cubicBezTo>
                  <a:cubicBezTo>
                    <a:pt x="37789" y="602350"/>
                    <a:pt x="132235" y="602565"/>
                    <a:pt x="144459" y="574116"/>
                  </a:cubicBezTo>
                  <a:cubicBezTo>
                    <a:pt x="156237" y="546700"/>
                    <a:pt x="141842" y="527739"/>
                    <a:pt x="145803" y="486613"/>
                  </a:cubicBezTo>
                  <a:cubicBezTo>
                    <a:pt x="151191" y="430728"/>
                    <a:pt x="168438" y="331830"/>
                    <a:pt x="168438" y="272627"/>
                  </a:cubicBezTo>
                  <a:cubicBezTo>
                    <a:pt x="168438" y="124631"/>
                    <a:pt x="122797" y="0"/>
                    <a:pt x="74383" y="0"/>
                  </a:cubicBezTo>
                  <a:cubicBezTo>
                    <a:pt x="25970" y="2"/>
                    <a:pt x="6623" y="119972"/>
                    <a:pt x="6623" y="267964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CE94E81-29D3-62E2-135A-E30C31BF0943}"/>
                </a:ext>
              </a:extLst>
            </p:cNvPr>
            <p:cNvSpPr/>
            <p:nvPr/>
          </p:nvSpPr>
          <p:spPr>
            <a:xfrm>
              <a:off x="2102230" y="1969204"/>
              <a:ext cx="179543" cy="602572"/>
            </a:xfrm>
            <a:custGeom>
              <a:avLst/>
              <a:gdLst>
                <a:gd name="connsiteX0" fmla="*/ 86467 w 179543"/>
                <a:gd name="connsiteY0" fmla="*/ 602573 h 602572"/>
                <a:gd name="connsiteX1" fmla="*/ 161222 w 179543"/>
                <a:gd name="connsiteY1" fmla="*/ 570436 h 602572"/>
                <a:gd name="connsiteX2" fmla="*/ 172724 w 179543"/>
                <a:gd name="connsiteY2" fmla="*/ 315156 h 602572"/>
                <a:gd name="connsiteX3" fmla="*/ 161680 w 179543"/>
                <a:gd name="connsiteY3" fmla="*/ 209212 h 602572"/>
                <a:gd name="connsiteX4" fmla="*/ 93232 w 179543"/>
                <a:gd name="connsiteY4" fmla="*/ 0 h 602572"/>
                <a:gd name="connsiteX5" fmla="*/ 92574 w 179543"/>
                <a:gd name="connsiteY5" fmla="*/ 7 h 602572"/>
                <a:gd name="connsiteX6" fmla="*/ 37465 w 179543"/>
                <a:gd name="connsiteY6" fmla="*/ 98304 h 602572"/>
                <a:gd name="connsiteX7" fmla="*/ 67 w 179543"/>
                <a:gd name="connsiteY7" fmla="*/ 278464 h 602572"/>
                <a:gd name="connsiteX8" fmla="*/ 17200 w 179543"/>
                <a:gd name="connsiteY8" fmla="*/ 424279 h 602572"/>
                <a:gd name="connsiteX9" fmla="*/ 26956 w 179543"/>
                <a:gd name="connsiteY9" fmla="*/ 492339 h 602572"/>
                <a:gd name="connsiteX10" fmla="*/ 26209 w 179543"/>
                <a:gd name="connsiteY10" fmla="*/ 535313 h 602572"/>
                <a:gd name="connsiteX11" fmla="*/ 30363 w 179543"/>
                <a:gd name="connsiteY11" fmla="*/ 580967 h 602572"/>
                <a:gd name="connsiteX12" fmla="*/ 86467 w 179543"/>
                <a:gd name="connsiteY12" fmla="*/ 602573 h 60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543" h="602572">
                  <a:moveTo>
                    <a:pt x="86467" y="602573"/>
                  </a:moveTo>
                  <a:cubicBezTo>
                    <a:pt x="116492" y="602573"/>
                    <a:pt x="151252" y="592637"/>
                    <a:pt x="161222" y="570436"/>
                  </a:cubicBezTo>
                  <a:cubicBezTo>
                    <a:pt x="188738" y="509167"/>
                    <a:pt x="178713" y="387721"/>
                    <a:pt x="172724" y="315156"/>
                  </a:cubicBezTo>
                  <a:cubicBezTo>
                    <a:pt x="171115" y="295670"/>
                    <a:pt x="162980" y="218963"/>
                    <a:pt x="161680" y="209212"/>
                  </a:cubicBezTo>
                  <a:cubicBezTo>
                    <a:pt x="149102" y="114745"/>
                    <a:pt x="155063" y="0"/>
                    <a:pt x="93232" y="0"/>
                  </a:cubicBezTo>
                  <a:lnTo>
                    <a:pt x="92574" y="7"/>
                  </a:lnTo>
                  <a:cubicBezTo>
                    <a:pt x="67069" y="511"/>
                    <a:pt x="55320" y="44123"/>
                    <a:pt x="37465" y="98304"/>
                  </a:cubicBezTo>
                  <a:cubicBezTo>
                    <a:pt x="19762" y="152019"/>
                    <a:pt x="-1341" y="207300"/>
                    <a:pt x="67" y="278464"/>
                  </a:cubicBezTo>
                  <a:cubicBezTo>
                    <a:pt x="847" y="317866"/>
                    <a:pt x="9535" y="374403"/>
                    <a:pt x="17200" y="424279"/>
                  </a:cubicBezTo>
                  <a:cubicBezTo>
                    <a:pt x="21090" y="449604"/>
                    <a:pt x="24765" y="473520"/>
                    <a:pt x="26956" y="492339"/>
                  </a:cubicBezTo>
                  <a:cubicBezTo>
                    <a:pt x="28996" y="509863"/>
                    <a:pt x="27515" y="523385"/>
                    <a:pt x="26209" y="535313"/>
                  </a:cubicBezTo>
                  <a:cubicBezTo>
                    <a:pt x="24484" y="551084"/>
                    <a:pt x="22990" y="564703"/>
                    <a:pt x="30363" y="580967"/>
                  </a:cubicBezTo>
                  <a:cubicBezTo>
                    <a:pt x="37579" y="596900"/>
                    <a:pt x="64077" y="602573"/>
                    <a:pt x="86467" y="602573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521D27BF-2AEC-836E-B3A8-6721B21F9484}"/>
                </a:ext>
              </a:extLst>
            </p:cNvPr>
            <p:cNvSpPr/>
            <p:nvPr/>
          </p:nvSpPr>
          <p:spPr>
            <a:xfrm>
              <a:off x="2314665" y="1973263"/>
              <a:ext cx="136624" cy="134425"/>
            </a:xfrm>
            <a:custGeom>
              <a:avLst/>
              <a:gdLst>
                <a:gd name="connsiteX0" fmla="*/ 61139 w 136624"/>
                <a:gd name="connsiteY0" fmla="*/ 0 h 134425"/>
                <a:gd name="connsiteX1" fmla="*/ 0 w 136624"/>
                <a:gd name="connsiteY1" fmla="*/ 134338 h 134425"/>
                <a:gd name="connsiteX2" fmla="*/ 11382 w 136624"/>
                <a:gd name="connsiteY2" fmla="*/ 134366 h 134425"/>
                <a:gd name="connsiteX3" fmla="*/ 136625 w 136624"/>
                <a:gd name="connsiteY3" fmla="*/ 115043 h 134425"/>
                <a:gd name="connsiteX4" fmla="*/ 61139 w 136624"/>
                <a:gd name="connsiteY4" fmla="*/ 0 h 13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24" h="134425">
                  <a:moveTo>
                    <a:pt x="61139" y="0"/>
                  </a:moveTo>
                  <a:cubicBezTo>
                    <a:pt x="28643" y="0"/>
                    <a:pt x="9243" y="54046"/>
                    <a:pt x="0" y="134338"/>
                  </a:cubicBezTo>
                  <a:cubicBezTo>
                    <a:pt x="3810" y="134304"/>
                    <a:pt x="7605" y="134311"/>
                    <a:pt x="11382" y="134366"/>
                  </a:cubicBezTo>
                  <a:cubicBezTo>
                    <a:pt x="72121" y="135279"/>
                    <a:pt x="111657" y="125656"/>
                    <a:pt x="136625" y="115043"/>
                  </a:cubicBezTo>
                  <a:cubicBezTo>
                    <a:pt x="118865" y="45891"/>
                    <a:pt x="90513" y="0"/>
                    <a:pt x="61139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3D91CDC-476C-97F6-DD2C-6D99F58DDACF}"/>
                </a:ext>
              </a:extLst>
            </p:cNvPr>
            <p:cNvSpPr/>
            <p:nvPr/>
          </p:nvSpPr>
          <p:spPr>
            <a:xfrm>
              <a:off x="2106103" y="1973154"/>
              <a:ext cx="171719" cy="594677"/>
            </a:xfrm>
            <a:custGeom>
              <a:avLst/>
              <a:gdLst>
                <a:gd name="connsiteX0" fmla="*/ 161831 w 171719"/>
                <a:gd name="connsiteY0" fmla="*/ 266577 h 594677"/>
                <a:gd name="connsiteX1" fmla="*/ 153749 w 171719"/>
                <a:gd name="connsiteY1" fmla="*/ 564866 h 594677"/>
                <a:gd name="connsiteX2" fmla="*/ 30082 w 171719"/>
                <a:gd name="connsiteY2" fmla="*/ 575391 h 594677"/>
                <a:gd name="connsiteX3" fmla="*/ 27003 w 171719"/>
                <a:gd name="connsiteY3" fmla="*/ 487936 h 594677"/>
                <a:gd name="connsiteX4" fmla="*/ 141 w 171719"/>
                <a:gd name="connsiteY4" fmla="*/ 274439 h 594677"/>
                <a:gd name="connsiteX5" fmla="*/ 88780 w 171719"/>
                <a:gd name="connsiteY5" fmla="*/ 6 h 594677"/>
                <a:gd name="connsiteX6" fmla="*/ 161831 w 171719"/>
                <a:gd name="connsiteY6" fmla="*/ 266577 h 59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719" h="594677">
                  <a:moveTo>
                    <a:pt x="161831" y="266577"/>
                  </a:moveTo>
                  <a:cubicBezTo>
                    <a:pt x="162761" y="313536"/>
                    <a:pt x="188142" y="488290"/>
                    <a:pt x="153749" y="564866"/>
                  </a:cubicBezTo>
                  <a:cubicBezTo>
                    <a:pt x="137294" y="601508"/>
                    <a:pt x="42865" y="603598"/>
                    <a:pt x="30082" y="575391"/>
                  </a:cubicBezTo>
                  <a:cubicBezTo>
                    <a:pt x="17765" y="548213"/>
                    <a:pt x="31781" y="528970"/>
                    <a:pt x="27003" y="487936"/>
                  </a:cubicBezTo>
                  <a:cubicBezTo>
                    <a:pt x="20514" y="432166"/>
                    <a:pt x="1314" y="333630"/>
                    <a:pt x="141" y="274439"/>
                  </a:cubicBezTo>
                  <a:cubicBezTo>
                    <a:pt x="-2789" y="126474"/>
                    <a:pt x="40376" y="961"/>
                    <a:pt x="88780" y="6"/>
                  </a:cubicBezTo>
                  <a:cubicBezTo>
                    <a:pt x="137186" y="-955"/>
                    <a:pt x="158901" y="118610"/>
                    <a:pt x="161831" y="266577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A3878AB3-7942-205A-5B87-DE7532D17257}"/>
                </a:ext>
              </a:extLst>
            </p:cNvPr>
            <p:cNvSpPr/>
            <p:nvPr/>
          </p:nvSpPr>
          <p:spPr>
            <a:xfrm>
              <a:off x="2112521" y="1976661"/>
              <a:ext cx="146757" cy="162409"/>
            </a:xfrm>
            <a:custGeom>
              <a:avLst/>
              <a:gdLst>
                <a:gd name="connsiteX0" fmla="*/ 96564 w 146757"/>
                <a:gd name="connsiteY0" fmla="*/ 0 h 162409"/>
                <a:gd name="connsiteX1" fmla="*/ 62155 w 146757"/>
                <a:gd name="connsiteY1" fmla="*/ 4170 h 162409"/>
                <a:gd name="connsiteX2" fmla="*/ 0 w 146757"/>
                <a:gd name="connsiteY2" fmla="*/ 162410 h 162409"/>
                <a:gd name="connsiteX3" fmla="*/ 146758 w 146757"/>
                <a:gd name="connsiteY3" fmla="*/ 134227 h 162409"/>
                <a:gd name="connsiteX4" fmla="*/ 96564 w 146757"/>
                <a:gd name="connsiteY4" fmla="*/ 0 h 16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57" h="162409">
                  <a:moveTo>
                    <a:pt x="96564" y="0"/>
                  </a:moveTo>
                  <a:cubicBezTo>
                    <a:pt x="84731" y="1271"/>
                    <a:pt x="73188" y="2670"/>
                    <a:pt x="62155" y="4170"/>
                  </a:cubicBezTo>
                  <a:cubicBezTo>
                    <a:pt x="34538" y="24725"/>
                    <a:pt x="10892" y="84796"/>
                    <a:pt x="0" y="162410"/>
                  </a:cubicBezTo>
                  <a:cubicBezTo>
                    <a:pt x="44540" y="150679"/>
                    <a:pt x="95687" y="139564"/>
                    <a:pt x="146758" y="134227"/>
                  </a:cubicBezTo>
                  <a:cubicBezTo>
                    <a:pt x="137710" y="64109"/>
                    <a:pt x="121493" y="13376"/>
                    <a:pt x="96564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9EC5C453-1FA6-12B8-550E-AC8BBA024462}"/>
                </a:ext>
              </a:extLst>
            </p:cNvPr>
            <p:cNvSpPr/>
            <p:nvPr/>
          </p:nvSpPr>
          <p:spPr>
            <a:xfrm>
              <a:off x="2010241" y="1469127"/>
              <a:ext cx="554020" cy="616918"/>
            </a:xfrm>
            <a:custGeom>
              <a:avLst/>
              <a:gdLst>
                <a:gd name="connsiteX0" fmla="*/ 0 w 554020"/>
                <a:gd name="connsiteY0" fmla="*/ 379073 h 616918"/>
                <a:gd name="connsiteX1" fmla="*/ 268960 w 554020"/>
                <a:gd name="connsiteY1" fmla="*/ 616919 h 616918"/>
                <a:gd name="connsiteX2" fmla="*/ 554021 w 554020"/>
                <a:gd name="connsiteY2" fmla="*/ 379073 h 616918"/>
                <a:gd name="connsiteX3" fmla="*/ 360647 w 554020"/>
                <a:gd name="connsiteY3" fmla="*/ 17904 h 616918"/>
                <a:gd name="connsiteX4" fmla="*/ 186254 w 554020"/>
                <a:gd name="connsiteY4" fmla="*/ 17866 h 616918"/>
                <a:gd name="connsiteX5" fmla="*/ 0 w 554020"/>
                <a:gd name="connsiteY5" fmla="*/ 379073 h 61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020" h="616918">
                  <a:moveTo>
                    <a:pt x="0" y="379073"/>
                  </a:moveTo>
                  <a:cubicBezTo>
                    <a:pt x="0" y="540434"/>
                    <a:pt x="193693" y="616919"/>
                    <a:pt x="268960" y="616919"/>
                  </a:cubicBezTo>
                  <a:cubicBezTo>
                    <a:pt x="360647" y="616919"/>
                    <a:pt x="554021" y="540434"/>
                    <a:pt x="554021" y="379073"/>
                  </a:cubicBezTo>
                  <a:cubicBezTo>
                    <a:pt x="554021" y="217712"/>
                    <a:pt x="503149" y="79314"/>
                    <a:pt x="360647" y="17904"/>
                  </a:cubicBezTo>
                  <a:cubicBezTo>
                    <a:pt x="320279" y="510"/>
                    <a:pt x="242530" y="-11663"/>
                    <a:pt x="186254" y="17866"/>
                  </a:cubicBezTo>
                  <a:cubicBezTo>
                    <a:pt x="75599" y="75929"/>
                    <a:pt x="0" y="260293"/>
                    <a:pt x="0" y="379073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DFFF2146-FDBC-21D5-5668-CE76566E5E96}"/>
                </a:ext>
              </a:extLst>
            </p:cNvPr>
            <p:cNvSpPr/>
            <p:nvPr/>
          </p:nvSpPr>
          <p:spPr>
            <a:xfrm>
              <a:off x="2013093" y="1475140"/>
              <a:ext cx="244229" cy="372801"/>
            </a:xfrm>
            <a:custGeom>
              <a:avLst/>
              <a:gdLst>
                <a:gd name="connsiteX0" fmla="*/ 239678 w 244229"/>
                <a:gd name="connsiteY0" fmla="*/ 242797 h 372801"/>
                <a:gd name="connsiteX1" fmla="*/ 214658 w 244229"/>
                <a:gd name="connsiteY1" fmla="*/ 0 h 372801"/>
                <a:gd name="connsiteX2" fmla="*/ 183404 w 244229"/>
                <a:gd name="connsiteY2" fmla="*/ 11853 h 372801"/>
                <a:gd name="connsiteX3" fmla="*/ 0 w 244229"/>
                <a:gd name="connsiteY3" fmla="*/ 330508 h 372801"/>
                <a:gd name="connsiteX4" fmla="*/ 22409 w 244229"/>
                <a:gd name="connsiteY4" fmla="*/ 346377 h 372801"/>
                <a:gd name="connsiteX5" fmla="*/ 239678 w 244229"/>
                <a:gd name="connsiteY5" fmla="*/ 242797 h 37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9" h="372801">
                  <a:moveTo>
                    <a:pt x="239678" y="242797"/>
                  </a:moveTo>
                  <a:cubicBezTo>
                    <a:pt x="253085" y="159358"/>
                    <a:pt x="234513" y="67091"/>
                    <a:pt x="214658" y="0"/>
                  </a:cubicBezTo>
                  <a:cubicBezTo>
                    <a:pt x="203795" y="2809"/>
                    <a:pt x="193266" y="6679"/>
                    <a:pt x="183404" y="11853"/>
                  </a:cubicBezTo>
                  <a:cubicBezTo>
                    <a:pt x="85266" y="63349"/>
                    <a:pt x="14708" y="214181"/>
                    <a:pt x="0" y="330508"/>
                  </a:cubicBezTo>
                  <a:cubicBezTo>
                    <a:pt x="7136" y="336111"/>
                    <a:pt x="14594" y="341417"/>
                    <a:pt x="22409" y="346377"/>
                  </a:cubicBezTo>
                  <a:cubicBezTo>
                    <a:pt x="139385" y="420597"/>
                    <a:pt x="226767" y="323131"/>
                    <a:pt x="239678" y="242797"/>
                  </a:cubicBezTo>
                  <a:close/>
                </a:path>
              </a:pathLst>
            </a:custGeom>
            <a:solidFill>
              <a:srgbClr val="B3896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3CE2AF7A-078A-F9B9-AA27-75B97ED5FB89}"/>
                </a:ext>
              </a:extLst>
            </p:cNvPr>
            <p:cNvSpPr/>
            <p:nvPr/>
          </p:nvSpPr>
          <p:spPr>
            <a:xfrm>
              <a:off x="2252769" y="1837206"/>
              <a:ext cx="75463" cy="44716"/>
            </a:xfrm>
            <a:custGeom>
              <a:avLst/>
              <a:gdLst>
                <a:gd name="connsiteX0" fmla="*/ 2752 w 75463"/>
                <a:gd name="connsiteY0" fmla="*/ 23332 h 44716"/>
                <a:gd name="connsiteX1" fmla="*/ 37665 w 75463"/>
                <a:gd name="connsiteY1" fmla="*/ 44717 h 44716"/>
                <a:gd name="connsiteX2" fmla="*/ 72755 w 75463"/>
                <a:gd name="connsiteY2" fmla="*/ 23332 h 44716"/>
                <a:gd name="connsiteX3" fmla="*/ 37754 w 75463"/>
                <a:gd name="connsiteY3" fmla="*/ 0 h 44716"/>
                <a:gd name="connsiteX4" fmla="*/ 2752 w 75463"/>
                <a:gd name="connsiteY4" fmla="*/ 23332 h 4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63" h="44716">
                  <a:moveTo>
                    <a:pt x="2752" y="23332"/>
                  </a:moveTo>
                  <a:cubicBezTo>
                    <a:pt x="28781" y="36347"/>
                    <a:pt x="31022" y="44728"/>
                    <a:pt x="37665" y="44717"/>
                  </a:cubicBezTo>
                  <a:cubicBezTo>
                    <a:pt x="44830" y="44706"/>
                    <a:pt x="48075" y="36347"/>
                    <a:pt x="72755" y="23332"/>
                  </a:cubicBezTo>
                  <a:cubicBezTo>
                    <a:pt x="84155" y="17323"/>
                    <a:pt x="57085" y="0"/>
                    <a:pt x="37754" y="0"/>
                  </a:cubicBezTo>
                  <a:cubicBezTo>
                    <a:pt x="18422" y="-2"/>
                    <a:pt x="-8774" y="17570"/>
                    <a:pt x="2752" y="23332"/>
                  </a:cubicBezTo>
                  <a:close/>
                </a:path>
              </a:pathLst>
            </a:custGeom>
            <a:solidFill>
              <a:srgbClr val="3B23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E56A9F55-A258-4688-A44E-33C38E1AD093}"/>
                </a:ext>
              </a:extLst>
            </p:cNvPr>
            <p:cNvSpPr/>
            <p:nvPr/>
          </p:nvSpPr>
          <p:spPr>
            <a:xfrm>
              <a:off x="2208692" y="1881920"/>
              <a:ext cx="168076" cy="51019"/>
            </a:xfrm>
            <a:custGeom>
              <a:avLst/>
              <a:gdLst>
                <a:gd name="connsiteX0" fmla="*/ 3918 w 168076"/>
                <a:gd name="connsiteY0" fmla="*/ 21749 h 51019"/>
                <a:gd name="connsiteX1" fmla="*/ 49597 w 168076"/>
                <a:gd name="connsiteY1" fmla="*/ 44717 h 51019"/>
                <a:gd name="connsiteX2" fmla="*/ 79052 w 168076"/>
                <a:gd name="connsiteY2" fmla="*/ 22989 h 51019"/>
                <a:gd name="connsiteX3" fmla="*/ 79052 w 168076"/>
                <a:gd name="connsiteY3" fmla="*/ 0 h 51019"/>
                <a:gd name="connsiteX4" fmla="*/ 84436 w 168076"/>
                <a:gd name="connsiteY4" fmla="*/ 0 h 51019"/>
                <a:gd name="connsiteX5" fmla="*/ 84436 w 168076"/>
                <a:gd name="connsiteY5" fmla="*/ 22662 h 51019"/>
                <a:gd name="connsiteX6" fmla="*/ 117906 w 168076"/>
                <a:gd name="connsiteY6" fmla="*/ 45570 h 51019"/>
                <a:gd name="connsiteX7" fmla="*/ 163980 w 168076"/>
                <a:gd name="connsiteY7" fmla="*/ 21845 h 51019"/>
                <a:gd name="connsiteX8" fmla="*/ 168077 w 168076"/>
                <a:gd name="connsiteY8" fmla="*/ 25341 h 51019"/>
                <a:gd name="connsiteX9" fmla="*/ 120034 w 168076"/>
                <a:gd name="connsiteY9" fmla="*/ 51020 h 51019"/>
                <a:gd name="connsiteX10" fmla="*/ 117603 w 168076"/>
                <a:gd name="connsiteY10" fmla="*/ 50946 h 51019"/>
                <a:gd name="connsiteX11" fmla="*/ 81944 w 168076"/>
                <a:gd name="connsiteY11" fmla="*/ 28506 h 51019"/>
                <a:gd name="connsiteX12" fmla="*/ 50362 w 168076"/>
                <a:gd name="connsiteY12" fmla="*/ 50053 h 51019"/>
                <a:gd name="connsiteX13" fmla="*/ 0 w 168076"/>
                <a:gd name="connsiteY13" fmla="*/ 25443 h 51019"/>
                <a:gd name="connsiteX14" fmla="*/ 3918 w 168076"/>
                <a:gd name="connsiteY14" fmla="*/ 21749 h 5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076" h="51019">
                  <a:moveTo>
                    <a:pt x="3918" y="21749"/>
                  </a:moveTo>
                  <a:cubicBezTo>
                    <a:pt x="20090" y="38887"/>
                    <a:pt x="35470" y="46625"/>
                    <a:pt x="49597" y="44717"/>
                  </a:cubicBezTo>
                  <a:cubicBezTo>
                    <a:pt x="66690" y="42425"/>
                    <a:pt x="77018" y="26429"/>
                    <a:pt x="79052" y="22989"/>
                  </a:cubicBezTo>
                  <a:lnTo>
                    <a:pt x="79052" y="0"/>
                  </a:lnTo>
                  <a:lnTo>
                    <a:pt x="84436" y="0"/>
                  </a:lnTo>
                  <a:lnTo>
                    <a:pt x="84436" y="22662"/>
                  </a:lnTo>
                  <a:cubicBezTo>
                    <a:pt x="94144" y="37090"/>
                    <a:pt x="105400" y="44803"/>
                    <a:pt x="117906" y="45570"/>
                  </a:cubicBezTo>
                  <a:cubicBezTo>
                    <a:pt x="142144" y="47073"/>
                    <a:pt x="163763" y="22099"/>
                    <a:pt x="163980" y="21845"/>
                  </a:cubicBezTo>
                  <a:lnTo>
                    <a:pt x="168077" y="25341"/>
                  </a:lnTo>
                  <a:cubicBezTo>
                    <a:pt x="167160" y="26420"/>
                    <a:pt x="145903" y="51020"/>
                    <a:pt x="120034" y="51020"/>
                  </a:cubicBezTo>
                  <a:cubicBezTo>
                    <a:pt x="119229" y="51020"/>
                    <a:pt x="118420" y="50996"/>
                    <a:pt x="117603" y="50946"/>
                  </a:cubicBezTo>
                  <a:cubicBezTo>
                    <a:pt x="104194" y="50134"/>
                    <a:pt x="92210" y="42591"/>
                    <a:pt x="81944" y="28506"/>
                  </a:cubicBezTo>
                  <a:cubicBezTo>
                    <a:pt x="77580" y="34950"/>
                    <a:pt x="66945" y="47802"/>
                    <a:pt x="50362" y="50053"/>
                  </a:cubicBezTo>
                  <a:cubicBezTo>
                    <a:pt x="34405" y="52216"/>
                    <a:pt x="17451" y="43937"/>
                    <a:pt x="0" y="25443"/>
                  </a:cubicBezTo>
                  <a:lnTo>
                    <a:pt x="3918" y="21749"/>
                  </a:lnTo>
                  <a:close/>
                </a:path>
              </a:pathLst>
            </a:custGeom>
            <a:solidFill>
              <a:srgbClr val="AD4925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7" name="图形 73">
              <a:extLst>
                <a:ext uri="{FF2B5EF4-FFF2-40B4-BE49-F238E27FC236}">
                  <a16:creationId xmlns:a16="http://schemas.microsoft.com/office/drawing/2014/main" id="{2B3B90FC-27F1-5B66-8077-120BBE582C3E}"/>
                </a:ext>
              </a:extLst>
            </p:cNvPr>
            <p:cNvGrpSpPr/>
            <p:nvPr/>
          </p:nvGrpSpPr>
          <p:grpSpPr>
            <a:xfrm>
              <a:off x="2105690" y="1644999"/>
              <a:ext cx="108197" cy="129312"/>
              <a:chOff x="2105690" y="1644999"/>
              <a:chExt cx="108197" cy="129312"/>
            </a:xfrm>
          </p:grpSpPr>
          <p:grpSp>
            <p:nvGrpSpPr>
              <p:cNvPr id="356" name="图形 73">
                <a:extLst>
                  <a:ext uri="{FF2B5EF4-FFF2-40B4-BE49-F238E27FC236}">
                    <a16:creationId xmlns:a16="http://schemas.microsoft.com/office/drawing/2014/main" id="{4768777E-FB42-95B2-61B3-C95EEEB29219}"/>
                  </a:ext>
                </a:extLst>
              </p:cNvPr>
              <p:cNvGrpSpPr/>
              <p:nvPr/>
            </p:nvGrpSpPr>
            <p:grpSpPr>
              <a:xfrm>
                <a:off x="2113255" y="1654047"/>
                <a:ext cx="100632" cy="120264"/>
                <a:chOff x="2113255" y="1654047"/>
                <a:chExt cx="100632" cy="120264"/>
              </a:xfrm>
            </p:grpSpPr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70DB50FB-15A7-7F3A-2762-228CC15F924A}"/>
                    </a:ext>
                  </a:extLst>
                </p:cNvPr>
                <p:cNvSpPr/>
                <p:nvPr/>
              </p:nvSpPr>
              <p:spPr>
                <a:xfrm>
                  <a:off x="2113255" y="1654047"/>
                  <a:ext cx="100632" cy="120264"/>
                </a:xfrm>
                <a:custGeom>
                  <a:avLst/>
                  <a:gdLst>
                    <a:gd name="connsiteX0" fmla="*/ 100633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0 w 100632"/>
                    <a:gd name="connsiteY2" fmla="*/ 60133 h 120264"/>
                    <a:gd name="connsiteX3" fmla="*/ 50316 w 100632"/>
                    <a:gd name="connsiteY3" fmla="*/ 0 h 120264"/>
                    <a:gd name="connsiteX4" fmla="*/ 100633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100633" y="60133"/>
                      </a:moveTo>
                      <a:cubicBezTo>
                        <a:pt x="100633" y="93344"/>
                        <a:pt x="78103" y="120264"/>
                        <a:pt x="50316" y="120264"/>
                      </a:cubicBezTo>
                      <a:cubicBezTo>
                        <a:pt x="22526" y="120264"/>
                        <a:pt x="0" y="93344"/>
                        <a:pt x="0" y="60133"/>
                      </a:cubicBezTo>
                      <a:cubicBezTo>
                        <a:pt x="0" y="26922"/>
                        <a:pt x="22526" y="0"/>
                        <a:pt x="50316" y="0"/>
                      </a:cubicBezTo>
                      <a:cubicBezTo>
                        <a:pt x="78105" y="0"/>
                        <a:pt x="100633" y="26922"/>
                        <a:pt x="100633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5EF95BF4-4B24-A5A2-F25C-F45FC6461F97}"/>
                    </a:ext>
                  </a:extLst>
                </p:cNvPr>
                <p:cNvSpPr/>
                <p:nvPr/>
              </p:nvSpPr>
              <p:spPr>
                <a:xfrm>
                  <a:off x="2129948" y="1668238"/>
                  <a:ext cx="33625" cy="33621"/>
                </a:xfrm>
                <a:custGeom>
                  <a:avLst/>
                  <a:gdLst>
                    <a:gd name="connsiteX0" fmla="*/ 33625 w 33625"/>
                    <a:gd name="connsiteY0" fmla="*/ 16812 h 33621"/>
                    <a:gd name="connsiteX1" fmla="*/ 16810 w 33625"/>
                    <a:gd name="connsiteY1" fmla="*/ 33622 h 33621"/>
                    <a:gd name="connsiteX2" fmla="*/ 0 w 33625"/>
                    <a:gd name="connsiteY2" fmla="*/ 16812 h 33621"/>
                    <a:gd name="connsiteX3" fmla="*/ 16810 w 33625"/>
                    <a:gd name="connsiteY3" fmla="*/ 0 h 33621"/>
                    <a:gd name="connsiteX4" fmla="*/ 33625 w 33625"/>
                    <a:gd name="connsiteY4" fmla="*/ 16812 h 33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5" h="33621">
                      <a:moveTo>
                        <a:pt x="33625" y="16812"/>
                      </a:moveTo>
                      <a:cubicBezTo>
                        <a:pt x="33625" y="26095"/>
                        <a:pt x="26099" y="33622"/>
                        <a:pt x="16810" y="33622"/>
                      </a:cubicBezTo>
                      <a:cubicBezTo>
                        <a:pt x="7526" y="33622"/>
                        <a:pt x="0" y="26095"/>
                        <a:pt x="0" y="16812"/>
                      </a:cubicBezTo>
                      <a:cubicBezTo>
                        <a:pt x="0" y="7528"/>
                        <a:pt x="7526" y="0"/>
                        <a:pt x="16810" y="0"/>
                      </a:cubicBezTo>
                      <a:cubicBezTo>
                        <a:pt x="26097" y="0"/>
                        <a:pt x="33625" y="7527"/>
                        <a:pt x="33625" y="168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00D1AE6A-63C8-F19C-57B2-82C1DC1914A2}"/>
                  </a:ext>
                </a:extLst>
              </p:cNvPr>
              <p:cNvSpPr/>
              <p:nvPr/>
            </p:nvSpPr>
            <p:spPr>
              <a:xfrm>
                <a:off x="2105690" y="1644999"/>
                <a:ext cx="107216" cy="64045"/>
              </a:xfrm>
              <a:custGeom>
                <a:avLst/>
                <a:gdLst>
                  <a:gd name="connsiteX0" fmla="*/ 0 w 107216"/>
                  <a:gd name="connsiteY0" fmla="*/ 64045 h 64045"/>
                  <a:gd name="connsiteX1" fmla="*/ 59525 w 107216"/>
                  <a:gd name="connsiteY1" fmla="*/ 11426 h 64045"/>
                  <a:gd name="connsiteX2" fmla="*/ 107217 w 107216"/>
                  <a:gd name="connsiteY2" fmla="*/ 57324 h 64045"/>
                  <a:gd name="connsiteX3" fmla="*/ 56402 w 107216"/>
                  <a:gd name="connsiteY3" fmla="*/ 0 h 64045"/>
                  <a:gd name="connsiteX4" fmla="*/ 0 w 107216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6" h="64045">
                    <a:moveTo>
                      <a:pt x="0" y="64045"/>
                    </a:moveTo>
                    <a:cubicBezTo>
                      <a:pt x="0" y="64045"/>
                      <a:pt x="24994" y="10363"/>
                      <a:pt x="59525" y="11426"/>
                    </a:cubicBezTo>
                    <a:cubicBezTo>
                      <a:pt x="94056" y="12490"/>
                      <a:pt x="102428" y="45758"/>
                      <a:pt x="107217" y="57324"/>
                    </a:cubicBezTo>
                    <a:cubicBezTo>
                      <a:pt x="107211" y="43902"/>
                      <a:pt x="96852" y="0"/>
                      <a:pt x="56402" y="0"/>
                    </a:cubicBezTo>
                    <a:cubicBezTo>
                      <a:pt x="22446" y="0"/>
                      <a:pt x="0" y="54181"/>
                      <a:pt x="0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8" name="图形 73">
              <a:extLst>
                <a:ext uri="{FF2B5EF4-FFF2-40B4-BE49-F238E27FC236}">
                  <a16:creationId xmlns:a16="http://schemas.microsoft.com/office/drawing/2014/main" id="{E9499371-2AA0-85D0-6102-2D70888D4253}"/>
                </a:ext>
              </a:extLst>
            </p:cNvPr>
            <p:cNvGrpSpPr/>
            <p:nvPr/>
          </p:nvGrpSpPr>
          <p:grpSpPr>
            <a:xfrm>
              <a:off x="2379961" y="1644999"/>
              <a:ext cx="108197" cy="129312"/>
              <a:chOff x="2379961" y="1644999"/>
              <a:chExt cx="108197" cy="129312"/>
            </a:xfrm>
          </p:grpSpPr>
          <p:grpSp>
            <p:nvGrpSpPr>
              <p:cNvPr id="352" name="图形 73">
                <a:extLst>
                  <a:ext uri="{FF2B5EF4-FFF2-40B4-BE49-F238E27FC236}">
                    <a16:creationId xmlns:a16="http://schemas.microsoft.com/office/drawing/2014/main" id="{E99FAF98-6382-1172-E746-4D3ADF6D7028}"/>
                  </a:ext>
                </a:extLst>
              </p:cNvPr>
              <p:cNvGrpSpPr/>
              <p:nvPr/>
            </p:nvGrpSpPr>
            <p:grpSpPr>
              <a:xfrm>
                <a:off x="2379961" y="1654047"/>
                <a:ext cx="100632" cy="120264"/>
                <a:chOff x="2379961" y="1654047"/>
                <a:chExt cx="100632" cy="120264"/>
              </a:xfrm>
            </p:grpSpPr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6BB7F461-CC11-22AC-1E1D-787F43D0FA7E}"/>
                    </a:ext>
                  </a:extLst>
                </p:cNvPr>
                <p:cNvSpPr/>
                <p:nvPr/>
              </p:nvSpPr>
              <p:spPr>
                <a:xfrm>
                  <a:off x="2379961" y="1654047"/>
                  <a:ext cx="100632" cy="120264"/>
                </a:xfrm>
                <a:custGeom>
                  <a:avLst/>
                  <a:gdLst>
                    <a:gd name="connsiteX0" fmla="*/ 0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100633 w 100632"/>
                    <a:gd name="connsiteY2" fmla="*/ 60133 h 120264"/>
                    <a:gd name="connsiteX3" fmla="*/ 50316 w 100632"/>
                    <a:gd name="connsiteY3" fmla="*/ 0 h 120264"/>
                    <a:gd name="connsiteX4" fmla="*/ 0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0" y="60133"/>
                      </a:moveTo>
                      <a:cubicBezTo>
                        <a:pt x="0" y="93344"/>
                        <a:pt x="22528" y="120264"/>
                        <a:pt x="50316" y="120264"/>
                      </a:cubicBezTo>
                      <a:cubicBezTo>
                        <a:pt x="78105" y="120264"/>
                        <a:pt x="100633" y="93344"/>
                        <a:pt x="100633" y="60133"/>
                      </a:cubicBezTo>
                      <a:cubicBezTo>
                        <a:pt x="100633" y="26922"/>
                        <a:pt x="78105" y="0"/>
                        <a:pt x="50316" y="0"/>
                      </a:cubicBezTo>
                      <a:cubicBezTo>
                        <a:pt x="22528" y="0"/>
                        <a:pt x="0" y="26922"/>
                        <a:pt x="0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764DB64E-CF95-02CB-ACDC-A0D1BB714B3A}"/>
                    </a:ext>
                  </a:extLst>
                </p:cNvPr>
                <p:cNvSpPr/>
                <p:nvPr/>
              </p:nvSpPr>
              <p:spPr>
                <a:xfrm>
                  <a:off x="2395381" y="1664950"/>
                  <a:ext cx="33621" cy="33619"/>
                </a:xfrm>
                <a:custGeom>
                  <a:avLst/>
                  <a:gdLst>
                    <a:gd name="connsiteX0" fmla="*/ 0 w 33621"/>
                    <a:gd name="connsiteY0" fmla="*/ 16810 h 33619"/>
                    <a:gd name="connsiteX1" fmla="*/ 16812 w 33621"/>
                    <a:gd name="connsiteY1" fmla="*/ 33620 h 33619"/>
                    <a:gd name="connsiteX2" fmla="*/ 33622 w 33621"/>
                    <a:gd name="connsiteY2" fmla="*/ 16810 h 33619"/>
                    <a:gd name="connsiteX3" fmla="*/ 16812 w 33621"/>
                    <a:gd name="connsiteY3" fmla="*/ 0 h 33619"/>
                    <a:gd name="connsiteX4" fmla="*/ 0 w 33621"/>
                    <a:gd name="connsiteY4" fmla="*/ 16810 h 3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1" h="33619">
                      <a:moveTo>
                        <a:pt x="0" y="16810"/>
                      </a:moveTo>
                      <a:cubicBezTo>
                        <a:pt x="0" y="26093"/>
                        <a:pt x="7526" y="33620"/>
                        <a:pt x="16812" y="33620"/>
                      </a:cubicBezTo>
                      <a:cubicBezTo>
                        <a:pt x="26095" y="33620"/>
                        <a:pt x="33622" y="26093"/>
                        <a:pt x="33622" y="16810"/>
                      </a:cubicBezTo>
                      <a:cubicBezTo>
                        <a:pt x="33622" y="7527"/>
                        <a:pt x="26095" y="0"/>
                        <a:pt x="16812" y="0"/>
                      </a:cubicBezTo>
                      <a:cubicBezTo>
                        <a:pt x="7526" y="0"/>
                        <a:pt x="0" y="7525"/>
                        <a:pt x="0" y="16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6D265AE0-34AD-CD8E-5305-5A837B22C94D}"/>
                  </a:ext>
                </a:extLst>
              </p:cNvPr>
              <p:cNvSpPr/>
              <p:nvPr/>
            </p:nvSpPr>
            <p:spPr>
              <a:xfrm>
                <a:off x="2380940" y="1644999"/>
                <a:ext cx="107218" cy="64045"/>
              </a:xfrm>
              <a:custGeom>
                <a:avLst/>
                <a:gdLst>
                  <a:gd name="connsiteX0" fmla="*/ 107219 w 107218"/>
                  <a:gd name="connsiteY0" fmla="*/ 64045 h 64045"/>
                  <a:gd name="connsiteX1" fmla="*/ 47692 w 107218"/>
                  <a:gd name="connsiteY1" fmla="*/ 11426 h 64045"/>
                  <a:gd name="connsiteX2" fmla="*/ 0 w 107218"/>
                  <a:gd name="connsiteY2" fmla="*/ 57324 h 64045"/>
                  <a:gd name="connsiteX3" fmla="*/ 50817 w 107218"/>
                  <a:gd name="connsiteY3" fmla="*/ 0 h 64045"/>
                  <a:gd name="connsiteX4" fmla="*/ 107219 w 107218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8" h="64045">
                    <a:moveTo>
                      <a:pt x="107219" y="64045"/>
                    </a:moveTo>
                    <a:cubicBezTo>
                      <a:pt x="107219" y="64045"/>
                      <a:pt x="82223" y="10363"/>
                      <a:pt x="47692" y="11426"/>
                    </a:cubicBezTo>
                    <a:cubicBezTo>
                      <a:pt x="13161" y="12490"/>
                      <a:pt x="4789" y="45758"/>
                      <a:pt x="0" y="57324"/>
                    </a:cubicBezTo>
                    <a:cubicBezTo>
                      <a:pt x="7" y="43902"/>
                      <a:pt x="10366" y="0"/>
                      <a:pt x="50817" y="0"/>
                    </a:cubicBezTo>
                    <a:cubicBezTo>
                      <a:pt x="84774" y="0"/>
                      <a:pt x="107219" y="54181"/>
                      <a:pt x="107219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5C872ADA-759D-24F4-608A-9753EEAE34AC}"/>
                </a:ext>
              </a:extLst>
            </p:cNvPr>
            <p:cNvSpPr/>
            <p:nvPr/>
          </p:nvSpPr>
          <p:spPr>
            <a:xfrm>
              <a:off x="1860583" y="1434903"/>
              <a:ext cx="332609" cy="446739"/>
            </a:xfrm>
            <a:custGeom>
              <a:avLst/>
              <a:gdLst>
                <a:gd name="connsiteX0" fmla="*/ 332587 w 332609"/>
                <a:gd name="connsiteY0" fmla="*/ 18288 h 446739"/>
                <a:gd name="connsiteX1" fmla="*/ 274706 w 332609"/>
                <a:gd name="connsiteY1" fmla="*/ 114439 h 446739"/>
                <a:gd name="connsiteX2" fmla="*/ 52579 w 332609"/>
                <a:gd name="connsiteY2" fmla="*/ 446369 h 446739"/>
                <a:gd name="connsiteX3" fmla="*/ 45345 w 332609"/>
                <a:gd name="connsiteY3" fmla="*/ 81431 h 446739"/>
                <a:gd name="connsiteX4" fmla="*/ 332587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332587" y="18288"/>
                  </a:moveTo>
                  <a:cubicBezTo>
                    <a:pt x="333493" y="28190"/>
                    <a:pt x="307540" y="77743"/>
                    <a:pt x="274706" y="114439"/>
                  </a:cubicBezTo>
                  <a:cubicBezTo>
                    <a:pt x="155577" y="247572"/>
                    <a:pt x="187241" y="416817"/>
                    <a:pt x="52579" y="446369"/>
                  </a:cubicBezTo>
                  <a:cubicBezTo>
                    <a:pt x="-696" y="458058"/>
                    <a:pt x="-29483" y="190032"/>
                    <a:pt x="45345" y="81431"/>
                  </a:cubicBezTo>
                  <a:cubicBezTo>
                    <a:pt x="86139" y="22231"/>
                    <a:pt x="328313" y="-28409"/>
                    <a:pt x="332587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CCBC6FF8-86EF-7CD0-9783-C024CC348BF4}"/>
                </a:ext>
              </a:extLst>
            </p:cNvPr>
            <p:cNvSpPr/>
            <p:nvPr/>
          </p:nvSpPr>
          <p:spPr>
            <a:xfrm>
              <a:off x="2374335" y="1434903"/>
              <a:ext cx="332609" cy="446739"/>
            </a:xfrm>
            <a:custGeom>
              <a:avLst/>
              <a:gdLst>
                <a:gd name="connsiteX0" fmla="*/ 23 w 332609"/>
                <a:gd name="connsiteY0" fmla="*/ 18288 h 446739"/>
                <a:gd name="connsiteX1" fmla="*/ 57904 w 332609"/>
                <a:gd name="connsiteY1" fmla="*/ 114439 h 446739"/>
                <a:gd name="connsiteX2" fmla="*/ 280030 w 332609"/>
                <a:gd name="connsiteY2" fmla="*/ 446369 h 446739"/>
                <a:gd name="connsiteX3" fmla="*/ 287265 w 332609"/>
                <a:gd name="connsiteY3" fmla="*/ 81431 h 446739"/>
                <a:gd name="connsiteX4" fmla="*/ 23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23" y="18288"/>
                  </a:moveTo>
                  <a:cubicBezTo>
                    <a:pt x="-883" y="28190"/>
                    <a:pt x="25070" y="77743"/>
                    <a:pt x="57904" y="114439"/>
                  </a:cubicBezTo>
                  <a:cubicBezTo>
                    <a:pt x="177034" y="247572"/>
                    <a:pt x="145369" y="416817"/>
                    <a:pt x="280030" y="446369"/>
                  </a:cubicBezTo>
                  <a:cubicBezTo>
                    <a:pt x="333304" y="458058"/>
                    <a:pt x="362092" y="190032"/>
                    <a:pt x="287265" y="81431"/>
                  </a:cubicBezTo>
                  <a:cubicBezTo>
                    <a:pt x="246474" y="22231"/>
                    <a:pt x="4297" y="-28409"/>
                    <a:pt x="23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6E425618-BBA9-87AE-3C4E-A52160351DF5}"/>
                </a:ext>
              </a:extLst>
            </p:cNvPr>
            <p:cNvSpPr/>
            <p:nvPr/>
          </p:nvSpPr>
          <p:spPr>
            <a:xfrm>
              <a:off x="2105690" y="1482860"/>
              <a:ext cx="458571" cy="603186"/>
            </a:xfrm>
            <a:custGeom>
              <a:avLst/>
              <a:gdLst>
                <a:gd name="connsiteX0" fmla="*/ 458571 w 458571"/>
                <a:gd name="connsiteY0" fmla="*/ 365341 h 603186"/>
                <a:gd name="connsiteX1" fmla="*/ 265197 w 458571"/>
                <a:gd name="connsiteY1" fmla="*/ 4171 h 603186"/>
                <a:gd name="connsiteX2" fmla="*/ 254458 w 458571"/>
                <a:gd name="connsiteY2" fmla="*/ 0 h 603186"/>
                <a:gd name="connsiteX3" fmla="*/ 338261 w 458571"/>
                <a:gd name="connsiteY3" fmla="*/ 115395 h 603186"/>
                <a:gd name="connsiteX4" fmla="*/ 427053 w 458571"/>
                <a:gd name="connsiteY4" fmla="*/ 364307 h 603186"/>
                <a:gd name="connsiteX5" fmla="*/ 328859 w 458571"/>
                <a:gd name="connsiteY5" fmla="*/ 542334 h 603186"/>
                <a:gd name="connsiteX6" fmla="*/ 0 w 458571"/>
                <a:gd name="connsiteY6" fmla="*/ 537108 h 603186"/>
                <a:gd name="connsiteX7" fmla="*/ 0 w 458571"/>
                <a:gd name="connsiteY7" fmla="*/ 537108 h 603186"/>
                <a:gd name="connsiteX8" fmla="*/ 173508 w 458571"/>
                <a:gd name="connsiteY8" fmla="*/ 603186 h 603186"/>
                <a:gd name="connsiteX9" fmla="*/ 458571 w 458571"/>
                <a:gd name="connsiteY9" fmla="*/ 365341 h 60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571" h="603186">
                  <a:moveTo>
                    <a:pt x="458571" y="365341"/>
                  </a:moveTo>
                  <a:cubicBezTo>
                    <a:pt x="458571" y="203979"/>
                    <a:pt x="407699" y="65581"/>
                    <a:pt x="265197" y="4171"/>
                  </a:cubicBezTo>
                  <a:cubicBezTo>
                    <a:pt x="261870" y="2736"/>
                    <a:pt x="258263" y="1344"/>
                    <a:pt x="254458" y="0"/>
                  </a:cubicBezTo>
                  <a:cubicBezTo>
                    <a:pt x="285088" y="40766"/>
                    <a:pt x="321891" y="90474"/>
                    <a:pt x="338261" y="115395"/>
                  </a:cubicBezTo>
                  <a:cubicBezTo>
                    <a:pt x="374903" y="171185"/>
                    <a:pt x="416614" y="284644"/>
                    <a:pt x="427053" y="364307"/>
                  </a:cubicBezTo>
                  <a:cubicBezTo>
                    <a:pt x="434951" y="424571"/>
                    <a:pt x="427053" y="486251"/>
                    <a:pt x="328859" y="542334"/>
                  </a:cubicBezTo>
                  <a:cubicBezTo>
                    <a:pt x="240271" y="592928"/>
                    <a:pt x="202392" y="625061"/>
                    <a:pt x="0" y="537108"/>
                  </a:cubicBezTo>
                  <a:lnTo>
                    <a:pt x="0" y="537108"/>
                  </a:lnTo>
                  <a:cubicBezTo>
                    <a:pt x="60051" y="581579"/>
                    <a:pt x="133505" y="603186"/>
                    <a:pt x="173508" y="603186"/>
                  </a:cubicBezTo>
                  <a:cubicBezTo>
                    <a:pt x="265197" y="603186"/>
                    <a:pt x="458571" y="526702"/>
                    <a:pt x="458571" y="3653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42" name="图片 841">
            <a:extLst>
              <a:ext uri="{FF2B5EF4-FFF2-40B4-BE49-F238E27FC236}">
                <a16:creationId xmlns:a16="http://schemas.microsoft.com/office/drawing/2014/main" id="{302DD9A5-55F1-D927-91AC-6C9853685B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8232" y="3141105"/>
            <a:ext cx="2988584" cy="3318717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A1D83B23-A6C5-74AF-EE4B-F2D423BDFCF8}"/>
              </a:ext>
            </a:extLst>
          </p:cNvPr>
          <p:cNvGrpSpPr/>
          <p:nvPr/>
        </p:nvGrpSpPr>
        <p:grpSpPr>
          <a:xfrm>
            <a:off x="4181390" y="3147633"/>
            <a:ext cx="3778872" cy="618203"/>
            <a:chOff x="2543059" y="2463704"/>
            <a:chExt cx="3778872" cy="618203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6FBB1699-87C8-E936-9959-66C7B62CA2F0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2329658-8E6B-6465-BF08-616F7A4E3411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1DA59A3-3AA1-20C1-4BB6-33EA4FA809A7}"/>
              </a:ext>
            </a:extLst>
          </p:cNvPr>
          <p:cNvSpPr txBox="1"/>
          <p:nvPr/>
        </p:nvSpPr>
        <p:spPr>
          <a:xfrm>
            <a:off x="4189756" y="4100767"/>
            <a:ext cx="391656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/>
              <a:t>51PPT</a:t>
            </a:r>
            <a:r>
              <a:rPr lang="zh-CN" altLang="en-US" sz="1200" dirty="0"/>
              <a:t>模板网，幻灯片演示模板 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51PPT</a:t>
            </a:r>
            <a:r>
              <a:rPr lang="zh-CN" altLang="en-US" sz="1200" dirty="0"/>
              <a:t>模板网 唯一访问网址：</a:t>
            </a:r>
            <a:r>
              <a:rPr lang="en-US" altLang="zh-CN" sz="1200" dirty="0"/>
              <a:t>www.51pptmob an.com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41464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sp>
        <p:nvSpPr>
          <p:cNvPr id="32" name="Oval 16">
            <a:extLst>
              <a:ext uri="{FF2B5EF4-FFF2-40B4-BE49-F238E27FC236}">
                <a16:creationId xmlns:a16="http://schemas.microsoft.com/office/drawing/2014/main" id="{53E1059C-6BF8-02E6-B8E2-466694499D73}"/>
              </a:ext>
            </a:extLst>
          </p:cNvPr>
          <p:cNvSpPr>
            <a:spLocks noChangeAspect="1"/>
          </p:cNvSpPr>
          <p:nvPr/>
        </p:nvSpPr>
        <p:spPr>
          <a:xfrm>
            <a:off x="3066337" y="2652271"/>
            <a:ext cx="1782115" cy="1782212"/>
          </a:xfrm>
          <a:prstGeom prst="ellips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Oval 21">
            <a:extLst>
              <a:ext uri="{FF2B5EF4-FFF2-40B4-BE49-F238E27FC236}">
                <a16:creationId xmlns:a16="http://schemas.microsoft.com/office/drawing/2014/main" id="{490129BB-D8C9-CFFC-EB8B-79D120144431}"/>
              </a:ext>
            </a:extLst>
          </p:cNvPr>
          <p:cNvSpPr>
            <a:spLocks noChangeAspect="1"/>
          </p:cNvSpPr>
          <p:nvPr/>
        </p:nvSpPr>
        <p:spPr>
          <a:xfrm>
            <a:off x="4461856" y="2652271"/>
            <a:ext cx="1782115" cy="1782212"/>
          </a:xfrm>
          <a:prstGeom prst="ellipse">
            <a:avLst/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34" name="Oval 28">
            <a:extLst>
              <a:ext uri="{FF2B5EF4-FFF2-40B4-BE49-F238E27FC236}">
                <a16:creationId xmlns:a16="http://schemas.microsoft.com/office/drawing/2014/main" id="{E2B4C120-A29F-1181-9EA5-6142C73336F0}"/>
              </a:ext>
            </a:extLst>
          </p:cNvPr>
          <p:cNvSpPr>
            <a:spLocks noChangeAspect="1"/>
          </p:cNvSpPr>
          <p:nvPr/>
        </p:nvSpPr>
        <p:spPr>
          <a:xfrm>
            <a:off x="7252893" y="2652271"/>
            <a:ext cx="1782115" cy="1782212"/>
          </a:xfrm>
          <a:prstGeom prst="ellipse">
            <a:avLst/>
          </a:pr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A5DCBD6-8BFF-C943-B153-538D900BC425}"/>
              </a:ext>
            </a:extLst>
          </p:cNvPr>
          <p:cNvSpPr>
            <a:spLocks noChangeAspect="1"/>
          </p:cNvSpPr>
          <p:nvPr/>
        </p:nvSpPr>
        <p:spPr>
          <a:xfrm>
            <a:off x="5857373" y="2652271"/>
            <a:ext cx="1782115" cy="1782212"/>
          </a:xfrm>
          <a:prstGeom prst="ellipse">
            <a:avLst/>
          </a:pr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US" sz="13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2B8419A-2851-D84A-6D14-38601BBB5E0F}"/>
              </a:ext>
            </a:extLst>
          </p:cNvPr>
          <p:cNvSpPr txBox="1"/>
          <p:nvPr/>
        </p:nvSpPr>
        <p:spPr>
          <a:xfrm>
            <a:off x="3551796" y="3417538"/>
            <a:ext cx="786851" cy="22621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AU" sz="1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0" name="Elbow Connector 42">
            <a:extLst>
              <a:ext uri="{FF2B5EF4-FFF2-40B4-BE49-F238E27FC236}">
                <a16:creationId xmlns:a16="http://schemas.microsoft.com/office/drawing/2014/main" id="{BF9C3417-25A8-D825-6B0F-FE69362933FD}"/>
              </a:ext>
            </a:extLst>
          </p:cNvPr>
          <p:cNvCxnSpPr/>
          <p:nvPr/>
        </p:nvCxnSpPr>
        <p:spPr>
          <a:xfrm flipH="1" flipV="1">
            <a:off x="2939043" y="1963410"/>
            <a:ext cx="1002487" cy="690532"/>
          </a:xfrm>
          <a:prstGeom prst="bentConnector3">
            <a:avLst>
              <a:gd name="adj1" fmla="val -2255"/>
            </a:avLst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5">
            <a:extLst>
              <a:ext uri="{FF2B5EF4-FFF2-40B4-BE49-F238E27FC236}">
                <a16:creationId xmlns:a16="http://schemas.microsoft.com/office/drawing/2014/main" id="{58E5B3D0-04C2-75A7-2126-DC27E0CEBC43}"/>
              </a:ext>
            </a:extLst>
          </p:cNvPr>
          <p:cNvCxnSpPr/>
          <p:nvPr/>
        </p:nvCxnSpPr>
        <p:spPr>
          <a:xfrm rot="5400000">
            <a:off x="3799643" y="3573881"/>
            <a:ext cx="692665" cy="2413870"/>
          </a:xfrm>
          <a:prstGeom prst="bentConnector2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48">
            <a:extLst>
              <a:ext uri="{FF2B5EF4-FFF2-40B4-BE49-F238E27FC236}">
                <a16:creationId xmlns:a16="http://schemas.microsoft.com/office/drawing/2014/main" id="{B59A6C5C-BC46-788C-AA2C-DBEFFB19532C}"/>
              </a:ext>
            </a:extLst>
          </p:cNvPr>
          <p:cNvCxnSpPr/>
          <p:nvPr/>
        </p:nvCxnSpPr>
        <p:spPr>
          <a:xfrm flipV="1">
            <a:off x="8147167" y="1961739"/>
            <a:ext cx="1002487" cy="690532"/>
          </a:xfrm>
          <a:prstGeom prst="bentConnector3">
            <a:avLst>
              <a:gd name="adj1" fmla="val -2255"/>
            </a:avLst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2">
            <a:extLst>
              <a:ext uri="{FF2B5EF4-FFF2-40B4-BE49-F238E27FC236}">
                <a16:creationId xmlns:a16="http://schemas.microsoft.com/office/drawing/2014/main" id="{309DAAE0-ABC3-B3EE-A18D-3586192AF490}"/>
              </a:ext>
            </a:extLst>
          </p:cNvPr>
          <p:cNvCxnSpPr/>
          <p:nvPr/>
        </p:nvCxnSpPr>
        <p:spPr>
          <a:xfrm rot="16200000" flipH="1">
            <a:off x="7541751" y="3572628"/>
            <a:ext cx="692665" cy="2413870"/>
          </a:xfrm>
          <a:prstGeom prst="bentConnector2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itle 1">
            <a:extLst>
              <a:ext uri="{FF2B5EF4-FFF2-40B4-BE49-F238E27FC236}">
                <a16:creationId xmlns:a16="http://schemas.microsoft.com/office/drawing/2014/main" id="{1ECEAC3F-47F5-E471-F4FA-AD65E0FE616A}"/>
              </a:ext>
            </a:extLst>
          </p:cNvPr>
          <p:cNvSpPr txBox="1"/>
          <p:nvPr/>
        </p:nvSpPr>
        <p:spPr>
          <a:xfrm>
            <a:off x="4910392" y="3417538"/>
            <a:ext cx="786851" cy="22621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AU" sz="1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DA4653D5-D429-B847-C30A-03527513A4F9}"/>
              </a:ext>
            </a:extLst>
          </p:cNvPr>
          <p:cNvSpPr txBox="1"/>
          <p:nvPr/>
        </p:nvSpPr>
        <p:spPr>
          <a:xfrm>
            <a:off x="6305911" y="3417538"/>
            <a:ext cx="786851" cy="22621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AU" sz="1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itle 1">
            <a:extLst>
              <a:ext uri="{FF2B5EF4-FFF2-40B4-BE49-F238E27FC236}">
                <a16:creationId xmlns:a16="http://schemas.microsoft.com/office/drawing/2014/main" id="{8B80B42E-7C29-0939-EBEC-9E8DFD899462}"/>
              </a:ext>
            </a:extLst>
          </p:cNvPr>
          <p:cNvSpPr txBox="1"/>
          <p:nvPr/>
        </p:nvSpPr>
        <p:spPr>
          <a:xfrm>
            <a:off x="7836542" y="3417538"/>
            <a:ext cx="786851" cy="22621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AU" sz="1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0FD0ACB-BD11-E7E0-5E67-2B47BC286696}"/>
              </a:ext>
            </a:extLst>
          </p:cNvPr>
          <p:cNvGrpSpPr/>
          <p:nvPr/>
        </p:nvGrpSpPr>
        <p:grpSpPr>
          <a:xfrm>
            <a:off x="8915775" y="1622105"/>
            <a:ext cx="2344781" cy="1484240"/>
            <a:chOff x="1332210" y="1119916"/>
            <a:chExt cx="2344781" cy="1484240"/>
          </a:xfrm>
        </p:grpSpPr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EECCE14D-AFB7-601C-5E80-52F26DDF5072}"/>
                </a:ext>
              </a:extLst>
            </p:cNvPr>
            <p:cNvSpPr txBox="1"/>
            <p:nvPr/>
          </p:nvSpPr>
          <p:spPr>
            <a:xfrm>
              <a:off x="1332211" y="1428257"/>
              <a:ext cx="2344780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模板网，幻灯片演示模板及素材免费下载！</a:t>
              </a:r>
            </a:p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 唯一访 问网址：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www.51pptm oban.com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21" name="文本框 320">
              <a:extLst>
                <a:ext uri="{FF2B5EF4-FFF2-40B4-BE49-F238E27FC236}">
                  <a16:creationId xmlns:a16="http://schemas.microsoft.com/office/drawing/2014/main" id="{3DA5839C-B505-86F7-8EF2-2DD22C76B249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22" name="组合 321">
            <a:extLst>
              <a:ext uri="{FF2B5EF4-FFF2-40B4-BE49-F238E27FC236}">
                <a16:creationId xmlns:a16="http://schemas.microsoft.com/office/drawing/2014/main" id="{0C3B2E25-9FB8-DB19-4738-B34C921B1168}"/>
              </a:ext>
            </a:extLst>
          </p:cNvPr>
          <p:cNvGrpSpPr/>
          <p:nvPr/>
        </p:nvGrpSpPr>
        <p:grpSpPr>
          <a:xfrm>
            <a:off x="6971559" y="4779563"/>
            <a:ext cx="3451697" cy="930243"/>
            <a:chOff x="1332210" y="1119916"/>
            <a:chExt cx="3451697" cy="930243"/>
          </a:xfrm>
        </p:grpSpPr>
        <p:sp>
          <p:nvSpPr>
            <p:cNvPr id="323" name="文本框 322">
              <a:extLst>
                <a:ext uri="{FF2B5EF4-FFF2-40B4-BE49-F238E27FC236}">
                  <a16:creationId xmlns:a16="http://schemas.microsoft.com/office/drawing/2014/main" id="{5310F87E-0D82-9727-EBCC-7F270281132E}"/>
                </a:ext>
              </a:extLst>
            </p:cNvPr>
            <p:cNvSpPr txBox="1"/>
            <p:nvPr/>
          </p:nvSpPr>
          <p:spPr>
            <a:xfrm>
              <a:off x="1332211" y="1428257"/>
              <a:ext cx="3451696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24" name="文本框 323">
              <a:extLst>
                <a:ext uri="{FF2B5EF4-FFF2-40B4-BE49-F238E27FC236}">
                  <a16:creationId xmlns:a16="http://schemas.microsoft.com/office/drawing/2014/main" id="{4AA37B9D-469E-D206-6343-FF91E317401B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25" name="组合 324">
            <a:extLst>
              <a:ext uri="{FF2B5EF4-FFF2-40B4-BE49-F238E27FC236}">
                <a16:creationId xmlns:a16="http://schemas.microsoft.com/office/drawing/2014/main" id="{742C232B-A044-0363-0F5D-5F367D896F96}"/>
              </a:ext>
            </a:extLst>
          </p:cNvPr>
          <p:cNvGrpSpPr/>
          <p:nvPr/>
        </p:nvGrpSpPr>
        <p:grpSpPr>
          <a:xfrm>
            <a:off x="100100" y="1613220"/>
            <a:ext cx="3451696" cy="930243"/>
            <a:chOff x="1332211" y="1119916"/>
            <a:chExt cx="3451696" cy="930243"/>
          </a:xfrm>
        </p:grpSpPr>
        <p:sp>
          <p:nvSpPr>
            <p:cNvPr id="326" name="文本框 325">
              <a:extLst>
                <a:ext uri="{FF2B5EF4-FFF2-40B4-BE49-F238E27FC236}">
                  <a16:creationId xmlns:a16="http://schemas.microsoft.com/office/drawing/2014/main" id="{F4ACAB51-1D09-8E5F-DBCE-097C557A4633}"/>
                </a:ext>
              </a:extLst>
            </p:cNvPr>
            <p:cNvSpPr txBox="1"/>
            <p:nvPr/>
          </p:nvSpPr>
          <p:spPr>
            <a:xfrm>
              <a:off x="1332211" y="1428257"/>
              <a:ext cx="3451696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B569DDA2-4A85-002E-DFC2-FE5D7EA4E3C3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28" name="组合 327">
            <a:extLst>
              <a:ext uri="{FF2B5EF4-FFF2-40B4-BE49-F238E27FC236}">
                <a16:creationId xmlns:a16="http://schemas.microsoft.com/office/drawing/2014/main" id="{40868088-C9DB-663B-8CB5-1F1E1609532D}"/>
              </a:ext>
            </a:extLst>
          </p:cNvPr>
          <p:cNvGrpSpPr/>
          <p:nvPr/>
        </p:nvGrpSpPr>
        <p:grpSpPr>
          <a:xfrm>
            <a:off x="1195025" y="4766863"/>
            <a:ext cx="3451696" cy="930243"/>
            <a:chOff x="1332211" y="1119916"/>
            <a:chExt cx="3451696" cy="930243"/>
          </a:xfrm>
        </p:grpSpPr>
        <p:sp>
          <p:nvSpPr>
            <p:cNvPr id="329" name="文本框 328">
              <a:extLst>
                <a:ext uri="{FF2B5EF4-FFF2-40B4-BE49-F238E27FC236}">
                  <a16:creationId xmlns:a16="http://schemas.microsoft.com/office/drawing/2014/main" id="{F3EDDDFE-4201-B471-DEC4-AD5AB35E45D1}"/>
                </a:ext>
              </a:extLst>
            </p:cNvPr>
            <p:cNvSpPr txBox="1"/>
            <p:nvPr/>
          </p:nvSpPr>
          <p:spPr>
            <a:xfrm>
              <a:off x="1332211" y="1428257"/>
              <a:ext cx="3451696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60" name="文本框 359">
              <a:extLst>
                <a:ext uri="{FF2B5EF4-FFF2-40B4-BE49-F238E27FC236}">
                  <a16:creationId xmlns:a16="http://schemas.microsoft.com/office/drawing/2014/main" id="{6824EF78-DFB2-91B2-1C21-582078ECFF67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08910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E52A33A-6BE0-73CD-2BB5-44788D11F5AC}"/>
              </a:ext>
            </a:extLst>
          </p:cNvPr>
          <p:cNvGrpSpPr/>
          <p:nvPr/>
        </p:nvGrpSpPr>
        <p:grpSpPr>
          <a:xfrm>
            <a:off x="5561082" y="1569618"/>
            <a:ext cx="1069836" cy="1527175"/>
            <a:chOff x="3123052" y="1772817"/>
            <a:chExt cx="1069836" cy="1527175"/>
          </a:xfrm>
        </p:grpSpPr>
        <p:sp>
          <p:nvSpPr>
            <p:cNvPr id="15" name="任意多边形 10">
              <a:extLst>
                <a:ext uri="{FF2B5EF4-FFF2-40B4-BE49-F238E27FC236}">
                  <a16:creationId xmlns:a16="http://schemas.microsoft.com/office/drawing/2014/main" id="{335BCB7F-BFAD-4322-3997-37A95376A73D}"/>
                </a:ext>
              </a:extLst>
            </p:cNvPr>
            <p:cNvSpPr/>
            <p:nvPr/>
          </p:nvSpPr>
          <p:spPr>
            <a:xfrm>
              <a:off x="3123052" y="1772817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9">
              <a:extLst>
                <a:ext uri="{FF2B5EF4-FFF2-40B4-BE49-F238E27FC236}">
                  <a16:creationId xmlns:a16="http://schemas.microsoft.com/office/drawing/2014/main" id="{23902026-29B8-2BBC-FDE5-0785AACCF7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9400" y="2433216"/>
              <a:ext cx="8634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DBAA706-DB83-782F-4344-11CE1DA4AC8B}"/>
              </a:ext>
            </a:extLst>
          </p:cNvPr>
          <p:cNvGrpSpPr/>
          <p:nvPr/>
        </p:nvGrpSpPr>
        <p:grpSpPr>
          <a:xfrm>
            <a:off x="5561082" y="2945981"/>
            <a:ext cx="1069836" cy="1527175"/>
            <a:chOff x="3123052" y="3149180"/>
            <a:chExt cx="1069836" cy="1527175"/>
          </a:xfrm>
        </p:grpSpPr>
        <p:sp>
          <p:nvSpPr>
            <p:cNvPr id="18" name="任意多边形 12">
              <a:extLst>
                <a:ext uri="{FF2B5EF4-FFF2-40B4-BE49-F238E27FC236}">
                  <a16:creationId xmlns:a16="http://schemas.microsoft.com/office/drawing/2014/main" id="{C384BD49-25DD-A86D-7E4C-30DEA42763B3}"/>
                </a:ext>
              </a:extLst>
            </p:cNvPr>
            <p:cNvSpPr/>
            <p:nvPr/>
          </p:nvSpPr>
          <p:spPr>
            <a:xfrm>
              <a:off x="3123052" y="3149180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9" name="文本框 20">
              <a:extLst>
                <a:ext uri="{FF2B5EF4-FFF2-40B4-BE49-F238E27FC236}">
                  <a16:creationId xmlns:a16="http://schemas.microsoft.com/office/drawing/2014/main" id="{8BF3BCFC-B7D1-87A1-96BE-829B4F9B4A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9400" y="3860379"/>
              <a:ext cx="8634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5FDB299-9BDE-2837-E9E3-B4330E1D9952}"/>
              </a:ext>
            </a:extLst>
          </p:cNvPr>
          <p:cNvGrpSpPr/>
          <p:nvPr/>
        </p:nvGrpSpPr>
        <p:grpSpPr>
          <a:xfrm>
            <a:off x="5561082" y="4322343"/>
            <a:ext cx="1069836" cy="1528763"/>
            <a:chOff x="3123052" y="4525542"/>
            <a:chExt cx="1069836" cy="1528763"/>
          </a:xfrm>
        </p:grpSpPr>
        <p:sp>
          <p:nvSpPr>
            <p:cNvPr id="21" name="任意多边形 14">
              <a:extLst>
                <a:ext uri="{FF2B5EF4-FFF2-40B4-BE49-F238E27FC236}">
                  <a16:creationId xmlns:a16="http://schemas.microsoft.com/office/drawing/2014/main" id="{D2C07F84-D5C8-85DA-988C-92A650B902EC}"/>
                </a:ext>
              </a:extLst>
            </p:cNvPr>
            <p:cNvSpPr/>
            <p:nvPr/>
          </p:nvSpPr>
          <p:spPr>
            <a:xfrm>
              <a:off x="3123052" y="4525542"/>
              <a:ext cx="1069836" cy="1528763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126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24A4ABC-804B-ADDF-3D82-52BD185B8D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9400" y="5189116"/>
              <a:ext cx="8634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AC914A52-FF64-A777-39C9-971479F1685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45276" y="2179008"/>
            <a:ext cx="3148570" cy="2932531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289DB2E0-4786-A9D3-A9C9-2B276F4ADC6C}"/>
              </a:ext>
            </a:extLst>
          </p:cNvPr>
          <p:cNvGrpSpPr/>
          <p:nvPr/>
        </p:nvGrpSpPr>
        <p:grpSpPr>
          <a:xfrm>
            <a:off x="6938866" y="1653336"/>
            <a:ext cx="4109457" cy="930243"/>
            <a:chOff x="1332210" y="1119916"/>
            <a:chExt cx="4109457" cy="93024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30464E7-74CD-FEFA-782F-0D4D67BFE091}"/>
                </a:ext>
              </a:extLst>
            </p:cNvPr>
            <p:cNvSpPr txBox="1"/>
            <p:nvPr/>
          </p:nvSpPr>
          <p:spPr>
            <a:xfrm>
              <a:off x="1332210" y="1428257"/>
              <a:ext cx="4109457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4CE0230-D3CE-5B62-B2E7-5EE9B621CF96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087453E-32D4-90B7-8996-8A8B73E91ACE}"/>
              </a:ext>
            </a:extLst>
          </p:cNvPr>
          <p:cNvGrpSpPr/>
          <p:nvPr/>
        </p:nvGrpSpPr>
        <p:grpSpPr>
          <a:xfrm>
            <a:off x="6938866" y="3096793"/>
            <a:ext cx="4109457" cy="930243"/>
            <a:chOff x="1332210" y="1119916"/>
            <a:chExt cx="4109457" cy="93024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00CCFE-A829-44A0-05AC-0DD07327B7CE}"/>
                </a:ext>
              </a:extLst>
            </p:cNvPr>
            <p:cNvSpPr txBox="1"/>
            <p:nvPr/>
          </p:nvSpPr>
          <p:spPr>
            <a:xfrm>
              <a:off x="1332210" y="1428257"/>
              <a:ext cx="4109457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模板网，幻灯片演示模板及素材免费下载！</a:t>
              </a:r>
            </a:p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 唯一访 问网址：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www.51ppt moban.com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1198396-381C-7831-386E-F220322C3519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5038C9C-9703-D3C6-EB83-3AE607104BBF}"/>
              </a:ext>
            </a:extLst>
          </p:cNvPr>
          <p:cNvGrpSpPr/>
          <p:nvPr/>
        </p:nvGrpSpPr>
        <p:grpSpPr>
          <a:xfrm>
            <a:off x="6938866" y="4540250"/>
            <a:ext cx="4109457" cy="930243"/>
            <a:chOff x="1332210" y="1119916"/>
            <a:chExt cx="4109457" cy="93024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200F9B8-ADB4-FAD4-0E0F-BB82BE507FBC}"/>
                </a:ext>
              </a:extLst>
            </p:cNvPr>
            <p:cNvSpPr txBox="1"/>
            <p:nvPr/>
          </p:nvSpPr>
          <p:spPr>
            <a:xfrm>
              <a:off x="1332210" y="1428257"/>
              <a:ext cx="4109457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95BFB66-B960-3862-D502-0446FD5741A9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6223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sp>
        <p:nvSpPr>
          <p:cNvPr id="2" name="任意多边形 10">
            <a:extLst>
              <a:ext uri="{FF2B5EF4-FFF2-40B4-BE49-F238E27FC236}">
                <a16:creationId xmlns:a16="http://schemas.microsoft.com/office/drawing/2014/main" id="{FAA10764-AC51-FB0A-E5F9-4A6E476E31C5}"/>
              </a:ext>
            </a:extLst>
          </p:cNvPr>
          <p:cNvSpPr/>
          <p:nvPr/>
        </p:nvSpPr>
        <p:spPr>
          <a:xfrm rot="5400000">
            <a:off x="7171274" y="1996249"/>
            <a:ext cx="1833563" cy="1641261"/>
          </a:xfrm>
          <a:custGeom>
            <a:avLst/>
            <a:gdLst>
              <a:gd name="connsiteX0" fmla="*/ 0 w 1834305"/>
              <a:gd name="connsiteY0" fmla="*/ 1078825 h 1640637"/>
              <a:gd name="connsiteX1" fmla="*/ 1834305 w 1834305"/>
              <a:gd name="connsiteY1" fmla="*/ 0 h 1640637"/>
              <a:gd name="connsiteX2" fmla="*/ 1834305 w 1834305"/>
              <a:gd name="connsiteY2" fmla="*/ 1399285 h 1640637"/>
              <a:gd name="connsiteX3" fmla="*/ 1774909 w 1834305"/>
              <a:gd name="connsiteY3" fmla="*/ 1396286 h 1640637"/>
              <a:gd name="connsiteX4" fmla="*/ 1034741 w 1834305"/>
              <a:gd name="connsiteY4" fmla="*/ 1622376 h 1640637"/>
              <a:gd name="connsiteX5" fmla="*/ 1010322 w 1834305"/>
              <a:gd name="connsiteY5" fmla="*/ 1640637 h 164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4305" h="1640637">
                <a:moveTo>
                  <a:pt x="0" y="1078825"/>
                </a:moveTo>
                <a:cubicBezTo>
                  <a:pt x="370288" y="412925"/>
                  <a:pt x="1072376" y="0"/>
                  <a:pt x="1834305" y="0"/>
                </a:cubicBezTo>
                <a:lnTo>
                  <a:pt x="1834305" y="1399285"/>
                </a:lnTo>
                <a:lnTo>
                  <a:pt x="1774909" y="1396286"/>
                </a:lnTo>
                <a:cubicBezTo>
                  <a:pt x="1500734" y="1396286"/>
                  <a:pt x="1246027" y="1479635"/>
                  <a:pt x="1034741" y="1622376"/>
                </a:cubicBezTo>
                <a:lnTo>
                  <a:pt x="1010322" y="1640637"/>
                </a:lnTo>
                <a:close/>
              </a:path>
            </a:pathLst>
          </a:cu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任意多边形 11">
            <a:extLst>
              <a:ext uri="{FF2B5EF4-FFF2-40B4-BE49-F238E27FC236}">
                <a16:creationId xmlns:a16="http://schemas.microsoft.com/office/drawing/2014/main" id="{DAE2C508-D265-F46A-7764-5D308CD24C56}"/>
              </a:ext>
            </a:extLst>
          </p:cNvPr>
          <p:cNvSpPr/>
          <p:nvPr/>
        </p:nvSpPr>
        <p:spPr>
          <a:xfrm rot="9058301">
            <a:off x="7326154" y="3633646"/>
            <a:ext cx="1834911" cy="1765300"/>
          </a:xfrm>
          <a:custGeom>
            <a:avLst/>
            <a:gdLst>
              <a:gd name="connsiteX0" fmla="*/ 1234014 w 1834305"/>
              <a:gd name="connsiteY0" fmla="*/ 1765026 h 1765026"/>
              <a:gd name="connsiteX1" fmla="*/ 0 w 1834305"/>
              <a:gd name="connsiteY1" fmla="*/ 1078825 h 1765026"/>
              <a:gd name="connsiteX2" fmla="*/ 1834305 w 1834305"/>
              <a:gd name="connsiteY2" fmla="*/ 0 h 1765026"/>
              <a:gd name="connsiteX3" fmla="*/ 1834305 w 1834305"/>
              <a:gd name="connsiteY3" fmla="*/ 1269819 h 1765026"/>
              <a:gd name="connsiteX4" fmla="*/ 1737433 w 1834305"/>
              <a:gd name="connsiteY4" fmla="*/ 1313321 h 1765026"/>
              <a:gd name="connsiteX5" fmla="*/ 1252240 w 1834305"/>
              <a:gd name="connsiteY5" fmla="*/ 1735766 h 1765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4305" h="1765026">
                <a:moveTo>
                  <a:pt x="1234014" y="1765026"/>
                </a:moveTo>
                <a:lnTo>
                  <a:pt x="0" y="1078825"/>
                </a:lnTo>
                <a:cubicBezTo>
                  <a:pt x="370288" y="412925"/>
                  <a:pt x="1072376" y="0"/>
                  <a:pt x="1834305" y="0"/>
                </a:cubicBezTo>
                <a:lnTo>
                  <a:pt x="1834305" y="1269819"/>
                </a:lnTo>
                <a:lnTo>
                  <a:pt x="1737433" y="1313321"/>
                </a:lnTo>
                <a:cubicBezTo>
                  <a:pt x="1547988" y="1409553"/>
                  <a:pt x="1379974" y="1552166"/>
                  <a:pt x="1252240" y="1735766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任意多边形 12">
            <a:extLst>
              <a:ext uri="{FF2B5EF4-FFF2-40B4-BE49-F238E27FC236}">
                <a16:creationId xmlns:a16="http://schemas.microsoft.com/office/drawing/2014/main" id="{1A1A1BF6-F4A2-7F63-5EE6-9CB0E38E217A}"/>
              </a:ext>
            </a:extLst>
          </p:cNvPr>
          <p:cNvSpPr/>
          <p:nvPr/>
        </p:nvSpPr>
        <p:spPr>
          <a:xfrm rot="16200000">
            <a:off x="3174468" y="3891723"/>
            <a:ext cx="1835150" cy="1626975"/>
          </a:xfrm>
          <a:custGeom>
            <a:avLst/>
            <a:gdLst>
              <a:gd name="connsiteX0" fmla="*/ 1834305 w 1834305"/>
              <a:gd name="connsiteY0" fmla="*/ 0 h 1626600"/>
              <a:gd name="connsiteX1" fmla="*/ 1834305 w 1834305"/>
              <a:gd name="connsiteY1" fmla="*/ 1331393 h 1626600"/>
              <a:gd name="connsiteX2" fmla="*/ 1818726 w 1834305"/>
              <a:gd name="connsiteY2" fmla="*/ 1330606 h 1626600"/>
              <a:gd name="connsiteX3" fmla="*/ 1078559 w 1834305"/>
              <a:gd name="connsiteY3" fmla="*/ 1556696 h 1626600"/>
              <a:gd name="connsiteX4" fmla="*/ 985078 w 1834305"/>
              <a:gd name="connsiteY4" fmla="*/ 1626600 h 1626600"/>
              <a:gd name="connsiteX5" fmla="*/ 0 w 1834305"/>
              <a:gd name="connsiteY5" fmla="*/ 1078825 h 1626600"/>
              <a:gd name="connsiteX6" fmla="*/ 1834305 w 1834305"/>
              <a:gd name="connsiteY6" fmla="*/ 0 h 162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4305" h="1626600">
                <a:moveTo>
                  <a:pt x="1834305" y="0"/>
                </a:moveTo>
                <a:lnTo>
                  <a:pt x="1834305" y="1331393"/>
                </a:lnTo>
                <a:lnTo>
                  <a:pt x="1818726" y="1330606"/>
                </a:lnTo>
                <a:cubicBezTo>
                  <a:pt x="1544551" y="1330606"/>
                  <a:pt x="1289844" y="1413955"/>
                  <a:pt x="1078559" y="1556696"/>
                </a:cubicBezTo>
                <a:lnTo>
                  <a:pt x="985078" y="1626600"/>
                </a:lnTo>
                <a:lnTo>
                  <a:pt x="0" y="1078825"/>
                </a:lnTo>
                <a:cubicBezTo>
                  <a:pt x="370288" y="412925"/>
                  <a:pt x="1072376" y="0"/>
                  <a:pt x="1834305" y="0"/>
                </a:cubicBezTo>
                <a:close/>
              </a:path>
            </a:pathLst>
          </a:cu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任意多边形 13">
            <a:extLst>
              <a:ext uri="{FF2B5EF4-FFF2-40B4-BE49-F238E27FC236}">
                <a16:creationId xmlns:a16="http://schemas.microsoft.com/office/drawing/2014/main" id="{F008BC8B-6088-1FBA-5E27-9BB1BE4CDABA}"/>
              </a:ext>
            </a:extLst>
          </p:cNvPr>
          <p:cNvSpPr/>
          <p:nvPr/>
        </p:nvSpPr>
        <p:spPr>
          <a:xfrm rot="19800000">
            <a:off x="3040462" y="2173148"/>
            <a:ext cx="1834911" cy="1725613"/>
          </a:xfrm>
          <a:custGeom>
            <a:avLst/>
            <a:gdLst>
              <a:gd name="connsiteX0" fmla="*/ 1834305 w 1834305"/>
              <a:gd name="connsiteY0" fmla="*/ 0 h 1725513"/>
              <a:gd name="connsiteX1" fmla="*/ 1834305 w 1834305"/>
              <a:gd name="connsiteY1" fmla="*/ 1154275 h 1725513"/>
              <a:gd name="connsiteX2" fmla="*/ 1727097 w 1834305"/>
              <a:gd name="connsiteY2" fmla="*/ 1200250 h 1725513"/>
              <a:gd name="connsiteX3" fmla="*/ 1234810 w 1834305"/>
              <a:gd name="connsiteY3" fmla="*/ 1614406 h 1725513"/>
              <a:gd name="connsiteX4" fmla="*/ 1162957 w 1834305"/>
              <a:gd name="connsiteY4" fmla="*/ 1725513 h 1725513"/>
              <a:gd name="connsiteX5" fmla="*/ 0 w 1834305"/>
              <a:gd name="connsiteY5" fmla="*/ 1078825 h 1725513"/>
              <a:gd name="connsiteX6" fmla="*/ 1834305 w 1834305"/>
              <a:gd name="connsiteY6" fmla="*/ 0 h 172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4305" h="1725513">
                <a:moveTo>
                  <a:pt x="1834305" y="0"/>
                </a:moveTo>
                <a:lnTo>
                  <a:pt x="1834305" y="1154275"/>
                </a:lnTo>
                <a:lnTo>
                  <a:pt x="1727097" y="1200250"/>
                </a:lnTo>
                <a:cubicBezTo>
                  <a:pt x="1536047" y="1293256"/>
                  <a:pt x="1365639" y="1432999"/>
                  <a:pt x="1234810" y="1614406"/>
                </a:cubicBezTo>
                <a:lnTo>
                  <a:pt x="1162957" y="1725513"/>
                </a:lnTo>
                <a:lnTo>
                  <a:pt x="0" y="1078825"/>
                </a:lnTo>
                <a:cubicBezTo>
                  <a:pt x="370288" y="412925"/>
                  <a:pt x="1072376" y="0"/>
                  <a:pt x="1834305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B6FDB93-32F5-D922-FDF4-ECD069F0F8F3}"/>
              </a:ext>
            </a:extLst>
          </p:cNvPr>
          <p:cNvSpPr/>
          <p:nvPr/>
        </p:nvSpPr>
        <p:spPr>
          <a:xfrm>
            <a:off x="4718231" y="2369996"/>
            <a:ext cx="2647605" cy="2647950"/>
          </a:xfrm>
          <a:prstGeom prst="ellipse">
            <a:avLst/>
          </a:prstGeom>
          <a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20">
            <a:extLst>
              <a:ext uri="{FF2B5EF4-FFF2-40B4-BE49-F238E27FC236}">
                <a16:creationId xmlns:a16="http://schemas.microsoft.com/office/drawing/2014/main" id="{9129891F-3342-92F4-7F07-D8978A6F74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0617" y="2835134"/>
            <a:ext cx="8063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7" name="文本框 20">
            <a:extLst>
              <a:ext uri="{FF2B5EF4-FFF2-40B4-BE49-F238E27FC236}">
                <a16:creationId xmlns:a16="http://schemas.microsoft.com/office/drawing/2014/main" id="{10CAAA25-B8B1-46D3-0945-E8A4B2796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4882" y="2835134"/>
            <a:ext cx="8063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8" name="文本框 20">
            <a:extLst>
              <a:ext uri="{FF2B5EF4-FFF2-40B4-BE49-F238E27FC236}">
                <a16:creationId xmlns:a16="http://schemas.microsoft.com/office/drawing/2014/main" id="{49CA07C1-E991-E224-C061-B0CA8F484D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0617" y="4366509"/>
            <a:ext cx="8063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9" name="文本框 20">
            <a:extLst>
              <a:ext uri="{FF2B5EF4-FFF2-40B4-BE49-F238E27FC236}">
                <a16:creationId xmlns:a16="http://schemas.microsoft.com/office/drawing/2014/main" id="{2253EA90-7842-DC24-97B6-9DE46281C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4882" y="4366509"/>
            <a:ext cx="8063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049E8C8-2700-8791-63BD-4F250578DBF8}"/>
              </a:ext>
            </a:extLst>
          </p:cNvPr>
          <p:cNvGrpSpPr/>
          <p:nvPr/>
        </p:nvGrpSpPr>
        <p:grpSpPr>
          <a:xfrm>
            <a:off x="8908686" y="2142693"/>
            <a:ext cx="2461007" cy="1484240"/>
            <a:chOff x="1332210" y="1119916"/>
            <a:chExt cx="2461007" cy="148424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0267952-82C7-F003-A8E9-A1B64971E8C6}"/>
                </a:ext>
              </a:extLst>
            </p:cNvPr>
            <p:cNvSpPr txBox="1"/>
            <p:nvPr/>
          </p:nvSpPr>
          <p:spPr>
            <a:xfrm>
              <a:off x="1332210" y="1428257"/>
              <a:ext cx="2461007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模板网，幻灯片演示模板及素材免费下载！</a:t>
              </a:r>
            </a:p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模板 网 唯一访问网址：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www.51pptmo ban.com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CD36EBD-B21C-9C8C-7AC6-CB9964153968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FFD8B69-E1A0-53B5-75AE-945FECA3D744}"/>
              </a:ext>
            </a:extLst>
          </p:cNvPr>
          <p:cNvGrpSpPr/>
          <p:nvPr/>
        </p:nvGrpSpPr>
        <p:grpSpPr>
          <a:xfrm>
            <a:off x="691652" y="2142693"/>
            <a:ext cx="2509644" cy="1207241"/>
            <a:chOff x="2274263" y="1119916"/>
            <a:chExt cx="2509644" cy="120724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4AC2DAD-6429-F6B1-93B5-5E7358DA417E}"/>
                </a:ext>
              </a:extLst>
            </p:cNvPr>
            <p:cNvSpPr txBox="1"/>
            <p:nvPr/>
          </p:nvSpPr>
          <p:spPr>
            <a:xfrm>
              <a:off x="2274263" y="1428257"/>
              <a:ext cx="2509643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201CCAA-C7DF-C1E2-9761-8A4D12CC2F72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38068A0-7910-7F61-DCDA-FEA9F8FCBEE6}"/>
              </a:ext>
            </a:extLst>
          </p:cNvPr>
          <p:cNvGrpSpPr/>
          <p:nvPr/>
        </p:nvGrpSpPr>
        <p:grpSpPr>
          <a:xfrm>
            <a:off x="8908686" y="4096131"/>
            <a:ext cx="2461007" cy="1207241"/>
            <a:chOff x="1332210" y="1119916"/>
            <a:chExt cx="2461007" cy="120724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8F6CACE-6FD5-AC97-8943-BF7104D83AEA}"/>
                </a:ext>
              </a:extLst>
            </p:cNvPr>
            <p:cNvSpPr txBox="1"/>
            <p:nvPr/>
          </p:nvSpPr>
          <p:spPr>
            <a:xfrm>
              <a:off x="1332210" y="1428257"/>
              <a:ext cx="2461007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4401D9B-3746-927D-2734-7439CCECBA48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3B1C59-0ECA-8D05-562C-930B4DBBFAE8}"/>
              </a:ext>
            </a:extLst>
          </p:cNvPr>
          <p:cNvGrpSpPr/>
          <p:nvPr/>
        </p:nvGrpSpPr>
        <p:grpSpPr>
          <a:xfrm>
            <a:off x="691652" y="4096131"/>
            <a:ext cx="2509644" cy="1207241"/>
            <a:chOff x="2274263" y="1119916"/>
            <a:chExt cx="2509644" cy="120724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C2D0BF1-FA0D-EE76-A115-1CB7CF8B0381}"/>
                </a:ext>
              </a:extLst>
            </p:cNvPr>
            <p:cNvSpPr txBox="1"/>
            <p:nvPr/>
          </p:nvSpPr>
          <p:spPr>
            <a:xfrm>
              <a:off x="2274263" y="1428257"/>
              <a:ext cx="2509643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A4E987B-B680-F319-1B17-3FE5168DE545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69361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F200D8C1-4BC7-9B2D-C3A6-A9F29D51B9E7}"/>
              </a:ext>
            </a:extLst>
          </p:cNvPr>
          <p:cNvSpPr/>
          <p:nvPr/>
        </p:nvSpPr>
        <p:spPr>
          <a:xfrm>
            <a:off x="3588201" y="1305518"/>
            <a:ext cx="4965250" cy="4965248"/>
          </a:xfrm>
          <a:prstGeom prst="ellipse">
            <a:avLst/>
          </a:prstGeom>
          <a:noFill/>
          <a:ln w="25400" cap="flat" cmpd="sng" algn="ctr">
            <a:gradFill flip="none" rotWithShape="1">
              <a:gsLst>
                <a:gs pos="0">
                  <a:srgbClr val="48A1FA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  <a:alpha val="43000"/>
                  </a:schemeClr>
                </a:gs>
              </a:gsLst>
              <a:lin ang="16200000" scaled="1"/>
              <a:tileRect/>
            </a:gradFill>
            <a:prstDash val="dash"/>
            <a:miter lim="800000"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1C92820-119C-210F-4853-A109D7F483FA}"/>
              </a:ext>
            </a:extLst>
          </p:cNvPr>
          <p:cNvSpPr/>
          <p:nvPr/>
        </p:nvSpPr>
        <p:spPr>
          <a:xfrm>
            <a:off x="4111483" y="1828799"/>
            <a:ext cx="3918685" cy="3918685"/>
          </a:xfrm>
          <a:prstGeom prst="ellipse">
            <a:avLst/>
          </a:prstGeom>
          <a:noFill/>
          <a:ln w="63500">
            <a:gradFill flip="none" rotWithShape="1">
              <a:gsLst>
                <a:gs pos="0">
                  <a:srgbClr val="48A1FA">
                    <a:alpha val="0"/>
                  </a:srgb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CD846C98-DD44-2DD2-859B-F2975A41E0E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99084" y="2324100"/>
            <a:ext cx="3193832" cy="4533900"/>
          </a:xfrm>
          <a:prstGeom prst="rect">
            <a:avLst/>
          </a:prstGeom>
        </p:spPr>
      </p:pic>
      <p:sp>
        <p:nvSpPr>
          <p:cNvPr id="17" name="KSO_Shape">
            <a:extLst>
              <a:ext uri="{FF2B5EF4-FFF2-40B4-BE49-F238E27FC236}">
                <a16:creationId xmlns:a16="http://schemas.microsoft.com/office/drawing/2014/main" id="{546F63B6-4074-99B3-5B78-481A67DDD373}"/>
              </a:ext>
            </a:extLst>
          </p:cNvPr>
          <p:cNvSpPr/>
          <p:nvPr/>
        </p:nvSpPr>
        <p:spPr>
          <a:xfrm>
            <a:off x="3487275" y="2133846"/>
            <a:ext cx="1349113" cy="703308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16EEC63-F432-B177-A9E4-4BA68CBA4612}"/>
              </a:ext>
            </a:extLst>
          </p:cNvPr>
          <p:cNvSpPr txBox="1"/>
          <p:nvPr/>
        </p:nvSpPr>
        <p:spPr>
          <a:xfrm>
            <a:off x="4046831" y="237076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id="{5EE3F559-E8CB-761D-EDEC-D5D9BB3064E4}"/>
              </a:ext>
            </a:extLst>
          </p:cNvPr>
          <p:cNvSpPr/>
          <p:nvPr/>
        </p:nvSpPr>
        <p:spPr>
          <a:xfrm>
            <a:off x="7366718" y="2133846"/>
            <a:ext cx="1349113" cy="703308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31F59B4-6BA3-5920-38DF-028D5DA212DD}"/>
              </a:ext>
            </a:extLst>
          </p:cNvPr>
          <p:cNvSpPr txBox="1"/>
          <p:nvPr/>
        </p:nvSpPr>
        <p:spPr>
          <a:xfrm>
            <a:off x="7926274" y="237076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id="{44CE0B43-C726-EB4C-1C47-84FBB40D7F28}"/>
              </a:ext>
            </a:extLst>
          </p:cNvPr>
          <p:cNvSpPr/>
          <p:nvPr/>
        </p:nvSpPr>
        <p:spPr>
          <a:xfrm>
            <a:off x="3487275" y="3940665"/>
            <a:ext cx="1349113" cy="703308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accent6">
                  <a:lumMod val="60000"/>
                  <a:lumOff val="40000"/>
                </a:schemeClr>
              </a:gs>
              <a:gs pos="100000">
                <a:srgbClr val="48A1FA">
                  <a:alpha val="0"/>
                </a:srgbClr>
              </a:gs>
            </a:gsLst>
            <a:lin ang="2700000" scaled="1"/>
            <a:tileRect/>
          </a:gradFill>
          <a:ln w="127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5B1D52C-5CB2-C8F7-C51A-A1679B7C44FA}"/>
              </a:ext>
            </a:extLst>
          </p:cNvPr>
          <p:cNvSpPr txBox="1"/>
          <p:nvPr/>
        </p:nvSpPr>
        <p:spPr>
          <a:xfrm>
            <a:off x="4046831" y="417758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03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3" name="KSO_Shape">
            <a:extLst>
              <a:ext uri="{FF2B5EF4-FFF2-40B4-BE49-F238E27FC236}">
                <a16:creationId xmlns:a16="http://schemas.microsoft.com/office/drawing/2014/main" id="{BCED301D-1365-32AE-AAAD-CE19D7417345}"/>
              </a:ext>
            </a:extLst>
          </p:cNvPr>
          <p:cNvSpPr/>
          <p:nvPr/>
        </p:nvSpPr>
        <p:spPr>
          <a:xfrm>
            <a:off x="7366718" y="3940665"/>
            <a:ext cx="1349113" cy="703308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 flip="none" rotWithShape="1">
            <a:gsLst>
              <a:gs pos="0">
                <a:srgbClr val="D0F2FC"/>
              </a:gs>
              <a:gs pos="100000">
                <a:srgbClr val="48A1FA"/>
              </a:gs>
            </a:gsLst>
            <a:lin ang="126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7816434-14EB-8A1D-B154-9C4E2A988150}"/>
              </a:ext>
            </a:extLst>
          </p:cNvPr>
          <p:cNvSpPr txBox="1"/>
          <p:nvPr/>
        </p:nvSpPr>
        <p:spPr>
          <a:xfrm>
            <a:off x="7926274" y="417758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04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3C9B9F5-8DCE-1D89-0DB2-DBAE887B4945}"/>
              </a:ext>
            </a:extLst>
          </p:cNvPr>
          <p:cNvGrpSpPr/>
          <p:nvPr/>
        </p:nvGrpSpPr>
        <p:grpSpPr>
          <a:xfrm>
            <a:off x="8807565" y="1987092"/>
            <a:ext cx="2666625" cy="1207241"/>
            <a:chOff x="1332210" y="1119916"/>
            <a:chExt cx="2666625" cy="120724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FEE9F2B-37E3-32BE-2AEE-79AF927E9496}"/>
                </a:ext>
              </a:extLst>
            </p:cNvPr>
            <p:cNvSpPr txBox="1"/>
            <p:nvPr/>
          </p:nvSpPr>
          <p:spPr>
            <a:xfrm>
              <a:off x="1332211" y="1428257"/>
              <a:ext cx="2666624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2E87BC4-71A6-D272-8367-7BFAC273BD86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C2A9200-3FEB-7A39-E59A-B6737542A53F}"/>
              </a:ext>
            </a:extLst>
          </p:cNvPr>
          <p:cNvGrpSpPr/>
          <p:nvPr/>
        </p:nvGrpSpPr>
        <p:grpSpPr>
          <a:xfrm>
            <a:off x="841960" y="1987092"/>
            <a:ext cx="2594852" cy="1207241"/>
            <a:chOff x="2189055" y="1119916"/>
            <a:chExt cx="2594852" cy="120724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7F43C38-3BC2-54FD-6AB4-0E7FC19C22B0}"/>
                </a:ext>
              </a:extLst>
            </p:cNvPr>
            <p:cNvSpPr txBox="1"/>
            <p:nvPr/>
          </p:nvSpPr>
          <p:spPr>
            <a:xfrm>
              <a:off x="2189055" y="1428257"/>
              <a:ext cx="2594851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9FC9066-21DC-3EF1-A12D-8778916BBFE5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2F19533-0AB9-6453-07F3-762B07BDD93F}"/>
              </a:ext>
            </a:extLst>
          </p:cNvPr>
          <p:cNvGrpSpPr/>
          <p:nvPr/>
        </p:nvGrpSpPr>
        <p:grpSpPr>
          <a:xfrm>
            <a:off x="8807565" y="3903629"/>
            <a:ext cx="2666625" cy="1207241"/>
            <a:chOff x="1332210" y="1119916"/>
            <a:chExt cx="2666625" cy="120724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E300282-096F-9D84-AE33-C48C246F0DEF}"/>
                </a:ext>
              </a:extLst>
            </p:cNvPr>
            <p:cNvSpPr txBox="1"/>
            <p:nvPr/>
          </p:nvSpPr>
          <p:spPr>
            <a:xfrm>
              <a:off x="1332211" y="1428257"/>
              <a:ext cx="2666624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A8123EB-25F2-3B48-7AA5-8185D82CE8B6}"/>
                </a:ext>
              </a:extLst>
            </p:cNvPr>
            <p:cNvSpPr txBox="1"/>
            <p:nvPr/>
          </p:nvSpPr>
          <p:spPr>
            <a:xfrm>
              <a:off x="1332210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17AEED5-FCAD-71BB-66A4-FC4DBC297082}"/>
              </a:ext>
            </a:extLst>
          </p:cNvPr>
          <p:cNvGrpSpPr/>
          <p:nvPr/>
        </p:nvGrpSpPr>
        <p:grpSpPr>
          <a:xfrm>
            <a:off x="841960" y="3903629"/>
            <a:ext cx="2594852" cy="1207241"/>
            <a:chOff x="2189055" y="1119916"/>
            <a:chExt cx="2594852" cy="120724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8C5B976-3152-38A2-808B-A9B672C6A706}"/>
                </a:ext>
              </a:extLst>
            </p:cNvPr>
            <p:cNvSpPr txBox="1"/>
            <p:nvPr/>
          </p:nvSpPr>
          <p:spPr>
            <a:xfrm>
              <a:off x="2189055" y="1428257"/>
              <a:ext cx="2594851" cy="898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sym typeface="+mn-lt"/>
                </a:rPr>
                <a:t>... ...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FE7ABC3-7D1F-9ABF-9BB0-CF07C798C903}"/>
                </a:ext>
              </a:extLst>
            </p:cNvPr>
            <p:cNvSpPr txBox="1"/>
            <p:nvPr/>
          </p:nvSpPr>
          <p:spPr>
            <a:xfrm>
              <a:off x="2839691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gradFill>
                    <a:gsLst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  <a:gs pos="0">
                        <a:srgbClr val="48A1FA"/>
                      </a:gs>
                    </a:gsLst>
                    <a:lin ang="5400000" scaled="1"/>
                  </a:gra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3259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84C50B2-03D4-AAD9-5D94-89F9CF52F156}"/>
              </a:ext>
            </a:extLst>
          </p:cNvPr>
          <p:cNvSpPr/>
          <p:nvPr/>
        </p:nvSpPr>
        <p:spPr>
          <a:xfrm>
            <a:off x="3345646" y="1374115"/>
            <a:ext cx="5804216" cy="3958260"/>
          </a:xfrm>
          <a:custGeom>
            <a:avLst/>
            <a:gdLst>
              <a:gd name="connsiteX0" fmla="*/ 3297661 w 3297661"/>
              <a:gd name="connsiteY0" fmla="*/ 964521 h 2248881"/>
              <a:gd name="connsiteX1" fmla="*/ 2787244 w 3297661"/>
              <a:gd name="connsiteY1" fmla="*/ 454771 h 2248881"/>
              <a:gd name="connsiteX2" fmla="*/ 2687673 w 3297661"/>
              <a:gd name="connsiteY2" fmla="*/ 464496 h 2248881"/>
              <a:gd name="connsiteX3" fmla="*/ 1986601 w 3297661"/>
              <a:gd name="connsiteY3" fmla="*/ 0 h 2248881"/>
              <a:gd name="connsiteX4" fmla="*/ 1516403 w 3297661"/>
              <a:gd name="connsiteY4" fmla="*/ 162506 h 2248881"/>
              <a:gd name="connsiteX5" fmla="*/ 1108399 w 3297661"/>
              <a:gd name="connsiteY5" fmla="*/ 0 h 2248881"/>
              <a:gd name="connsiteX6" fmla="*/ 515415 w 3297661"/>
              <a:gd name="connsiteY6" fmla="*/ 592207 h 2248881"/>
              <a:gd name="connsiteX7" fmla="*/ 524800 w 3297661"/>
              <a:gd name="connsiteY7" fmla="*/ 697697 h 2248881"/>
              <a:gd name="connsiteX8" fmla="*/ 0 w 3297661"/>
              <a:gd name="connsiteY8" fmla="*/ 1339329 h 2248881"/>
              <a:gd name="connsiteX9" fmla="*/ 655530 w 3297661"/>
              <a:gd name="connsiteY9" fmla="*/ 1994002 h 2248881"/>
              <a:gd name="connsiteX10" fmla="*/ 849075 w 3297661"/>
              <a:gd name="connsiteY10" fmla="*/ 1964989 h 2248881"/>
              <a:gd name="connsiteX11" fmla="*/ 1236001 w 3297661"/>
              <a:gd name="connsiteY11" fmla="*/ 2248881 h 2248881"/>
              <a:gd name="connsiteX12" fmla="*/ 1585817 w 3297661"/>
              <a:gd name="connsiteY12" fmla="*/ 2048475 h 2248881"/>
              <a:gd name="connsiteX13" fmla="*/ 1833982 w 3297661"/>
              <a:gd name="connsiteY13" fmla="*/ 2128933 h 2248881"/>
              <a:gd name="connsiteX14" fmla="*/ 2084598 w 3297661"/>
              <a:gd name="connsiteY14" fmla="*/ 2046732 h 2248881"/>
              <a:gd name="connsiteX15" fmla="*/ 2469493 w 3297661"/>
              <a:gd name="connsiteY15" fmla="*/ 2183902 h 2248881"/>
              <a:gd name="connsiteX16" fmla="*/ 3077488 w 3297661"/>
              <a:gd name="connsiteY16" fmla="*/ 1576711 h 2248881"/>
              <a:gd name="connsiteX17" fmla="*/ 3051508 w 3297661"/>
              <a:gd name="connsiteY17" fmla="*/ 1400699 h 2248881"/>
              <a:gd name="connsiteX18" fmla="*/ 3297661 w 3297661"/>
              <a:gd name="connsiteY18" fmla="*/ 964521 h 224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661" h="2248881">
                <a:moveTo>
                  <a:pt x="3297661" y="964521"/>
                </a:moveTo>
                <a:cubicBezTo>
                  <a:pt x="3297661" y="682990"/>
                  <a:pt x="3069143" y="454771"/>
                  <a:pt x="2787244" y="454771"/>
                </a:cubicBezTo>
                <a:cubicBezTo>
                  <a:pt x="2753167" y="454771"/>
                  <a:pt x="2719881" y="458143"/>
                  <a:pt x="2687673" y="464496"/>
                </a:cubicBezTo>
                <a:cubicBezTo>
                  <a:pt x="2572336" y="191567"/>
                  <a:pt x="2301872" y="0"/>
                  <a:pt x="1986601" y="0"/>
                </a:cubicBezTo>
                <a:cubicBezTo>
                  <a:pt x="1809108" y="0"/>
                  <a:pt x="1645817" y="60722"/>
                  <a:pt x="1516403" y="162506"/>
                </a:cubicBezTo>
                <a:cubicBezTo>
                  <a:pt x="1410107" y="61789"/>
                  <a:pt x="1266483" y="0"/>
                  <a:pt x="1108399" y="0"/>
                </a:cubicBezTo>
                <a:cubicBezTo>
                  <a:pt x="780901" y="0"/>
                  <a:pt x="515415" y="265138"/>
                  <a:pt x="515415" y="592207"/>
                </a:cubicBezTo>
                <a:cubicBezTo>
                  <a:pt x="515415" y="628212"/>
                  <a:pt x="518639" y="663454"/>
                  <a:pt x="524800" y="697697"/>
                </a:cubicBezTo>
                <a:cubicBezTo>
                  <a:pt x="225399" y="758209"/>
                  <a:pt x="0" y="1022471"/>
                  <a:pt x="0" y="1339329"/>
                </a:cubicBezTo>
                <a:cubicBezTo>
                  <a:pt x="0" y="1700889"/>
                  <a:pt x="293487" y="1994002"/>
                  <a:pt x="655530" y="1994002"/>
                </a:cubicBezTo>
                <a:cubicBezTo>
                  <a:pt x="722903" y="1994002"/>
                  <a:pt x="787901" y="1983838"/>
                  <a:pt x="849075" y="1964989"/>
                </a:cubicBezTo>
                <a:cubicBezTo>
                  <a:pt x="900558" y="2129485"/>
                  <a:pt x="1054321" y="2248881"/>
                  <a:pt x="1236001" y="2248881"/>
                </a:cubicBezTo>
                <a:cubicBezTo>
                  <a:pt x="1385176" y="2248881"/>
                  <a:pt x="1515449" y="2168338"/>
                  <a:pt x="1585817" y="2048475"/>
                </a:cubicBezTo>
                <a:cubicBezTo>
                  <a:pt x="1655526" y="2099034"/>
                  <a:pt x="1741239" y="2128933"/>
                  <a:pt x="1833982" y="2128933"/>
                </a:cubicBezTo>
                <a:cubicBezTo>
                  <a:pt x="1927802" y="2128933"/>
                  <a:pt x="2014450" y="2098367"/>
                  <a:pt x="2084598" y="2046732"/>
                </a:cubicBezTo>
                <a:cubicBezTo>
                  <a:pt x="2189425" y="2132457"/>
                  <a:pt x="2323436" y="2183902"/>
                  <a:pt x="2469493" y="2183902"/>
                </a:cubicBezTo>
                <a:cubicBezTo>
                  <a:pt x="2805279" y="2183902"/>
                  <a:pt x="3077488" y="1912058"/>
                  <a:pt x="3077488" y="1576711"/>
                </a:cubicBezTo>
                <a:cubicBezTo>
                  <a:pt x="3077488" y="1515494"/>
                  <a:pt x="3068380" y="1456420"/>
                  <a:pt x="3051508" y="1400699"/>
                </a:cubicBezTo>
                <a:cubicBezTo>
                  <a:pt x="3199063" y="1311354"/>
                  <a:pt x="3297661" y="1149439"/>
                  <a:pt x="3297661" y="964521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5" name="KSO_Shape">
            <a:extLst>
              <a:ext uri="{FF2B5EF4-FFF2-40B4-BE49-F238E27FC236}">
                <a16:creationId xmlns:a16="http://schemas.microsoft.com/office/drawing/2014/main" id="{0F7AE041-282F-DE71-3455-0AACCE9FA78C}"/>
              </a:ext>
            </a:extLst>
          </p:cNvPr>
          <p:cNvSpPr/>
          <p:nvPr/>
        </p:nvSpPr>
        <p:spPr>
          <a:xfrm>
            <a:off x="982486" y="712122"/>
            <a:ext cx="2174944" cy="1133823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gradFill>
            <a:gsLst>
              <a:gs pos="0">
                <a:srgbClr val="D0F2FC"/>
              </a:gs>
              <a:gs pos="100000">
                <a:srgbClr val="48A1FA">
                  <a:alpha val="34000"/>
                </a:srgbClr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72CA2A5-9151-9905-6200-BEE8D40EE27E}"/>
              </a:ext>
            </a:extLst>
          </p:cNvPr>
          <p:cNvSpPr txBox="1"/>
          <p:nvPr/>
        </p:nvSpPr>
        <p:spPr>
          <a:xfrm>
            <a:off x="5317000" y="1473232"/>
            <a:ext cx="16898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effectLst>
                  <a:outerShdw dist="63500" dir="2700000" algn="tl">
                    <a:srgbClr val="000000">
                      <a:alpha val="25000"/>
                    </a:srgbClr>
                  </a:outerShdw>
                </a:effectLst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02</a:t>
            </a:r>
            <a:endParaRPr lang="zh-CN" altLang="en-US" sz="9600" b="1" dirty="0">
              <a:solidFill>
                <a:schemeClr val="bg1"/>
              </a:solidFill>
              <a:effectLst>
                <a:outerShdw dist="63500" dir="2700000" algn="tl">
                  <a:srgbClr val="000000">
                    <a:alpha val="25000"/>
                  </a:srgbClr>
                </a:outerShdw>
              </a:effectLst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63E3A3D-A9CC-289E-C185-97DAD57715C4}"/>
              </a:ext>
            </a:extLst>
          </p:cNvPr>
          <p:cNvGrpSpPr/>
          <p:nvPr/>
        </p:nvGrpSpPr>
        <p:grpSpPr>
          <a:xfrm>
            <a:off x="722003" y="2318799"/>
            <a:ext cx="3627571" cy="4247520"/>
            <a:chOff x="341302" y="1954963"/>
            <a:chExt cx="3939495" cy="4612751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36EDC2D7-89F8-2D38-DB56-F70A9E575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302" y="1954963"/>
              <a:ext cx="3939495" cy="4612751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36DF25B-9110-D511-A5AF-B72211CA5DD8}"/>
                </a:ext>
              </a:extLst>
            </p:cNvPr>
            <p:cNvSpPr txBox="1"/>
            <p:nvPr/>
          </p:nvSpPr>
          <p:spPr>
            <a:xfrm rot="1693005">
              <a:off x="876888" y="2402962"/>
              <a:ext cx="668831" cy="83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A</a:t>
              </a:r>
              <a:endParaRPr lang="zh-CN" altLang="en-US" sz="4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941F0E4-4BC0-E275-871B-1A07A637225A}"/>
                </a:ext>
              </a:extLst>
            </p:cNvPr>
            <p:cNvSpPr txBox="1"/>
            <p:nvPr/>
          </p:nvSpPr>
          <p:spPr>
            <a:xfrm rot="20177157">
              <a:off x="1187447" y="4007350"/>
              <a:ext cx="627051" cy="83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B</a:t>
              </a:r>
              <a:endParaRPr lang="zh-CN" altLang="en-US" sz="4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72D7937-0C31-DC46-4442-718FF2EA1B9E}"/>
                </a:ext>
              </a:extLst>
            </p:cNvPr>
            <p:cNvSpPr txBox="1"/>
            <p:nvPr/>
          </p:nvSpPr>
          <p:spPr>
            <a:xfrm>
              <a:off x="1102529" y="5454026"/>
              <a:ext cx="635755" cy="835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C</a:t>
              </a:r>
              <a:endParaRPr lang="zh-CN" altLang="en-US" sz="4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grpSp>
        <p:nvGrpSpPr>
          <p:cNvPr id="19" name="图形 73">
            <a:extLst>
              <a:ext uri="{FF2B5EF4-FFF2-40B4-BE49-F238E27FC236}">
                <a16:creationId xmlns:a16="http://schemas.microsoft.com/office/drawing/2014/main" id="{8A6D7AD6-DCD0-2DF9-3826-D02E89FED8CE}"/>
              </a:ext>
            </a:extLst>
          </p:cNvPr>
          <p:cNvGrpSpPr/>
          <p:nvPr/>
        </p:nvGrpSpPr>
        <p:grpSpPr>
          <a:xfrm rot="1820490">
            <a:off x="8049436" y="608795"/>
            <a:ext cx="3473339" cy="1602518"/>
            <a:chOff x="1530088" y="4532371"/>
            <a:chExt cx="1376374" cy="635027"/>
          </a:xfrm>
        </p:grpSpPr>
        <p:grpSp>
          <p:nvGrpSpPr>
            <p:cNvPr id="20" name="图形 73">
              <a:extLst>
                <a:ext uri="{FF2B5EF4-FFF2-40B4-BE49-F238E27FC236}">
                  <a16:creationId xmlns:a16="http://schemas.microsoft.com/office/drawing/2014/main" id="{8CF79BE0-631A-0E9A-11FD-6F58EDAB6B09}"/>
                </a:ext>
              </a:extLst>
            </p:cNvPr>
            <p:cNvGrpSpPr/>
            <p:nvPr/>
          </p:nvGrpSpPr>
          <p:grpSpPr>
            <a:xfrm>
              <a:off x="1637270" y="4532371"/>
              <a:ext cx="1099815" cy="498503"/>
              <a:chOff x="1637270" y="4532371"/>
              <a:chExt cx="1099815" cy="498503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4019AE3-4199-5ADA-60EC-9611BA38793B}"/>
                  </a:ext>
                </a:extLst>
              </p:cNvPr>
              <p:cNvSpPr/>
              <p:nvPr/>
            </p:nvSpPr>
            <p:spPr>
              <a:xfrm>
                <a:off x="1637270" y="4532371"/>
                <a:ext cx="1099815" cy="454009"/>
              </a:xfrm>
              <a:custGeom>
                <a:avLst/>
                <a:gdLst>
                  <a:gd name="connsiteX0" fmla="*/ 1070538 w 1099815"/>
                  <a:gd name="connsiteY0" fmla="*/ 382842 h 454009"/>
                  <a:gd name="connsiteX1" fmla="*/ 1069070 w 1099815"/>
                  <a:gd name="connsiteY1" fmla="*/ 379012 h 454009"/>
                  <a:gd name="connsiteX2" fmla="*/ 1067872 w 1099815"/>
                  <a:gd name="connsiteY2" fmla="*/ 376006 h 454009"/>
                  <a:gd name="connsiteX3" fmla="*/ 1065600 w 1099815"/>
                  <a:gd name="connsiteY3" fmla="*/ 370530 h 454009"/>
                  <a:gd name="connsiteX4" fmla="*/ 1061065 w 1099815"/>
                  <a:gd name="connsiteY4" fmla="*/ 360264 h 454009"/>
                  <a:gd name="connsiteX5" fmla="*/ 1051657 w 1099815"/>
                  <a:gd name="connsiteY5" fmla="*/ 340666 h 454009"/>
                  <a:gd name="connsiteX6" fmla="*/ 1031162 w 1099815"/>
                  <a:gd name="connsiteY6" fmla="*/ 303324 h 454009"/>
                  <a:gd name="connsiteX7" fmla="*/ 983010 w 1099815"/>
                  <a:gd name="connsiteY7" fmla="*/ 233546 h 454009"/>
                  <a:gd name="connsiteX8" fmla="*/ 925116 w 1099815"/>
                  <a:gd name="connsiteY8" fmla="*/ 170421 h 454009"/>
                  <a:gd name="connsiteX9" fmla="*/ 857098 w 1099815"/>
                  <a:gd name="connsiteY9" fmla="*/ 116256 h 454009"/>
                  <a:gd name="connsiteX10" fmla="*/ 838654 w 1099815"/>
                  <a:gd name="connsiteY10" fmla="*/ 104382 h 454009"/>
                  <a:gd name="connsiteX11" fmla="*/ 819663 w 1099815"/>
                  <a:gd name="connsiteY11" fmla="*/ 93272 h 454009"/>
                  <a:gd name="connsiteX12" fmla="*/ 800067 w 1099815"/>
                  <a:gd name="connsiteY12" fmla="*/ 83154 h 454009"/>
                  <a:gd name="connsiteX13" fmla="*/ 780057 w 1099815"/>
                  <a:gd name="connsiteY13" fmla="*/ 73839 h 454009"/>
                  <a:gd name="connsiteX14" fmla="*/ 769926 w 1099815"/>
                  <a:gd name="connsiteY14" fmla="*/ 69432 h 454009"/>
                  <a:gd name="connsiteX15" fmla="*/ 764856 w 1099815"/>
                  <a:gd name="connsiteY15" fmla="*/ 67242 h 454009"/>
                  <a:gd name="connsiteX16" fmla="*/ 759676 w 1099815"/>
                  <a:gd name="connsiteY16" fmla="*/ 65323 h 454009"/>
                  <a:gd name="connsiteX17" fmla="*/ 738913 w 1099815"/>
                  <a:gd name="connsiteY17" fmla="*/ 57763 h 454009"/>
                  <a:gd name="connsiteX18" fmla="*/ 717814 w 1099815"/>
                  <a:gd name="connsiteY18" fmla="*/ 51311 h 454009"/>
                  <a:gd name="connsiteX19" fmla="*/ 696524 w 1099815"/>
                  <a:gd name="connsiteY19" fmla="*/ 45658 h 454009"/>
                  <a:gd name="connsiteX20" fmla="*/ 524287 w 1099815"/>
                  <a:gd name="connsiteY20" fmla="*/ 33288 h 454009"/>
                  <a:gd name="connsiteX21" fmla="*/ 503193 w 1099815"/>
                  <a:gd name="connsiteY21" fmla="*/ 35409 h 454009"/>
                  <a:gd name="connsiteX22" fmla="*/ 492647 w 1099815"/>
                  <a:gd name="connsiteY22" fmla="*/ 36523 h 454009"/>
                  <a:gd name="connsiteX23" fmla="*/ 482047 w 1099815"/>
                  <a:gd name="connsiteY23" fmla="*/ 38205 h 454009"/>
                  <a:gd name="connsiteX24" fmla="*/ 460856 w 1099815"/>
                  <a:gd name="connsiteY24" fmla="*/ 41649 h 454009"/>
                  <a:gd name="connsiteX25" fmla="*/ 439750 w 1099815"/>
                  <a:gd name="connsiteY25" fmla="*/ 46225 h 454009"/>
                  <a:gd name="connsiteX26" fmla="*/ 397855 w 1099815"/>
                  <a:gd name="connsiteY26" fmla="*/ 57429 h 454009"/>
                  <a:gd name="connsiteX27" fmla="*/ 377237 w 1099815"/>
                  <a:gd name="connsiteY27" fmla="*/ 64527 h 454009"/>
                  <a:gd name="connsiteX28" fmla="*/ 366959 w 1099815"/>
                  <a:gd name="connsiteY28" fmla="*/ 68183 h 454009"/>
                  <a:gd name="connsiteX29" fmla="*/ 356844 w 1099815"/>
                  <a:gd name="connsiteY29" fmla="*/ 72343 h 454009"/>
                  <a:gd name="connsiteX30" fmla="*/ 209090 w 1099815"/>
                  <a:gd name="connsiteY30" fmla="*/ 164492 h 454009"/>
                  <a:gd name="connsiteX31" fmla="*/ 99650 w 1099815"/>
                  <a:gd name="connsiteY31" fmla="*/ 295956 h 454009"/>
                  <a:gd name="connsiteX32" fmla="*/ 60252 w 1099815"/>
                  <a:gd name="connsiteY32" fmla="*/ 370686 h 454009"/>
                  <a:gd name="connsiteX33" fmla="*/ 44222 w 1099815"/>
                  <a:gd name="connsiteY33" fmla="*/ 410038 h 454009"/>
                  <a:gd name="connsiteX34" fmla="*/ 37132 w 1099815"/>
                  <a:gd name="connsiteY34" fmla="*/ 430543 h 454009"/>
                  <a:gd name="connsiteX35" fmla="*/ 33806 w 1099815"/>
                  <a:gd name="connsiteY35" fmla="*/ 441260 h 454009"/>
                  <a:gd name="connsiteX36" fmla="*/ 32171 w 1099815"/>
                  <a:gd name="connsiteY36" fmla="*/ 446945 h 454009"/>
                  <a:gd name="connsiteX37" fmla="*/ 31328 w 1099815"/>
                  <a:gd name="connsiteY37" fmla="*/ 450039 h 454009"/>
                  <a:gd name="connsiteX38" fmla="*/ 30307 w 1099815"/>
                  <a:gd name="connsiteY38" fmla="*/ 454010 h 454009"/>
                  <a:gd name="connsiteX39" fmla="*/ 0 w 1099815"/>
                  <a:gd name="connsiteY39" fmla="*/ 446699 h 454009"/>
                  <a:gd name="connsiteX40" fmla="*/ 1196 w 1099815"/>
                  <a:gd name="connsiteY40" fmla="*/ 442040 h 454009"/>
                  <a:gd name="connsiteX41" fmla="*/ 2133 w 1099815"/>
                  <a:gd name="connsiteY41" fmla="*/ 438605 h 454009"/>
                  <a:gd name="connsiteX42" fmla="*/ 3907 w 1099815"/>
                  <a:gd name="connsiteY42" fmla="*/ 432433 h 454009"/>
                  <a:gd name="connsiteX43" fmla="*/ 7459 w 1099815"/>
                  <a:gd name="connsiteY43" fmla="*/ 420980 h 454009"/>
                  <a:gd name="connsiteX44" fmla="*/ 14952 w 1099815"/>
                  <a:gd name="connsiteY44" fmla="*/ 399301 h 454009"/>
                  <a:gd name="connsiteX45" fmla="*/ 31784 w 1099815"/>
                  <a:gd name="connsiteY45" fmla="*/ 357976 h 454009"/>
                  <a:gd name="connsiteX46" fmla="*/ 73082 w 1099815"/>
                  <a:gd name="connsiteY46" fmla="*/ 279647 h 454009"/>
                  <a:gd name="connsiteX47" fmla="*/ 188406 w 1099815"/>
                  <a:gd name="connsiteY47" fmla="*/ 141168 h 454009"/>
                  <a:gd name="connsiteX48" fmla="*/ 345044 w 1099815"/>
                  <a:gd name="connsiteY48" fmla="*/ 43489 h 454009"/>
                  <a:gd name="connsiteX49" fmla="*/ 355769 w 1099815"/>
                  <a:gd name="connsiteY49" fmla="*/ 39085 h 454009"/>
                  <a:gd name="connsiteX50" fmla="*/ 366652 w 1099815"/>
                  <a:gd name="connsiteY50" fmla="*/ 35202 h 454009"/>
                  <a:gd name="connsiteX51" fmla="*/ 388492 w 1099815"/>
                  <a:gd name="connsiteY51" fmla="*/ 27693 h 454009"/>
                  <a:gd name="connsiteX52" fmla="*/ 432781 w 1099815"/>
                  <a:gd name="connsiteY52" fmla="*/ 15835 h 454009"/>
                  <a:gd name="connsiteX53" fmla="*/ 455064 w 1099815"/>
                  <a:gd name="connsiteY53" fmla="*/ 11014 h 454009"/>
                  <a:gd name="connsiteX54" fmla="*/ 477390 w 1099815"/>
                  <a:gd name="connsiteY54" fmla="*/ 7376 h 454009"/>
                  <a:gd name="connsiteX55" fmla="*/ 488562 w 1099815"/>
                  <a:gd name="connsiteY55" fmla="*/ 5613 h 454009"/>
                  <a:gd name="connsiteX56" fmla="*/ 499626 w 1099815"/>
                  <a:gd name="connsiteY56" fmla="*/ 4435 h 454009"/>
                  <a:gd name="connsiteX57" fmla="*/ 521758 w 1099815"/>
                  <a:gd name="connsiteY57" fmla="*/ 2213 h 454009"/>
                  <a:gd name="connsiteX58" fmla="*/ 703815 w 1099815"/>
                  <a:gd name="connsiteY58" fmla="*/ 15346 h 454009"/>
                  <a:gd name="connsiteX59" fmla="*/ 726438 w 1099815"/>
                  <a:gd name="connsiteY59" fmla="*/ 21351 h 454009"/>
                  <a:gd name="connsiteX60" fmla="*/ 748866 w 1099815"/>
                  <a:gd name="connsiteY60" fmla="*/ 28218 h 454009"/>
                  <a:gd name="connsiteX61" fmla="*/ 770949 w 1099815"/>
                  <a:gd name="connsiteY61" fmla="*/ 36254 h 454009"/>
                  <a:gd name="connsiteX62" fmla="*/ 776453 w 1099815"/>
                  <a:gd name="connsiteY62" fmla="*/ 38302 h 454009"/>
                  <a:gd name="connsiteX63" fmla="*/ 781847 w 1099815"/>
                  <a:gd name="connsiteY63" fmla="*/ 40623 h 454009"/>
                  <a:gd name="connsiteX64" fmla="*/ 792620 w 1099815"/>
                  <a:gd name="connsiteY64" fmla="*/ 45306 h 454009"/>
                  <a:gd name="connsiteX65" fmla="*/ 813896 w 1099815"/>
                  <a:gd name="connsiteY65" fmla="*/ 55210 h 454009"/>
                  <a:gd name="connsiteX66" fmla="*/ 834720 w 1099815"/>
                  <a:gd name="connsiteY66" fmla="*/ 65971 h 454009"/>
                  <a:gd name="connsiteX67" fmla="*/ 854892 w 1099815"/>
                  <a:gd name="connsiteY67" fmla="*/ 77766 h 454009"/>
                  <a:gd name="connsiteX68" fmla="*/ 874467 w 1099815"/>
                  <a:gd name="connsiteY68" fmla="*/ 90364 h 454009"/>
                  <a:gd name="connsiteX69" fmla="*/ 946453 w 1099815"/>
                  <a:gd name="connsiteY69" fmla="*/ 147688 h 454009"/>
                  <a:gd name="connsiteX70" fmla="*/ 1007427 w 1099815"/>
                  <a:gd name="connsiteY70" fmla="*/ 214159 h 454009"/>
                  <a:gd name="connsiteX71" fmla="*/ 1057957 w 1099815"/>
                  <a:gd name="connsiteY71" fmla="*/ 287387 h 454009"/>
                  <a:gd name="connsiteX72" fmla="*/ 1079497 w 1099815"/>
                  <a:gd name="connsiteY72" fmla="*/ 326632 h 454009"/>
                  <a:gd name="connsiteX73" fmla="*/ 1089447 w 1099815"/>
                  <a:gd name="connsiteY73" fmla="*/ 347367 h 454009"/>
                  <a:gd name="connsiteX74" fmla="*/ 1094292 w 1099815"/>
                  <a:gd name="connsiteY74" fmla="*/ 358339 h 454009"/>
                  <a:gd name="connsiteX75" fmla="*/ 1096761 w 1099815"/>
                  <a:gd name="connsiteY75" fmla="*/ 364289 h 454009"/>
                  <a:gd name="connsiteX76" fmla="*/ 1098095 w 1099815"/>
                  <a:gd name="connsiteY76" fmla="*/ 367635 h 454009"/>
                  <a:gd name="connsiteX77" fmla="*/ 1099815 w 1099815"/>
                  <a:gd name="connsiteY77" fmla="*/ 372130 h 454009"/>
                  <a:gd name="connsiteX78" fmla="*/ 1070538 w 1099815"/>
                  <a:gd name="connsiteY78" fmla="*/ 382842 h 454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1099815" h="454009">
                    <a:moveTo>
                      <a:pt x="1070538" y="382842"/>
                    </a:moveTo>
                    <a:lnTo>
                      <a:pt x="1069070" y="379012"/>
                    </a:lnTo>
                    <a:lnTo>
                      <a:pt x="1067872" y="376006"/>
                    </a:lnTo>
                    <a:lnTo>
                      <a:pt x="1065600" y="370530"/>
                    </a:lnTo>
                    <a:cubicBezTo>
                      <a:pt x="1064097" y="367099"/>
                      <a:pt x="1062599" y="363544"/>
                      <a:pt x="1061065" y="360264"/>
                    </a:cubicBezTo>
                    <a:cubicBezTo>
                      <a:pt x="1058019" y="353543"/>
                      <a:pt x="1054886" y="347074"/>
                      <a:pt x="1051657" y="340666"/>
                    </a:cubicBezTo>
                    <a:cubicBezTo>
                      <a:pt x="1045262" y="327832"/>
                      <a:pt x="1038314" y="315533"/>
                      <a:pt x="1031162" y="303324"/>
                    </a:cubicBezTo>
                    <a:cubicBezTo>
                      <a:pt x="1016672" y="279070"/>
                      <a:pt x="1000667" y="255778"/>
                      <a:pt x="983010" y="233546"/>
                    </a:cubicBezTo>
                    <a:cubicBezTo>
                      <a:pt x="965360" y="211321"/>
                      <a:pt x="946057" y="190178"/>
                      <a:pt x="925116" y="170421"/>
                    </a:cubicBezTo>
                    <a:cubicBezTo>
                      <a:pt x="904189" y="150649"/>
                      <a:pt x="881309" y="132579"/>
                      <a:pt x="857098" y="116256"/>
                    </a:cubicBezTo>
                    <a:cubicBezTo>
                      <a:pt x="850947" y="112299"/>
                      <a:pt x="845050" y="107998"/>
                      <a:pt x="838654" y="104382"/>
                    </a:cubicBezTo>
                    <a:lnTo>
                      <a:pt x="819663" y="93272"/>
                    </a:lnTo>
                    <a:cubicBezTo>
                      <a:pt x="813205" y="89778"/>
                      <a:pt x="806607" y="86510"/>
                      <a:pt x="800067" y="83154"/>
                    </a:cubicBezTo>
                    <a:cubicBezTo>
                      <a:pt x="793579" y="79689"/>
                      <a:pt x="786813" y="76774"/>
                      <a:pt x="780057" y="73839"/>
                    </a:cubicBezTo>
                    <a:lnTo>
                      <a:pt x="769926" y="69432"/>
                    </a:lnTo>
                    <a:lnTo>
                      <a:pt x="764856" y="67242"/>
                    </a:lnTo>
                    <a:lnTo>
                      <a:pt x="759676" y="65323"/>
                    </a:lnTo>
                    <a:lnTo>
                      <a:pt x="738913" y="57763"/>
                    </a:lnTo>
                    <a:cubicBezTo>
                      <a:pt x="731978" y="55290"/>
                      <a:pt x="724849" y="53457"/>
                      <a:pt x="717814" y="51311"/>
                    </a:cubicBezTo>
                    <a:cubicBezTo>
                      <a:pt x="710759" y="49218"/>
                      <a:pt x="703708" y="47123"/>
                      <a:pt x="696524" y="45658"/>
                    </a:cubicBezTo>
                    <a:cubicBezTo>
                      <a:pt x="639403" y="32103"/>
                      <a:pt x="580682" y="28281"/>
                      <a:pt x="524287" y="33288"/>
                    </a:cubicBezTo>
                    <a:lnTo>
                      <a:pt x="503193" y="35409"/>
                    </a:lnTo>
                    <a:lnTo>
                      <a:pt x="492647" y="36523"/>
                    </a:lnTo>
                    <a:lnTo>
                      <a:pt x="482047" y="38205"/>
                    </a:lnTo>
                    <a:lnTo>
                      <a:pt x="460856" y="41649"/>
                    </a:lnTo>
                    <a:cubicBezTo>
                      <a:pt x="453808" y="43003"/>
                      <a:pt x="446782" y="44690"/>
                      <a:pt x="439750" y="46225"/>
                    </a:cubicBezTo>
                    <a:cubicBezTo>
                      <a:pt x="425643" y="49033"/>
                      <a:pt x="411783" y="53510"/>
                      <a:pt x="397855" y="57429"/>
                    </a:cubicBezTo>
                    <a:cubicBezTo>
                      <a:pt x="390930" y="59573"/>
                      <a:pt x="384106" y="62154"/>
                      <a:pt x="377237" y="64527"/>
                    </a:cubicBezTo>
                    <a:lnTo>
                      <a:pt x="366959" y="68183"/>
                    </a:lnTo>
                    <a:cubicBezTo>
                      <a:pt x="363556" y="69474"/>
                      <a:pt x="360216" y="70957"/>
                      <a:pt x="356844" y="72343"/>
                    </a:cubicBezTo>
                    <a:cubicBezTo>
                      <a:pt x="302824" y="94327"/>
                      <a:pt x="252312" y="125900"/>
                      <a:pt x="209090" y="164492"/>
                    </a:cubicBezTo>
                    <a:cubicBezTo>
                      <a:pt x="165554" y="202886"/>
                      <a:pt x="129188" y="247848"/>
                      <a:pt x="99650" y="295956"/>
                    </a:cubicBezTo>
                    <a:cubicBezTo>
                      <a:pt x="84853" y="320040"/>
                      <a:pt x="71698" y="344932"/>
                      <a:pt x="60252" y="370686"/>
                    </a:cubicBezTo>
                    <a:cubicBezTo>
                      <a:pt x="54438" y="383519"/>
                      <a:pt x="49188" y="396644"/>
                      <a:pt x="44222" y="410038"/>
                    </a:cubicBezTo>
                    <a:cubicBezTo>
                      <a:pt x="41745" y="416745"/>
                      <a:pt x="39391" y="423533"/>
                      <a:pt x="37132" y="430543"/>
                    </a:cubicBezTo>
                    <a:cubicBezTo>
                      <a:pt x="35998" y="434007"/>
                      <a:pt x="34891" y="437598"/>
                      <a:pt x="33806" y="441260"/>
                    </a:cubicBezTo>
                    <a:lnTo>
                      <a:pt x="32171" y="446945"/>
                    </a:lnTo>
                    <a:lnTo>
                      <a:pt x="31328" y="450039"/>
                    </a:lnTo>
                    <a:lnTo>
                      <a:pt x="30307" y="454010"/>
                    </a:lnTo>
                    <a:lnTo>
                      <a:pt x="0" y="446699"/>
                    </a:lnTo>
                    <a:lnTo>
                      <a:pt x="1196" y="442040"/>
                    </a:lnTo>
                    <a:lnTo>
                      <a:pt x="2133" y="438605"/>
                    </a:lnTo>
                    <a:lnTo>
                      <a:pt x="3907" y="432433"/>
                    </a:lnTo>
                    <a:cubicBezTo>
                      <a:pt x="5074" y="428495"/>
                      <a:pt x="6259" y="424653"/>
                      <a:pt x="7459" y="420980"/>
                    </a:cubicBezTo>
                    <a:cubicBezTo>
                      <a:pt x="9862" y="413525"/>
                      <a:pt x="12346" y="406365"/>
                      <a:pt x="14952" y="399301"/>
                    </a:cubicBezTo>
                    <a:cubicBezTo>
                      <a:pt x="20180" y="385194"/>
                      <a:pt x="25693" y="371427"/>
                      <a:pt x="31784" y="357976"/>
                    </a:cubicBezTo>
                    <a:cubicBezTo>
                      <a:pt x="43785" y="330984"/>
                      <a:pt x="57556" y="304916"/>
                      <a:pt x="73082" y="279647"/>
                    </a:cubicBezTo>
                    <a:cubicBezTo>
                      <a:pt x="104064" y="229183"/>
                      <a:pt x="142343" y="181805"/>
                      <a:pt x="188406" y="141168"/>
                    </a:cubicBezTo>
                    <a:cubicBezTo>
                      <a:pt x="234127" y="100343"/>
                      <a:pt x="287773" y="66788"/>
                      <a:pt x="345044" y="43489"/>
                    </a:cubicBezTo>
                    <a:cubicBezTo>
                      <a:pt x="348618" y="42020"/>
                      <a:pt x="352165" y="40453"/>
                      <a:pt x="355769" y="39085"/>
                    </a:cubicBezTo>
                    <a:lnTo>
                      <a:pt x="366652" y="35202"/>
                    </a:lnTo>
                    <a:cubicBezTo>
                      <a:pt x="373924" y="32684"/>
                      <a:pt x="381162" y="29963"/>
                      <a:pt x="388492" y="27693"/>
                    </a:cubicBezTo>
                    <a:cubicBezTo>
                      <a:pt x="403212" y="23521"/>
                      <a:pt x="417902" y="18822"/>
                      <a:pt x="432781" y="15835"/>
                    </a:cubicBezTo>
                    <a:cubicBezTo>
                      <a:pt x="440203" y="14212"/>
                      <a:pt x="447631" y="12442"/>
                      <a:pt x="455064" y="11014"/>
                    </a:cubicBezTo>
                    <a:lnTo>
                      <a:pt x="477390" y="7376"/>
                    </a:lnTo>
                    <a:lnTo>
                      <a:pt x="488562" y="5613"/>
                    </a:lnTo>
                    <a:lnTo>
                      <a:pt x="499626" y="4435"/>
                    </a:lnTo>
                    <a:lnTo>
                      <a:pt x="521758" y="2213"/>
                    </a:lnTo>
                    <a:cubicBezTo>
                      <a:pt x="580961" y="-3031"/>
                      <a:pt x="643138" y="927"/>
                      <a:pt x="703815" y="15346"/>
                    </a:cubicBezTo>
                    <a:cubicBezTo>
                      <a:pt x="711437" y="16917"/>
                      <a:pt x="718939" y="19131"/>
                      <a:pt x="726438" y="21351"/>
                    </a:cubicBezTo>
                    <a:cubicBezTo>
                      <a:pt x="733919" y="23625"/>
                      <a:pt x="741488" y="25595"/>
                      <a:pt x="748866" y="28218"/>
                    </a:cubicBezTo>
                    <a:lnTo>
                      <a:pt x="770949" y="36254"/>
                    </a:lnTo>
                    <a:lnTo>
                      <a:pt x="776453" y="38302"/>
                    </a:lnTo>
                    <a:lnTo>
                      <a:pt x="781847" y="40623"/>
                    </a:lnTo>
                    <a:lnTo>
                      <a:pt x="792620" y="45306"/>
                    </a:lnTo>
                    <a:cubicBezTo>
                      <a:pt x="799805" y="48429"/>
                      <a:pt x="806994" y="51541"/>
                      <a:pt x="813896" y="55210"/>
                    </a:cubicBezTo>
                    <a:cubicBezTo>
                      <a:pt x="820851" y="58771"/>
                      <a:pt x="827860" y="62256"/>
                      <a:pt x="834720" y="65971"/>
                    </a:cubicBezTo>
                    <a:lnTo>
                      <a:pt x="854892" y="77766"/>
                    </a:lnTo>
                    <a:cubicBezTo>
                      <a:pt x="861681" y="81621"/>
                      <a:pt x="867943" y="86158"/>
                      <a:pt x="874467" y="90364"/>
                    </a:cubicBezTo>
                    <a:cubicBezTo>
                      <a:pt x="900149" y="107671"/>
                      <a:pt x="924363" y="126822"/>
                      <a:pt x="946453" y="147688"/>
                    </a:cubicBezTo>
                    <a:cubicBezTo>
                      <a:pt x="968561" y="168542"/>
                      <a:pt x="988880" y="190807"/>
                      <a:pt x="1007427" y="214159"/>
                    </a:cubicBezTo>
                    <a:cubicBezTo>
                      <a:pt x="1025979" y="237522"/>
                      <a:pt x="1042758" y="261942"/>
                      <a:pt x="1057957" y="287387"/>
                    </a:cubicBezTo>
                    <a:cubicBezTo>
                      <a:pt x="1065470" y="300201"/>
                      <a:pt x="1072750" y="313102"/>
                      <a:pt x="1079497" y="326632"/>
                    </a:cubicBezTo>
                    <a:cubicBezTo>
                      <a:pt x="1082901" y="333389"/>
                      <a:pt x="1086207" y="340216"/>
                      <a:pt x="1089447" y="347367"/>
                    </a:cubicBezTo>
                    <a:cubicBezTo>
                      <a:pt x="1091070" y="350838"/>
                      <a:pt x="1092689" y="354668"/>
                      <a:pt x="1094292" y="358339"/>
                    </a:cubicBezTo>
                    <a:lnTo>
                      <a:pt x="1096761" y="364289"/>
                    </a:lnTo>
                    <a:lnTo>
                      <a:pt x="1098095" y="367635"/>
                    </a:lnTo>
                    <a:lnTo>
                      <a:pt x="1099815" y="372130"/>
                    </a:lnTo>
                    <a:lnTo>
                      <a:pt x="1070538" y="382842"/>
                    </a:lnTo>
                    <a:close/>
                  </a:path>
                </a:pathLst>
              </a:custGeom>
              <a:solidFill>
                <a:srgbClr val="FE3E33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B1D83B5-A6A3-DFE3-5B77-A3CA0884996F}"/>
                  </a:ext>
                </a:extLst>
              </p:cNvPr>
              <p:cNvSpPr/>
              <p:nvPr/>
            </p:nvSpPr>
            <p:spPr>
              <a:xfrm>
                <a:off x="1667578" y="4563555"/>
                <a:ext cx="1040231" cy="430142"/>
              </a:xfrm>
              <a:custGeom>
                <a:avLst/>
                <a:gdLst>
                  <a:gd name="connsiteX0" fmla="*/ 1010951 w 1040231"/>
                  <a:gd name="connsiteY0" fmla="*/ 362366 h 430142"/>
                  <a:gd name="connsiteX1" fmla="*/ 1006595 w 1040231"/>
                  <a:gd name="connsiteY1" fmla="*/ 351532 h 430142"/>
                  <a:gd name="connsiteX2" fmla="*/ 1002371 w 1040231"/>
                  <a:gd name="connsiteY2" fmla="*/ 341972 h 430142"/>
                  <a:gd name="connsiteX3" fmla="*/ 993508 w 1040231"/>
                  <a:gd name="connsiteY3" fmla="*/ 323512 h 430142"/>
                  <a:gd name="connsiteX4" fmla="*/ 974055 w 1040231"/>
                  <a:gd name="connsiteY4" fmla="*/ 288073 h 430142"/>
                  <a:gd name="connsiteX5" fmla="*/ 928283 w 1040231"/>
                  <a:gd name="connsiteY5" fmla="*/ 221747 h 430142"/>
                  <a:gd name="connsiteX6" fmla="*/ 873468 w 1040231"/>
                  <a:gd name="connsiteY6" fmla="*/ 161966 h 430142"/>
                  <a:gd name="connsiteX7" fmla="*/ 809418 w 1040231"/>
                  <a:gd name="connsiteY7" fmla="*/ 110963 h 430142"/>
                  <a:gd name="connsiteX8" fmla="*/ 792102 w 1040231"/>
                  <a:gd name="connsiteY8" fmla="*/ 99811 h 430142"/>
                  <a:gd name="connsiteX9" fmla="*/ 774291 w 1040231"/>
                  <a:gd name="connsiteY9" fmla="*/ 89387 h 430142"/>
                  <a:gd name="connsiteX10" fmla="*/ 755923 w 1040231"/>
                  <a:gd name="connsiteY10" fmla="*/ 79911 h 430142"/>
                  <a:gd name="connsiteX11" fmla="*/ 737177 w 1040231"/>
                  <a:gd name="connsiteY11" fmla="*/ 71188 h 430142"/>
                  <a:gd name="connsiteX12" fmla="*/ 727691 w 1040231"/>
                  <a:gd name="connsiteY12" fmla="*/ 67057 h 430142"/>
                  <a:gd name="connsiteX13" fmla="*/ 722946 w 1040231"/>
                  <a:gd name="connsiteY13" fmla="*/ 64999 h 430142"/>
                  <a:gd name="connsiteX14" fmla="*/ 718094 w 1040231"/>
                  <a:gd name="connsiteY14" fmla="*/ 63209 h 430142"/>
                  <a:gd name="connsiteX15" fmla="*/ 698649 w 1040231"/>
                  <a:gd name="connsiteY15" fmla="*/ 56128 h 430142"/>
                  <a:gd name="connsiteX16" fmla="*/ 678878 w 1040231"/>
                  <a:gd name="connsiteY16" fmla="*/ 50090 h 430142"/>
                  <a:gd name="connsiteX17" fmla="*/ 658921 w 1040231"/>
                  <a:gd name="connsiteY17" fmla="*/ 44790 h 430142"/>
                  <a:gd name="connsiteX18" fmla="*/ 496503 w 1040231"/>
                  <a:gd name="connsiteY18" fmla="*/ 33182 h 430142"/>
                  <a:gd name="connsiteX19" fmla="*/ 476447 w 1040231"/>
                  <a:gd name="connsiteY19" fmla="*/ 35200 h 430142"/>
                  <a:gd name="connsiteX20" fmla="*/ 466423 w 1040231"/>
                  <a:gd name="connsiteY20" fmla="*/ 36250 h 430142"/>
                  <a:gd name="connsiteX21" fmla="*/ 456392 w 1040231"/>
                  <a:gd name="connsiteY21" fmla="*/ 37852 h 430142"/>
                  <a:gd name="connsiteX22" fmla="*/ 436337 w 1040231"/>
                  <a:gd name="connsiteY22" fmla="*/ 41103 h 430142"/>
                  <a:gd name="connsiteX23" fmla="*/ 416409 w 1040231"/>
                  <a:gd name="connsiteY23" fmla="*/ 45431 h 430142"/>
                  <a:gd name="connsiteX24" fmla="*/ 376909 w 1040231"/>
                  <a:gd name="connsiteY24" fmla="*/ 55986 h 430142"/>
                  <a:gd name="connsiteX25" fmla="*/ 357511 w 1040231"/>
                  <a:gd name="connsiteY25" fmla="*/ 62672 h 430142"/>
                  <a:gd name="connsiteX26" fmla="*/ 347838 w 1040231"/>
                  <a:gd name="connsiteY26" fmla="*/ 66104 h 430142"/>
                  <a:gd name="connsiteX27" fmla="*/ 338336 w 1040231"/>
                  <a:gd name="connsiteY27" fmla="*/ 70023 h 430142"/>
                  <a:gd name="connsiteX28" fmla="*/ 199465 w 1040231"/>
                  <a:gd name="connsiteY28" fmla="*/ 156642 h 430142"/>
                  <a:gd name="connsiteX29" fmla="*/ 95912 w 1040231"/>
                  <a:gd name="connsiteY29" fmla="*/ 281091 h 430142"/>
                  <a:gd name="connsiteX30" fmla="*/ 58411 w 1040231"/>
                  <a:gd name="connsiteY30" fmla="*/ 352219 h 430142"/>
                  <a:gd name="connsiteX31" fmla="*/ 43181 w 1040231"/>
                  <a:gd name="connsiteY31" fmla="*/ 389601 h 430142"/>
                  <a:gd name="connsiteX32" fmla="*/ 36496 w 1040231"/>
                  <a:gd name="connsiteY32" fmla="*/ 408929 h 430142"/>
                  <a:gd name="connsiteX33" fmla="*/ 33399 w 1040231"/>
                  <a:gd name="connsiteY33" fmla="*/ 418910 h 430142"/>
                  <a:gd name="connsiteX34" fmla="*/ 31905 w 1040231"/>
                  <a:gd name="connsiteY34" fmla="*/ 424108 h 430142"/>
                  <a:gd name="connsiteX35" fmla="*/ 30307 w 1040231"/>
                  <a:gd name="connsiteY35" fmla="*/ 430142 h 430142"/>
                  <a:gd name="connsiteX36" fmla="*/ 0 w 1040231"/>
                  <a:gd name="connsiteY36" fmla="*/ 422831 h 430142"/>
                  <a:gd name="connsiteX37" fmla="*/ 1021 w 1040231"/>
                  <a:gd name="connsiteY37" fmla="*/ 418861 h 430142"/>
                  <a:gd name="connsiteX38" fmla="*/ 1865 w 1040231"/>
                  <a:gd name="connsiteY38" fmla="*/ 415767 h 430142"/>
                  <a:gd name="connsiteX39" fmla="*/ 3499 w 1040231"/>
                  <a:gd name="connsiteY39" fmla="*/ 410081 h 430142"/>
                  <a:gd name="connsiteX40" fmla="*/ 6825 w 1040231"/>
                  <a:gd name="connsiteY40" fmla="*/ 399364 h 430142"/>
                  <a:gd name="connsiteX41" fmla="*/ 13915 w 1040231"/>
                  <a:gd name="connsiteY41" fmla="*/ 378860 h 430142"/>
                  <a:gd name="connsiteX42" fmla="*/ 29945 w 1040231"/>
                  <a:gd name="connsiteY42" fmla="*/ 339507 h 430142"/>
                  <a:gd name="connsiteX43" fmla="*/ 69343 w 1040231"/>
                  <a:gd name="connsiteY43" fmla="*/ 264778 h 430142"/>
                  <a:gd name="connsiteX44" fmla="*/ 178783 w 1040231"/>
                  <a:gd name="connsiteY44" fmla="*/ 133314 h 430142"/>
                  <a:gd name="connsiteX45" fmla="*/ 326538 w 1040231"/>
                  <a:gd name="connsiteY45" fmla="*/ 41165 h 430142"/>
                  <a:gd name="connsiteX46" fmla="*/ 336652 w 1040231"/>
                  <a:gd name="connsiteY46" fmla="*/ 37004 h 430142"/>
                  <a:gd name="connsiteX47" fmla="*/ 346931 w 1040231"/>
                  <a:gd name="connsiteY47" fmla="*/ 33348 h 430142"/>
                  <a:gd name="connsiteX48" fmla="*/ 367549 w 1040231"/>
                  <a:gd name="connsiteY48" fmla="*/ 26251 h 430142"/>
                  <a:gd name="connsiteX49" fmla="*/ 409444 w 1040231"/>
                  <a:gd name="connsiteY49" fmla="*/ 15046 h 430142"/>
                  <a:gd name="connsiteX50" fmla="*/ 430549 w 1040231"/>
                  <a:gd name="connsiteY50" fmla="*/ 10471 h 430142"/>
                  <a:gd name="connsiteX51" fmla="*/ 451740 w 1040231"/>
                  <a:gd name="connsiteY51" fmla="*/ 7026 h 430142"/>
                  <a:gd name="connsiteX52" fmla="*/ 462341 w 1040231"/>
                  <a:gd name="connsiteY52" fmla="*/ 5344 h 430142"/>
                  <a:gd name="connsiteX53" fmla="*/ 472886 w 1040231"/>
                  <a:gd name="connsiteY53" fmla="*/ 4230 h 430142"/>
                  <a:gd name="connsiteX54" fmla="*/ 493981 w 1040231"/>
                  <a:gd name="connsiteY54" fmla="*/ 2110 h 430142"/>
                  <a:gd name="connsiteX55" fmla="*/ 666218 w 1040231"/>
                  <a:gd name="connsiteY55" fmla="*/ 14480 h 430142"/>
                  <a:gd name="connsiteX56" fmla="*/ 687508 w 1040231"/>
                  <a:gd name="connsiteY56" fmla="*/ 20132 h 430142"/>
                  <a:gd name="connsiteX57" fmla="*/ 708606 w 1040231"/>
                  <a:gd name="connsiteY57" fmla="*/ 26585 h 430142"/>
                  <a:gd name="connsiteX58" fmla="*/ 729370 w 1040231"/>
                  <a:gd name="connsiteY58" fmla="*/ 34144 h 430142"/>
                  <a:gd name="connsiteX59" fmla="*/ 734549 w 1040231"/>
                  <a:gd name="connsiteY59" fmla="*/ 36064 h 430142"/>
                  <a:gd name="connsiteX60" fmla="*/ 739619 w 1040231"/>
                  <a:gd name="connsiteY60" fmla="*/ 38254 h 430142"/>
                  <a:gd name="connsiteX61" fmla="*/ 749750 w 1040231"/>
                  <a:gd name="connsiteY61" fmla="*/ 42661 h 430142"/>
                  <a:gd name="connsiteX62" fmla="*/ 769760 w 1040231"/>
                  <a:gd name="connsiteY62" fmla="*/ 51975 h 430142"/>
                  <a:gd name="connsiteX63" fmla="*/ 789357 w 1040231"/>
                  <a:gd name="connsiteY63" fmla="*/ 62093 h 430142"/>
                  <a:gd name="connsiteX64" fmla="*/ 808347 w 1040231"/>
                  <a:gd name="connsiteY64" fmla="*/ 73203 h 430142"/>
                  <a:gd name="connsiteX65" fmla="*/ 826792 w 1040231"/>
                  <a:gd name="connsiteY65" fmla="*/ 85078 h 430142"/>
                  <a:gd name="connsiteX66" fmla="*/ 894809 w 1040231"/>
                  <a:gd name="connsiteY66" fmla="*/ 139242 h 430142"/>
                  <a:gd name="connsiteX67" fmla="*/ 952703 w 1040231"/>
                  <a:gd name="connsiteY67" fmla="*/ 202367 h 430142"/>
                  <a:gd name="connsiteX68" fmla="*/ 1000855 w 1040231"/>
                  <a:gd name="connsiteY68" fmla="*/ 272145 h 430142"/>
                  <a:gd name="connsiteX69" fmla="*/ 1021351 w 1040231"/>
                  <a:gd name="connsiteY69" fmla="*/ 309487 h 430142"/>
                  <a:gd name="connsiteX70" fmla="*/ 1030758 w 1040231"/>
                  <a:gd name="connsiteY70" fmla="*/ 329086 h 430142"/>
                  <a:gd name="connsiteX71" fmla="*/ 1035293 w 1040231"/>
                  <a:gd name="connsiteY71" fmla="*/ 339352 h 430142"/>
                  <a:gd name="connsiteX72" fmla="*/ 1037565 w 1040231"/>
                  <a:gd name="connsiteY72" fmla="*/ 344827 h 430142"/>
                  <a:gd name="connsiteX73" fmla="*/ 1038763 w 1040231"/>
                  <a:gd name="connsiteY73" fmla="*/ 347833 h 430142"/>
                  <a:gd name="connsiteX74" fmla="*/ 1040232 w 1040231"/>
                  <a:gd name="connsiteY74" fmla="*/ 351663 h 430142"/>
                  <a:gd name="connsiteX75" fmla="*/ 1010951 w 1040231"/>
                  <a:gd name="connsiteY75" fmla="*/ 362366 h 430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040231" h="430142">
                    <a:moveTo>
                      <a:pt x="1010951" y="362366"/>
                    </a:moveTo>
                    <a:cubicBezTo>
                      <a:pt x="1009215" y="357747"/>
                      <a:pt x="1008040" y="355005"/>
                      <a:pt x="1006595" y="351532"/>
                    </a:cubicBezTo>
                    <a:cubicBezTo>
                      <a:pt x="1005193" y="348339"/>
                      <a:pt x="1003819" y="345063"/>
                      <a:pt x="1002371" y="341972"/>
                    </a:cubicBezTo>
                    <a:cubicBezTo>
                      <a:pt x="999522" y="335683"/>
                      <a:pt x="996562" y="329570"/>
                      <a:pt x="993508" y="323512"/>
                    </a:cubicBezTo>
                    <a:cubicBezTo>
                      <a:pt x="987463" y="311372"/>
                      <a:pt x="980849" y="299676"/>
                      <a:pt x="974055" y="288073"/>
                    </a:cubicBezTo>
                    <a:cubicBezTo>
                      <a:pt x="960273" y="265011"/>
                      <a:pt x="945043" y="242848"/>
                      <a:pt x="928283" y="221747"/>
                    </a:cubicBezTo>
                    <a:cubicBezTo>
                      <a:pt x="911528" y="200649"/>
                      <a:pt x="893240" y="180628"/>
                      <a:pt x="873468" y="161966"/>
                    </a:cubicBezTo>
                    <a:cubicBezTo>
                      <a:pt x="853707" y="143290"/>
                      <a:pt x="832159" y="126297"/>
                      <a:pt x="809418" y="110963"/>
                    </a:cubicBezTo>
                    <a:cubicBezTo>
                      <a:pt x="803639" y="107256"/>
                      <a:pt x="798107" y="103188"/>
                      <a:pt x="792102" y="99811"/>
                    </a:cubicBezTo>
                    <a:lnTo>
                      <a:pt x="774291" y="89387"/>
                    </a:lnTo>
                    <a:cubicBezTo>
                      <a:pt x="768235" y="86115"/>
                      <a:pt x="762049" y="83063"/>
                      <a:pt x="755923" y="79911"/>
                    </a:cubicBezTo>
                    <a:cubicBezTo>
                      <a:pt x="749849" y="76651"/>
                      <a:pt x="743506" y="73935"/>
                      <a:pt x="737177" y="71188"/>
                    </a:cubicBezTo>
                    <a:lnTo>
                      <a:pt x="727691" y="67057"/>
                    </a:lnTo>
                    <a:lnTo>
                      <a:pt x="722946" y="64999"/>
                    </a:lnTo>
                    <a:lnTo>
                      <a:pt x="718094" y="63209"/>
                    </a:lnTo>
                    <a:lnTo>
                      <a:pt x="698649" y="56128"/>
                    </a:lnTo>
                    <a:cubicBezTo>
                      <a:pt x="692156" y="53805"/>
                      <a:pt x="685466" y="52108"/>
                      <a:pt x="678878" y="50090"/>
                    </a:cubicBezTo>
                    <a:cubicBezTo>
                      <a:pt x="672270" y="48127"/>
                      <a:pt x="665666" y="46149"/>
                      <a:pt x="658921" y="44790"/>
                    </a:cubicBezTo>
                    <a:cubicBezTo>
                      <a:pt x="605354" y="32097"/>
                      <a:pt x="550090" y="28409"/>
                      <a:pt x="496503" y="33182"/>
                    </a:cubicBezTo>
                    <a:lnTo>
                      <a:pt x="476447" y="35200"/>
                    </a:lnTo>
                    <a:lnTo>
                      <a:pt x="466423" y="36250"/>
                    </a:lnTo>
                    <a:lnTo>
                      <a:pt x="456392" y="37852"/>
                    </a:lnTo>
                    <a:lnTo>
                      <a:pt x="436337" y="41103"/>
                    </a:lnTo>
                    <a:cubicBezTo>
                      <a:pt x="429674" y="42385"/>
                      <a:pt x="423050" y="43988"/>
                      <a:pt x="416409" y="45431"/>
                    </a:cubicBezTo>
                    <a:cubicBezTo>
                      <a:pt x="403073" y="48065"/>
                      <a:pt x="390044" y="52317"/>
                      <a:pt x="376909" y="55986"/>
                    </a:cubicBezTo>
                    <a:cubicBezTo>
                      <a:pt x="370387" y="58004"/>
                      <a:pt x="363976" y="60444"/>
                      <a:pt x="357511" y="62672"/>
                    </a:cubicBezTo>
                    <a:lnTo>
                      <a:pt x="347838" y="66104"/>
                    </a:lnTo>
                    <a:cubicBezTo>
                      <a:pt x="344639" y="67319"/>
                      <a:pt x="341505" y="68719"/>
                      <a:pt x="338336" y="70023"/>
                    </a:cubicBezTo>
                    <a:cubicBezTo>
                      <a:pt x="287565" y="90692"/>
                      <a:pt x="240187" y="120283"/>
                      <a:pt x="199465" y="156642"/>
                    </a:cubicBezTo>
                    <a:cubicBezTo>
                      <a:pt x="158457" y="192792"/>
                      <a:pt x="124001" y="235337"/>
                      <a:pt x="95912" y="281091"/>
                    </a:cubicBezTo>
                    <a:cubicBezTo>
                      <a:pt x="81841" y="303986"/>
                      <a:pt x="69303" y="327707"/>
                      <a:pt x="58411" y="352219"/>
                    </a:cubicBezTo>
                    <a:cubicBezTo>
                      <a:pt x="52873" y="364433"/>
                      <a:pt x="47887" y="376916"/>
                      <a:pt x="43181" y="389601"/>
                    </a:cubicBezTo>
                    <a:cubicBezTo>
                      <a:pt x="40836" y="395949"/>
                      <a:pt x="38613" y="402365"/>
                      <a:pt x="36496" y="408929"/>
                    </a:cubicBezTo>
                    <a:cubicBezTo>
                      <a:pt x="35430" y="412185"/>
                      <a:pt x="34401" y="415524"/>
                      <a:pt x="33399" y="418910"/>
                    </a:cubicBezTo>
                    <a:lnTo>
                      <a:pt x="31905" y="424108"/>
                    </a:lnTo>
                    <a:lnTo>
                      <a:pt x="30307" y="430142"/>
                    </a:lnTo>
                    <a:lnTo>
                      <a:pt x="0" y="422831"/>
                    </a:lnTo>
                    <a:lnTo>
                      <a:pt x="1021" y="418861"/>
                    </a:lnTo>
                    <a:lnTo>
                      <a:pt x="1865" y="415767"/>
                    </a:lnTo>
                    <a:lnTo>
                      <a:pt x="3499" y="410081"/>
                    </a:lnTo>
                    <a:cubicBezTo>
                      <a:pt x="4584" y="406420"/>
                      <a:pt x="5691" y="402829"/>
                      <a:pt x="6825" y="399364"/>
                    </a:cubicBezTo>
                    <a:cubicBezTo>
                      <a:pt x="9084" y="392355"/>
                      <a:pt x="11439" y="385566"/>
                      <a:pt x="13915" y="378860"/>
                    </a:cubicBezTo>
                    <a:cubicBezTo>
                      <a:pt x="18881" y="365465"/>
                      <a:pt x="24132" y="352339"/>
                      <a:pt x="29945" y="339507"/>
                    </a:cubicBezTo>
                    <a:cubicBezTo>
                      <a:pt x="41391" y="313755"/>
                      <a:pt x="54546" y="288862"/>
                      <a:pt x="69343" y="264778"/>
                    </a:cubicBezTo>
                    <a:cubicBezTo>
                      <a:pt x="98881" y="216669"/>
                      <a:pt x="135248" y="171708"/>
                      <a:pt x="178783" y="133314"/>
                    </a:cubicBezTo>
                    <a:cubicBezTo>
                      <a:pt x="222006" y="94721"/>
                      <a:pt x="272516" y="63149"/>
                      <a:pt x="326538" y="41165"/>
                    </a:cubicBezTo>
                    <a:cubicBezTo>
                      <a:pt x="329909" y="39779"/>
                      <a:pt x="333250" y="38296"/>
                      <a:pt x="336652" y="37004"/>
                    </a:cubicBezTo>
                    <a:lnTo>
                      <a:pt x="346931" y="33348"/>
                    </a:lnTo>
                    <a:cubicBezTo>
                      <a:pt x="353800" y="30974"/>
                      <a:pt x="360623" y="28393"/>
                      <a:pt x="367549" y="26251"/>
                    </a:cubicBezTo>
                    <a:cubicBezTo>
                      <a:pt x="381475" y="22330"/>
                      <a:pt x="395335" y="17855"/>
                      <a:pt x="409444" y="15046"/>
                    </a:cubicBezTo>
                    <a:cubicBezTo>
                      <a:pt x="416475" y="13512"/>
                      <a:pt x="423501" y="11824"/>
                      <a:pt x="430549" y="10471"/>
                    </a:cubicBezTo>
                    <a:lnTo>
                      <a:pt x="451740" y="7026"/>
                    </a:lnTo>
                    <a:lnTo>
                      <a:pt x="462341" y="5344"/>
                    </a:lnTo>
                    <a:lnTo>
                      <a:pt x="472886" y="4230"/>
                    </a:lnTo>
                    <a:lnTo>
                      <a:pt x="493981" y="2110"/>
                    </a:lnTo>
                    <a:cubicBezTo>
                      <a:pt x="550377" y="-2898"/>
                      <a:pt x="609096" y="925"/>
                      <a:pt x="666218" y="14480"/>
                    </a:cubicBezTo>
                    <a:cubicBezTo>
                      <a:pt x="673401" y="15944"/>
                      <a:pt x="680454" y="18039"/>
                      <a:pt x="687508" y="20132"/>
                    </a:cubicBezTo>
                    <a:cubicBezTo>
                      <a:pt x="694543" y="22278"/>
                      <a:pt x="701671" y="24112"/>
                      <a:pt x="708606" y="26585"/>
                    </a:cubicBezTo>
                    <a:lnTo>
                      <a:pt x="729370" y="34144"/>
                    </a:lnTo>
                    <a:lnTo>
                      <a:pt x="734549" y="36064"/>
                    </a:lnTo>
                    <a:lnTo>
                      <a:pt x="739619" y="38254"/>
                    </a:lnTo>
                    <a:lnTo>
                      <a:pt x="749750" y="42661"/>
                    </a:lnTo>
                    <a:cubicBezTo>
                      <a:pt x="756506" y="45596"/>
                      <a:pt x="763273" y="48510"/>
                      <a:pt x="769760" y="51975"/>
                    </a:cubicBezTo>
                    <a:cubicBezTo>
                      <a:pt x="776300" y="55332"/>
                      <a:pt x="782897" y="58599"/>
                      <a:pt x="789357" y="62093"/>
                    </a:cubicBezTo>
                    <a:lnTo>
                      <a:pt x="808347" y="73203"/>
                    </a:lnTo>
                    <a:cubicBezTo>
                      <a:pt x="814743" y="76819"/>
                      <a:pt x="820641" y="81120"/>
                      <a:pt x="826792" y="85078"/>
                    </a:cubicBezTo>
                    <a:cubicBezTo>
                      <a:pt x="851002" y="101400"/>
                      <a:pt x="873885" y="119470"/>
                      <a:pt x="894809" y="139242"/>
                    </a:cubicBezTo>
                    <a:cubicBezTo>
                      <a:pt x="915750" y="159000"/>
                      <a:pt x="935053" y="180142"/>
                      <a:pt x="952703" y="202367"/>
                    </a:cubicBezTo>
                    <a:cubicBezTo>
                      <a:pt x="970359" y="224600"/>
                      <a:pt x="986363" y="247893"/>
                      <a:pt x="1000855" y="272145"/>
                    </a:cubicBezTo>
                    <a:cubicBezTo>
                      <a:pt x="1008009" y="284355"/>
                      <a:pt x="1014955" y="296653"/>
                      <a:pt x="1021351" y="309487"/>
                    </a:cubicBezTo>
                    <a:cubicBezTo>
                      <a:pt x="1024578" y="315896"/>
                      <a:pt x="1027712" y="322365"/>
                      <a:pt x="1030758" y="329086"/>
                    </a:cubicBezTo>
                    <a:cubicBezTo>
                      <a:pt x="1032294" y="332366"/>
                      <a:pt x="1033790" y="335920"/>
                      <a:pt x="1035293" y="339352"/>
                    </a:cubicBezTo>
                    <a:lnTo>
                      <a:pt x="1037565" y="344827"/>
                    </a:lnTo>
                    <a:lnTo>
                      <a:pt x="1038763" y="347833"/>
                    </a:lnTo>
                    <a:lnTo>
                      <a:pt x="1040232" y="351663"/>
                    </a:lnTo>
                    <a:lnTo>
                      <a:pt x="1010951" y="362366"/>
                    </a:lnTo>
                    <a:close/>
                  </a:path>
                </a:pathLst>
              </a:custGeom>
              <a:solidFill>
                <a:srgbClr val="FFA4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EBB923C-B3DF-414C-DE5F-1349C98D90E8}"/>
                  </a:ext>
                </a:extLst>
              </p:cNvPr>
              <p:cNvSpPr/>
              <p:nvPr/>
            </p:nvSpPr>
            <p:spPr>
              <a:xfrm>
                <a:off x="1697883" y="4594726"/>
                <a:ext cx="980644" cy="406278"/>
              </a:xfrm>
              <a:custGeom>
                <a:avLst/>
                <a:gdLst>
                  <a:gd name="connsiteX0" fmla="*/ 951366 w 980644"/>
                  <a:gd name="connsiteY0" fmla="*/ 341903 h 406278"/>
                  <a:gd name="connsiteX1" fmla="*/ 943679 w 980644"/>
                  <a:gd name="connsiteY1" fmla="*/ 323694 h 406278"/>
                  <a:gd name="connsiteX2" fmla="*/ 935362 w 980644"/>
                  <a:gd name="connsiteY2" fmla="*/ 306369 h 406278"/>
                  <a:gd name="connsiteX3" fmla="*/ 916952 w 980644"/>
                  <a:gd name="connsiteY3" fmla="*/ 272833 h 406278"/>
                  <a:gd name="connsiteX4" fmla="*/ 873561 w 980644"/>
                  <a:gd name="connsiteY4" fmla="*/ 209957 h 406278"/>
                  <a:gd name="connsiteX5" fmla="*/ 821824 w 980644"/>
                  <a:gd name="connsiteY5" fmla="*/ 153522 h 406278"/>
                  <a:gd name="connsiteX6" fmla="*/ 761742 w 980644"/>
                  <a:gd name="connsiteY6" fmla="*/ 105677 h 406278"/>
                  <a:gd name="connsiteX7" fmla="*/ 745555 w 980644"/>
                  <a:gd name="connsiteY7" fmla="*/ 95248 h 406278"/>
                  <a:gd name="connsiteX8" fmla="*/ 728924 w 980644"/>
                  <a:gd name="connsiteY8" fmla="*/ 85510 h 406278"/>
                  <a:gd name="connsiteX9" fmla="*/ 711786 w 980644"/>
                  <a:gd name="connsiteY9" fmla="*/ 76678 h 406278"/>
                  <a:gd name="connsiteX10" fmla="*/ 694304 w 980644"/>
                  <a:gd name="connsiteY10" fmla="*/ 68547 h 406278"/>
                  <a:gd name="connsiteX11" fmla="*/ 685462 w 980644"/>
                  <a:gd name="connsiteY11" fmla="*/ 64690 h 406278"/>
                  <a:gd name="connsiteX12" fmla="*/ 681041 w 980644"/>
                  <a:gd name="connsiteY12" fmla="*/ 62765 h 406278"/>
                  <a:gd name="connsiteX13" fmla="*/ 676513 w 980644"/>
                  <a:gd name="connsiteY13" fmla="*/ 61103 h 406278"/>
                  <a:gd name="connsiteX14" fmla="*/ 658386 w 980644"/>
                  <a:gd name="connsiteY14" fmla="*/ 54499 h 406278"/>
                  <a:gd name="connsiteX15" fmla="*/ 639944 w 980644"/>
                  <a:gd name="connsiteY15" fmla="*/ 48875 h 406278"/>
                  <a:gd name="connsiteX16" fmla="*/ 621320 w 980644"/>
                  <a:gd name="connsiteY16" fmla="*/ 43926 h 406278"/>
                  <a:gd name="connsiteX17" fmla="*/ 468720 w 980644"/>
                  <a:gd name="connsiteY17" fmla="*/ 33081 h 406278"/>
                  <a:gd name="connsiteX18" fmla="*/ 449706 w 980644"/>
                  <a:gd name="connsiteY18" fmla="*/ 34997 h 406278"/>
                  <a:gd name="connsiteX19" fmla="*/ 440201 w 980644"/>
                  <a:gd name="connsiteY19" fmla="*/ 35981 h 406278"/>
                  <a:gd name="connsiteX20" fmla="*/ 430741 w 980644"/>
                  <a:gd name="connsiteY20" fmla="*/ 37503 h 406278"/>
                  <a:gd name="connsiteX21" fmla="*/ 411822 w 980644"/>
                  <a:gd name="connsiteY21" fmla="*/ 40562 h 406278"/>
                  <a:gd name="connsiteX22" fmla="*/ 393072 w 980644"/>
                  <a:gd name="connsiteY22" fmla="*/ 44643 h 406278"/>
                  <a:gd name="connsiteX23" fmla="*/ 355966 w 980644"/>
                  <a:gd name="connsiteY23" fmla="*/ 54550 h 406278"/>
                  <a:gd name="connsiteX24" fmla="*/ 337788 w 980644"/>
                  <a:gd name="connsiteY24" fmla="*/ 60823 h 406278"/>
                  <a:gd name="connsiteX25" fmla="*/ 328720 w 980644"/>
                  <a:gd name="connsiteY25" fmla="*/ 64029 h 406278"/>
                  <a:gd name="connsiteX26" fmla="*/ 319829 w 980644"/>
                  <a:gd name="connsiteY26" fmla="*/ 67705 h 406278"/>
                  <a:gd name="connsiteX27" fmla="*/ 189841 w 980644"/>
                  <a:gd name="connsiteY27" fmla="*/ 148796 h 406278"/>
                  <a:gd name="connsiteX28" fmla="*/ 92173 w 980644"/>
                  <a:gd name="connsiteY28" fmla="*/ 266229 h 406278"/>
                  <a:gd name="connsiteX29" fmla="*/ 56572 w 980644"/>
                  <a:gd name="connsiteY29" fmla="*/ 333757 h 406278"/>
                  <a:gd name="connsiteX30" fmla="*/ 42143 w 980644"/>
                  <a:gd name="connsiteY30" fmla="*/ 369165 h 406278"/>
                  <a:gd name="connsiteX31" fmla="*/ 35864 w 980644"/>
                  <a:gd name="connsiteY31" fmla="*/ 387319 h 406278"/>
                  <a:gd name="connsiteX32" fmla="*/ 30307 w 980644"/>
                  <a:gd name="connsiteY32" fmla="*/ 406278 h 406278"/>
                  <a:gd name="connsiteX33" fmla="*/ 0 w 980644"/>
                  <a:gd name="connsiteY33" fmla="*/ 398968 h 406278"/>
                  <a:gd name="connsiteX34" fmla="*/ 1598 w 980644"/>
                  <a:gd name="connsiteY34" fmla="*/ 392933 h 406278"/>
                  <a:gd name="connsiteX35" fmla="*/ 3092 w 980644"/>
                  <a:gd name="connsiteY35" fmla="*/ 387735 h 406278"/>
                  <a:gd name="connsiteX36" fmla="*/ 6190 w 980644"/>
                  <a:gd name="connsiteY36" fmla="*/ 377754 h 406278"/>
                  <a:gd name="connsiteX37" fmla="*/ 12874 w 980644"/>
                  <a:gd name="connsiteY37" fmla="*/ 358426 h 406278"/>
                  <a:gd name="connsiteX38" fmla="*/ 28104 w 980644"/>
                  <a:gd name="connsiteY38" fmla="*/ 321044 h 406278"/>
                  <a:gd name="connsiteX39" fmla="*/ 65605 w 980644"/>
                  <a:gd name="connsiteY39" fmla="*/ 249916 h 406278"/>
                  <a:gd name="connsiteX40" fmla="*/ 169158 w 980644"/>
                  <a:gd name="connsiteY40" fmla="*/ 125468 h 406278"/>
                  <a:gd name="connsiteX41" fmla="*/ 308029 w 980644"/>
                  <a:gd name="connsiteY41" fmla="*/ 38849 h 406278"/>
                  <a:gd name="connsiteX42" fmla="*/ 317532 w 980644"/>
                  <a:gd name="connsiteY42" fmla="*/ 34929 h 406278"/>
                  <a:gd name="connsiteX43" fmla="*/ 327204 w 980644"/>
                  <a:gd name="connsiteY43" fmla="*/ 31497 h 406278"/>
                  <a:gd name="connsiteX44" fmla="*/ 346602 w 980644"/>
                  <a:gd name="connsiteY44" fmla="*/ 24811 h 406278"/>
                  <a:gd name="connsiteX45" fmla="*/ 386103 w 980644"/>
                  <a:gd name="connsiteY45" fmla="*/ 14257 h 406278"/>
                  <a:gd name="connsiteX46" fmla="*/ 406030 w 980644"/>
                  <a:gd name="connsiteY46" fmla="*/ 9928 h 406278"/>
                  <a:gd name="connsiteX47" fmla="*/ 426085 w 980644"/>
                  <a:gd name="connsiteY47" fmla="*/ 6677 h 406278"/>
                  <a:gd name="connsiteX48" fmla="*/ 436116 w 980644"/>
                  <a:gd name="connsiteY48" fmla="*/ 5075 h 406278"/>
                  <a:gd name="connsiteX49" fmla="*/ 446141 w 980644"/>
                  <a:gd name="connsiteY49" fmla="*/ 4025 h 406278"/>
                  <a:gd name="connsiteX50" fmla="*/ 466196 w 980644"/>
                  <a:gd name="connsiteY50" fmla="*/ 2007 h 406278"/>
                  <a:gd name="connsiteX51" fmla="*/ 628615 w 980644"/>
                  <a:gd name="connsiteY51" fmla="*/ 13615 h 406278"/>
                  <a:gd name="connsiteX52" fmla="*/ 648571 w 980644"/>
                  <a:gd name="connsiteY52" fmla="*/ 18916 h 406278"/>
                  <a:gd name="connsiteX53" fmla="*/ 668342 w 980644"/>
                  <a:gd name="connsiteY53" fmla="*/ 24953 h 406278"/>
                  <a:gd name="connsiteX54" fmla="*/ 687787 w 980644"/>
                  <a:gd name="connsiteY54" fmla="*/ 32034 h 406278"/>
                  <a:gd name="connsiteX55" fmla="*/ 692640 w 980644"/>
                  <a:gd name="connsiteY55" fmla="*/ 33824 h 406278"/>
                  <a:gd name="connsiteX56" fmla="*/ 697385 w 980644"/>
                  <a:gd name="connsiteY56" fmla="*/ 35883 h 406278"/>
                  <a:gd name="connsiteX57" fmla="*/ 706871 w 980644"/>
                  <a:gd name="connsiteY57" fmla="*/ 40014 h 406278"/>
                  <a:gd name="connsiteX58" fmla="*/ 725617 w 980644"/>
                  <a:gd name="connsiteY58" fmla="*/ 48736 h 406278"/>
                  <a:gd name="connsiteX59" fmla="*/ 743984 w 980644"/>
                  <a:gd name="connsiteY59" fmla="*/ 58211 h 406278"/>
                  <a:gd name="connsiteX60" fmla="*/ 761795 w 980644"/>
                  <a:gd name="connsiteY60" fmla="*/ 68636 h 406278"/>
                  <a:gd name="connsiteX61" fmla="*/ 779111 w 980644"/>
                  <a:gd name="connsiteY61" fmla="*/ 79789 h 406278"/>
                  <a:gd name="connsiteX62" fmla="*/ 843161 w 980644"/>
                  <a:gd name="connsiteY62" fmla="*/ 130791 h 406278"/>
                  <a:gd name="connsiteX63" fmla="*/ 897976 w 980644"/>
                  <a:gd name="connsiteY63" fmla="*/ 190572 h 406278"/>
                  <a:gd name="connsiteX64" fmla="*/ 943748 w 980644"/>
                  <a:gd name="connsiteY64" fmla="*/ 256898 h 406278"/>
                  <a:gd name="connsiteX65" fmla="*/ 963201 w 980644"/>
                  <a:gd name="connsiteY65" fmla="*/ 292337 h 406278"/>
                  <a:gd name="connsiteX66" fmla="*/ 972064 w 980644"/>
                  <a:gd name="connsiteY66" fmla="*/ 310798 h 406278"/>
                  <a:gd name="connsiteX67" fmla="*/ 976289 w 980644"/>
                  <a:gd name="connsiteY67" fmla="*/ 320357 h 406278"/>
                  <a:gd name="connsiteX68" fmla="*/ 980645 w 980644"/>
                  <a:gd name="connsiteY68" fmla="*/ 331191 h 406278"/>
                  <a:gd name="connsiteX69" fmla="*/ 951366 w 980644"/>
                  <a:gd name="connsiteY69" fmla="*/ 341903 h 40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980644" h="406278">
                    <a:moveTo>
                      <a:pt x="951366" y="341903"/>
                    </a:moveTo>
                    <a:cubicBezTo>
                      <a:pt x="948840" y="335247"/>
                      <a:pt x="946377" y="329641"/>
                      <a:pt x="943679" y="323694"/>
                    </a:cubicBezTo>
                    <a:cubicBezTo>
                      <a:pt x="941025" y="317833"/>
                      <a:pt x="938236" y="312076"/>
                      <a:pt x="935362" y="306369"/>
                    </a:cubicBezTo>
                    <a:cubicBezTo>
                      <a:pt x="929667" y="294923"/>
                      <a:pt x="923388" y="283832"/>
                      <a:pt x="916952" y="272833"/>
                    </a:cubicBezTo>
                    <a:cubicBezTo>
                      <a:pt x="903881" y="250964"/>
                      <a:pt x="889425" y="229930"/>
                      <a:pt x="873561" y="209957"/>
                    </a:cubicBezTo>
                    <a:cubicBezTo>
                      <a:pt x="857701" y="189986"/>
                      <a:pt x="840431" y="171088"/>
                      <a:pt x="821824" y="153522"/>
                    </a:cubicBezTo>
                    <a:cubicBezTo>
                      <a:pt x="803228" y="135940"/>
                      <a:pt x="783012" y="120027"/>
                      <a:pt x="761742" y="105677"/>
                    </a:cubicBezTo>
                    <a:cubicBezTo>
                      <a:pt x="756334" y="102220"/>
                      <a:pt x="751169" y="98386"/>
                      <a:pt x="745555" y="95248"/>
                    </a:cubicBezTo>
                    <a:lnTo>
                      <a:pt x="728924" y="85510"/>
                    </a:lnTo>
                    <a:cubicBezTo>
                      <a:pt x="723270" y="82462"/>
                      <a:pt x="717497" y="79624"/>
                      <a:pt x="711786" y="76678"/>
                    </a:cubicBezTo>
                    <a:cubicBezTo>
                      <a:pt x="706124" y="73622"/>
                      <a:pt x="700205" y="71104"/>
                      <a:pt x="694304" y="68547"/>
                    </a:cubicBezTo>
                    <a:lnTo>
                      <a:pt x="685462" y="64690"/>
                    </a:lnTo>
                    <a:lnTo>
                      <a:pt x="681041" y="62765"/>
                    </a:lnTo>
                    <a:lnTo>
                      <a:pt x="676513" y="61103"/>
                    </a:lnTo>
                    <a:lnTo>
                      <a:pt x="658386" y="54499"/>
                    </a:lnTo>
                    <a:cubicBezTo>
                      <a:pt x="652336" y="52325"/>
                      <a:pt x="646088" y="50766"/>
                      <a:pt x="639944" y="48875"/>
                    </a:cubicBezTo>
                    <a:cubicBezTo>
                      <a:pt x="633781" y="47040"/>
                      <a:pt x="627627" y="45180"/>
                      <a:pt x="621320" y="43926"/>
                    </a:cubicBezTo>
                    <a:cubicBezTo>
                      <a:pt x="571307" y="32095"/>
                      <a:pt x="519500" y="28544"/>
                      <a:pt x="468720" y="33081"/>
                    </a:cubicBezTo>
                    <a:lnTo>
                      <a:pt x="449706" y="34997"/>
                    </a:lnTo>
                    <a:lnTo>
                      <a:pt x="440201" y="35981"/>
                    </a:lnTo>
                    <a:lnTo>
                      <a:pt x="430741" y="37503"/>
                    </a:lnTo>
                    <a:lnTo>
                      <a:pt x="411822" y="40562"/>
                    </a:lnTo>
                    <a:cubicBezTo>
                      <a:pt x="405546" y="41771"/>
                      <a:pt x="399322" y="43288"/>
                      <a:pt x="393072" y="44643"/>
                    </a:cubicBezTo>
                    <a:cubicBezTo>
                      <a:pt x="380507" y="47100"/>
                      <a:pt x="368307" y="51129"/>
                      <a:pt x="355966" y="54550"/>
                    </a:cubicBezTo>
                    <a:cubicBezTo>
                      <a:pt x="349846" y="56440"/>
                      <a:pt x="343850" y="58741"/>
                      <a:pt x="337788" y="60823"/>
                    </a:cubicBezTo>
                    <a:lnTo>
                      <a:pt x="328720" y="64029"/>
                    </a:lnTo>
                    <a:cubicBezTo>
                      <a:pt x="325723" y="65165"/>
                      <a:pt x="322794" y="66483"/>
                      <a:pt x="319829" y="67705"/>
                    </a:cubicBezTo>
                    <a:cubicBezTo>
                      <a:pt x="272306" y="87059"/>
                      <a:pt x="228065" y="114668"/>
                      <a:pt x="189841" y="148796"/>
                    </a:cubicBezTo>
                    <a:cubicBezTo>
                      <a:pt x="151362" y="182702"/>
                      <a:pt x="118816" y="222829"/>
                      <a:pt x="92173" y="266229"/>
                    </a:cubicBezTo>
                    <a:cubicBezTo>
                      <a:pt x="78831" y="287937"/>
                      <a:pt x="66911" y="310484"/>
                      <a:pt x="56572" y="333757"/>
                    </a:cubicBezTo>
                    <a:cubicBezTo>
                      <a:pt x="51310" y="345353"/>
                      <a:pt x="46589" y="357195"/>
                      <a:pt x="42143" y="369165"/>
                    </a:cubicBezTo>
                    <a:cubicBezTo>
                      <a:pt x="39930" y="375155"/>
                      <a:pt x="37837" y="381199"/>
                      <a:pt x="35864" y="387319"/>
                    </a:cubicBezTo>
                    <a:cubicBezTo>
                      <a:pt x="33850" y="393516"/>
                      <a:pt x="32076" y="399404"/>
                      <a:pt x="30307" y="406278"/>
                    </a:cubicBezTo>
                    <a:lnTo>
                      <a:pt x="0" y="398968"/>
                    </a:lnTo>
                    <a:lnTo>
                      <a:pt x="1598" y="392933"/>
                    </a:lnTo>
                    <a:lnTo>
                      <a:pt x="3092" y="387735"/>
                    </a:lnTo>
                    <a:cubicBezTo>
                      <a:pt x="4095" y="384351"/>
                      <a:pt x="5123" y="381011"/>
                      <a:pt x="6190" y="377754"/>
                    </a:cubicBezTo>
                    <a:cubicBezTo>
                      <a:pt x="8306" y="371189"/>
                      <a:pt x="10529" y="364774"/>
                      <a:pt x="12874" y="358426"/>
                    </a:cubicBezTo>
                    <a:cubicBezTo>
                      <a:pt x="17581" y="345744"/>
                      <a:pt x="22565" y="333259"/>
                      <a:pt x="28104" y="321044"/>
                    </a:cubicBezTo>
                    <a:cubicBezTo>
                      <a:pt x="38997" y="296532"/>
                      <a:pt x="51535" y="272811"/>
                      <a:pt x="65605" y="249916"/>
                    </a:cubicBezTo>
                    <a:cubicBezTo>
                      <a:pt x="93694" y="204162"/>
                      <a:pt x="128151" y="161619"/>
                      <a:pt x="169158" y="125468"/>
                    </a:cubicBezTo>
                    <a:cubicBezTo>
                      <a:pt x="209880" y="89108"/>
                      <a:pt x="257258" y="59517"/>
                      <a:pt x="308029" y="38849"/>
                    </a:cubicBezTo>
                    <a:cubicBezTo>
                      <a:pt x="311198" y="37544"/>
                      <a:pt x="314332" y="36143"/>
                      <a:pt x="317532" y="34929"/>
                    </a:cubicBezTo>
                    <a:lnTo>
                      <a:pt x="327204" y="31497"/>
                    </a:lnTo>
                    <a:cubicBezTo>
                      <a:pt x="333670" y="29269"/>
                      <a:pt x="340080" y="26829"/>
                      <a:pt x="346602" y="24811"/>
                    </a:cubicBezTo>
                    <a:cubicBezTo>
                      <a:pt x="359735" y="21140"/>
                      <a:pt x="372767" y="16888"/>
                      <a:pt x="386103" y="14257"/>
                    </a:cubicBezTo>
                    <a:cubicBezTo>
                      <a:pt x="392745" y="12812"/>
                      <a:pt x="399369" y="11210"/>
                      <a:pt x="406030" y="9928"/>
                    </a:cubicBezTo>
                    <a:lnTo>
                      <a:pt x="426085" y="6677"/>
                    </a:lnTo>
                    <a:lnTo>
                      <a:pt x="436116" y="5075"/>
                    </a:lnTo>
                    <a:lnTo>
                      <a:pt x="446141" y="4025"/>
                    </a:lnTo>
                    <a:lnTo>
                      <a:pt x="466196" y="2007"/>
                    </a:lnTo>
                    <a:cubicBezTo>
                      <a:pt x="519783" y="-2765"/>
                      <a:pt x="575047" y="922"/>
                      <a:pt x="628615" y="13615"/>
                    </a:cubicBezTo>
                    <a:cubicBezTo>
                      <a:pt x="635359" y="14974"/>
                      <a:pt x="641964" y="16952"/>
                      <a:pt x="648571" y="18916"/>
                    </a:cubicBezTo>
                    <a:cubicBezTo>
                      <a:pt x="655161" y="20934"/>
                      <a:pt x="661849" y="22630"/>
                      <a:pt x="668342" y="24953"/>
                    </a:cubicBezTo>
                    <a:lnTo>
                      <a:pt x="687787" y="32034"/>
                    </a:lnTo>
                    <a:lnTo>
                      <a:pt x="692640" y="33824"/>
                    </a:lnTo>
                    <a:lnTo>
                      <a:pt x="697385" y="35883"/>
                    </a:lnTo>
                    <a:lnTo>
                      <a:pt x="706871" y="40014"/>
                    </a:lnTo>
                    <a:cubicBezTo>
                      <a:pt x="713199" y="42759"/>
                      <a:pt x="719542" y="45475"/>
                      <a:pt x="725617" y="48736"/>
                    </a:cubicBezTo>
                    <a:cubicBezTo>
                      <a:pt x="731742" y="51889"/>
                      <a:pt x="737928" y="54940"/>
                      <a:pt x="743984" y="58211"/>
                    </a:cubicBezTo>
                    <a:lnTo>
                      <a:pt x="761795" y="68636"/>
                    </a:lnTo>
                    <a:cubicBezTo>
                      <a:pt x="767800" y="72014"/>
                      <a:pt x="773330" y="76083"/>
                      <a:pt x="779111" y="79789"/>
                    </a:cubicBezTo>
                    <a:cubicBezTo>
                      <a:pt x="801851" y="95123"/>
                      <a:pt x="823400" y="112115"/>
                      <a:pt x="843161" y="130791"/>
                    </a:cubicBezTo>
                    <a:cubicBezTo>
                      <a:pt x="862935" y="149453"/>
                      <a:pt x="881221" y="169474"/>
                      <a:pt x="897976" y="190572"/>
                    </a:cubicBezTo>
                    <a:cubicBezTo>
                      <a:pt x="914737" y="211674"/>
                      <a:pt x="929967" y="233837"/>
                      <a:pt x="943748" y="256898"/>
                    </a:cubicBezTo>
                    <a:cubicBezTo>
                      <a:pt x="950543" y="268501"/>
                      <a:pt x="957156" y="280197"/>
                      <a:pt x="963201" y="292337"/>
                    </a:cubicBezTo>
                    <a:cubicBezTo>
                      <a:pt x="966253" y="298395"/>
                      <a:pt x="969213" y="304508"/>
                      <a:pt x="972064" y="310798"/>
                    </a:cubicBezTo>
                    <a:cubicBezTo>
                      <a:pt x="973513" y="313888"/>
                      <a:pt x="974886" y="317165"/>
                      <a:pt x="976289" y="320357"/>
                    </a:cubicBezTo>
                    <a:cubicBezTo>
                      <a:pt x="977733" y="323831"/>
                      <a:pt x="978908" y="326572"/>
                      <a:pt x="980645" y="331191"/>
                    </a:cubicBezTo>
                    <a:lnTo>
                      <a:pt x="951366" y="341903"/>
                    </a:lnTo>
                    <a:close/>
                  </a:path>
                </a:pathLst>
              </a:custGeom>
              <a:solidFill>
                <a:srgbClr val="FFE30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6BBEC95-49DC-326B-1986-43818EA13E8B}"/>
                  </a:ext>
                </a:extLst>
              </p:cNvPr>
              <p:cNvSpPr/>
              <p:nvPr/>
            </p:nvSpPr>
            <p:spPr>
              <a:xfrm>
                <a:off x="1728195" y="4625905"/>
                <a:ext cx="921059" cy="382412"/>
              </a:xfrm>
              <a:custGeom>
                <a:avLst/>
                <a:gdLst>
                  <a:gd name="connsiteX0" fmla="*/ 891774 w 921059"/>
                  <a:gd name="connsiteY0" fmla="*/ 321432 h 382412"/>
                  <a:gd name="connsiteX1" fmla="*/ 884982 w 921059"/>
                  <a:gd name="connsiteY1" fmla="*/ 305406 h 382412"/>
                  <a:gd name="connsiteX2" fmla="*/ 877207 w 921059"/>
                  <a:gd name="connsiteY2" fmla="*/ 289219 h 382412"/>
                  <a:gd name="connsiteX3" fmla="*/ 859842 w 921059"/>
                  <a:gd name="connsiteY3" fmla="*/ 257586 h 382412"/>
                  <a:gd name="connsiteX4" fmla="*/ 818831 w 921059"/>
                  <a:gd name="connsiteY4" fmla="*/ 198162 h 382412"/>
                  <a:gd name="connsiteX5" fmla="*/ 770173 w 921059"/>
                  <a:gd name="connsiteY5" fmla="*/ 145073 h 382412"/>
                  <a:gd name="connsiteX6" fmla="*/ 714059 w 921059"/>
                  <a:gd name="connsiteY6" fmla="*/ 100389 h 382412"/>
                  <a:gd name="connsiteX7" fmla="*/ 699003 w 921059"/>
                  <a:gd name="connsiteY7" fmla="*/ 90682 h 382412"/>
                  <a:gd name="connsiteX8" fmla="*/ 683552 w 921059"/>
                  <a:gd name="connsiteY8" fmla="*/ 81629 h 382412"/>
                  <a:gd name="connsiteX9" fmla="*/ 667642 w 921059"/>
                  <a:gd name="connsiteY9" fmla="*/ 73440 h 382412"/>
                  <a:gd name="connsiteX10" fmla="*/ 651426 w 921059"/>
                  <a:gd name="connsiteY10" fmla="*/ 65900 h 382412"/>
                  <a:gd name="connsiteX11" fmla="*/ 643229 w 921059"/>
                  <a:gd name="connsiteY11" fmla="*/ 62319 h 382412"/>
                  <a:gd name="connsiteX12" fmla="*/ 639133 w 921059"/>
                  <a:gd name="connsiteY12" fmla="*/ 60525 h 382412"/>
                  <a:gd name="connsiteX13" fmla="*/ 634932 w 921059"/>
                  <a:gd name="connsiteY13" fmla="*/ 58991 h 382412"/>
                  <a:gd name="connsiteX14" fmla="*/ 618126 w 921059"/>
                  <a:gd name="connsiteY14" fmla="*/ 52865 h 382412"/>
                  <a:gd name="connsiteX15" fmla="*/ 601013 w 921059"/>
                  <a:gd name="connsiteY15" fmla="*/ 47656 h 382412"/>
                  <a:gd name="connsiteX16" fmla="*/ 583723 w 921059"/>
                  <a:gd name="connsiteY16" fmla="*/ 43060 h 382412"/>
                  <a:gd name="connsiteX17" fmla="*/ 440941 w 921059"/>
                  <a:gd name="connsiteY17" fmla="*/ 32976 h 382412"/>
                  <a:gd name="connsiteX18" fmla="*/ 422966 w 921059"/>
                  <a:gd name="connsiteY18" fmla="*/ 34790 h 382412"/>
                  <a:gd name="connsiteX19" fmla="*/ 413980 w 921059"/>
                  <a:gd name="connsiteY19" fmla="*/ 35710 h 382412"/>
                  <a:gd name="connsiteX20" fmla="*/ 405090 w 921059"/>
                  <a:gd name="connsiteY20" fmla="*/ 37151 h 382412"/>
                  <a:gd name="connsiteX21" fmla="*/ 387306 w 921059"/>
                  <a:gd name="connsiteY21" fmla="*/ 40017 h 382412"/>
                  <a:gd name="connsiteX22" fmla="*/ 369735 w 921059"/>
                  <a:gd name="connsiteY22" fmla="*/ 43852 h 382412"/>
                  <a:gd name="connsiteX23" fmla="*/ 335023 w 921059"/>
                  <a:gd name="connsiteY23" fmla="*/ 53108 h 382412"/>
                  <a:gd name="connsiteX24" fmla="*/ 318065 w 921059"/>
                  <a:gd name="connsiteY24" fmla="*/ 58971 h 382412"/>
                  <a:gd name="connsiteX25" fmla="*/ 309604 w 921059"/>
                  <a:gd name="connsiteY25" fmla="*/ 61952 h 382412"/>
                  <a:gd name="connsiteX26" fmla="*/ 301323 w 921059"/>
                  <a:gd name="connsiteY26" fmla="*/ 65385 h 382412"/>
                  <a:gd name="connsiteX27" fmla="*/ 180218 w 921059"/>
                  <a:gd name="connsiteY27" fmla="*/ 140946 h 382412"/>
                  <a:gd name="connsiteX28" fmla="*/ 88434 w 921059"/>
                  <a:gd name="connsiteY28" fmla="*/ 251364 h 382412"/>
                  <a:gd name="connsiteX29" fmla="*/ 54732 w 921059"/>
                  <a:gd name="connsiteY29" fmla="*/ 315292 h 382412"/>
                  <a:gd name="connsiteX30" fmla="*/ 41106 w 921059"/>
                  <a:gd name="connsiteY30" fmla="*/ 348728 h 382412"/>
                  <a:gd name="connsiteX31" fmla="*/ 35231 w 921059"/>
                  <a:gd name="connsiteY31" fmla="*/ 365707 h 382412"/>
                  <a:gd name="connsiteX32" fmla="*/ 30307 w 921059"/>
                  <a:gd name="connsiteY32" fmla="*/ 382413 h 382412"/>
                  <a:gd name="connsiteX33" fmla="*/ 0 w 921059"/>
                  <a:gd name="connsiteY33" fmla="*/ 375102 h 382412"/>
                  <a:gd name="connsiteX34" fmla="*/ 5558 w 921059"/>
                  <a:gd name="connsiteY34" fmla="*/ 356143 h 382412"/>
                  <a:gd name="connsiteX35" fmla="*/ 11837 w 921059"/>
                  <a:gd name="connsiteY35" fmla="*/ 337988 h 382412"/>
                  <a:gd name="connsiteX36" fmla="*/ 26265 w 921059"/>
                  <a:gd name="connsiteY36" fmla="*/ 302581 h 382412"/>
                  <a:gd name="connsiteX37" fmla="*/ 61866 w 921059"/>
                  <a:gd name="connsiteY37" fmla="*/ 235053 h 382412"/>
                  <a:gd name="connsiteX38" fmla="*/ 159535 w 921059"/>
                  <a:gd name="connsiteY38" fmla="*/ 117619 h 382412"/>
                  <a:gd name="connsiteX39" fmla="*/ 289523 w 921059"/>
                  <a:gd name="connsiteY39" fmla="*/ 36529 h 382412"/>
                  <a:gd name="connsiteX40" fmla="*/ 298413 w 921059"/>
                  <a:gd name="connsiteY40" fmla="*/ 32852 h 382412"/>
                  <a:gd name="connsiteX41" fmla="*/ 307481 w 921059"/>
                  <a:gd name="connsiteY41" fmla="*/ 29647 h 382412"/>
                  <a:gd name="connsiteX42" fmla="*/ 325659 w 921059"/>
                  <a:gd name="connsiteY42" fmla="*/ 23373 h 382412"/>
                  <a:gd name="connsiteX43" fmla="*/ 362765 w 921059"/>
                  <a:gd name="connsiteY43" fmla="*/ 13467 h 382412"/>
                  <a:gd name="connsiteX44" fmla="*/ 381515 w 921059"/>
                  <a:gd name="connsiteY44" fmla="*/ 9385 h 382412"/>
                  <a:gd name="connsiteX45" fmla="*/ 400434 w 921059"/>
                  <a:gd name="connsiteY45" fmla="*/ 6326 h 382412"/>
                  <a:gd name="connsiteX46" fmla="*/ 409895 w 921059"/>
                  <a:gd name="connsiteY46" fmla="*/ 4805 h 382412"/>
                  <a:gd name="connsiteX47" fmla="*/ 419399 w 921059"/>
                  <a:gd name="connsiteY47" fmla="*/ 3820 h 382412"/>
                  <a:gd name="connsiteX48" fmla="*/ 438413 w 921059"/>
                  <a:gd name="connsiteY48" fmla="*/ 1905 h 382412"/>
                  <a:gd name="connsiteX49" fmla="*/ 591013 w 921059"/>
                  <a:gd name="connsiteY49" fmla="*/ 12750 h 382412"/>
                  <a:gd name="connsiteX50" fmla="*/ 609637 w 921059"/>
                  <a:gd name="connsiteY50" fmla="*/ 17699 h 382412"/>
                  <a:gd name="connsiteX51" fmla="*/ 628080 w 921059"/>
                  <a:gd name="connsiteY51" fmla="*/ 23322 h 382412"/>
                  <a:gd name="connsiteX52" fmla="*/ 646206 w 921059"/>
                  <a:gd name="connsiteY52" fmla="*/ 29926 h 382412"/>
                  <a:gd name="connsiteX53" fmla="*/ 650734 w 921059"/>
                  <a:gd name="connsiteY53" fmla="*/ 31588 h 382412"/>
                  <a:gd name="connsiteX54" fmla="*/ 655155 w 921059"/>
                  <a:gd name="connsiteY54" fmla="*/ 33513 h 382412"/>
                  <a:gd name="connsiteX55" fmla="*/ 663997 w 921059"/>
                  <a:gd name="connsiteY55" fmla="*/ 37371 h 382412"/>
                  <a:gd name="connsiteX56" fmla="*/ 681479 w 921059"/>
                  <a:gd name="connsiteY56" fmla="*/ 45501 h 382412"/>
                  <a:gd name="connsiteX57" fmla="*/ 698617 w 921059"/>
                  <a:gd name="connsiteY57" fmla="*/ 54334 h 382412"/>
                  <a:gd name="connsiteX58" fmla="*/ 715248 w 921059"/>
                  <a:gd name="connsiteY58" fmla="*/ 64072 h 382412"/>
                  <a:gd name="connsiteX59" fmla="*/ 731435 w 921059"/>
                  <a:gd name="connsiteY59" fmla="*/ 74500 h 382412"/>
                  <a:gd name="connsiteX60" fmla="*/ 791517 w 921059"/>
                  <a:gd name="connsiteY60" fmla="*/ 122346 h 382412"/>
                  <a:gd name="connsiteX61" fmla="*/ 843255 w 921059"/>
                  <a:gd name="connsiteY61" fmla="*/ 178781 h 382412"/>
                  <a:gd name="connsiteX62" fmla="*/ 886645 w 921059"/>
                  <a:gd name="connsiteY62" fmla="*/ 241657 h 382412"/>
                  <a:gd name="connsiteX63" fmla="*/ 905055 w 921059"/>
                  <a:gd name="connsiteY63" fmla="*/ 275192 h 382412"/>
                  <a:gd name="connsiteX64" fmla="*/ 913372 w 921059"/>
                  <a:gd name="connsiteY64" fmla="*/ 292517 h 382412"/>
                  <a:gd name="connsiteX65" fmla="*/ 921060 w 921059"/>
                  <a:gd name="connsiteY65" fmla="*/ 310726 h 382412"/>
                  <a:gd name="connsiteX66" fmla="*/ 891774 w 921059"/>
                  <a:gd name="connsiteY66" fmla="*/ 321432 h 38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921059" h="382412">
                    <a:moveTo>
                      <a:pt x="891774" y="321432"/>
                    </a:moveTo>
                    <a:cubicBezTo>
                      <a:pt x="889904" y="316500"/>
                      <a:pt x="887416" y="310737"/>
                      <a:pt x="884982" y="305406"/>
                    </a:cubicBezTo>
                    <a:cubicBezTo>
                      <a:pt x="882523" y="299976"/>
                      <a:pt x="879908" y="294577"/>
                      <a:pt x="877207" y="289219"/>
                    </a:cubicBezTo>
                    <a:cubicBezTo>
                      <a:pt x="871863" y="278467"/>
                      <a:pt x="865918" y="267978"/>
                      <a:pt x="859842" y="257586"/>
                    </a:cubicBezTo>
                    <a:cubicBezTo>
                      <a:pt x="847481" y="236908"/>
                      <a:pt x="833798" y="217005"/>
                      <a:pt x="818831" y="198162"/>
                    </a:cubicBezTo>
                    <a:cubicBezTo>
                      <a:pt x="803864" y="179317"/>
                      <a:pt x="787611" y="161542"/>
                      <a:pt x="770173" y="145073"/>
                    </a:cubicBezTo>
                    <a:cubicBezTo>
                      <a:pt x="752742" y="128585"/>
                      <a:pt x="733859" y="113751"/>
                      <a:pt x="714059" y="100389"/>
                    </a:cubicBezTo>
                    <a:cubicBezTo>
                      <a:pt x="709024" y="97181"/>
                      <a:pt x="704224" y="93582"/>
                      <a:pt x="699003" y="90682"/>
                    </a:cubicBezTo>
                    <a:lnTo>
                      <a:pt x="683552" y="81629"/>
                    </a:lnTo>
                    <a:cubicBezTo>
                      <a:pt x="678299" y="78802"/>
                      <a:pt x="672939" y="76181"/>
                      <a:pt x="667642" y="73440"/>
                    </a:cubicBezTo>
                    <a:cubicBezTo>
                      <a:pt x="662395" y="70589"/>
                      <a:pt x="656898" y="68267"/>
                      <a:pt x="651426" y="65900"/>
                    </a:cubicBezTo>
                    <a:lnTo>
                      <a:pt x="643229" y="62319"/>
                    </a:lnTo>
                    <a:lnTo>
                      <a:pt x="639133" y="60525"/>
                    </a:lnTo>
                    <a:lnTo>
                      <a:pt x="634932" y="58991"/>
                    </a:lnTo>
                    <a:lnTo>
                      <a:pt x="618126" y="52865"/>
                    </a:lnTo>
                    <a:cubicBezTo>
                      <a:pt x="612517" y="50840"/>
                      <a:pt x="606709" y="49419"/>
                      <a:pt x="601013" y="47656"/>
                    </a:cubicBezTo>
                    <a:cubicBezTo>
                      <a:pt x="595298" y="45949"/>
                      <a:pt x="589589" y="44208"/>
                      <a:pt x="583723" y="43060"/>
                    </a:cubicBezTo>
                    <a:cubicBezTo>
                      <a:pt x="537264" y="32092"/>
                      <a:pt x="488914" y="28677"/>
                      <a:pt x="440941" y="32976"/>
                    </a:cubicBezTo>
                    <a:lnTo>
                      <a:pt x="422966" y="34790"/>
                    </a:lnTo>
                    <a:lnTo>
                      <a:pt x="413980" y="35710"/>
                    </a:lnTo>
                    <a:lnTo>
                      <a:pt x="405090" y="37151"/>
                    </a:lnTo>
                    <a:lnTo>
                      <a:pt x="387306" y="40017"/>
                    </a:lnTo>
                    <a:cubicBezTo>
                      <a:pt x="381418" y="41153"/>
                      <a:pt x="375596" y="42588"/>
                      <a:pt x="369735" y="43852"/>
                    </a:cubicBezTo>
                    <a:cubicBezTo>
                      <a:pt x="357940" y="46133"/>
                      <a:pt x="346569" y="49938"/>
                      <a:pt x="335023" y="53108"/>
                    </a:cubicBezTo>
                    <a:cubicBezTo>
                      <a:pt x="329306" y="54871"/>
                      <a:pt x="323723" y="57033"/>
                      <a:pt x="318065" y="58971"/>
                    </a:cubicBezTo>
                    <a:lnTo>
                      <a:pt x="309604" y="61952"/>
                    </a:lnTo>
                    <a:cubicBezTo>
                      <a:pt x="306807" y="63009"/>
                      <a:pt x="304086" y="64249"/>
                      <a:pt x="301323" y="65385"/>
                    </a:cubicBezTo>
                    <a:cubicBezTo>
                      <a:pt x="257048" y="83424"/>
                      <a:pt x="215942" y="109052"/>
                      <a:pt x="180218" y="140946"/>
                    </a:cubicBezTo>
                    <a:cubicBezTo>
                      <a:pt x="144266" y="172609"/>
                      <a:pt x="113633" y="210320"/>
                      <a:pt x="88434" y="251364"/>
                    </a:cubicBezTo>
                    <a:cubicBezTo>
                      <a:pt x="75820" y="271885"/>
                      <a:pt x="64516" y="293257"/>
                      <a:pt x="54732" y="315292"/>
                    </a:cubicBezTo>
                    <a:cubicBezTo>
                      <a:pt x="49748" y="326267"/>
                      <a:pt x="45288" y="337468"/>
                      <a:pt x="41106" y="348728"/>
                    </a:cubicBezTo>
                    <a:cubicBezTo>
                      <a:pt x="39024" y="354362"/>
                      <a:pt x="37059" y="360031"/>
                      <a:pt x="35231" y="365707"/>
                    </a:cubicBezTo>
                    <a:cubicBezTo>
                      <a:pt x="33399" y="371290"/>
                      <a:pt x="31633" y="377286"/>
                      <a:pt x="30307" y="382413"/>
                    </a:cubicBezTo>
                    <a:lnTo>
                      <a:pt x="0" y="375102"/>
                    </a:lnTo>
                    <a:cubicBezTo>
                      <a:pt x="1770" y="368229"/>
                      <a:pt x="3543" y="362339"/>
                      <a:pt x="5558" y="356143"/>
                    </a:cubicBezTo>
                    <a:cubicBezTo>
                      <a:pt x="7530" y="350022"/>
                      <a:pt x="9625" y="343979"/>
                      <a:pt x="11837" y="337988"/>
                    </a:cubicBezTo>
                    <a:cubicBezTo>
                      <a:pt x="16282" y="326018"/>
                      <a:pt x="21003" y="314175"/>
                      <a:pt x="26265" y="302581"/>
                    </a:cubicBezTo>
                    <a:cubicBezTo>
                      <a:pt x="36602" y="279307"/>
                      <a:pt x="48525" y="256763"/>
                      <a:pt x="61866" y="235053"/>
                    </a:cubicBezTo>
                    <a:cubicBezTo>
                      <a:pt x="88511" y="191654"/>
                      <a:pt x="121055" y="151526"/>
                      <a:pt x="159535" y="117619"/>
                    </a:cubicBezTo>
                    <a:cubicBezTo>
                      <a:pt x="197759" y="83492"/>
                      <a:pt x="241999" y="55883"/>
                      <a:pt x="289523" y="36529"/>
                    </a:cubicBezTo>
                    <a:cubicBezTo>
                      <a:pt x="292489" y="35308"/>
                      <a:pt x="295416" y="33988"/>
                      <a:pt x="298413" y="32852"/>
                    </a:cubicBezTo>
                    <a:lnTo>
                      <a:pt x="307481" y="29647"/>
                    </a:lnTo>
                    <a:cubicBezTo>
                      <a:pt x="313543" y="27565"/>
                      <a:pt x="319539" y="25263"/>
                      <a:pt x="325659" y="23373"/>
                    </a:cubicBezTo>
                    <a:cubicBezTo>
                      <a:pt x="338000" y="19952"/>
                      <a:pt x="350200" y="15923"/>
                      <a:pt x="362765" y="13467"/>
                    </a:cubicBezTo>
                    <a:cubicBezTo>
                      <a:pt x="369017" y="12112"/>
                      <a:pt x="375241" y="10594"/>
                      <a:pt x="381515" y="9385"/>
                    </a:cubicBezTo>
                    <a:lnTo>
                      <a:pt x="400434" y="6326"/>
                    </a:lnTo>
                    <a:lnTo>
                      <a:pt x="409895" y="4805"/>
                    </a:lnTo>
                    <a:lnTo>
                      <a:pt x="419399" y="3820"/>
                    </a:lnTo>
                    <a:lnTo>
                      <a:pt x="438413" y="1905"/>
                    </a:lnTo>
                    <a:cubicBezTo>
                      <a:pt x="489195" y="-2632"/>
                      <a:pt x="541002" y="918"/>
                      <a:pt x="591013" y="12750"/>
                    </a:cubicBezTo>
                    <a:cubicBezTo>
                      <a:pt x="597320" y="14004"/>
                      <a:pt x="603475" y="15861"/>
                      <a:pt x="609637" y="17699"/>
                    </a:cubicBezTo>
                    <a:cubicBezTo>
                      <a:pt x="615779" y="19589"/>
                      <a:pt x="622029" y="21147"/>
                      <a:pt x="628080" y="23322"/>
                    </a:cubicBezTo>
                    <a:lnTo>
                      <a:pt x="646206" y="29926"/>
                    </a:lnTo>
                    <a:lnTo>
                      <a:pt x="650734" y="31588"/>
                    </a:lnTo>
                    <a:lnTo>
                      <a:pt x="655155" y="33513"/>
                    </a:lnTo>
                    <a:lnTo>
                      <a:pt x="663997" y="37371"/>
                    </a:lnTo>
                    <a:cubicBezTo>
                      <a:pt x="669898" y="39927"/>
                      <a:pt x="675817" y="42446"/>
                      <a:pt x="681479" y="45501"/>
                    </a:cubicBezTo>
                    <a:cubicBezTo>
                      <a:pt x="687190" y="48447"/>
                      <a:pt x="692963" y="51286"/>
                      <a:pt x="698617" y="54334"/>
                    </a:cubicBezTo>
                    <a:lnTo>
                      <a:pt x="715248" y="64072"/>
                    </a:lnTo>
                    <a:cubicBezTo>
                      <a:pt x="720863" y="67210"/>
                      <a:pt x="726028" y="71043"/>
                      <a:pt x="731435" y="74500"/>
                    </a:cubicBezTo>
                    <a:cubicBezTo>
                      <a:pt x="752705" y="88849"/>
                      <a:pt x="772921" y="104762"/>
                      <a:pt x="791517" y="122346"/>
                    </a:cubicBezTo>
                    <a:cubicBezTo>
                      <a:pt x="810124" y="139910"/>
                      <a:pt x="827394" y="158809"/>
                      <a:pt x="843255" y="178781"/>
                    </a:cubicBezTo>
                    <a:cubicBezTo>
                      <a:pt x="859118" y="198754"/>
                      <a:pt x="873576" y="219786"/>
                      <a:pt x="886645" y="241657"/>
                    </a:cubicBezTo>
                    <a:cubicBezTo>
                      <a:pt x="893082" y="252655"/>
                      <a:pt x="899359" y="263747"/>
                      <a:pt x="905055" y="275192"/>
                    </a:cubicBezTo>
                    <a:cubicBezTo>
                      <a:pt x="907932" y="280900"/>
                      <a:pt x="910719" y="286657"/>
                      <a:pt x="913372" y="292517"/>
                    </a:cubicBezTo>
                    <a:cubicBezTo>
                      <a:pt x="916070" y="298464"/>
                      <a:pt x="918534" y="304071"/>
                      <a:pt x="921060" y="310726"/>
                    </a:cubicBezTo>
                    <a:lnTo>
                      <a:pt x="891774" y="321432"/>
                    </a:lnTo>
                    <a:close/>
                  </a:path>
                </a:pathLst>
              </a:custGeom>
              <a:solidFill>
                <a:srgbClr val="66C232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936FAD0-3895-4C2C-2D57-6CD4A668D796}"/>
                  </a:ext>
                </a:extLst>
              </p:cNvPr>
              <p:cNvSpPr/>
              <p:nvPr/>
            </p:nvSpPr>
            <p:spPr>
              <a:xfrm>
                <a:off x="1758498" y="4657075"/>
                <a:ext cx="861467" cy="358548"/>
              </a:xfrm>
              <a:custGeom>
                <a:avLst/>
                <a:gdLst>
                  <a:gd name="connsiteX0" fmla="*/ 832192 w 861467"/>
                  <a:gd name="connsiteY0" fmla="*/ 300970 h 358548"/>
                  <a:gd name="connsiteX1" fmla="*/ 829588 w 861467"/>
                  <a:gd name="connsiteY1" fmla="*/ 294569 h 358548"/>
                  <a:gd name="connsiteX2" fmla="*/ 826293 w 861467"/>
                  <a:gd name="connsiteY2" fmla="*/ 287128 h 358548"/>
                  <a:gd name="connsiteX3" fmla="*/ 819064 w 861467"/>
                  <a:gd name="connsiteY3" fmla="*/ 272077 h 358548"/>
                  <a:gd name="connsiteX4" fmla="*/ 802742 w 861467"/>
                  <a:gd name="connsiteY4" fmla="*/ 242346 h 358548"/>
                  <a:gd name="connsiteX5" fmla="*/ 764111 w 861467"/>
                  <a:gd name="connsiteY5" fmla="*/ 186373 h 358548"/>
                  <a:gd name="connsiteX6" fmla="*/ 718530 w 861467"/>
                  <a:gd name="connsiteY6" fmla="*/ 136629 h 358548"/>
                  <a:gd name="connsiteX7" fmla="*/ 666386 w 861467"/>
                  <a:gd name="connsiteY7" fmla="*/ 95104 h 358548"/>
                  <a:gd name="connsiteX8" fmla="*/ 652458 w 861467"/>
                  <a:gd name="connsiteY8" fmla="*/ 86122 h 358548"/>
                  <a:gd name="connsiteX9" fmla="*/ 638188 w 861467"/>
                  <a:gd name="connsiteY9" fmla="*/ 77754 h 358548"/>
                  <a:gd name="connsiteX10" fmla="*/ 623506 w 861467"/>
                  <a:gd name="connsiteY10" fmla="*/ 70207 h 358548"/>
                  <a:gd name="connsiteX11" fmla="*/ 608554 w 861467"/>
                  <a:gd name="connsiteY11" fmla="*/ 63258 h 358548"/>
                  <a:gd name="connsiteX12" fmla="*/ 601002 w 861467"/>
                  <a:gd name="connsiteY12" fmla="*/ 59952 h 358548"/>
                  <a:gd name="connsiteX13" fmla="*/ 597230 w 861467"/>
                  <a:gd name="connsiteY13" fmla="*/ 58290 h 358548"/>
                  <a:gd name="connsiteX14" fmla="*/ 593355 w 861467"/>
                  <a:gd name="connsiteY14" fmla="*/ 56886 h 358548"/>
                  <a:gd name="connsiteX15" fmla="*/ 577867 w 861467"/>
                  <a:gd name="connsiteY15" fmla="*/ 51237 h 358548"/>
                  <a:gd name="connsiteX16" fmla="*/ 562082 w 861467"/>
                  <a:gd name="connsiteY16" fmla="*/ 46443 h 358548"/>
                  <a:gd name="connsiteX17" fmla="*/ 546125 w 861467"/>
                  <a:gd name="connsiteY17" fmla="*/ 42198 h 358548"/>
                  <a:gd name="connsiteX18" fmla="*/ 413162 w 861467"/>
                  <a:gd name="connsiteY18" fmla="*/ 32878 h 358548"/>
                  <a:gd name="connsiteX19" fmla="*/ 396226 w 861467"/>
                  <a:gd name="connsiteY19" fmla="*/ 34591 h 358548"/>
                  <a:gd name="connsiteX20" fmla="*/ 387761 w 861467"/>
                  <a:gd name="connsiteY20" fmla="*/ 35448 h 358548"/>
                  <a:gd name="connsiteX21" fmla="*/ 379440 w 861467"/>
                  <a:gd name="connsiteY21" fmla="*/ 36809 h 358548"/>
                  <a:gd name="connsiteX22" fmla="*/ 362791 w 861467"/>
                  <a:gd name="connsiteY22" fmla="*/ 39480 h 358548"/>
                  <a:gd name="connsiteX23" fmla="*/ 346397 w 861467"/>
                  <a:gd name="connsiteY23" fmla="*/ 43069 h 358548"/>
                  <a:gd name="connsiteX24" fmla="*/ 314080 w 861467"/>
                  <a:gd name="connsiteY24" fmla="*/ 51673 h 358548"/>
                  <a:gd name="connsiteX25" fmla="*/ 298342 w 861467"/>
                  <a:gd name="connsiteY25" fmla="*/ 57123 h 358548"/>
                  <a:gd name="connsiteX26" fmla="*/ 290485 w 861467"/>
                  <a:gd name="connsiteY26" fmla="*/ 59877 h 358548"/>
                  <a:gd name="connsiteX27" fmla="*/ 282814 w 861467"/>
                  <a:gd name="connsiteY27" fmla="*/ 63068 h 358548"/>
                  <a:gd name="connsiteX28" fmla="*/ 170593 w 861467"/>
                  <a:gd name="connsiteY28" fmla="*/ 133098 h 358548"/>
                  <a:gd name="connsiteX29" fmla="*/ 84696 w 861467"/>
                  <a:gd name="connsiteY29" fmla="*/ 236501 h 358548"/>
                  <a:gd name="connsiteX30" fmla="*/ 52892 w 861467"/>
                  <a:gd name="connsiteY30" fmla="*/ 296828 h 358548"/>
                  <a:gd name="connsiteX31" fmla="*/ 40067 w 861467"/>
                  <a:gd name="connsiteY31" fmla="*/ 328293 h 358548"/>
                  <a:gd name="connsiteX32" fmla="*/ 34597 w 861467"/>
                  <a:gd name="connsiteY32" fmla="*/ 344096 h 358548"/>
                  <a:gd name="connsiteX33" fmla="*/ 32181 w 861467"/>
                  <a:gd name="connsiteY33" fmla="*/ 351867 h 358548"/>
                  <a:gd name="connsiteX34" fmla="*/ 31105 w 861467"/>
                  <a:gd name="connsiteY34" fmla="*/ 355603 h 358548"/>
                  <a:gd name="connsiteX35" fmla="*/ 30307 w 861467"/>
                  <a:gd name="connsiteY35" fmla="*/ 358548 h 358548"/>
                  <a:gd name="connsiteX36" fmla="*/ 0 w 861467"/>
                  <a:gd name="connsiteY36" fmla="*/ 351237 h 358548"/>
                  <a:gd name="connsiteX37" fmla="*/ 4924 w 861467"/>
                  <a:gd name="connsiteY37" fmla="*/ 334532 h 358548"/>
                  <a:gd name="connsiteX38" fmla="*/ 10799 w 861467"/>
                  <a:gd name="connsiteY38" fmla="*/ 317552 h 358548"/>
                  <a:gd name="connsiteX39" fmla="*/ 24426 w 861467"/>
                  <a:gd name="connsiteY39" fmla="*/ 284117 h 358548"/>
                  <a:gd name="connsiteX40" fmla="*/ 58128 w 861467"/>
                  <a:gd name="connsiteY40" fmla="*/ 220188 h 358548"/>
                  <a:gd name="connsiteX41" fmla="*/ 149912 w 861467"/>
                  <a:gd name="connsiteY41" fmla="*/ 109770 h 358548"/>
                  <a:gd name="connsiteX42" fmla="*/ 271016 w 861467"/>
                  <a:gd name="connsiteY42" fmla="*/ 34210 h 358548"/>
                  <a:gd name="connsiteX43" fmla="*/ 279297 w 861467"/>
                  <a:gd name="connsiteY43" fmla="*/ 30776 h 358548"/>
                  <a:gd name="connsiteX44" fmla="*/ 287758 w 861467"/>
                  <a:gd name="connsiteY44" fmla="*/ 27795 h 358548"/>
                  <a:gd name="connsiteX45" fmla="*/ 304716 w 861467"/>
                  <a:gd name="connsiteY45" fmla="*/ 21933 h 358548"/>
                  <a:gd name="connsiteX46" fmla="*/ 339428 w 861467"/>
                  <a:gd name="connsiteY46" fmla="*/ 12677 h 358548"/>
                  <a:gd name="connsiteX47" fmla="*/ 357000 w 861467"/>
                  <a:gd name="connsiteY47" fmla="*/ 8842 h 358548"/>
                  <a:gd name="connsiteX48" fmla="*/ 374783 w 861467"/>
                  <a:gd name="connsiteY48" fmla="*/ 5976 h 358548"/>
                  <a:gd name="connsiteX49" fmla="*/ 383674 w 861467"/>
                  <a:gd name="connsiteY49" fmla="*/ 4535 h 358548"/>
                  <a:gd name="connsiteX50" fmla="*/ 392659 w 861467"/>
                  <a:gd name="connsiteY50" fmla="*/ 3614 h 358548"/>
                  <a:gd name="connsiteX51" fmla="*/ 410634 w 861467"/>
                  <a:gd name="connsiteY51" fmla="*/ 1801 h 358548"/>
                  <a:gd name="connsiteX52" fmla="*/ 553416 w 861467"/>
                  <a:gd name="connsiteY52" fmla="*/ 11884 h 358548"/>
                  <a:gd name="connsiteX53" fmla="*/ 570706 w 861467"/>
                  <a:gd name="connsiteY53" fmla="*/ 16481 h 358548"/>
                  <a:gd name="connsiteX54" fmla="*/ 587819 w 861467"/>
                  <a:gd name="connsiteY54" fmla="*/ 21690 h 358548"/>
                  <a:gd name="connsiteX55" fmla="*/ 604625 w 861467"/>
                  <a:gd name="connsiteY55" fmla="*/ 27816 h 358548"/>
                  <a:gd name="connsiteX56" fmla="*/ 608826 w 861467"/>
                  <a:gd name="connsiteY56" fmla="*/ 29350 h 358548"/>
                  <a:gd name="connsiteX57" fmla="*/ 612923 w 861467"/>
                  <a:gd name="connsiteY57" fmla="*/ 31143 h 358548"/>
                  <a:gd name="connsiteX58" fmla="*/ 621119 w 861467"/>
                  <a:gd name="connsiteY58" fmla="*/ 34725 h 358548"/>
                  <a:gd name="connsiteX59" fmla="*/ 637336 w 861467"/>
                  <a:gd name="connsiteY59" fmla="*/ 42264 h 358548"/>
                  <a:gd name="connsiteX60" fmla="*/ 653245 w 861467"/>
                  <a:gd name="connsiteY60" fmla="*/ 50453 h 358548"/>
                  <a:gd name="connsiteX61" fmla="*/ 668696 w 861467"/>
                  <a:gd name="connsiteY61" fmla="*/ 59507 h 358548"/>
                  <a:gd name="connsiteX62" fmla="*/ 683753 w 861467"/>
                  <a:gd name="connsiteY62" fmla="*/ 69214 h 358548"/>
                  <a:gd name="connsiteX63" fmla="*/ 739866 w 861467"/>
                  <a:gd name="connsiteY63" fmla="*/ 113898 h 358548"/>
                  <a:gd name="connsiteX64" fmla="*/ 788524 w 861467"/>
                  <a:gd name="connsiteY64" fmla="*/ 166986 h 358548"/>
                  <a:gd name="connsiteX65" fmla="*/ 829535 w 861467"/>
                  <a:gd name="connsiteY65" fmla="*/ 226411 h 358548"/>
                  <a:gd name="connsiteX66" fmla="*/ 846900 w 861467"/>
                  <a:gd name="connsiteY66" fmla="*/ 258043 h 358548"/>
                  <a:gd name="connsiteX67" fmla="*/ 854675 w 861467"/>
                  <a:gd name="connsiteY67" fmla="*/ 274230 h 358548"/>
                  <a:gd name="connsiteX68" fmla="*/ 861467 w 861467"/>
                  <a:gd name="connsiteY68" fmla="*/ 290257 h 358548"/>
                  <a:gd name="connsiteX69" fmla="*/ 832192 w 861467"/>
                  <a:gd name="connsiteY69" fmla="*/ 300970 h 358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861467" h="358548">
                    <a:moveTo>
                      <a:pt x="832192" y="300970"/>
                    </a:moveTo>
                    <a:lnTo>
                      <a:pt x="829588" y="294569"/>
                    </a:lnTo>
                    <a:cubicBezTo>
                      <a:pt x="828488" y="292092"/>
                      <a:pt x="827482" y="289647"/>
                      <a:pt x="826293" y="287128"/>
                    </a:cubicBezTo>
                    <a:cubicBezTo>
                      <a:pt x="824030" y="282130"/>
                      <a:pt x="821587" y="277085"/>
                      <a:pt x="819064" y="272077"/>
                    </a:cubicBezTo>
                    <a:cubicBezTo>
                      <a:pt x="814069" y="262019"/>
                      <a:pt x="808459" y="252135"/>
                      <a:pt x="802742" y="242346"/>
                    </a:cubicBezTo>
                    <a:cubicBezTo>
                      <a:pt x="791090" y="222860"/>
                      <a:pt x="778181" y="204083"/>
                      <a:pt x="764111" y="186373"/>
                    </a:cubicBezTo>
                    <a:cubicBezTo>
                      <a:pt x="750041" y="168656"/>
                      <a:pt x="734803" y="152001"/>
                      <a:pt x="718530" y="136629"/>
                    </a:cubicBezTo>
                    <a:cubicBezTo>
                      <a:pt x="702265" y="121234"/>
                      <a:pt x="684713" y="107480"/>
                      <a:pt x="666386" y="95104"/>
                    </a:cubicBezTo>
                    <a:cubicBezTo>
                      <a:pt x="661723" y="92145"/>
                      <a:pt x="657289" y="88781"/>
                      <a:pt x="652458" y="86122"/>
                    </a:cubicBezTo>
                    <a:lnTo>
                      <a:pt x="638188" y="77754"/>
                    </a:lnTo>
                    <a:cubicBezTo>
                      <a:pt x="633339" y="75148"/>
                      <a:pt x="628390" y="72744"/>
                      <a:pt x="623506" y="70207"/>
                    </a:cubicBezTo>
                    <a:cubicBezTo>
                      <a:pt x="618672" y="67561"/>
                      <a:pt x="613598" y="65439"/>
                      <a:pt x="608554" y="63258"/>
                    </a:cubicBezTo>
                    <a:lnTo>
                      <a:pt x="601002" y="59952"/>
                    </a:lnTo>
                    <a:lnTo>
                      <a:pt x="597230" y="58290"/>
                    </a:lnTo>
                    <a:lnTo>
                      <a:pt x="593355" y="56886"/>
                    </a:lnTo>
                    <a:lnTo>
                      <a:pt x="577867" y="51237"/>
                    </a:lnTo>
                    <a:cubicBezTo>
                      <a:pt x="572702" y="49361"/>
                      <a:pt x="567333" y="48077"/>
                      <a:pt x="562082" y="46443"/>
                    </a:cubicBezTo>
                    <a:cubicBezTo>
                      <a:pt x="556813" y="44863"/>
                      <a:pt x="551555" y="43241"/>
                      <a:pt x="546125" y="42198"/>
                    </a:cubicBezTo>
                    <a:cubicBezTo>
                      <a:pt x="503222" y="32093"/>
                      <a:pt x="458328" y="28813"/>
                      <a:pt x="413162" y="32878"/>
                    </a:cubicBezTo>
                    <a:lnTo>
                      <a:pt x="396226" y="34591"/>
                    </a:lnTo>
                    <a:lnTo>
                      <a:pt x="387761" y="35448"/>
                    </a:lnTo>
                    <a:lnTo>
                      <a:pt x="379440" y="36809"/>
                    </a:lnTo>
                    <a:lnTo>
                      <a:pt x="362791" y="39480"/>
                    </a:lnTo>
                    <a:cubicBezTo>
                      <a:pt x="357288" y="40543"/>
                      <a:pt x="351867" y="41895"/>
                      <a:pt x="346397" y="43069"/>
                    </a:cubicBezTo>
                    <a:cubicBezTo>
                      <a:pt x="335375" y="45173"/>
                      <a:pt x="324834" y="48755"/>
                      <a:pt x="314080" y="51673"/>
                    </a:cubicBezTo>
                    <a:cubicBezTo>
                      <a:pt x="308765" y="53310"/>
                      <a:pt x="303598" y="55333"/>
                      <a:pt x="298342" y="57123"/>
                    </a:cubicBezTo>
                    <a:lnTo>
                      <a:pt x="290485" y="59877"/>
                    </a:lnTo>
                    <a:cubicBezTo>
                      <a:pt x="287894" y="60856"/>
                      <a:pt x="285375" y="62014"/>
                      <a:pt x="282814" y="63068"/>
                    </a:cubicBezTo>
                    <a:cubicBezTo>
                      <a:pt x="241789" y="79792"/>
                      <a:pt x="203819" y="103438"/>
                      <a:pt x="170593" y="133098"/>
                    </a:cubicBezTo>
                    <a:cubicBezTo>
                      <a:pt x="137169" y="162517"/>
                      <a:pt x="108446" y="197814"/>
                      <a:pt x="84696" y="236501"/>
                    </a:cubicBezTo>
                    <a:cubicBezTo>
                      <a:pt x="72810" y="255835"/>
                      <a:pt x="62120" y="276035"/>
                      <a:pt x="52892" y="296828"/>
                    </a:cubicBezTo>
                    <a:cubicBezTo>
                      <a:pt x="48181" y="307186"/>
                      <a:pt x="43988" y="317744"/>
                      <a:pt x="40067" y="328293"/>
                    </a:cubicBezTo>
                    <a:cubicBezTo>
                      <a:pt x="38116" y="333567"/>
                      <a:pt x="36283" y="338866"/>
                      <a:pt x="34597" y="344096"/>
                    </a:cubicBezTo>
                    <a:cubicBezTo>
                      <a:pt x="33733" y="346728"/>
                      <a:pt x="32938" y="349311"/>
                      <a:pt x="32181" y="351867"/>
                    </a:cubicBezTo>
                    <a:lnTo>
                      <a:pt x="31105" y="355603"/>
                    </a:lnTo>
                    <a:lnTo>
                      <a:pt x="30307" y="358548"/>
                    </a:lnTo>
                    <a:lnTo>
                      <a:pt x="0" y="351237"/>
                    </a:lnTo>
                    <a:cubicBezTo>
                      <a:pt x="1326" y="346111"/>
                      <a:pt x="3090" y="340115"/>
                      <a:pt x="4924" y="334532"/>
                    </a:cubicBezTo>
                    <a:cubicBezTo>
                      <a:pt x="6752" y="328857"/>
                      <a:pt x="8715" y="323186"/>
                      <a:pt x="10799" y="317552"/>
                    </a:cubicBezTo>
                    <a:cubicBezTo>
                      <a:pt x="14982" y="306293"/>
                      <a:pt x="19440" y="295091"/>
                      <a:pt x="24426" y="284117"/>
                    </a:cubicBezTo>
                    <a:cubicBezTo>
                      <a:pt x="34210" y="262083"/>
                      <a:pt x="45515" y="240709"/>
                      <a:pt x="58128" y="220188"/>
                    </a:cubicBezTo>
                    <a:cubicBezTo>
                      <a:pt x="83324" y="179144"/>
                      <a:pt x="113958" y="141434"/>
                      <a:pt x="149912" y="109770"/>
                    </a:cubicBezTo>
                    <a:cubicBezTo>
                      <a:pt x="185635" y="77876"/>
                      <a:pt x="226741" y="52249"/>
                      <a:pt x="271016" y="34210"/>
                    </a:cubicBezTo>
                    <a:cubicBezTo>
                      <a:pt x="273779" y="33072"/>
                      <a:pt x="276503" y="31833"/>
                      <a:pt x="279297" y="30776"/>
                    </a:cubicBezTo>
                    <a:lnTo>
                      <a:pt x="287758" y="27795"/>
                    </a:lnTo>
                    <a:cubicBezTo>
                      <a:pt x="293416" y="25858"/>
                      <a:pt x="299000" y="23697"/>
                      <a:pt x="304716" y="21933"/>
                    </a:cubicBezTo>
                    <a:cubicBezTo>
                      <a:pt x="316264" y="18762"/>
                      <a:pt x="327633" y="14958"/>
                      <a:pt x="339428" y="12677"/>
                    </a:cubicBezTo>
                    <a:cubicBezTo>
                      <a:pt x="345287" y="11413"/>
                      <a:pt x="351111" y="9976"/>
                      <a:pt x="357000" y="8842"/>
                    </a:cubicBezTo>
                    <a:lnTo>
                      <a:pt x="374783" y="5976"/>
                    </a:lnTo>
                    <a:lnTo>
                      <a:pt x="383674" y="4535"/>
                    </a:lnTo>
                    <a:lnTo>
                      <a:pt x="392659" y="3614"/>
                    </a:lnTo>
                    <a:lnTo>
                      <a:pt x="410634" y="1801"/>
                    </a:lnTo>
                    <a:cubicBezTo>
                      <a:pt x="458608" y="-2498"/>
                      <a:pt x="506959" y="915"/>
                      <a:pt x="553416" y="11884"/>
                    </a:cubicBezTo>
                    <a:cubicBezTo>
                      <a:pt x="559282" y="13033"/>
                      <a:pt x="564990" y="14773"/>
                      <a:pt x="570706" y="16481"/>
                    </a:cubicBezTo>
                    <a:cubicBezTo>
                      <a:pt x="576403" y="18242"/>
                      <a:pt x="582212" y="19664"/>
                      <a:pt x="587819" y="21690"/>
                    </a:cubicBezTo>
                    <a:lnTo>
                      <a:pt x="604625" y="27816"/>
                    </a:lnTo>
                    <a:lnTo>
                      <a:pt x="608826" y="29350"/>
                    </a:lnTo>
                    <a:lnTo>
                      <a:pt x="612923" y="31143"/>
                    </a:lnTo>
                    <a:lnTo>
                      <a:pt x="621119" y="34725"/>
                    </a:lnTo>
                    <a:cubicBezTo>
                      <a:pt x="626593" y="37094"/>
                      <a:pt x="632088" y="39413"/>
                      <a:pt x="637336" y="42264"/>
                    </a:cubicBezTo>
                    <a:cubicBezTo>
                      <a:pt x="642634" y="45005"/>
                      <a:pt x="647994" y="47626"/>
                      <a:pt x="653245" y="50453"/>
                    </a:cubicBezTo>
                    <a:lnTo>
                      <a:pt x="668696" y="59507"/>
                    </a:lnTo>
                    <a:cubicBezTo>
                      <a:pt x="673918" y="62405"/>
                      <a:pt x="678717" y="66005"/>
                      <a:pt x="683753" y="69214"/>
                    </a:cubicBezTo>
                    <a:cubicBezTo>
                      <a:pt x="703552" y="82575"/>
                      <a:pt x="722437" y="97409"/>
                      <a:pt x="739866" y="113898"/>
                    </a:cubicBezTo>
                    <a:cubicBezTo>
                      <a:pt x="757306" y="130366"/>
                      <a:pt x="773559" y="148144"/>
                      <a:pt x="788524" y="166986"/>
                    </a:cubicBezTo>
                    <a:cubicBezTo>
                      <a:pt x="803491" y="185829"/>
                      <a:pt x="817174" y="205733"/>
                      <a:pt x="829535" y="226411"/>
                    </a:cubicBezTo>
                    <a:cubicBezTo>
                      <a:pt x="835611" y="236803"/>
                      <a:pt x="841556" y="247291"/>
                      <a:pt x="846900" y="258043"/>
                    </a:cubicBezTo>
                    <a:cubicBezTo>
                      <a:pt x="849599" y="263402"/>
                      <a:pt x="852217" y="268801"/>
                      <a:pt x="854675" y="274230"/>
                    </a:cubicBezTo>
                    <a:cubicBezTo>
                      <a:pt x="857109" y="279562"/>
                      <a:pt x="859597" y="285324"/>
                      <a:pt x="861467" y="290257"/>
                    </a:cubicBezTo>
                    <a:lnTo>
                      <a:pt x="832192" y="300970"/>
                    </a:lnTo>
                    <a:close/>
                  </a:path>
                </a:pathLst>
              </a:custGeom>
              <a:solidFill>
                <a:srgbClr val="2ECF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BCCB074-C696-6C39-74C9-0670B9EB7306}"/>
                  </a:ext>
                </a:extLst>
              </p:cNvPr>
              <p:cNvSpPr/>
              <p:nvPr/>
            </p:nvSpPr>
            <p:spPr>
              <a:xfrm>
                <a:off x="1788809" y="4688264"/>
                <a:ext cx="801885" cy="334678"/>
              </a:xfrm>
              <a:custGeom>
                <a:avLst/>
                <a:gdLst>
                  <a:gd name="connsiteX0" fmla="*/ 772602 w 801885"/>
                  <a:gd name="connsiteY0" fmla="*/ 280489 h 334678"/>
                  <a:gd name="connsiteX1" fmla="*/ 770580 w 801885"/>
                  <a:gd name="connsiteY1" fmla="*/ 275565 h 334678"/>
                  <a:gd name="connsiteX2" fmla="*/ 767596 w 801885"/>
                  <a:gd name="connsiteY2" fmla="*/ 268831 h 334678"/>
                  <a:gd name="connsiteX3" fmla="*/ 760911 w 801885"/>
                  <a:gd name="connsiteY3" fmla="*/ 254918 h 334678"/>
                  <a:gd name="connsiteX4" fmla="*/ 745632 w 801885"/>
                  <a:gd name="connsiteY4" fmla="*/ 227091 h 334678"/>
                  <a:gd name="connsiteX5" fmla="*/ 709378 w 801885"/>
                  <a:gd name="connsiteY5" fmla="*/ 174569 h 334678"/>
                  <a:gd name="connsiteX6" fmla="*/ 666877 w 801885"/>
                  <a:gd name="connsiteY6" fmla="*/ 128170 h 334678"/>
                  <a:gd name="connsiteX7" fmla="*/ 618701 w 801885"/>
                  <a:gd name="connsiteY7" fmla="*/ 89805 h 334678"/>
                  <a:gd name="connsiteX8" fmla="*/ 605904 w 801885"/>
                  <a:gd name="connsiteY8" fmla="*/ 81545 h 334678"/>
                  <a:gd name="connsiteX9" fmla="*/ 592814 w 801885"/>
                  <a:gd name="connsiteY9" fmla="*/ 73863 h 334678"/>
                  <a:gd name="connsiteX10" fmla="*/ 579361 w 801885"/>
                  <a:gd name="connsiteY10" fmla="*/ 66959 h 334678"/>
                  <a:gd name="connsiteX11" fmla="*/ 565675 w 801885"/>
                  <a:gd name="connsiteY11" fmla="*/ 60602 h 334678"/>
                  <a:gd name="connsiteX12" fmla="*/ 558767 w 801885"/>
                  <a:gd name="connsiteY12" fmla="*/ 57572 h 334678"/>
                  <a:gd name="connsiteX13" fmla="*/ 555319 w 801885"/>
                  <a:gd name="connsiteY13" fmla="*/ 56043 h 334678"/>
                  <a:gd name="connsiteX14" fmla="*/ 551770 w 801885"/>
                  <a:gd name="connsiteY14" fmla="*/ 54767 h 334678"/>
                  <a:gd name="connsiteX15" fmla="*/ 537602 w 801885"/>
                  <a:gd name="connsiteY15" fmla="*/ 49596 h 334678"/>
                  <a:gd name="connsiteX16" fmla="*/ 523146 w 801885"/>
                  <a:gd name="connsiteY16" fmla="*/ 45218 h 334678"/>
                  <a:gd name="connsiteX17" fmla="*/ 508522 w 801885"/>
                  <a:gd name="connsiteY17" fmla="*/ 41327 h 334678"/>
                  <a:gd name="connsiteX18" fmla="*/ 385379 w 801885"/>
                  <a:gd name="connsiteY18" fmla="*/ 32768 h 334678"/>
                  <a:gd name="connsiteX19" fmla="*/ 369481 w 801885"/>
                  <a:gd name="connsiteY19" fmla="*/ 34379 h 334678"/>
                  <a:gd name="connsiteX20" fmla="*/ 361536 w 801885"/>
                  <a:gd name="connsiteY20" fmla="*/ 35171 h 334678"/>
                  <a:gd name="connsiteX21" fmla="*/ 353785 w 801885"/>
                  <a:gd name="connsiteY21" fmla="*/ 36450 h 334678"/>
                  <a:gd name="connsiteX22" fmla="*/ 338272 w 801885"/>
                  <a:gd name="connsiteY22" fmla="*/ 38930 h 334678"/>
                  <a:gd name="connsiteX23" fmla="*/ 323057 w 801885"/>
                  <a:gd name="connsiteY23" fmla="*/ 42272 h 334678"/>
                  <a:gd name="connsiteX24" fmla="*/ 293133 w 801885"/>
                  <a:gd name="connsiteY24" fmla="*/ 50226 h 334678"/>
                  <a:gd name="connsiteX25" fmla="*/ 278616 w 801885"/>
                  <a:gd name="connsiteY25" fmla="*/ 55265 h 334678"/>
                  <a:gd name="connsiteX26" fmla="*/ 271365 w 801885"/>
                  <a:gd name="connsiteY26" fmla="*/ 57795 h 334678"/>
                  <a:gd name="connsiteX27" fmla="*/ 264306 w 801885"/>
                  <a:gd name="connsiteY27" fmla="*/ 60744 h 334678"/>
                  <a:gd name="connsiteX28" fmla="*/ 160968 w 801885"/>
                  <a:gd name="connsiteY28" fmla="*/ 125246 h 334678"/>
                  <a:gd name="connsiteX29" fmla="*/ 80955 w 801885"/>
                  <a:gd name="connsiteY29" fmla="*/ 221634 h 334678"/>
                  <a:gd name="connsiteX30" fmla="*/ 51051 w 801885"/>
                  <a:gd name="connsiteY30" fmla="*/ 278361 h 334678"/>
                  <a:gd name="connsiteX31" fmla="*/ 39026 w 801885"/>
                  <a:gd name="connsiteY31" fmla="*/ 307851 h 334678"/>
                  <a:gd name="connsiteX32" fmla="*/ 33961 w 801885"/>
                  <a:gd name="connsiteY32" fmla="*/ 322481 h 334678"/>
                  <a:gd name="connsiteX33" fmla="*/ 31773 w 801885"/>
                  <a:gd name="connsiteY33" fmla="*/ 329516 h 334678"/>
                  <a:gd name="connsiteX34" fmla="*/ 30307 w 801885"/>
                  <a:gd name="connsiteY34" fmla="*/ 334679 h 334678"/>
                  <a:gd name="connsiteX35" fmla="*/ 0 w 801885"/>
                  <a:gd name="connsiteY35" fmla="*/ 327368 h 334678"/>
                  <a:gd name="connsiteX36" fmla="*/ 798 w 801885"/>
                  <a:gd name="connsiteY36" fmla="*/ 324422 h 334678"/>
                  <a:gd name="connsiteX37" fmla="*/ 1874 w 801885"/>
                  <a:gd name="connsiteY37" fmla="*/ 320687 h 334678"/>
                  <a:gd name="connsiteX38" fmla="*/ 4290 w 801885"/>
                  <a:gd name="connsiteY38" fmla="*/ 312916 h 334678"/>
                  <a:gd name="connsiteX39" fmla="*/ 9760 w 801885"/>
                  <a:gd name="connsiteY39" fmla="*/ 297113 h 334678"/>
                  <a:gd name="connsiteX40" fmla="*/ 22585 w 801885"/>
                  <a:gd name="connsiteY40" fmla="*/ 265648 h 334678"/>
                  <a:gd name="connsiteX41" fmla="*/ 54389 w 801885"/>
                  <a:gd name="connsiteY41" fmla="*/ 205321 h 334678"/>
                  <a:gd name="connsiteX42" fmla="*/ 140287 w 801885"/>
                  <a:gd name="connsiteY42" fmla="*/ 101918 h 334678"/>
                  <a:gd name="connsiteX43" fmla="*/ 252508 w 801885"/>
                  <a:gd name="connsiteY43" fmla="*/ 31888 h 334678"/>
                  <a:gd name="connsiteX44" fmla="*/ 260178 w 801885"/>
                  <a:gd name="connsiteY44" fmla="*/ 28697 h 334678"/>
                  <a:gd name="connsiteX45" fmla="*/ 268035 w 801885"/>
                  <a:gd name="connsiteY45" fmla="*/ 25943 h 334678"/>
                  <a:gd name="connsiteX46" fmla="*/ 283773 w 801885"/>
                  <a:gd name="connsiteY46" fmla="*/ 20493 h 334678"/>
                  <a:gd name="connsiteX47" fmla="*/ 316091 w 801885"/>
                  <a:gd name="connsiteY47" fmla="*/ 11889 h 334678"/>
                  <a:gd name="connsiteX48" fmla="*/ 332484 w 801885"/>
                  <a:gd name="connsiteY48" fmla="*/ 8300 h 334678"/>
                  <a:gd name="connsiteX49" fmla="*/ 349133 w 801885"/>
                  <a:gd name="connsiteY49" fmla="*/ 5628 h 334678"/>
                  <a:gd name="connsiteX50" fmla="*/ 357454 w 801885"/>
                  <a:gd name="connsiteY50" fmla="*/ 4268 h 334678"/>
                  <a:gd name="connsiteX51" fmla="*/ 365920 w 801885"/>
                  <a:gd name="connsiteY51" fmla="*/ 3411 h 334678"/>
                  <a:gd name="connsiteX52" fmla="*/ 382855 w 801885"/>
                  <a:gd name="connsiteY52" fmla="*/ 1698 h 334678"/>
                  <a:gd name="connsiteX53" fmla="*/ 515818 w 801885"/>
                  <a:gd name="connsiteY53" fmla="*/ 11018 h 334678"/>
                  <a:gd name="connsiteX54" fmla="*/ 531775 w 801885"/>
                  <a:gd name="connsiteY54" fmla="*/ 15263 h 334678"/>
                  <a:gd name="connsiteX55" fmla="*/ 547561 w 801885"/>
                  <a:gd name="connsiteY55" fmla="*/ 20057 h 334678"/>
                  <a:gd name="connsiteX56" fmla="*/ 563048 w 801885"/>
                  <a:gd name="connsiteY56" fmla="*/ 25705 h 334678"/>
                  <a:gd name="connsiteX57" fmla="*/ 566924 w 801885"/>
                  <a:gd name="connsiteY57" fmla="*/ 27110 h 334678"/>
                  <a:gd name="connsiteX58" fmla="*/ 570695 w 801885"/>
                  <a:gd name="connsiteY58" fmla="*/ 28772 h 334678"/>
                  <a:gd name="connsiteX59" fmla="*/ 578247 w 801885"/>
                  <a:gd name="connsiteY59" fmla="*/ 32077 h 334678"/>
                  <a:gd name="connsiteX60" fmla="*/ 593200 w 801885"/>
                  <a:gd name="connsiteY60" fmla="*/ 39027 h 334678"/>
                  <a:gd name="connsiteX61" fmla="*/ 607882 w 801885"/>
                  <a:gd name="connsiteY61" fmla="*/ 46573 h 334678"/>
                  <a:gd name="connsiteX62" fmla="*/ 622151 w 801885"/>
                  <a:gd name="connsiteY62" fmla="*/ 54942 h 334678"/>
                  <a:gd name="connsiteX63" fmla="*/ 636079 w 801885"/>
                  <a:gd name="connsiteY63" fmla="*/ 63924 h 334678"/>
                  <a:gd name="connsiteX64" fmla="*/ 688224 w 801885"/>
                  <a:gd name="connsiteY64" fmla="*/ 105448 h 334678"/>
                  <a:gd name="connsiteX65" fmla="*/ 733804 w 801885"/>
                  <a:gd name="connsiteY65" fmla="*/ 155193 h 334678"/>
                  <a:gd name="connsiteX66" fmla="*/ 772435 w 801885"/>
                  <a:gd name="connsiteY66" fmla="*/ 211166 h 334678"/>
                  <a:gd name="connsiteX67" fmla="*/ 788758 w 801885"/>
                  <a:gd name="connsiteY67" fmla="*/ 240897 h 334678"/>
                  <a:gd name="connsiteX68" fmla="*/ 795986 w 801885"/>
                  <a:gd name="connsiteY68" fmla="*/ 255948 h 334678"/>
                  <a:gd name="connsiteX69" fmla="*/ 799281 w 801885"/>
                  <a:gd name="connsiteY69" fmla="*/ 263389 h 334678"/>
                  <a:gd name="connsiteX70" fmla="*/ 801886 w 801885"/>
                  <a:gd name="connsiteY70" fmla="*/ 269790 h 334678"/>
                  <a:gd name="connsiteX71" fmla="*/ 772602 w 801885"/>
                  <a:gd name="connsiteY71" fmla="*/ 280489 h 334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801885" h="334678">
                    <a:moveTo>
                      <a:pt x="772602" y="280489"/>
                    </a:moveTo>
                    <a:lnTo>
                      <a:pt x="770580" y="275565"/>
                    </a:lnTo>
                    <a:cubicBezTo>
                      <a:pt x="769583" y="273328"/>
                      <a:pt x="768697" y="271158"/>
                      <a:pt x="767596" y="268831"/>
                    </a:cubicBezTo>
                    <a:cubicBezTo>
                      <a:pt x="765530" y="264263"/>
                      <a:pt x="763258" y="259575"/>
                      <a:pt x="760911" y="254918"/>
                    </a:cubicBezTo>
                    <a:cubicBezTo>
                      <a:pt x="756267" y="245556"/>
                      <a:pt x="750990" y="236273"/>
                      <a:pt x="745632" y="227091"/>
                    </a:cubicBezTo>
                    <a:cubicBezTo>
                      <a:pt x="734688" y="208797"/>
                      <a:pt x="722554" y="191150"/>
                      <a:pt x="709378" y="174569"/>
                    </a:cubicBezTo>
                    <a:cubicBezTo>
                      <a:pt x="696203" y="157980"/>
                      <a:pt x="681983" y="142447"/>
                      <a:pt x="666877" y="128170"/>
                    </a:cubicBezTo>
                    <a:cubicBezTo>
                      <a:pt x="651777" y="113871"/>
                      <a:pt x="635559" y="101194"/>
                      <a:pt x="618701" y="89805"/>
                    </a:cubicBezTo>
                    <a:cubicBezTo>
                      <a:pt x="614409" y="87097"/>
                      <a:pt x="610342" y="83967"/>
                      <a:pt x="605904" y="81545"/>
                    </a:cubicBezTo>
                    <a:lnTo>
                      <a:pt x="592814" y="73863"/>
                    </a:lnTo>
                    <a:cubicBezTo>
                      <a:pt x="588367" y="71479"/>
                      <a:pt x="583830" y="69290"/>
                      <a:pt x="579361" y="66959"/>
                    </a:cubicBezTo>
                    <a:cubicBezTo>
                      <a:pt x="574940" y="64518"/>
                      <a:pt x="570292" y="62594"/>
                      <a:pt x="565675" y="60602"/>
                    </a:cubicBezTo>
                    <a:lnTo>
                      <a:pt x="558767" y="57572"/>
                    </a:lnTo>
                    <a:lnTo>
                      <a:pt x="555319" y="56043"/>
                    </a:lnTo>
                    <a:lnTo>
                      <a:pt x="551770" y="54767"/>
                    </a:lnTo>
                    <a:lnTo>
                      <a:pt x="537602" y="49596"/>
                    </a:lnTo>
                    <a:cubicBezTo>
                      <a:pt x="532878" y="47868"/>
                      <a:pt x="527949" y="46721"/>
                      <a:pt x="523146" y="45218"/>
                    </a:cubicBezTo>
                    <a:cubicBezTo>
                      <a:pt x="518322" y="43768"/>
                      <a:pt x="513512" y="42263"/>
                      <a:pt x="508522" y="41327"/>
                    </a:cubicBezTo>
                    <a:cubicBezTo>
                      <a:pt x="469173" y="32083"/>
                      <a:pt x="427736" y="28940"/>
                      <a:pt x="385379" y="32768"/>
                    </a:cubicBezTo>
                    <a:lnTo>
                      <a:pt x="369481" y="34379"/>
                    </a:lnTo>
                    <a:lnTo>
                      <a:pt x="361536" y="35171"/>
                    </a:lnTo>
                    <a:lnTo>
                      <a:pt x="353785" y="36450"/>
                    </a:lnTo>
                    <a:lnTo>
                      <a:pt x="338272" y="38930"/>
                    </a:lnTo>
                    <a:cubicBezTo>
                      <a:pt x="333156" y="39920"/>
                      <a:pt x="328136" y="41187"/>
                      <a:pt x="323057" y="42272"/>
                    </a:cubicBezTo>
                    <a:cubicBezTo>
                      <a:pt x="312805" y="44201"/>
                      <a:pt x="303094" y="47558"/>
                      <a:pt x="293133" y="50226"/>
                    </a:cubicBezTo>
                    <a:cubicBezTo>
                      <a:pt x="288222" y="51737"/>
                      <a:pt x="283468" y="53620"/>
                      <a:pt x="278616" y="55265"/>
                    </a:cubicBezTo>
                    <a:lnTo>
                      <a:pt x="271365" y="57795"/>
                    </a:lnTo>
                    <a:cubicBezTo>
                      <a:pt x="268974" y="58697"/>
                      <a:pt x="266664" y="59773"/>
                      <a:pt x="264306" y="60744"/>
                    </a:cubicBezTo>
                    <a:cubicBezTo>
                      <a:pt x="226529" y="76153"/>
                      <a:pt x="191693" y="97818"/>
                      <a:pt x="160968" y="125246"/>
                    </a:cubicBezTo>
                    <a:cubicBezTo>
                      <a:pt x="130070" y="152420"/>
                      <a:pt x="103259" y="185300"/>
                      <a:pt x="80955" y="221634"/>
                    </a:cubicBezTo>
                    <a:cubicBezTo>
                      <a:pt x="69796" y="239781"/>
                      <a:pt x="59724" y="258806"/>
                      <a:pt x="51051" y="278361"/>
                    </a:cubicBezTo>
                    <a:cubicBezTo>
                      <a:pt x="46618" y="288099"/>
                      <a:pt x="42686" y="298015"/>
                      <a:pt x="39026" y="307851"/>
                    </a:cubicBezTo>
                    <a:cubicBezTo>
                      <a:pt x="37205" y="312768"/>
                      <a:pt x="35503" y="317694"/>
                      <a:pt x="33961" y="322481"/>
                    </a:cubicBezTo>
                    <a:cubicBezTo>
                      <a:pt x="33163" y="324904"/>
                      <a:pt x="32449" y="327235"/>
                      <a:pt x="31773" y="329516"/>
                    </a:cubicBezTo>
                    <a:lnTo>
                      <a:pt x="30307" y="334679"/>
                    </a:lnTo>
                    <a:lnTo>
                      <a:pt x="0" y="327368"/>
                    </a:lnTo>
                    <a:lnTo>
                      <a:pt x="798" y="324422"/>
                    </a:lnTo>
                    <a:lnTo>
                      <a:pt x="1874" y="320687"/>
                    </a:lnTo>
                    <a:cubicBezTo>
                      <a:pt x="2632" y="318130"/>
                      <a:pt x="3424" y="315548"/>
                      <a:pt x="4290" y="312916"/>
                    </a:cubicBezTo>
                    <a:cubicBezTo>
                      <a:pt x="5976" y="307685"/>
                      <a:pt x="7810" y="302387"/>
                      <a:pt x="9760" y="297113"/>
                    </a:cubicBezTo>
                    <a:cubicBezTo>
                      <a:pt x="13681" y="286563"/>
                      <a:pt x="17876" y="276005"/>
                      <a:pt x="22585" y="265648"/>
                    </a:cubicBezTo>
                    <a:cubicBezTo>
                      <a:pt x="31813" y="244855"/>
                      <a:pt x="42503" y="224655"/>
                      <a:pt x="54389" y="205321"/>
                    </a:cubicBezTo>
                    <a:cubicBezTo>
                      <a:pt x="78139" y="166633"/>
                      <a:pt x="106862" y="131337"/>
                      <a:pt x="140287" y="101918"/>
                    </a:cubicBezTo>
                    <a:cubicBezTo>
                      <a:pt x="173512" y="72257"/>
                      <a:pt x="211482" y="48612"/>
                      <a:pt x="252508" y="31888"/>
                    </a:cubicBezTo>
                    <a:cubicBezTo>
                      <a:pt x="255068" y="30834"/>
                      <a:pt x="257585" y="29676"/>
                      <a:pt x="260178" y="28697"/>
                    </a:cubicBezTo>
                    <a:lnTo>
                      <a:pt x="268035" y="25943"/>
                    </a:lnTo>
                    <a:cubicBezTo>
                      <a:pt x="273290" y="24153"/>
                      <a:pt x="278459" y="22129"/>
                      <a:pt x="283773" y="20493"/>
                    </a:cubicBezTo>
                    <a:cubicBezTo>
                      <a:pt x="294527" y="17573"/>
                      <a:pt x="305069" y="13993"/>
                      <a:pt x="316091" y="11889"/>
                    </a:cubicBezTo>
                    <a:cubicBezTo>
                      <a:pt x="321561" y="10713"/>
                      <a:pt x="326981" y="9361"/>
                      <a:pt x="332484" y="8300"/>
                    </a:cubicBezTo>
                    <a:lnTo>
                      <a:pt x="349133" y="5628"/>
                    </a:lnTo>
                    <a:lnTo>
                      <a:pt x="357454" y="4268"/>
                    </a:lnTo>
                    <a:lnTo>
                      <a:pt x="365920" y="3411"/>
                    </a:lnTo>
                    <a:lnTo>
                      <a:pt x="382855" y="1698"/>
                    </a:lnTo>
                    <a:cubicBezTo>
                      <a:pt x="428021" y="-2366"/>
                      <a:pt x="472915" y="912"/>
                      <a:pt x="515818" y="11018"/>
                    </a:cubicBezTo>
                    <a:cubicBezTo>
                      <a:pt x="521248" y="12061"/>
                      <a:pt x="526506" y="13682"/>
                      <a:pt x="531775" y="15263"/>
                    </a:cubicBezTo>
                    <a:cubicBezTo>
                      <a:pt x="537026" y="16895"/>
                      <a:pt x="542396" y="18181"/>
                      <a:pt x="547561" y="20057"/>
                    </a:cubicBezTo>
                    <a:lnTo>
                      <a:pt x="563048" y="25705"/>
                    </a:lnTo>
                    <a:lnTo>
                      <a:pt x="566924" y="27110"/>
                    </a:lnTo>
                    <a:lnTo>
                      <a:pt x="570695" y="28772"/>
                    </a:lnTo>
                    <a:lnTo>
                      <a:pt x="578247" y="32077"/>
                    </a:lnTo>
                    <a:cubicBezTo>
                      <a:pt x="583292" y="34258"/>
                      <a:pt x="588363" y="36381"/>
                      <a:pt x="593200" y="39027"/>
                    </a:cubicBezTo>
                    <a:cubicBezTo>
                      <a:pt x="598083" y="41564"/>
                      <a:pt x="603031" y="43969"/>
                      <a:pt x="607882" y="46573"/>
                    </a:cubicBezTo>
                    <a:lnTo>
                      <a:pt x="622151" y="54942"/>
                    </a:lnTo>
                    <a:cubicBezTo>
                      <a:pt x="626982" y="57601"/>
                      <a:pt x="631416" y="60965"/>
                      <a:pt x="636079" y="63924"/>
                    </a:cubicBezTo>
                    <a:cubicBezTo>
                      <a:pt x="654408" y="76299"/>
                      <a:pt x="671960" y="90056"/>
                      <a:pt x="688224" y="105448"/>
                    </a:cubicBezTo>
                    <a:cubicBezTo>
                      <a:pt x="704497" y="120821"/>
                      <a:pt x="719734" y="137475"/>
                      <a:pt x="733804" y="155193"/>
                    </a:cubicBezTo>
                    <a:cubicBezTo>
                      <a:pt x="747876" y="172905"/>
                      <a:pt x="760785" y="191680"/>
                      <a:pt x="772435" y="211166"/>
                    </a:cubicBezTo>
                    <a:cubicBezTo>
                      <a:pt x="778152" y="220953"/>
                      <a:pt x="783764" y="230839"/>
                      <a:pt x="788758" y="240897"/>
                    </a:cubicBezTo>
                    <a:cubicBezTo>
                      <a:pt x="791282" y="245905"/>
                      <a:pt x="793725" y="250949"/>
                      <a:pt x="795986" y="255948"/>
                    </a:cubicBezTo>
                    <a:cubicBezTo>
                      <a:pt x="797174" y="258466"/>
                      <a:pt x="798182" y="260912"/>
                      <a:pt x="799281" y="263389"/>
                    </a:cubicBezTo>
                    <a:lnTo>
                      <a:pt x="801886" y="269790"/>
                    </a:lnTo>
                    <a:lnTo>
                      <a:pt x="772602" y="280489"/>
                    </a:lnTo>
                    <a:close/>
                  </a:path>
                </a:pathLst>
              </a:custGeom>
              <a:solidFill>
                <a:srgbClr val="0051DE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A07084C-CCA0-DD69-286E-D2476D7EC6B2}"/>
                  </a:ext>
                </a:extLst>
              </p:cNvPr>
              <p:cNvSpPr/>
              <p:nvPr/>
            </p:nvSpPr>
            <p:spPr>
              <a:xfrm>
                <a:off x="1819112" y="4719431"/>
                <a:ext cx="742294" cy="311442"/>
              </a:xfrm>
              <a:custGeom>
                <a:avLst/>
                <a:gdLst>
                  <a:gd name="connsiteX0" fmla="*/ 713020 w 742294"/>
                  <a:gd name="connsiteY0" fmla="*/ 260031 h 311442"/>
                  <a:gd name="connsiteX1" fmla="*/ 713239 w 742294"/>
                  <a:gd name="connsiteY1" fmla="*/ 260629 h 311442"/>
                  <a:gd name="connsiteX2" fmla="*/ 713062 w 742294"/>
                  <a:gd name="connsiteY2" fmla="*/ 260192 h 311442"/>
                  <a:gd name="connsiteX3" fmla="*/ 712675 w 742294"/>
                  <a:gd name="connsiteY3" fmla="*/ 259220 h 311442"/>
                  <a:gd name="connsiteX4" fmla="*/ 711583 w 742294"/>
                  <a:gd name="connsiteY4" fmla="*/ 256585 h 311442"/>
                  <a:gd name="connsiteX5" fmla="*/ 708909 w 742294"/>
                  <a:gd name="connsiteY5" fmla="*/ 250556 h 311442"/>
                  <a:gd name="connsiteX6" fmla="*/ 702769 w 742294"/>
                  <a:gd name="connsiteY6" fmla="*/ 237779 h 311442"/>
                  <a:gd name="connsiteX7" fmla="*/ 688534 w 742294"/>
                  <a:gd name="connsiteY7" fmla="*/ 211855 h 311442"/>
                  <a:gd name="connsiteX8" fmla="*/ 654660 w 742294"/>
                  <a:gd name="connsiteY8" fmla="*/ 162783 h 311442"/>
                  <a:gd name="connsiteX9" fmla="*/ 615237 w 742294"/>
                  <a:gd name="connsiteY9" fmla="*/ 119728 h 311442"/>
                  <a:gd name="connsiteX10" fmla="*/ 571028 w 742294"/>
                  <a:gd name="connsiteY10" fmla="*/ 84523 h 311442"/>
                  <a:gd name="connsiteX11" fmla="*/ 559359 w 742294"/>
                  <a:gd name="connsiteY11" fmla="*/ 76986 h 311442"/>
                  <a:gd name="connsiteX12" fmla="*/ 547449 w 742294"/>
                  <a:gd name="connsiteY12" fmla="*/ 69989 h 311442"/>
                  <a:gd name="connsiteX13" fmla="*/ 535225 w 742294"/>
                  <a:gd name="connsiteY13" fmla="*/ 63728 h 311442"/>
                  <a:gd name="connsiteX14" fmla="*/ 522802 w 742294"/>
                  <a:gd name="connsiteY14" fmla="*/ 57962 h 311442"/>
                  <a:gd name="connsiteX15" fmla="*/ 516540 w 742294"/>
                  <a:gd name="connsiteY15" fmla="*/ 55206 h 311442"/>
                  <a:gd name="connsiteX16" fmla="*/ 513417 w 742294"/>
                  <a:gd name="connsiteY16" fmla="*/ 53809 h 311442"/>
                  <a:gd name="connsiteX17" fmla="*/ 510193 w 742294"/>
                  <a:gd name="connsiteY17" fmla="*/ 52662 h 311442"/>
                  <a:gd name="connsiteX18" fmla="*/ 497343 w 742294"/>
                  <a:gd name="connsiteY18" fmla="*/ 47968 h 311442"/>
                  <a:gd name="connsiteX19" fmla="*/ 484215 w 742294"/>
                  <a:gd name="connsiteY19" fmla="*/ 44005 h 311442"/>
                  <a:gd name="connsiteX20" fmla="*/ 470925 w 742294"/>
                  <a:gd name="connsiteY20" fmla="*/ 40466 h 311442"/>
                  <a:gd name="connsiteX21" fmla="*/ 357600 w 742294"/>
                  <a:gd name="connsiteY21" fmla="*/ 32671 h 311442"/>
                  <a:gd name="connsiteX22" fmla="*/ 342741 w 742294"/>
                  <a:gd name="connsiteY22" fmla="*/ 34179 h 311442"/>
                  <a:gd name="connsiteX23" fmla="*/ 335315 w 742294"/>
                  <a:gd name="connsiteY23" fmla="*/ 34908 h 311442"/>
                  <a:gd name="connsiteX24" fmla="*/ 328134 w 742294"/>
                  <a:gd name="connsiteY24" fmla="*/ 36106 h 311442"/>
                  <a:gd name="connsiteX25" fmla="*/ 313757 w 742294"/>
                  <a:gd name="connsiteY25" fmla="*/ 38393 h 311442"/>
                  <a:gd name="connsiteX26" fmla="*/ 299719 w 742294"/>
                  <a:gd name="connsiteY26" fmla="*/ 41490 h 311442"/>
                  <a:gd name="connsiteX27" fmla="*/ 272190 w 742294"/>
                  <a:gd name="connsiteY27" fmla="*/ 48794 h 311442"/>
                  <a:gd name="connsiteX28" fmla="*/ 258895 w 742294"/>
                  <a:gd name="connsiteY28" fmla="*/ 53420 h 311442"/>
                  <a:gd name="connsiteX29" fmla="*/ 252248 w 742294"/>
                  <a:gd name="connsiteY29" fmla="*/ 55723 h 311442"/>
                  <a:gd name="connsiteX30" fmla="*/ 245799 w 742294"/>
                  <a:gd name="connsiteY30" fmla="*/ 58430 h 311442"/>
                  <a:gd name="connsiteX31" fmla="*/ 232922 w 742294"/>
                  <a:gd name="connsiteY31" fmla="*/ 63860 h 311442"/>
                  <a:gd name="connsiteX32" fmla="*/ 220433 w 742294"/>
                  <a:gd name="connsiteY32" fmla="*/ 70033 h 311442"/>
                  <a:gd name="connsiteX33" fmla="*/ 208204 w 742294"/>
                  <a:gd name="connsiteY33" fmla="*/ 76677 h 311442"/>
                  <a:gd name="connsiteX34" fmla="*/ 196221 w 742294"/>
                  <a:gd name="connsiteY34" fmla="*/ 83771 h 311442"/>
                  <a:gd name="connsiteX35" fmla="*/ 151345 w 742294"/>
                  <a:gd name="connsiteY35" fmla="*/ 117402 h 311442"/>
                  <a:gd name="connsiteX36" fmla="*/ 77217 w 742294"/>
                  <a:gd name="connsiteY36" fmla="*/ 206774 h 311442"/>
                  <a:gd name="connsiteX37" fmla="*/ 49211 w 742294"/>
                  <a:gd name="connsiteY37" fmla="*/ 259900 h 311442"/>
                  <a:gd name="connsiteX38" fmla="*/ 37988 w 742294"/>
                  <a:gd name="connsiteY38" fmla="*/ 287419 h 311442"/>
                  <a:gd name="connsiteX39" fmla="*/ 33327 w 742294"/>
                  <a:gd name="connsiteY39" fmla="*/ 300872 h 311442"/>
                  <a:gd name="connsiteX40" fmla="*/ 31366 w 742294"/>
                  <a:gd name="connsiteY40" fmla="*/ 307170 h 311442"/>
                  <a:gd name="connsiteX41" fmla="*/ 30570 w 742294"/>
                  <a:gd name="connsiteY41" fmla="*/ 309931 h 311442"/>
                  <a:gd name="connsiteX42" fmla="*/ 30281 w 742294"/>
                  <a:gd name="connsiteY42" fmla="*/ 310980 h 311442"/>
                  <a:gd name="connsiteX43" fmla="*/ 30166 w 742294"/>
                  <a:gd name="connsiteY43" fmla="*/ 311402 h 311442"/>
                  <a:gd name="connsiteX44" fmla="*/ 30307 w 742294"/>
                  <a:gd name="connsiteY44" fmla="*/ 310817 h 311442"/>
                  <a:gd name="connsiteX45" fmla="*/ 0 w 742294"/>
                  <a:gd name="connsiteY45" fmla="*/ 303506 h 311442"/>
                  <a:gd name="connsiteX46" fmla="*/ 1467 w 742294"/>
                  <a:gd name="connsiteY46" fmla="*/ 298343 h 311442"/>
                  <a:gd name="connsiteX47" fmla="*/ 3655 w 742294"/>
                  <a:gd name="connsiteY47" fmla="*/ 291308 h 311442"/>
                  <a:gd name="connsiteX48" fmla="*/ 8719 w 742294"/>
                  <a:gd name="connsiteY48" fmla="*/ 276679 h 311442"/>
                  <a:gd name="connsiteX49" fmla="*/ 20744 w 742294"/>
                  <a:gd name="connsiteY49" fmla="*/ 247188 h 311442"/>
                  <a:gd name="connsiteX50" fmla="*/ 50649 w 742294"/>
                  <a:gd name="connsiteY50" fmla="*/ 190461 h 311442"/>
                  <a:gd name="connsiteX51" fmla="*/ 130662 w 742294"/>
                  <a:gd name="connsiteY51" fmla="*/ 94073 h 311442"/>
                  <a:gd name="connsiteX52" fmla="*/ 233999 w 742294"/>
                  <a:gd name="connsiteY52" fmla="*/ 29571 h 311442"/>
                  <a:gd name="connsiteX53" fmla="*/ 241058 w 742294"/>
                  <a:gd name="connsiteY53" fmla="*/ 26622 h 311442"/>
                  <a:gd name="connsiteX54" fmla="*/ 248309 w 742294"/>
                  <a:gd name="connsiteY54" fmla="*/ 24092 h 311442"/>
                  <a:gd name="connsiteX55" fmla="*/ 262827 w 742294"/>
                  <a:gd name="connsiteY55" fmla="*/ 19053 h 311442"/>
                  <a:gd name="connsiteX56" fmla="*/ 292750 w 742294"/>
                  <a:gd name="connsiteY56" fmla="*/ 11100 h 311442"/>
                  <a:gd name="connsiteX57" fmla="*/ 307965 w 742294"/>
                  <a:gd name="connsiteY57" fmla="*/ 7757 h 311442"/>
                  <a:gd name="connsiteX58" fmla="*/ 323478 w 742294"/>
                  <a:gd name="connsiteY58" fmla="*/ 5277 h 311442"/>
                  <a:gd name="connsiteX59" fmla="*/ 331230 w 742294"/>
                  <a:gd name="connsiteY59" fmla="*/ 3999 h 311442"/>
                  <a:gd name="connsiteX60" fmla="*/ 339174 w 742294"/>
                  <a:gd name="connsiteY60" fmla="*/ 3206 h 311442"/>
                  <a:gd name="connsiteX61" fmla="*/ 355073 w 742294"/>
                  <a:gd name="connsiteY61" fmla="*/ 1595 h 311442"/>
                  <a:gd name="connsiteX62" fmla="*/ 478215 w 742294"/>
                  <a:gd name="connsiteY62" fmla="*/ 10153 h 311442"/>
                  <a:gd name="connsiteX63" fmla="*/ 492839 w 742294"/>
                  <a:gd name="connsiteY63" fmla="*/ 14046 h 311442"/>
                  <a:gd name="connsiteX64" fmla="*/ 507295 w 742294"/>
                  <a:gd name="connsiteY64" fmla="*/ 18423 h 311442"/>
                  <a:gd name="connsiteX65" fmla="*/ 521464 w 742294"/>
                  <a:gd name="connsiteY65" fmla="*/ 23594 h 311442"/>
                  <a:gd name="connsiteX66" fmla="*/ 525012 w 742294"/>
                  <a:gd name="connsiteY66" fmla="*/ 24870 h 311442"/>
                  <a:gd name="connsiteX67" fmla="*/ 528460 w 742294"/>
                  <a:gd name="connsiteY67" fmla="*/ 26399 h 311442"/>
                  <a:gd name="connsiteX68" fmla="*/ 535368 w 742294"/>
                  <a:gd name="connsiteY68" fmla="*/ 29429 h 311442"/>
                  <a:gd name="connsiteX69" fmla="*/ 549055 w 742294"/>
                  <a:gd name="connsiteY69" fmla="*/ 35787 h 311442"/>
                  <a:gd name="connsiteX70" fmla="*/ 562508 w 742294"/>
                  <a:gd name="connsiteY70" fmla="*/ 42690 h 311442"/>
                  <a:gd name="connsiteX71" fmla="*/ 575597 w 742294"/>
                  <a:gd name="connsiteY71" fmla="*/ 50372 h 311442"/>
                  <a:gd name="connsiteX72" fmla="*/ 588394 w 742294"/>
                  <a:gd name="connsiteY72" fmla="*/ 58632 h 311442"/>
                  <a:gd name="connsiteX73" fmla="*/ 636570 w 742294"/>
                  <a:gd name="connsiteY73" fmla="*/ 96997 h 311442"/>
                  <a:gd name="connsiteX74" fmla="*/ 679072 w 742294"/>
                  <a:gd name="connsiteY74" fmla="*/ 143396 h 311442"/>
                  <a:gd name="connsiteX75" fmla="*/ 715325 w 742294"/>
                  <a:gd name="connsiteY75" fmla="*/ 195919 h 311442"/>
                  <a:gd name="connsiteX76" fmla="*/ 730604 w 742294"/>
                  <a:gd name="connsiteY76" fmla="*/ 223745 h 311442"/>
                  <a:gd name="connsiteX77" fmla="*/ 737289 w 742294"/>
                  <a:gd name="connsiteY77" fmla="*/ 237658 h 311442"/>
                  <a:gd name="connsiteX78" fmla="*/ 740273 w 742294"/>
                  <a:gd name="connsiteY78" fmla="*/ 244392 h 311442"/>
                  <a:gd name="connsiteX79" fmla="*/ 742295 w 742294"/>
                  <a:gd name="connsiteY79" fmla="*/ 249316 h 311442"/>
                  <a:gd name="connsiteX80" fmla="*/ 713020 w 742294"/>
                  <a:gd name="connsiteY80" fmla="*/ 260031 h 311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742294" h="311442">
                    <a:moveTo>
                      <a:pt x="713020" y="260031"/>
                    </a:moveTo>
                    <a:lnTo>
                      <a:pt x="713239" y="260629"/>
                    </a:lnTo>
                    <a:lnTo>
                      <a:pt x="713062" y="260192"/>
                    </a:lnTo>
                    <a:lnTo>
                      <a:pt x="712675" y="259220"/>
                    </a:lnTo>
                    <a:lnTo>
                      <a:pt x="711583" y="256585"/>
                    </a:lnTo>
                    <a:cubicBezTo>
                      <a:pt x="710686" y="254585"/>
                      <a:pt x="709923" y="252693"/>
                      <a:pt x="708909" y="250556"/>
                    </a:cubicBezTo>
                    <a:cubicBezTo>
                      <a:pt x="707039" y="246418"/>
                      <a:pt x="704940" y="242087"/>
                      <a:pt x="702769" y="237779"/>
                    </a:cubicBezTo>
                    <a:cubicBezTo>
                      <a:pt x="698475" y="229111"/>
                      <a:pt x="693533" y="220432"/>
                      <a:pt x="688534" y="211855"/>
                    </a:cubicBezTo>
                    <a:cubicBezTo>
                      <a:pt x="678301" y="194753"/>
                      <a:pt x="666941" y="178234"/>
                      <a:pt x="654660" y="162783"/>
                    </a:cubicBezTo>
                    <a:cubicBezTo>
                      <a:pt x="642380" y="147321"/>
                      <a:pt x="629175" y="132909"/>
                      <a:pt x="615237" y="119728"/>
                    </a:cubicBezTo>
                    <a:cubicBezTo>
                      <a:pt x="601301" y="106524"/>
                      <a:pt x="586415" y="94926"/>
                      <a:pt x="571028" y="84523"/>
                    </a:cubicBezTo>
                    <a:cubicBezTo>
                      <a:pt x="567108" y="82063"/>
                      <a:pt x="563406" y="79168"/>
                      <a:pt x="559359" y="76986"/>
                    </a:cubicBezTo>
                    <a:lnTo>
                      <a:pt x="547449" y="69989"/>
                    </a:lnTo>
                    <a:lnTo>
                      <a:pt x="535225" y="63728"/>
                    </a:lnTo>
                    <a:cubicBezTo>
                      <a:pt x="531216" y="61491"/>
                      <a:pt x="526992" y="59765"/>
                      <a:pt x="522802" y="57962"/>
                    </a:cubicBezTo>
                    <a:lnTo>
                      <a:pt x="516540" y="55206"/>
                    </a:lnTo>
                    <a:lnTo>
                      <a:pt x="513417" y="53809"/>
                    </a:lnTo>
                    <a:lnTo>
                      <a:pt x="510193" y="52662"/>
                    </a:lnTo>
                    <a:lnTo>
                      <a:pt x="497343" y="47968"/>
                    </a:lnTo>
                    <a:cubicBezTo>
                      <a:pt x="493062" y="46390"/>
                      <a:pt x="488573" y="45381"/>
                      <a:pt x="484215" y="44005"/>
                    </a:cubicBezTo>
                    <a:cubicBezTo>
                      <a:pt x="479837" y="42683"/>
                      <a:pt x="475478" y="41297"/>
                      <a:pt x="470925" y="40466"/>
                    </a:cubicBezTo>
                    <a:cubicBezTo>
                      <a:pt x="435130" y="32086"/>
                      <a:pt x="397150" y="29078"/>
                      <a:pt x="357600" y="32671"/>
                    </a:cubicBezTo>
                    <a:lnTo>
                      <a:pt x="342741" y="34179"/>
                    </a:lnTo>
                    <a:lnTo>
                      <a:pt x="335315" y="34908"/>
                    </a:lnTo>
                    <a:lnTo>
                      <a:pt x="328134" y="36106"/>
                    </a:lnTo>
                    <a:lnTo>
                      <a:pt x="313757" y="38393"/>
                    </a:lnTo>
                    <a:cubicBezTo>
                      <a:pt x="309028" y="39310"/>
                      <a:pt x="304408" y="40493"/>
                      <a:pt x="299719" y="41490"/>
                    </a:cubicBezTo>
                    <a:cubicBezTo>
                      <a:pt x="290239" y="43242"/>
                      <a:pt x="281357" y="46376"/>
                      <a:pt x="272190" y="48794"/>
                    </a:cubicBezTo>
                    <a:cubicBezTo>
                      <a:pt x="267681" y="50178"/>
                      <a:pt x="263342" y="51921"/>
                      <a:pt x="258895" y="53420"/>
                    </a:cubicBezTo>
                    <a:lnTo>
                      <a:pt x="252248" y="55723"/>
                    </a:lnTo>
                    <a:cubicBezTo>
                      <a:pt x="250060" y="56549"/>
                      <a:pt x="247955" y="57542"/>
                      <a:pt x="245799" y="58430"/>
                    </a:cubicBezTo>
                    <a:lnTo>
                      <a:pt x="232922" y="63860"/>
                    </a:lnTo>
                    <a:lnTo>
                      <a:pt x="220433" y="70033"/>
                    </a:lnTo>
                    <a:cubicBezTo>
                      <a:pt x="216178" y="71916"/>
                      <a:pt x="212275" y="74453"/>
                      <a:pt x="208204" y="76677"/>
                    </a:cubicBezTo>
                    <a:cubicBezTo>
                      <a:pt x="204168" y="78964"/>
                      <a:pt x="200053" y="81119"/>
                      <a:pt x="196221" y="83771"/>
                    </a:cubicBezTo>
                    <a:cubicBezTo>
                      <a:pt x="180333" y="93405"/>
                      <a:pt x="165523" y="104927"/>
                      <a:pt x="151345" y="117402"/>
                    </a:cubicBezTo>
                    <a:cubicBezTo>
                      <a:pt x="122975" y="142333"/>
                      <a:pt x="98074" y="172797"/>
                      <a:pt x="77217" y="206774"/>
                    </a:cubicBezTo>
                    <a:cubicBezTo>
                      <a:pt x="66786" y="223734"/>
                      <a:pt x="57331" y="241585"/>
                      <a:pt x="49211" y="259900"/>
                    </a:cubicBezTo>
                    <a:cubicBezTo>
                      <a:pt x="45055" y="269019"/>
                      <a:pt x="41387" y="278293"/>
                      <a:pt x="37988" y="287419"/>
                    </a:cubicBezTo>
                    <a:cubicBezTo>
                      <a:pt x="36299" y="291978"/>
                      <a:pt x="34726" y="296531"/>
                      <a:pt x="33327" y="300872"/>
                    </a:cubicBezTo>
                    <a:cubicBezTo>
                      <a:pt x="32597" y="303088"/>
                      <a:pt x="31961" y="305166"/>
                      <a:pt x="31366" y="307170"/>
                    </a:cubicBezTo>
                    <a:lnTo>
                      <a:pt x="30570" y="309931"/>
                    </a:lnTo>
                    <a:lnTo>
                      <a:pt x="30281" y="310980"/>
                    </a:lnTo>
                    <a:lnTo>
                      <a:pt x="30166" y="311402"/>
                    </a:lnTo>
                    <a:cubicBezTo>
                      <a:pt x="30109" y="311608"/>
                      <a:pt x="30274" y="310985"/>
                      <a:pt x="30307" y="310817"/>
                    </a:cubicBezTo>
                    <a:lnTo>
                      <a:pt x="0" y="303506"/>
                    </a:lnTo>
                    <a:lnTo>
                      <a:pt x="1467" y="298343"/>
                    </a:lnTo>
                    <a:cubicBezTo>
                      <a:pt x="2144" y="296064"/>
                      <a:pt x="2858" y="293731"/>
                      <a:pt x="3655" y="291308"/>
                    </a:cubicBezTo>
                    <a:cubicBezTo>
                      <a:pt x="5196" y="286523"/>
                      <a:pt x="6900" y="281597"/>
                      <a:pt x="8719" y="276679"/>
                    </a:cubicBezTo>
                    <a:cubicBezTo>
                      <a:pt x="12379" y="266842"/>
                      <a:pt x="16309" y="256924"/>
                      <a:pt x="20744" y="247188"/>
                    </a:cubicBezTo>
                    <a:cubicBezTo>
                      <a:pt x="29417" y="227634"/>
                      <a:pt x="39490" y="208608"/>
                      <a:pt x="50649" y="190461"/>
                    </a:cubicBezTo>
                    <a:cubicBezTo>
                      <a:pt x="72952" y="154128"/>
                      <a:pt x="99763" y="121250"/>
                      <a:pt x="130662" y="94073"/>
                    </a:cubicBezTo>
                    <a:cubicBezTo>
                      <a:pt x="161387" y="66645"/>
                      <a:pt x="196223" y="44981"/>
                      <a:pt x="233999" y="29571"/>
                    </a:cubicBezTo>
                    <a:cubicBezTo>
                      <a:pt x="236357" y="28600"/>
                      <a:pt x="238668" y="27524"/>
                      <a:pt x="241058" y="26622"/>
                    </a:cubicBezTo>
                    <a:lnTo>
                      <a:pt x="248309" y="24092"/>
                    </a:lnTo>
                    <a:cubicBezTo>
                      <a:pt x="253160" y="22447"/>
                      <a:pt x="257916" y="20564"/>
                      <a:pt x="262827" y="19053"/>
                    </a:cubicBezTo>
                    <a:cubicBezTo>
                      <a:pt x="272788" y="16385"/>
                      <a:pt x="282498" y="13026"/>
                      <a:pt x="292750" y="11100"/>
                    </a:cubicBezTo>
                    <a:cubicBezTo>
                      <a:pt x="297829" y="10015"/>
                      <a:pt x="302850" y="8745"/>
                      <a:pt x="307965" y="7757"/>
                    </a:cubicBezTo>
                    <a:lnTo>
                      <a:pt x="323478" y="5277"/>
                    </a:lnTo>
                    <a:lnTo>
                      <a:pt x="331230" y="3999"/>
                    </a:lnTo>
                    <a:lnTo>
                      <a:pt x="339174" y="3206"/>
                    </a:lnTo>
                    <a:lnTo>
                      <a:pt x="355073" y="1595"/>
                    </a:lnTo>
                    <a:cubicBezTo>
                      <a:pt x="397432" y="-2233"/>
                      <a:pt x="438866" y="910"/>
                      <a:pt x="478215" y="10153"/>
                    </a:cubicBezTo>
                    <a:cubicBezTo>
                      <a:pt x="483205" y="11092"/>
                      <a:pt x="488016" y="12596"/>
                      <a:pt x="492839" y="14046"/>
                    </a:cubicBezTo>
                    <a:cubicBezTo>
                      <a:pt x="497642" y="15549"/>
                      <a:pt x="502572" y="16697"/>
                      <a:pt x="507295" y="18423"/>
                    </a:cubicBezTo>
                    <a:lnTo>
                      <a:pt x="521464" y="23594"/>
                    </a:lnTo>
                    <a:lnTo>
                      <a:pt x="525012" y="24870"/>
                    </a:lnTo>
                    <a:lnTo>
                      <a:pt x="528460" y="26399"/>
                    </a:lnTo>
                    <a:lnTo>
                      <a:pt x="535368" y="29429"/>
                    </a:lnTo>
                    <a:cubicBezTo>
                      <a:pt x="539985" y="31420"/>
                      <a:pt x="544633" y="33345"/>
                      <a:pt x="549055" y="35787"/>
                    </a:cubicBezTo>
                    <a:cubicBezTo>
                      <a:pt x="553524" y="38119"/>
                      <a:pt x="558060" y="40307"/>
                      <a:pt x="562508" y="42690"/>
                    </a:cubicBezTo>
                    <a:lnTo>
                      <a:pt x="575597" y="50372"/>
                    </a:lnTo>
                    <a:cubicBezTo>
                      <a:pt x="580035" y="52792"/>
                      <a:pt x="584104" y="55922"/>
                      <a:pt x="588394" y="58632"/>
                    </a:cubicBezTo>
                    <a:cubicBezTo>
                      <a:pt x="605252" y="70022"/>
                      <a:pt x="621470" y="82698"/>
                      <a:pt x="636570" y="96997"/>
                    </a:cubicBezTo>
                    <a:cubicBezTo>
                      <a:pt x="651676" y="111274"/>
                      <a:pt x="665896" y="126807"/>
                      <a:pt x="679072" y="143396"/>
                    </a:cubicBezTo>
                    <a:cubicBezTo>
                      <a:pt x="692247" y="159977"/>
                      <a:pt x="704381" y="177624"/>
                      <a:pt x="715325" y="195919"/>
                    </a:cubicBezTo>
                    <a:cubicBezTo>
                      <a:pt x="720684" y="205101"/>
                      <a:pt x="725960" y="214383"/>
                      <a:pt x="730604" y="223745"/>
                    </a:cubicBezTo>
                    <a:cubicBezTo>
                      <a:pt x="732951" y="228404"/>
                      <a:pt x="735223" y="233091"/>
                      <a:pt x="737289" y="237658"/>
                    </a:cubicBezTo>
                    <a:cubicBezTo>
                      <a:pt x="738390" y="239987"/>
                      <a:pt x="739274" y="242155"/>
                      <a:pt x="740273" y="244392"/>
                    </a:cubicBezTo>
                    <a:lnTo>
                      <a:pt x="742295" y="249316"/>
                    </a:lnTo>
                    <a:lnTo>
                      <a:pt x="713020" y="260031"/>
                    </a:lnTo>
                    <a:close/>
                  </a:path>
                </a:pathLst>
              </a:custGeom>
              <a:solidFill>
                <a:srgbClr val="763DFF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D8EB495-2451-2342-E96E-3211E6C5AD32}"/>
                </a:ext>
              </a:extLst>
            </p:cNvPr>
            <p:cNvSpPr/>
            <p:nvPr/>
          </p:nvSpPr>
          <p:spPr>
            <a:xfrm>
              <a:off x="2333860" y="4869741"/>
              <a:ext cx="572601" cy="297658"/>
            </a:xfrm>
            <a:custGeom>
              <a:avLst/>
              <a:gdLst>
                <a:gd name="connsiteX0" fmla="*/ 534177 w 572601"/>
                <a:gd name="connsiteY0" fmla="*/ 78988 h 297658"/>
                <a:gd name="connsiteX1" fmla="*/ 503609 w 572601"/>
                <a:gd name="connsiteY1" fmla="*/ 82927 h 297658"/>
                <a:gd name="connsiteX2" fmla="*/ 473864 w 572601"/>
                <a:gd name="connsiteY2" fmla="*/ 63362 h 297658"/>
                <a:gd name="connsiteX3" fmla="*/ 434271 w 572601"/>
                <a:gd name="connsiteY3" fmla="*/ 72974 h 297658"/>
                <a:gd name="connsiteX4" fmla="*/ 396463 w 572601"/>
                <a:gd name="connsiteY4" fmla="*/ 33351 h 297658"/>
                <a:gd name="connsiteX5" fmla="*/ 352530 w 572601"/>
                <a:gd name="connsiteY5" fmla="*/ 46948 h 297658"/>
                <a:gd name="connsiteX6" fmla="*/ 315911 w 572601"/>
                <a:gd name="connsiteY6" fmla="*/ 12819 h 297658"/>
                <a:gd name="connsiteX7" fmla="*/ 271730 w 572601"/>
                <a:gd name="connsiteY7" fmla="*/ 26688 h 297658"/>
                <a:gd name="connsiteX8" fmla="*/ 238344 w 572601"/>
                <a:gd name="connsiteY8" fmla="*/ 971 h 297658"/>
                <a:gd name="connsiteX9" fmla="*/ 182532 w 572601"/>
                <a:gd name="connsiteY9" fmla="*/ 35506 h 297658"/>
                <a:gd name="connsiteX10" fmla="*/ 169492 w 572601"/>
                <a:gd name="connsiteY10" fmla="*/ 31150 h 297658"/>
                <a:gd name="connsiteX11" fmla="*/ 108122 w 572601"/>
                <a:gd name="connsiteY11" fmla="*/ 58043 h 297658"/>
                <a:gd name="connsiteX12" fmla="*/ 95728 w 572601"/>
                <a:gd name="connsiteY12" fmla="*/ 53833 h 297658"/>
                <a:gd name="connsiteX13" fmla="*/ 32876 w 572601"/>
                <a:gd name="connsiteY13" fmla="*/ 95462 h 297658"/>
                <a:gd name="connsiteX14" fmla="*/ 43266 w 572601"/>
                <a:gd name="connsiteY14" fmla="*/ 139055 h 297658"/>
                <a:gd name="connsiteX15" fmla="*/ 796 w 572601"/>
                <a:gd name="connsiteY15" fmla="*/ 170438 h 297658"/>
                <a:gd name="connsiteX16" fmla="*/ 31574 w 572601"/>
                <a:gd name="connsiteY16" fmla="*/ 216910 h 297658"/>
                <a:gd name="connsiteX17" fmla="*/ 42143 w 572601"/>
                <a:gd name="connsiteY17" fmla="*/ 217576 h 297658"/>
                <a:gd name="connsiteX18" fmla="*/ 82506 w 572601"/>
                <a:gd name="connsiteY18" fmla="*/ 254213 h 297658"/>
                <a:gd name="connsiteX19" fmla="*/ 108929 w 572601"/>
                <a:gd name="connsiteY19" fmla="*/ 252884 h 297658"/>
                <a:gd name="connsiteX20" fmla="*/ 162082 w 572601"/>
                <a:gd name="connsiteY20" fmla="*/ 296167 h 297658"/>
                <a:gd name="connsiteX21" fmla="*/ 237109 w 572601"/>
                <a:gd name="connsiteY21" fmla="*/ 266393 h 297658"/>
                <a:gd name="connsiteX22" fmla="*/ 263162 w 572601"/>
                <a:gd name="connsiteY22" fmla="*/ 277214 h 297658"/>
                <a:gd name="connsiteX23" fmla="*/ 340947 w 572601"/>
                <a:gd name="connsiteY23" fmla="*/ 243173 h 297658"/>
                <a:gd name="connsiteX24" fmla="*/ 383206 w 572601"/>
                <a:gd name="connsiteY24" fmla="*/ 278033 h 297658"/>
                <a:gd name="connsiteX25" fmla="*/ 449349 w 572601"/>
                <a:gd name="connsiteY25" fmla="*/ 241261 h 297658"/>
                <a:gd name="connsiteX26" fmla="*/ 456152 w 572601"/>
                <a:gd name="connsiteY26" fmla="*/ 243116 h 297658"/>
                <a:gd name="connsiteX27" fmla="*/ 524869 w 572601"/>
                <a:gd name="connsiteY27" fmla="*/ 197614 h 297658"/>
                <a:gd name="connsiteX28" fmla="*/ 524767 w 572601"/>
                <a:gd name="connsiteY28" fmla="*/ 173970 h 297658"/>
                <a:gd name="connsiteX29" fmla="*/ 571632 w 572601"/>
                <a:gd name="connsiteY29" fmla="*/ 135547 h 297658"/>
                <a:gd name="connsiteX30" fmla="*/ 534177 w 572601"/>
                <a:gd name="connsiteY30" fmla="*/ 78988 h 29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72601" h="297658">
                  <a:moveTo>
                    <a:pt x="534177" y="78988"/>
                  </a:moveTo>
                  <a:cubicBezTo>
                    <a:pt x="523403" y="76798"/>
                    <a:pt x="512770" y="78447"/>
                    <a:pt x="503609" y="82927"/>
                  </a:cubicBezTo>
                  <a:cubicBezTo>
                    <a:pt x="496805" y="73184"/>
                    <a:pt x="486434" y="65909"/>
                    <a:pt x="473864" y="63362"/>
                  </a:cubicBezTo>
                  <a:cubicBezTo>
                    <a:pt x="459327" y="60403"/>
                    <a:pt x="444999" y="64362"/>
                    <a:pt x="434271" y="72974"/>
                  </a:cubicBezTo>
                  <a:cubicBezTo>
                    <a:pt x="431263" y="53726"/>
                    <a:pt x="416681" y="37453"/>
                    <a:pt x="396463" y="33351"/>
                  </a:cubicBezTo>
                  <a:cubicBezTo>
                    <a:pt x="379861" y="29974"/>
                    <a:pt x="363537" y="35646"/>
                    <a:pt x="352530" y="46948"/>
                  </a:cubicBezTo>
                  <a:cubicBezTo>
                    <a:pt x="347838" y="30164"/>
                    <a:pt x="334170" y="16525"/>
                    <a:pt x="315911" y="12819"/>
                  </a:cubicBezTo>
                  <a:cubicBezTo>
                    <a:pt x="299175" y="9411"/>
                    <a:pt x="282734" y="15208"/>
                    <a:pt x="271730" y="26688"/>
                  </a:cubicBezTo>
                  <a:cubicBezTo>
                    <a:pt x="265372" y="13893"/>
                    <a:pt x="253433" y="4036"/>
                    <a:pt x="238344" y="971"/>
                  </a:cubicBezTo>
                  <a:cubicBezTo>
                    <a:pt x="213379" y="-4108"/>
                    <a:pt x="189057" y="11230"/>
                    <a:pt x="182532" y="35506"/>
                  </a:cubicBezTo>
                  <a:cubicBezTo>
                    <a:pt x="178441" y="33599"/>
                    <a:pt x="174100" y="32089"/>
                    <a:pt x="169492" y="31150"/>
                  </a:cubicBezTo>
                  <a:cubicBezTo>
                    <a:pt x="144741" y="26116"/>
                    <a:pt x="120518" y="37623"/>
                    <a:pt x="108122" y="58043"/>
                  </a:cubicBezTo>
                  <a:cubicBezTo>
                    <a:pt x="104248" y="56190"/>
                    <a:pt x="100128" y="54728"/>
                    <a:pt x="95728" y="53833"/>
                  </a:cubicBezTo>
                  <a:cubicBezTo>
                    <a:pt x="66881" y="47969"/>
                    <a:pt x="38735" y="66603"/>
                    <a:pt x="32876" y="95462"/>
                  </a:cubicBezTo>
                  <a:cubicBezTo>
                    <a:pt x="29625" y="111437"/>
                    <a:pt x="33919" y="127178"/>
                    <a:pt x="43266" y="139055"/>
                  </a:cubicBezTo>
                  <a:cubicBezTo>
                    <a:pt x="23395" y="137079"/>
                    <a:pt x="4858" y="150435"/>
                    <a:pt x="796" y="170438"/>
                  </a:cubicBezTo>
                  <a:cubicBezTo>
                    <a:pt x="-3535" y="191769"/>
                    <a:pt x="10242" y="212577"/>
                    <a:pt x="31574" y="216910"/>
                  </a:cubicBezTo>
                  <a:cubicBezTo>
                    <a:pt x="35144" y="217636"/>
                    <a:pt x="38680" y="217812"/>
                    <a:pt x="42143" y="217576"/>
                  </a:cubicBezTo>
                  <a:cubicBezTo>
                    <a:pt x="47688" y="235639"/>
                    <a:pt x="62684" y="250186"/>
                    <a:pt x="82506" y="254213"/>
                  </a:cubicBezTo>
                  <a:cubicBezTo>
                    <a:pt x="91617" y="256065"/>
                    <a:pt x="100647" y="255464"/>
                    <a:pt x="108929" y="252884"/>
                  </a:cubicBezTo>
                  <a:cubicBezTo>
                    <a:pt x="118178" y="274374"/>
                    <a:pt x="137417" y="291157"/>
                    <a:pt x="162082" y="296167"/>
                  </a:cubicBezTo>
                  <a:cubicBezTo>
                    <a:pt x="191687" y="302181"/>
                    <a:pt x="220712" y="289562"/>
                    <a:pt x="237109" y="266393"/>
                  </a:cubicBezTo>
                  <a:cubicBezTo>
                    <a:pt x="244809" y="271492"/>
                    <a:pt x="253563" y="275258"/>
                    <a:pt x="263162" y="277214"/>
                  </a:cubicBezTo>
                  <a:cubicBezTo>
                    <a:pt x="294530" y="283588"/>
                    <a:pt x="325215" y="269023"/>
                    <a:pt x="340947" y="243173"/>
                  </a:cubicBezTo>
                  <a:cubicBezTo>
                    <a:pt x="348112" y="260478"/>
                    <a:pt x="363474" y="274027"/>
                    <a:pt x="383206" y="278033"/>
                  </a:cubicBezTo>
                  <a:cubicBezTo>
                    <a:pt x="411719" y="283831"/>
                    <a:pt x="439533" y="267705"/>
                    <a:pt x="449349" y="241261"/>
                  </a:cubicBezTo>
                  <a:cubicBezTo>
                    <a:pt x="451563" y="241995"/>
                    <a:pt x="453809" y="242641"/>
                    <a:pt x="456152" y="243116"/>
                  </a:cubicBezTo>
                  <a:cubicBezTo>
                    <a:pt x="487692" y="249528"/>
                    <a:pt x="518455" y="229155"/>
                    <a:pt x="524869" y="197614"/>
                  </a:cubicBezTo>
                  <a:cubicBezTo>
                    <a:pt x="526508" y="189547"/>
                    <a:pt x="526371" y="181542"/>
                    <a:pt x="524767" y="173970"/>
                  </a:cubicBezTo>
                  <a:cubicBezTo>
                    <a:pt x="547071" y="173928"/>
                    <a:pt x="567025" y="158252"/>
                    <a:pt x="571632" y="135547"/>
                  </a:cubicBezTo>
                  <a:cubicBezTo>
                    <a:pt x="576906" y="109587"/>
                    <a:pt x="560136" y="84257"/>
                    <a:pt x="534177" y="78988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4DFF442-0259-AB0C-8C57-03F217EAD852}"/>
                </a:ext>
              </a:extLst>
            </p:cNvPr>
            <p:cNvSpPr/>
            <p:nvPr/>
          </p:nvSpPr>
          <p:spPr>
            <a:xfrm>
              <a:off x="1530088" y="4903007"/>
              <a:ext cx="488751" cy="261465"/>
            </a:xfrm>
            <a:custGeom>
              <a:avLst/>
              <a:gdLst>
                <a:gd name="connsiteX0" fmla="*/ 421306 w 488751"/>
                <a:gd name="connsiteY0" fmla="*/ 78534 h 261465"/>
                <a:gd name="connsiteX1" fmla="*/ 415945 w 488751"/>
                <a:gd name="connsiteY1" fmla="*/ 78804 h 261465"/>
                <a:gd name="connsiteX2" fmla="*/ 416685 w 488751"/>
                <a:gd name="connsiteY2" fmla="*/ 70218 h 261465"/>
                <a:gd name="connsiteX3" fmla="*/ 362175 w 488751"/>
                <a:gd name="connsiteY3" fmla="*/ 15705 h 261465"/>
                <a:gd name="connsiteX4" fmla="*/ 318335 w 488751"/>
                <a:gd name="connsiteY4" fmla="*/ 37919 h 261465"/>
                <a:gd name="connsiteX5" fmla="*/ 272556 w 488751"/>
                <a:gd name="connsiteY5" fmla="*/ 12934 h 261465"/>
                <a:gd name="connsiteX6" fmla="*/ 235979 w 488751"/>
                <a:gd name="connsiteY6" fmla="*/ 27111 h 261465"/>
                <a:gd name="connsiteX7" fmla="*/ 182938 w 488751"/>
                <a:gd name="connsiteY7" fmla="*/ 0 h 261465"/>
                <a:gd name="connsiteX8" fmla="*/ 117338 w 488751"/>
                <a:gd name="connsiteY8" fmla="*/ 65599 h 261465"/>
                <a:gd name="connsiteX9" fmla="*/ 117536 w 488751"/>
                <a:gd name="connsiteY9" fmla="*/ 69495 h 261465"/>
                <a:gd name="connsiteX10" fmla="*/ 92392 w 488751"/>
                <a:gd name="connsiteY10" fmla="*/ 60979 h 261465"/>
                <a:gd name="connsiteX11" fmla="*/ 52077 w 488751"/>
                <a:gd name="connsiteY11" fmla="*/ 92562 h 261465"/>
                <a:gd name="connsiteX12" fmla="*/ 0 w 488751"/>
                <a:gd name="connsiteY12" fmla="*/ 147828 h 261465"/>
                <a:gd name="connsiteX13" fmla="*/ 33203 w 488751"/>
                <a:gd name="connsiteY13" fmla="*/ 198590 h 261465"/>
                <a:gd name="connsiteX14" fmla="*/ 31412 w 488751"/>
                <a:gd name="connsiteY14" fmla="*/ 210649 h 261465"/>
                <a:gd name="connsiteX15" fmla="*/ 72989 w 488751"/>
                <a:gd name="connsiteY15" fmla="*/ 252230 h 261465"/>
                <a:gd name="connsiteX16" fmla="*/ 104072 w 488751"/>
                <a:gd name="connsiteY16" fmla="*/ 238196 h 261465"/>
                <a:gd name="connsiteX17" fmla="*/ 141359 w 488751"/>
                <a:gd name="connsiteY17" fmla="*/ 261466 h 261465"/>
                <a:gd name="connsiteX18" fmla="*/ 180529 w 488751"/>
                <a:gd name="connsiteY18" fmla="*/ 233725 h 261465"/>
                <a:gd name="connsiteX19" fmla="*/ 199565 w 488751"/>
                <a:gd name="connsiteY19" fmla="*/ 238370 h 261465"/>
                <a:gd name="connsiteX20" fmla="*/ 226721 w 488751"/>
                <a:gd name="connsiteY20" fmla="*/ 228232 h 261465"/>
                <a:gd name="connsiteX21" fmla="*/ 262392 w 488751"/>
                <a:gd name="connsiteY21" fmla="*/ 248530 h 261465"/>
                <a:gd name="connsiteX22" fmla="*/ 301345 w 488751"/>
                <a:gd name="connsiteY22" fmla="*/ 221383 h 261465"/>
                <a:gd name="connsiteX23" fmla="*/ 346469 w 488751"/>
                <a:gd name="connsiteY23" fmla="*/ 251306 h 261465"/>
                <a:gd name="connsiteX24" fmla="*/ 395066 w 488751"/>
                <a:gd name="connsiteY24" fmla="*/ 208127 h 261465"/>
                <a:gd name="connsiteX25" fmla="*/ 421308 w 488751"/>
                <a:gd name="connsiteY25" fmla="*/ 213423 h 261465"/>
                <a:gd name="connsiteX26" fmla="*/ 488752 w 488751"/>
                <a:gd name="connsiteY26" fmla="*/ 145979 h 261465"/>
                <a:gd name="connsiteX27" fmla="*/ 421306 w 488751"/>
                <a:gd name="connsiteY27" fmla="*/ 78534 h 26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8751" h="261465">
                  <a:moveTo>
                    <a:pt x="421306" y="78534"/>
                  </a:moveTo>
                  <a:cubicBezTo>
                    <a:pt x="419496" y="78534"/>
                    <a:pt x="417719" y="78662"/>
                    <a:pt x="415945" y="78804"/>
                  </a:cubicBezTo>
                  <a:cubicBezTo>
                    <a:pt x="416389" y="75997"/>
                    <a:pt x="416685" y="73148"/>
                    <a:pt x="416685" y="70218"/>
                  </a:cubicBezTo>
                  <a:cubicBezTo>
                    <a:pt x="416685" y="40114"/>
                    <a:pt x="392279" y="15705"/>
                    <a:pt x="362175" y="15705"/>
                  </a:cubicBezTo>
                  <a:cubicBezTo>
                    <a:pt x="344173" y="15705"/>
                    <a:pt x="328260" y="24471"/>
                    <a:pt x="318335" y="37919"/>
                  </a:cubicBezTo>
                  <a:cubicBezTo>
                    <a:pt x="308626" y="22901"/>
                    <a:pt x="291771" y="12934"/>
                    <a:pt x="272556" y="12934"/>
                  </a:cubicBezTo>
                  <a:cubicBezTo>
                    <a:pt x="258460" y="12934"/>
                    <a:pt x="245655" y="18333"/>
                    <a:pt x="235979" y="27111"/>
                  </a:cubicBezTo>
                  <a:cubicBezTo>
                    <a:pt x="224055" y="10710"/>
                    <a:pt x="204768" y="0"/>
                    <a:pt x="182938" y="0"/>
                  </a:cubicBezTo>
                  <a:cubicBezTo>
                    <a:pt x="146710" y="0"/>
                    <a:pt x="117338" y="29372"/>
                    <a:pt x="117338" y="65599"/>
                  </a:cubicBezTo>
                  <a:cubicBezTo>
                    <a:pt x="117338" y="66916"/>
                    <a:pt x="117459" y="68200"/>
                    <a:pt x="117536" y="69495"/>
                  </a:cubicBezTo>
                  <a:cubicBezTo>
                    <a:pt x="110550" y="64175"/>
                    <a:pt x="101855" y="60979"/>
                    <a:pt x="92392" y="60979"/>
                  </a:cubicBezTo>
                  <a:cubicBezTo>
                    <a:pt x="72885" y="60979"/>
                    <a:pt x="56559" y="74439"/>
                    <a:pt x="52077" y="92562"/>
                  </a:cubicBezTo>
                  <a:cubicBezTo>
                    <a:pt x="23034" y="94304"/>
                    <a:pt x="0" y="118343"/>
                    <a:pt x="0" y="147828"/>
                  </a:cubicBezTo>
                  <a:cubicBezTo>
                    <a:pt x="0" y="170530"/>
                    <a:pt x="13665" y="190019"/>
                    <a:pt x="33203" y="198590"/>
                  </a:cubicBezTo>
                  <a:cubicBezTo>
                    <a:pt x="32047" y="202407"/>
                    <a:pt x="31412" y="206454"/>
                    <a:pt x="31412" y="210649"/>
                  </a:cubicBezTo>
                  <a:cubicBezTo>
                    <a:pt x="31412" y="233614"/>
                    <a:pt x="50028" y="252230"/>
                    <a:pt x="72989" y="252230"/>
                  </a:cubicBezTo>
                  <a:cubicBezTo>
                    <a:pt x="85370" y="252230"/>
                    <a:pt x="96454" y="246788"/>
                    <a:pt x="104072" y="238196"/>
                  </a:cubicBezTo>
                  <a:cubicBezTo>
                    <a:pt x="110848" y="251967"/>
                    <a:pt x="124974" y="261466"/>
                    <a:pt x="141359" y="261466"/>
                  </a:cubicBezTo>
                  <a:cubicBezTo>
                    <a:pt x="159462" y="261466"/>
                    <a:pt x="174820" y="249874"/>
                    <a:pt x="180529" y="233725"/>
                  </a:cubicBezTo>
                  <a:cubicBezTo>
                    <a:pt x="186236" y="236675"/>
                    <a:pt x="192698" y="238370"/>
                    <a:pt x="199565" y="238370"/>
                  </a:cubicBezTo>
                  <a:cubicBezTo>
                    <a:pt x="209957" y="238370"/>
                    <a:pt x="219430" y="234533"/>
                    <a:pt x="226721" y="228232"/>
                  </a:cubicBezTo>
                  <a:cubicBezTo>
                    <a:pt x="233979" y="240375"/>
                    <a:pt x="247217" y="248530"/>
                    <a:pt x="262392" y="248530"/>
                  </a:cubicBezTo>
                  <a:cubicBezTo>
                    <a:pt x="280274" y="248530"/>
                    <a:pt x="295473" y="237221"/>
                    <a:pt x="301345" y="221383"/>
                  </a:cubicBezTo>
                  <a:cubicBezTo>
                    <a:pt x="308774" y="238964"/>
                    <a:pt x="326183" y="251306"/>
                    <a:pt x="346469" y="251306"/>
                  </a:cubicBezTo>
                  <a:cubicBezTo>
                    <a:pt x="371548" y="251306"/>
                    <a:pt x="392194" y="232436"/>
                    <a:pt x="395066" y="208127"/>
                  </a:cubicBezTo>
                  <a:cubicBezTo>
                    <a:pt x="403132" y="211535"/>
                    <a:pt x="411999" y="213423"/>
                    <a:pt x="421308" y="213423"/>
                  </a:cubicBezTo>
                  <a:cubicBezTo>
                    <a:pt x="458556" y="213423"/>
                    <a:pt x="488752" y="183223"/>
                    <a:pt x="488752" y="145979"/>
                  </a:cubicBezTo>
                  <a:cubicBezTo>
                    <a:pt x="488750" y="108727"/>
                    <a:pt x="458555" y="78534"/>
                    <a:pt x="421306" y="78534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A58D928-0769-3F8B-7F70-1822C8A3D4E1}"/>
              </a:ext>
            </a:extLst>
          </p:cNvPr>
          <p:cNvGrpSpPr/>
          <p:nvPr/>
        </p:nvGrpSpPr>
        <p:grpSpPr>
          <a:xfrm>
            <a:off x="6653762" y="4528693"/>
            <a:ext cx="6366804" cy="2705433"/>
            <a:chOff x="6653762" y="4528693"/>
            <a:chExt cx="6366804" cy="2705433"/>
          </a:xfrm>
        </p:grpSpPr>
        <p:sp>
          <p:nvSpPr>
            <p:cNvPr id="50" name="KSO_Shape">
              <a:extLst>
                <a:ext uri="{FF2B5EF4-FFF2-40B4-BE49-F238E27FC236}">
                  <a16:creationId xmlns:a16="http://schemas.microsoft.com/office/drawing/2014/main" id="{FCAF416B-C7EC-FD70-3A9E-5F71172714CF}"/>
                </a:ext>
              </a:extLst>
            </p:cNvPr>
            <p:cNvSpPr/>
            <p:nvPr/>
          </p:nvSpPr>
          <p:spPr>
            <a:xfrm>
              <a:off x="9253386" y="4528693"/>
              <a:ext cx="3767180" cy="1963874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KSO_Shape">
              <a:extLst>
                <a:ext uri="{FF2B5EF4-FFF2-40B4-BE49-F238E27FC236}">
                  <a16:creationId xmlns:a16="http://schemas.microsoft.com/office/drawing/2014/main" id="{3F759C29-4394-BC94-33A7-58735A3EC0D2}"/>
                </a:ext>
              </a:extLst>
            </p:cNvPr>
            <p:cNvSpPr/>
            <p:nvPr/>
          </p:nvSpPr>
          <p:spPr>
            <a:xfrm>
              <a:off x="6653762" y="5956545"/>
              <a:ext cx="1452562" cy="75723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KSO_Shape">
              <a:extLst>
                <a:ext uri="{FF2B5EF4-FFF2-40B4-BE49-F238E27FC236}">
                  <a16:creationId xmlns:a16="http://schemas.microsoft.com/office/drawing/2014/main" id="{0EA28806-C4B9-7D7D-72C2-A1D25CB7ED15}"/>
                </a:ext>
              </a:extLst>
            </p:cNvPr>
            <p:cNvSpPr/>
            <p:nvPr/>
          </p:nvSpPr>
          <p:spPr>
            <a:xfrm>
              <a:off x="7248032" y="5680244"/>
              <a:ext cx="2762209" cy="143997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KSO_Shape">
              <a:extLst>
                <a:ext uri="{FF2B5EF4-FFF2-40B4-BE49-F238E27FC236}">
                  <a16:creationId xmlns:a16="http://schemas.microsoft.com/office/drawing/2014/main" id="{6902428D-960D-2C55-A3E0-58755A9C558F}"/>
                </a:ext>
              </a:extLst>
            </p:cNvPr>
            <p:cNvSpPr/>
            <p:nvPr/>
          </p:nvSpPr>
          <p:spPr>
            <a:xfrm>
              <a:off x="10084283" y="6101709"/>
              <a:ext cx="2172247" cy="1132417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KSO_Shape">
              <a:extLst>
                <a:ext uri="{FF2B5EF4-FFF2-40B4-BE49-F238E27FC236}">
                  <a16:creationId xmlns:a16="http://schemas.microsoft.com/office/drawing/2014/main" id="{6FA7EE79-B9AD-1160-97FB-A42425B94FC3}"/>
                </a:ext>
              </a:extLst>
            </p:cNvPr>
            <p:cNvSpPr/>
            <p:nvPr/>
          </p:nvSpPr>
          <p:spPr>
            <a:xfrm>
              <a:off x="10682149" y="5434167"/>
              <a:ext cx="1779764" cy="927811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KSO_Shape">
              <a:extLst>
                <a:ext uri="{FF2B5EF4-FFF2-40B4-BE49-F238E27FC236}">
                  <a16:creationId xmlns:a16="http://schemas.microsoft.com/office/drawing/2014/main" id="{9B685B2A-6F0B-1D39-3016-9D742595F91F}"/>
                </a:ext>
              </a:extLst>
            </p:cNvPr>
            <p:cNvSpPr/>
            <p:nvPr/>
          </p:nvSpPr>
          <p:spPr>
            <a:xfrm>
              <a:off x="8868252" y="5517257"/>
              <a:ext cx="2821409" cy="1470832"/>
            </a:xfrm>
            <a:custGeom>
              <a:avLst/>
              <a:gdLst>
                <a:gd name="connsiteX0" fmla="*/ 4109878 w 7991396"/>
                <a:gd name="connsiteY0" fmla="*/ 0 h 4172540"/>
                <a:gd name="connsiteX1" fmla="*/ 5415487 w 7991396"/>
                <a:gd name="connsiteY1" fmla="*/ 816050 h 4172540"/>
                <a:gd name="connsiteX2" fmla="*/ 6027418 w 7991396"/>
                <a:gd name="connsiteY2" fmla="*/ 677951 h 4172540"/>
                <a:gd name="connsiteX3" fmla="*/ 7489804 w 7991396"/>
                <a:gd name="connsiteY3" fmla="*/ 2140332 h 4172540"/>
                <a:gd name="connsiteX4" fmla="*/ 7483396 w 7991396"/>
                <a:gd name="connsiteY4" fmla="*/ 2203898 h 4172540"/>
                <a:gd name="connsiteX5" fmla="*/ 7991396 w 7991396"/>
                <a:gd name="connsiteY5" fmla="*/ 3146665 h 4172540"/>
                <a:gd name="connsiteX6" fmla="*/ 7456648 w 7991396"/>
                <a:gd name="connsiteY6" fmla="*/ 4106801 h 4172540"/>
                <a:gd name="connsiteX7" fmla="*/ 7330940 w 7991396"/>
                <a:gd name="connsiteY7" fmla="*/ 4172540 h 4172540"/>
                <a:gd name="connsiteX8" fmla="*/ 1079370 w 7991396"/>
                <a:gd name="connsiteY8" fmla="*/ 4172540 h 4172540"/>
                <a:gd name="connsiteX9" fmla="*/ 1015130 w 7991396"/>
                <a:gd name="connsiteY9" fmla="*/ 4169296 h 4172540"/>
                <a:gd name="connsiteX10" fmla="*/ 0 w 7991396"/>
                <a:gd name="connsiteY10" fmla="*/ 3044397 h 4172540"/>
                <a:gd name="connsiteX11" fmla="*/ 1130742 w 7991396"/>
                <a:gd name="connsiteY11" fmla="*/ 1913659 h 4172540"/>
                <a:gd name="connsiteX12" fmla="*/ 1346871 w 7991396"/>
                <a:gd name="connsiteY12" fmla="*/ 1935445 h 4172540"/>
                <a:gd name="connsiteX13" fmla="*/ 2261481 w 7991396"/>
                <a:gd name="connsiteY13" fmla="*/ 1462386 h 4172540"/>
                <a:gd name="connsiteX14" fmla="*/ 2653668 w 7991396"/>
                <a:gd name="connsiteY14" fmla="*/ 1536361 h 4172540"/>
                <a:gd name="connsiteX15" fmla="*/ 2647492 w 7991396"/>
                <a:gd name="connsiteY15" fmla="*/ 1462386 h 4172540"/>
                <a:gd name="connsiteX16" fmla="*/ 4109878 w 7991396"/>
                <a:gd name="connsiteY16" fmla="*/ 0 h 41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91396" h="4172540">
                  <a:moveTo>
                    <a:pt x="4109878" y="0"/>
                  </a:moveTo>
                  <a:cubicBezTo>
                    <a:pt x="4684462" y="0"/>
                    <a:pt x="5181648" y="331374"/>
                    <a:pt x="5415487" y="816050"/>
                  </a:cubicBezTo>
                  <a:cubicBezTo>
                    <a:pt x="5600435" y="726143"/>
                    <a:pt x="5808299" y="677951"/>
                    <a:pt x="6027418" y="677951"/>
                  </a:cubicBezTo>
                  <a:cubicBezTo>
                    <a:pt x="6835073" y="677951"/>
                    <a:pt x="7489804" y="1332682"/>
                    <a:pt x="7489804" y="2140332"/>
                  </a:cubicBezTo>
                  <a:lnTo>
                    <a:pt x="7483396" y="2203898"/>
                  </a:lnTo>
                  <a:cubicBezTo>
                    <a:pt x="7789726" y="2405463"/>
                    <a:pt x="7991396" y="2752511"/>
                    <a:pt x="7991396" y="3146665"/>
                  </a:cubicBezTo>
                  <a:cubicBezTo>
                    <a:pt x="7991396" y="3552291"/>
                    <a:pt x="7777816" y="3908032"/>
                    <a:pt x="7456648" y="4106801"/>
                  </a:cubicBezTo>
                  <a:lnTo>
                    <a:pt x="7330940" y="4172540"/>
                  </a:lnTo>
                  <a:lnTo>
                    <a:pt x="1079370" y="4172540"/>
                  </a:lnTo>
                  <a:lnTo>
                    <a:pt x="1015130" y="4169296"/>
                  </a:lnTo>
                  <a:cubicBezTo>
                    <a:pt x="444946" y="4111392"/>
                    <a:pt x="0" y="3629859"/>
                    <a:pt x="0" y="3044397"/>
                  </a:cubicBezTo>
                  <a:cubicBezTo>
                    <a:pt x="0" y="2419908"/>
                    <a:pt x="506249" y="1913659"/>
                    <a:pt x="1130742" y="1913659"/>
                  </a:cubicBezTo>
                  <a:lnTo>
                    <a:pt x="1346871" y="1935445"/>
                  </a:lnTo>
                  <a:cubicBezTo>
                    <a:pt x="1548513" y="1648023"/>
                    <a:pt x="1883314" y="1462386"/>
                    <a:pt x="2261481" y="1462386"/>
                  </a:cubicBezTo>
                  <a:cubicBezTo>
                    <a:pt x="2399871" y="1462386"/>
                    <a:pt x="2532456" y="1487244"/>
                    <a:pt x="2653668" y="1536361"/>
                  </a:cubicBezTo>
                  <a:cubicBezTo>
                    <a:pt x="2648116" y="1512003"/>
                    <a:pt x="2647492" y="1487266"/>
                    <a:pt x="2647492" y="1462386"/>
                  </a:cubicBezTo>
                  <a:cubicBezTo>
                    <a:pt x="2647492" y="654731"/>
                    <a:pt x="3302223" y="0"/>
                    <a:pt x="4109878" y="0"/>
                  </a:cubicBezTo>
                  <a:close/>
                </a:path>
              </a:pathLst>
            </a:custGeom>
            <a:gradFill>
              <a:gsLst>
                <a:gs pos="0">
                  <a:srgbClr val="D0F2FC"/>
                </a:gs>
                <a:gs pos="100000">
                  <a:srgbClr val="48A1FA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0" name="图形 73">
            <a:extLst>
              <a:ext uri="{FF2B5EF4-FFF2-40B4-BE49-F238E27FC236}">
                <a16:creationId xmlns:a16="http://schemas.microsoft.com/office/drawing/2014/main" id="{74BCF759-48FD-69DA-7D21-98453F7A251E}"/>
              </a:ext>
            </a:extLst>
          </p:cNvPr>
          <p:cNvGrpSpPr/>
          <p:nvPr/>
        </p:nvGrpSpPr>
        <p:grpSpPr>
          <a:xfrm rot="19769863">
            <a:off x="2576306" y="1369274"/>
            <a:ext cx="1321922" cy="1537803"/>
            <a:chOff x="1729606" y="1434833"/>
            <a:chExt cx="977337" cy="1136944"/>
          </a:xfrm>
        </p:grpSpPr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95A41314-6552-FE46-A548-DE537163CD6D}"/>
                </a:ext>
              </a:extLst>
            </p:cNvPr>
            <p:cNvSpPr/>
            <p:nvPr/>
          </p:nvSpPr>
          <p:spPr>
            <a:xfrm>
              <a:off x="2343599" y="1434833"/>
              <a:ext cx="142899" cy="164162"/>
            </a:xfrm>
            <a:custGeom>
              <a:avLst/>
              <a:gdLst>
                <a:gd name="connsiteX0" fmla="*/ 32546 w 142899"/>
                <a:gd name="connsiteY0" fmla="*/ 141356 h 164162"/>
                <a:gd name="connsiteX1" fmla="*/ 2289 w 142899"/>
                <a:gd name="connsiteY1" fmla="*/ 34804 h 164162"/>
                <a:gd name="connsiteX2" fmla="*/ 78584 w 142899"/>
                <a:gd name="connsiteY2" fmla="*/ 83 h 164162"/>
                <a:gd name="connsiteX3" fmla="*/ 140411 w 142899"/>
                <a:gd name="connsiteY3" fmla="*/ 83477 h 164162"/>
                <a:gd name="connsiteX4" fmla="*/ 32546 w 142899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9" h="164162">
                  <a:moveTo>
                    <a:pt x="32546" y="141356"/>
                  </a:moveTo>
                  <a:cubicBezTo>
                    <a:pt x="32546" y="141356"/>
                    <a:pt x="-10209" y="53877"/>
                    <a:pt x="2289" y="34804"/>
                  </a:cubicBezTo>
                  <a:cubicBezTo>
                    <a:pt x="14787" y="15730"/>
                    <a:pt x="53535" y="-1343"/>
                    <a:pt x="78584" y="83"/>
                  </a:cubicBezTo>
                  <a:cubicBezTo>
                    <a:pt x="103634" y="1512"/>
                    <a:pt x="123967" y="37436"/>
                    <a:pt x="140411" y="83477"/>
                  </a:cubicBezTo>
                  <a:cubicBezTo>
                    <a:pt x="156858" y="129518"/>
                    <a:pt x="88453" y="201208"/>
                    <a:pt x="32546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E83EFF51-7DDA-F023-77A3-4063E08D206E}"/>
                </a:ext>
              </a:extLst>
            </p:cNvPr>
            <p:cNvSpPr/>
            <p:nvPr/>
          </p:nvSpPr>
          <p:spPr>
            <a:xfrm>
              <a:off x="2081029" y="1434833"/>
              <a:ext cx="142898" cy="164162"/>
            </a:xfrm>
            <a:custGeom>
              <a:avLst/>
              <a:gdLst>
                <a:gd name="connsiteX0" fmla="*/ 110352 w 142898"/>
                <a:gd name="connsiteY0" fmla="*/ 141356 h 164162"/>
                <a:gd name="connsiteX1" fmla="*/ 140610 w 142898"/>
                <a:gd name="connsiteY1" fmla="*/ 34804 h 164162"/>
                <a:gd name="connsiteX2" fmla="*/ 64315 w 142898"/>
                <a:gd name="connsiteY2" fmla="*/ 83 h 164162"/>
                <a:gd name="connsiteX3" fmla="*/ 2487 w 142898"/>
                <a:gd name="connsiteY3" fmla="*/ 83477 h 164162"/>
                <a:gd name="connsiteX4" fmla="*/ 110352 w 142898"/>
                <a:gd name="connsiteY4" fmla="*/ 141356 h 16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98" h="164162">
                  <a:moveTo>
                    <a:pt x="110352" y="141356"/>
                  </a:moveTo>
                  <a:cubicBezTo>
                    <a:pt x="110352" y="141356"/>
                    <a:pt x="153108" y="53877"/>
                    <a:pt x="140610" y="34804"/>
                  </a:cubicBezTo>
                  <a:cubicBezTo>
                    <a:pt x="128112" y="15730"/>
                    <a:pt x="89366" y="-1343"/>
                    <a:pt x="64315" y="83"/>
                  </a:cubicBezTo>
                  <a:cubicBezTo>
                    <a:pt x="39265" y="1512"/>
                    <a:pt x="18932" y="37436"/>
                    <a:pt x="2487" y="83477"/>
                  </a:cubicBezTo>
                  <a:cubicBezTo>
                    <a:pt x="-13957" y="129518"/>
                    <a:pt x="54447" y="201208"/>
                    <a:pt x="110352" y="141356"/>
                  </a:cubicBezTo>
                  <a:close/>
                </a:path>
              </a:pathLst>
            </a:custGeom>
            <a:solidFill>
              <a:srgbClr val="5D3B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F1EAEFE-B6D9-2824-5EFD-E3569C0A4733}"/>
                </a:ext>
              </a:extLst>
            </p:cNvPr>
            <p:cNvSpPr/>
            <p:nvPr/>
          </p:nvSpPr>
          <p:spPr>
            <a:xfrm>
              <a:off x="1729606" y="2312993"/>
              <a:ext cx="392184" cy="250863"/>
            </a:xfrm>
            <a:custGeom>
              <a:avLst/>
              <a:gdLst>
                <a:gd name="connsiteX0" fmla="*/ 339469 w 392184"/>
                <a:gd name="connsiteY0" fmla="*/ 120492 h 250863"/>
                <a:gd name="connsiteX1" fmla="*/ 190732 w 392184"/>
                <a:gd name="connsiteY1" fmla="*/ 186034 h 250863"/>
                <a:gd name="connsiteX2" fmla="*/ 48661 w 392184"/>
                <a:gd name="connsiteY2" fmla="*/ 136050 h 250863"/>
                <a:gd name="connsiteX3" fmla="*/ 24326 w 392184"/>
                <a:gd name="connsiteY3" fmla="*/ 229 h 250863"/>
                <a:gd name="connsiteX4" fmla="*/ 14393 w 392184"/>
                <a:gd name="connsiteY4" fmla="*/ 165698 h 250863"/>
                <a:gd name="connsiteX5" fmla="*/ 161463 w 392184"/>
                <a:gd name="connsiteY5" fmla="*/ 249837 h 250863"/>
                <a:gd name="connsiteX6" fmla="*/ 385240 w 392184"/>
                <a:gd name="connsiteY6" fmla="*/ 190498 h 250863"/>
                <a:gd name="connsiteX7" fmla="*/ 339469 w 392184"/>
                <a:gd name="connsiteY7" fmla="*/ 120492 h 25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2184" h="250863">
                  <a:moveTo>
                    <a:pt x="339469" y="120492"/>
                  </a:moveTo>
                  <a:cubicBezTo>
                    <a:pt x="307477" y="159068"/>
                    <a:pt x="247954" y="183406"/>
                    <a:pt x="190732" y="186034"/>
                  </a:cubicBezTo>
                  <a:cubicBezTo>
                    <a:pt x="127337" y="188947"/>
                    <a:pt x="72340" y="171568"/>
                    <a:pt x="48661" y="136050"/>
                  </a:cubicBezTo>
                  <a:cubicBezTo>
                    <a:pt x="13425" y="83194"/>
                    <a:pt x="31469" y="6483"/>
                    <a:pt x="24326" y="229"/>
                  </a:cubicBezTo>
                  <a:cubicBezTo>
                    <a:pt x="17392" y="-5849"/>
                    <a:pt x="-20126" y="110469"/>
                    <a:pt x="14393" y="165698"/>
                  </a:cubicBezTo>
                  <a:cubicBezTo>
                    <a:pt x="43991" y="213054"/>
                    <a:pt x="91155" y="244151"/>
                    <a:pt x="161463" y="249837"/>
                  </a:cubicBezTo>
                  <a:cubicBezTo>
                    <a:pt x="288077" y="260068"/>
                    <a:pt x="358317" y="190498"/>
                    <a:pt x="385240" y="190498"/>
                  </a:cubicBezTo>
                  <a:cubicBezTo>
                    <a:pt x="412162" y="190496"/>
                    <a:pt x="353065" y="104096"/>
                    <a:pt x="339469" y="120492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DEEA500-4263-97EB-8B83-2D1B16B51C9B}"/>
                </a:ext>
              </a:extLst>
            </p:cNvPr>
            <p:cNvSpPr/>
            <p:nvPr/>
          </p:nvSpPr>
          <p:spPr>
            <a:xfrm>
              <a:off x="2001577" y="1933881"/>
              <a:ext cx="552944" cy="629972"/>
            </a:xfrm>
            <a:custGeom>
              <a:avLst/>
              <a:gdLst>
                <a:gd name="connsiteX0" fmla="*/ 431359 w 552944"/>
                <a:gd name="connsiteY0" fmla="*/ 88479 h 629972"/>
                <a:gd name="connsiteX1" fmla="*/ 509462 w 552944"/>
                <a:gd name="connsiteY1" fmla="*/ 342225 h 629972"/>
                <a:gd name="connsiteX2" fmla="*/ 531166 w 552944"/>
                <a:gd name="connsiteY2" fmla="*/ 541745 h 629972"/>
                <a:gd name="connsiteX3" fmla="*/ 398008 w 552944"/>
                <a:gd name="connsiteY3" fmla="*/ 628977 h 629972"/>
                <a:gd name="connsiteX4" fmla="*/ 182095 w 552944"/>
                <a:gd name="connsiteY4" fmla="*/ 629883 h 629972"/>
                <a:gd name="connsiteX5" fmla="*/ 8663 w 552944"/>
                <a:gd name="connsiteY5" fmla="*/ 530892 h 629972"/>
                <a:gd name="connsiteX6" fmla="*/ 37872 w 552944"/>
                <a:gd name="connsiteY6" fmla="*/ 347387 h 629972"/>
                <a:gd name="connsiteX7" fmla="*/ 162122 w 552944"/>
                <a:gd name="connsiteY7" fmla="*/ 75912 h 629972"/>
                <a:gd name="connsiteX8" fmla="*/ 431359 w 552944"/>
                <a:gd name="connsiteY8" fmla="*/ 88479 h 62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944" h="629972">
                  <a:moveTo>
                    <a:pt x="431359" y="88479"/>
                  </a:moveTo>
                  <a:cubicBezTo>
                    <a:pt x="442929" y="101487"/>
                    <a:pt x="457280" y="283986"/>
                    <a:pt x="509462" y="342225"/>
                  </a:cubicBezTo>
                  <a:cubicBezTo>
                    <a:pt x="568006" y="407567"/>
                    <a:pt x="559153" y="487284"/>
                    <a:pt x="531166" y="541745"/>
                  </a:cubicBezTo>
                  <a:cubicBezTo>
                    <a:pt x="494662" y="612779"/>
                    <a:pt x="442673" y="630811"/>
                    <a:pt x="398008" y="628977"/>
                  </a:cubicBezTo>
                  <a:cubicBezTo>
                    <a:pt x="332565" y="626283"/>
                    <a:pt x="260544" y="628303"/>
                    <a:pt x="182095" y="629883"/>
                  </a:cubicBezTo>
                  <a:cubicBezTo>
                    <a:pt x="62011" y="632303"/>
                    <a:pt x="30180" y="585212"/>
                    <a:pt x="8663" y="530892"/>
                  </a:cubicBezTo>
                  <a:cubicBezTo>
                    <a:pt x="-7104" y="491094"/>
                    <a:pt x="-3564" y="388069"/>
                    <a:pt x="37872" y="347387"/>
                  </a:cubicBezTo>
                  <a:cubicBezTo>
                    <a:pt x="104955" y="281531"/>
                    <a:pt x="121372" y="121454"/>
                    <a:pt x="162122" y="75912"/>
                  </a:cubicBezTo>
                  <a:cubicBezTo>
                    <a:pt x="200676" y="32823"/>
                    <a:pt x="283856" y="-77367"/>
                    <a:pt x="431359" y="88479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5BF405B-75CE-1079-C5A6-2D793A0AE327}"/>
                </a:ext>
              </a:extLst>
            </p:cNvPr>
            <p:cNvSpPr/>
            <p:nvPr/>
          </p:nvSpPr>
          <p:spPr>
            <a:xfrm>
              <a:off x="2061569" y="2166437"/>
              <a:ext cx="465248" cy="397417"/>
            </a:xfrm>
            <a:custGeom>
              <a:avLst/>
              <a:gdLst>
                <a:gd name="connsiteX0" fmla="*/ 261291 w 465248"/>
                <a:gd name="connsiteY0" fmla="*/ 8641 h 397417"/>
                <a:gd name="connsiteX1" fmla="*/ 130435 w 465248"/>
                <a:gd name="connsiteY1" fmla="*/ 29984 h 397417"/>
                <a:gd name="connsiteX2" fmla="*/ 30378 w 465248"/>
                <a:gd name="connsiteY2" fmla="*/ 246271 h 397417"/>
                <a:gd name="connsiteX3" fmla="*/ 5320 w 465248"/>
                <a:gd name="connsiteY3" fmla="*/ 373649 h 397417"/>
                <a:gd name="connsiteX4" fmla="*/ 122105 w 465248"/>
                <a:gd name="connsiteY4" fmla="*/ 397328 h 397417"/>
                <a:gd name="connsiteX5" fmla="*/ 338018 w 465248"/>
                <a:gd name="connsiteY5" fmla="*/ 396422 h 397417"/>
                <a:gd name="connsiteX6" fmla="*/ 465248 w 465248"/>
                <a:gd name="connsiteY6" fmla="*/ 319989 h 397417"/>
                <a:gd name="connsiteX7" fmla="*/ 444798 w 465248"/>
                <a:gd name="connsiteY7" fmla="*/ 272686 h 397417"/>
                <a:gd name="connsiteX8" fmla="*/ 261291 w 465248"/>
                <a:gd name="connsiteY8" fmla="*/ 8641 h 39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248" h="397417">
                  <a:moveTo>
                    <a:pt x="261291" y="8641"/>
                  </a:moveTo>
                  <a:cubicBezTo>
                    <a:pt x="261291" y="8641"/>
                    <a:pt x="216192" y="-21183"/>
                    <a:pt x="130435" y="29984"/>
                  </a:cubicBezTo>
                  <a:cubicBezTo>
                    <a:pt x="44676" y="81155"/>
                    <a:pt x="74769" y="172223"/>
                    <a:pt x="30378" y="246271"/>
                  </a:cubicBezTo>
                  <a:cubicBezTo>
                    <a:pt x="1605" y="294259"/>
                    <a:pt x="-6683" y="340499"/>
                    <a:pt x="5320" y="373649"/>
                  </a:cubicBezTo>
                  <a:cubicBezTo>
                    <a:pt x="30776" y="389192"/>
                    <a:pt x="67217" y="398433"/>
                    <a:pt x="122105" y="397328"/>
                  </a:cubicBezTo>
                  <a:cubicBezTo>
                    <a:pt x="200555" y="395748"/>
                    <a:pt x="272576" y="393728"/>
                    <a:pt x="338018" y="396422"/>
                  </a:cubicBezTo>
                  <a:cubicBezTo>
                    <a:pt x="380322" y="398161"/>
                    <a:pt x="429185" y="382043"/>
                    <a:pt x="465248" y="319989"/>
                  </a:cubicBezTo>
                  <a:cubicBezTo>
                    <a:pt x="464667" y="303524"/>
                    <a:pt x="458452" y="287388"/>
                    <a:pt x="444798" y="272686"/>
                  </a:cubicBezTo>
                  <a:cubicBezTo>
                    <a:pt x="381292" y="204318"/>
                    <a:pt x="364424" y="1790"/>
                    <a:pt x="261291" y="86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751023A8-FE6C-38CF-9FD1-036832275A7C}"/>
                </a:ext>
              </a:extLst>
            </p:cNvPr>
            <p:cNvSpPr/>
            <p:nvPr/>
          </p:nvSpPr>
          <p:spPr>
            <a:xfrm>
              <a:off x="2110930" y="1969131"/>
              <a:ext cx="337391" cy="170361"/>
            </a:xfrm>
            <a:custGeom>
              <a:avLst/>
              <a:gdLst>
                <a:gd name="connsiteX0" fmla="*/ 215117 w 337391"/>
                <a:gd name="connsiteY0" fmla="*/ 138497 h 170361"/>
                <a:gd name="connsiteX1" fmla="*/ 337392 w 337391"/>
                <a:gd name="connsiteY1" fmla="*/ 120400 h 170361"/>
                <a:gd name="connsiteX2" fmla="*/ 322006 w 337391"/>
                <a:gd name="connsiteY2" fmla="*/ 53232 h 170361"/>
                <a:gd name="connsiteX3" fmla="*/ 266722 w 337391"/>
                <a:gd name="connsiteY3" fmla="*/ 1085 h 170361"/>
                <a:gd name="connsiteX4" fmla="*/ 81492 w 337391"/>
                <a:gd name="connsiteY4" fmla="*/ 9428 h 170361"/>
                <a:gd name="connsiteX5" fmla="*/ 52767 w 337391"/>
                <a:gd name="connsiteY5" fmla="*/ 40664 h 170361"/>
                <a:gd name="connsiteX6" fmla="*/ 0 w 337391"/>
                <a:gd name="connsiteY6" fmla="*/ 170362 h 170361"/>
                <a:gd name="connsiteX7" fmla="*/ 215117 w 337391"/>
                <a:gd name="connsiteY7" fmla="*/ 138497 h 17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391" h="170361">
                  <a:moveTo>
                    <a:pt x="215117" y="138497"/>
                  </a:moveTo>
                  <a:cubicBezTo>
                    <a:pt x="273505" y="139376"/>
                    <a:pt x="312296" y="130516"/>
                    <a:pt x="337392" y="120400"/>
                  </a:cubicBezTo>
                  <a:cubicBezTo>
                    <a:pt x="330778" y="85041"/>
                    <a:pt x="326207" y="57953"/>
                    <a:pt x="322006" y="53232"/>
                  </a:cubicBezTo>
                  <a:cubicBezTo>
                    <a:pt x="302459" y="31253"/>
                    <a:pt x="284056" y="14164"/>
                    <a:pt x="266722" y="1085"/>
                  </a:cubicBezTo>
                  <a:cubicBezTo>
                    <a:pt x="215022" y="-2106"/>
                    <a:pt x="142676" y="2057"/>
                    <a:pt x="81492" y="9428"/>
                  </a:cubicBezTo>
                  <a:cubicBezTo>
                    <a:pt x="70021" y="20693"/>
                    <a:pt x="60496" y="32028"/>
                    <a:pt x="52767" y="40664"/>
                  </a:cubicBezTo>
                  <a:cubicBezTo>
                    <a:pt x="32193" y="63656"/>
                    <a:pt x="17820" y="115845"/>
                    <a:pt x="0" y="170362"/>
                  </a:cubicBezTo>
                  <a:cubicBezTo>
                    <a:pt x="64432" y="153311"/>
                    <a:pt x="142961" y="137414"/>
                    <a:pt x="215117" y="138497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D884176-9421-42DA-F197-7DD90A662640}"/>
                </a:ext>
              </a:extLst>
            </p:cNvPr>
            <p:cNvSpPr/>
            <p:nvPr/>
          </p:nvSpPr>
          <p:spPr>
            <a:xfrm>
              <a:off x="2297465" y="1969316"/>
              <a:ext cx="155621" cy="598406"/>
            </a:xfrm>
            <a:custGeom>
              <a:avLst/>
              <a:gdLst>
                <a:gd name="connsiteX0" fmla="*/ 93465 w 155621"/>
                <a:gd name="connsiteY0" fmla="*/ 598407 h 598406"/>
                <a:gd name="connsiteX1" fmla="*/ 103334 w 155621"/>
                <a:gd name="connsiteY1" fmla="*/ 552680 h 598406"/>
                <a:gd name="connsiteX2" fmla="*/ 132933 w 155621"/>
                <a:gd name="connsiteY2" fmla="*/ 533934 h 598406"/>
                <a:gd name="connsiteX3" fmla="*/ 135891 w 155621"/>
                <a:gd name="connsiteY3" fmla="*/ 492498 h 598406"/>
                <a:gd name="connsiteX4" fmla="*/ 142797 w 155621"/>
                <a:gd name="connsiteY4" fmla="*/ 421463 h 598406"/>
                <a:gd name="connsiteX5" fmla="*/ 155621 w 155621"/>
                <a:gd name="connsiteY5" fmla="*/ 276435 h 598406"/>
                <a:gd name="connsiteX6" fmla="*/ 136876 w 155621"/>
                <a:gd name="connsiteY6" fmla="*/ 88982 h 598406"/>
                <a:gd name="connsiteX7" fmla="*/ 78335 w 155621"/>
                <a:gd name="connsiteY7" fmla="*/ 0 h 598406"/>
                <a:gd name="connsiteX8" fmla="*/ 26377 w 155621"/>
                <a:gd name="connsiteY8" fmla="*/ 161989 h 598406"/>
                <a:gd name="connsiteX9" fmla="*/ 6628 w 155621"/>
                <a:gd name="connsiteY9" fmla="*/ 271909 h 598406"/>
                <a:gd name="connsiteX10" fmla="*/ 4442 w 155621"/>
                <a:gd name="connsiteY10" fmla="*/ 316664 h 598406"/>
                <a:gd name="connsiteX11" fmla="*/ 20993 w 155621"/>
                <a:gd name="connsiteY11" fmla="*/ 571671 h 598406"/>
                <a:gd name="connsiteX12" fmla="*/ 93465 w 155621"/>
                <a:gd name="connsiteY12" fmla="*/ 598407 h 59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621" h="598406">
                  <a:moveTo>
                    <a:pt x="93465" y="598407"/>
                  </a:moveTo>
                  <a:cubicBezTo>
                    <a:pt x="115920" y="598407"/>
                    <a:pt x="96124" y="569464"/>
                    <a:pt x="103334" y="552680"/>
                  </a:cubicBezTo>
                  <a:cubicBezTo>
                    <a:pt x="110382" y="536274"/>
                    <a:pt x="134971" y="549670"/>
                    <a:pt x="132933" y="533934"/>
                  </a:cubicBezTo>
                  <a:cubicBezTo>
                    <a:pt x="131389" y="522034"/>
                    <a:pt x="134200" y="510060"/>
                    <a:pt x="135891" y="492498"/>
                  </a:cubicBezTo>
                  <a:cubicBezTo>
                    <a:pt x="137708" y="473648"/>
                    <a:pt x="139409" y="446848"/>
                    <a:pt x="142797" y="421463"/>
                  </a:cubicBezTo>
                  <a:cubicBezTo>
                    <a:pt x="149474" y="371431"/>
                    <a:pt x="155621" y="315855"/>
                    <a:pt x="155621" y="276435"/>
                  </a:cubicBezTo>
                  <a:cubicBezTo>
                    <a:pt x="155621" y="205258"/>
                    <a:pt x="155640" y="142340"/>
                    <a:pt x="136876" y="88982"/>
                  </a:cubicBezTo>
                  <a:cubicBezTo>
                    <a:pt x="117951" y="35167"/>
                    <a:pt x="103844" y="0"/>
                    <a:pt x="78335" y="0"/>
                  </a:cubicBezTo>
                  <a:cubicBezTo>
                    <a:pt x="37472" y="0"/>
                    <a:pt x="34000" y="83028"/>
                    <a:pt x="26377" y="161989"/>
                  </a:cubicBezTo>
                  <a:cubicBezTo>
                    <a:pt x="22361" y="203589"/>
                    <a:pt x="6628" y="236870"/>
                    <a:pt x="6628" y="271909"/>
                  </a:cubicBezTo>
                  <a:cubicBezTo>
                    <a:pt x="6628" y="281744"/>
                    <a:pt x="5662" y="297157"/>
                    <a:pt x="4442" y="316664"/>
                  </a:cubicBezTo>
                  <a:cubicBezTo>
                    <a:pt x="-111" y="389333"/>
                    <a:pt x="-7732" y="510957"/>
                    <a:pt x="20993" y="571671"/>
                  </a:cubicBezTo>
                  <a:cubicBezTo>
                    <a:pt x="31710" y="594317"/>
                    <a:pt x="66670" y="598407"/>
                    <a:pt x="93465" y="598407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036BB2E-37CD-DEA8-3165-286DD4EF692A}"/>
                </a:ext>
              </a:extLst>
            </p:cNvPr>
            <p:cNvSpPr/>
            <p:nvPr/>
          </p:nvSpPr>
          <p:spPr>
            <a:xfrm>
              <a:off x="2301419" y="1973261"/>
              <a:ext cx="168437" cy="594462"/>
            </a:xfrm>
            <a:custGeom>
              <a:avLst/>
              <a:gdLst>
                <a:gd name="connsiteX0" fmla="*/ 6623 w 168437"/>
                <a:gd name="connsiteY0" fmla="*/ 267964 h 594462"/>
                <a:gd name="connsiteX1" fmla="*/ 20608 w 168437"/>
                <a:gd name="connsiteY1" fmla="*/ 566038 h 594462"/>
                <a:gd name="connsiteX2" fmla="*/ 144459 w 168437"/>
                <a:gd name="connsiteY2" fmla="*/ 574116 h 594462"/>
                <a:gd name="connsiteX3" fmla="*/ 145803 w 168437"/>
                <a:gd name="connsiteY3" fmla="*/ 486613 h 594462"/>
                <a:gd name="connsiteX4" fmla="*/ 168438 w 168437"/>
                <a:gd name="connsiteY4" fmla="*/ 272627 h 594462"/>
                <a:gd name="connsiteX5" fmla="*/ 74383 w 168437"/>
                <a:gd name="connsiteY5" fmla="*/ 0 h 594462"/>
                <a:gd name="connsiteX6" fmla="*/ 6623 w 168437"/>
                <a:gd name="connsiteY6" fmla="*/ 267964 h 59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437" h="594462">
                  <a:moveTo>
                    <a:pt x="6623" y="267964"/>
                  </a:moveTo>
                  <a:cubicBezTo>
                    <a:pt x="6623" y="314935"/>
                    <a:pt x="-15293" y="490160"/>
                    <a:pt x="20608" y="566038"/>
                  </a:cubicBezTo>
                  <a:cubicBezTo>
                    <a:pt x="37789" y="602350"/>
                    <a:pt x="132235" y="602565"/>
                    <a:pt x="144459" y="574116"/>
                  </a:cubicBezTo>
                  <a:cubicBezTo>
                    <a:pt x="156237" y="546700"/>
                    <a:pt x="141842" y="527739"/>
                    <a:pt x="145803" y="486613"/>
                  </a:cubicBezTo>
                  <a:cubicBezTo>
                    <a:pt x="151191" y="430728"/>
                    <a:pt x="168438" y="331830"/>
                    <a:pt x="168438" y="272627"/>
                  </a:cubicBezTo>
                  <a:cubicBezTo>
                    <a:pt x="168438" y="124631"/>
                    <a:pt x="122797" y="0"/>
                    <a:pt x="74383" y="0"/>
                  </a:cubicBezTo>
                  <a:cubicBezTo>
                    <a:pt x="25970" y="2"/>
                    <a:pt x="6623" y="119972"/>
                    <a:pt x="6623" y="267964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CE94E81-29D3-62E2-135A-E30C31BF0943}"/>
                </a:ext>
              </a:extLst>
            </p:cNvPr>
            <p:cNvSpPr/>
            <p:nvPr/>
          </p:nvSpPr>
          <p:spPr>
            <a:xfrm>
              <a:off x="2102230" y="1969204"/>
              <a:ext cx="179543" cy="602572"/>
            </a:xfrm>
            <a:custGeom>
              <a:avLst/>
              <a:gdLst>
                <a:gd name="connsiteX0" fmla="*/ 86467 w 179543"/>
                <a:gd name="connsiteY0" fmla="*/ 602573 h 602572"/>
                <a:gd name="connsiteX1" fmla="*/ 161222 w 179543"/>
                <a:gd name="connsiteY1" fmla="*/ 570436 h 602572"/>
                <a:gd name="connsiteX2" fmla="*/ 172724 w 179543"/>
                <a:gd name="connsiteY2" fmla="*/ 315156 h 602572"/>
                <a:gd name="connsiteX3" fmla="*/ 161680 w 179543"/>
                <a:gd name="connsiteY3" fmla="*/ 209212 h 602572"/>
                <a:gd name="connsiteX4" fmla="*/ 93232 w 179543"/>
                <a:gd name="connsiteY4" fmla="*/ 0 h 602572"/>
                <a:gd name="connsiteX5" fmla="*/ 92574 w 179543"/>
                <a:gd name="connsiteY5" fmla="*/ 7 h 602572"/>
                <a:gd name="connsiteX6" fmla="*/ 37465 w 179543"/>
                <a:gd name="connsiteY6" fmla="*/ 98304 h 602572"/>
                <a:gd name="connsiteX7" fmla="*/ 67 w 179543"/>
                <a:gd name="connsiteY7" fmla="*/ 278464 h 602572"/>
                <a:gd name="connsiteX8" fmla="*/ 17200 w 179543"/>
                <a:gd name="connsiteY8" fmla="*/ 424279 h 602572"/>
                <a:gd name="connsiteX9" fmla="*/ 26956 w 179543"/>
                <a:gd name="connsiteY9" fmla="*/ 492339 h 602572"/>
                <a:gd name="connsiteX10" fmla="*/ 26209 w 179543"/>
                <a:gd name="connsiteY10" fmla="*/ 535313 h 602572"/>
                <a:gd name="connsiteX11" fmla="*/ 30363 w 179543"/>
                <a:gd name="connsiteY11" fmla="*/ 580967 h 602572"/>
                <a:gd name="connsiteX12" fmla="*/ 86467 w 179543"/>
                <a:gd name="connsiteY12" fmla="*/ 602573 h 60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9543" h="602572">
                  <a:moveTo>
                    <a:pt x="86467" y="602573"/>
                  </a:moveTo>
                  <a:cubicBezTo>
                    <a:pt x="116492" y="602573"/>
                    <a:pt x="151252" y="592637"/>
                    <a:pt x="161222" y="570436"/>
                  </a:cubicBezTo>
                  <a:cubicBezTo>
                    <a:pt x="188738" y="509167"/>
                    <a:pt x="178713" y="387721"/>
                    <a:pt x="172724" y="315156"/>
                  </a:cubicBezTo>
                  <a:cubicBezTo>
                    <a:pt x="171115" y="295670"/>
                    <a:pt x="162980" y="218963"/>
                    <a:pt x="161680" y="209212"/>
                  </a:cubicBezTo>
                  <a:cubicBezTo>
                    <a:pt x="149102" y="114745"/>
                    <a:pt x="155063" y="0"/>
                    <a:pt x="93232" y="0"/>
                  </a:cubicBezTo>
                  <a:lnTo>
                    <a:pt x="92574" y="7"/>
                  </a:lnTo>
                  <a:cubicBezTo>
                    <a:pt x="67069" y="511"/>
                    <a:pt x="55320" y="44123"/>
                    <a:pt x="37465" y="98304"/>
                  </a:cubicBezTo>
                  <a:cubicBezTo>
                    <a:pt x="19762" y="152019"/>
                    <a:pt x="-1341" y="207300"/>
                    <a:pt x="67" y="278464"/>
                  </a:cubicBezTo>
                  <a:cubicBezTo>
                    <a:pt x="847" y="317866"/>
                    <a:pt x="9535" y="374403"/>
                    <a:pt x="17200" y="424279"/>
                  </a:cubicBezTo>
                  <a:cubicBezTo>
                    <a:pt x="21090" y="449604"/>
                    <a:pt x="24765" y="473520"/>
                    <a:pt x="26956" y="492339"/>
                  </a:cubicBezTo>
                  <a:cubicBezTo>
                    <a:pt x="28996" y="509863"/>
                    <a:pt x="27515" y="523385"/>
                    <a:pt x="26209" y="535313"/>
                  </a:cubicBezTo>
                  <a:cubicBezTo>
                    <a:pt x="24484" y="551084"/>
                    <a:pt x="22990" y="564703"/>
                    <a:pt x="30363" y="580967"/>
                  </a:cubicBezTo>
                  <a:cubicBezTo>
                    <a:pt x="37579" y="596900"/>
                    <a:pt x="64077" y="602573"/>
                    <a:pt x="86467" y="602573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521D27BF-2AEC-836E-B3A8-6721B21F9484}"/>
                </a:ext>
              </a:extLst>
            </p:cNvPr>
            <p:cNvSpPr/>
            <p:nvPr/>
          </p:nvSpPr>
          <p:spPr>
            <a:xfrm>
              <a:off x="2314665" y="1973263"/>
              <a:ext cx="136624" cy="134425"/>
            </a:xfrm>
            <a:custGeom>
              <a:avLst/>
              <a:gdLst>
                <a:gd name="connsiteX0" fmla="*/ 61139 w 136624"/>
                <a:gd name="connsiteY0" fmla="*/ 0 h 134425"/>
                <a:gd name="connsiteX1" fmla="*/ 0 w 136624"/>
                <a:gd name="connsiteY1" fmla="*/ 134338 h 134425"/>
                <a:gd name="connsiteX2" fmla="*/ 11382 w 136624"/>
                <a:gd name="connsiteY2" fmla="*/ 134366 h 134425"/>
                <a:gd name="connsiteX3" fmla="*/ 136625 w 136624"/>
                <a:gd name="connsiteY3" fmla="*/ 115043 h 134425"/>
                <a:gd name="connsiteX4" fmla="*/ 61139 w 136624"/>
                <a:gd name="connsiteY4" fmla="*/ 0 h 13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624" h="134425">
                  <a:moveTo>
                    <a:pt x="61139" y="0"/>
                  </a:moveTo>
                  <a:cubicBezTo>
                    <a:pt x="28643" y="0"/>
                    <a:pt x="9243" y="54046"/>
                    <a:pt x="0" y="134338"/>
                  </a:cubicBezTo>
                  <a:cubicBezTo>
                    <a:pt x="3810" y="134304"/>
                    <a:pt x="7605" y="134311"/>
                    <a:pt x="11382" y="134366"/>
                  </a:cubicBezTo>
                  <a:cubicBezTo>
                    <a:pt x="72121" y="135279"/>
                    <a:pt x="111657" y="125656"/>
                    <a:pt x="136625" y="115043"/>
                  </a:cubicBezTo>
                  <a:cubicBezTo>
                    <a:pt x="118865" y="45891"/>
                    <a:pt x="90513" y="0"/>
                    <a:pt x="61139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83D91CDC-476C-97F6-DD2C-6D99F58DDACF}"/>
                </a:ext>
              </a:extLst>
            </p:cNvPr>
            <p:cNvSpPr/>
            <p:nvPr/>
          </p:nvSpPr>
          <p:spPr>
            <a:xfrm>
              <a:off x="2106103" y="1973154"/>
              <a:ext cx="171719" cy="594677"/>
            </a:xfrm>
            <a:custGeom>
              <a:avLst/>
              <a:gdLst>
                <a:gd name="connsiteX0" fmla="*/ 161831 w 171719"/>
                <a:gd name="connsiteY0" fmla="*/ 266577 h 594677"/>
                <a:gd name="connsiteX1" fmla="*/ 153749 w 171719"/>
                <a:gd name="connsiteY1" fmla="*/ 564866 h 594677"/>
                <a:gd name="connsiteX2" fmla="*/ 30082 w 171719"/>
                <a:gd name="connsiteY2" fmla="*/ 575391 h 594677"/>
                <a:gd name="connsiteX3" fmla="*/ 27003 w 171719"/>
                <a:gd name="connsiteY3" fmla="*/ 487936 h 594677"/>
                <a:gd name="connsiteX4" fmla="*/ 141 w 171719"/>
                <a:gd name="connsiteY4" fmla="*/ 274439 h 594677"/>
                <a:gd name="connsiteX5" fmla="*/ 88780 w 171719"/>
                <a:gd name="connsiteY5" fmla="*/ 6 h 594677"/>
                <a:gd name="connsiteX6" fmla="*/ 161831 w 171719"/>
                <a:gd name="connsiteY6" fmla="*/ 266577 h 59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719" h="594677">
                  <a:moveTo>
                    <a:pt x="161831" y="266577"/>
                  </a:moveTo>
                  <a:cubicBezTo>
                    <a:pt x="162761" y="313536"/>
                    <a:pt x="188142" y="488290"/>
                    <a:pt x="153749" y="564866"/>
                  </a:cubicBezTo>
                  <a:cubicBezTo>
                    <a:pt x="137294" y="601508"/>
                    <a:pt x="42865" y="603598"/>
                    <a:pt x="30082" y="575391"/>
                  </a:cubicBezTo>
                  <a:cubicBezTo>
                    <a:pt x="17765" y="548213"/>
                    <a:pt x="31781" y="528970"/>
                    <a:pt x="27003" y="487936"/>
                  </a:cubicBezTo>
                  <a:cubicBezTo>
                    <a:pt x="20514" y="432166"/>
                    <a:pt x="1314" y="333630"/>
                    <a:pt x="141" y="274439"/>
                  </a:cubicBezTo>
                  <a:cubicBezTo>
                    <a:pt x="-2789" y="126474"/>
                    <a:pt x="40376" y="961"/>
                    <a:pt x="88780" y="6"/>
                  </a:cubicBezTo>
                  <a:cubicBezTo>
                    <a:pt x="137186" y="-955"/>
                    <a:pt x="158901" y="118610"/>
                    <a:pt x="161831" y="266577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A3878AB3-7942-205A-5B87-DE7532D17257}"/>
                </a:ext>
              </a:extLst>
            </p:cNvPr>
            <p:cNvSpPr/>
            <p:nvPr/>
          </p:nvSpPr>
          <p:spPr>
            <a:xfrm>
              <a:off x="2112521" y="1976661"/>
              <a:ext cx="146757" cy="162409"/>
            </a:xfrm>
            <a:custGeom>
              <a:avLst/>
              <a:gdLst>
                <a:gd name="connsiteX0" fmla="*/ 96564 w 146757"/>
                <a:gd name="connsiteY0" fmla="*/ 0 h 162409"/>
                <a:gd name="connsiteX1" fmla="*/ 62155 w 146757"/>
                <a:gd name="connsiteY1" fmla="*/ 4170 h 162409"/>
                <a:gd name="connsiteX2" fmla="*/ 0 w 146757"/>
                <a:gd name="connsiteY2" fmla="*/ 162410 h 162409"/>
                <a:gd name="connsiteX3" fmla="*/ 146758 w 146757"/>
                <a:gd name="connsiteY3" fmla="*/ 134227 h 162409"/>
                <a:gd name="connsiteX4" fmla="*/ 96564 w 146757"/>
                <a:gd name="connsiteY4" fmla="*/ 0 h 16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757" h="162409">
                  <a:moveTo>
                    <a:pt x="96564" y="0"/>
                  </a:moveTo>
                  <a:cubicBezTo>
                    <a:pt x="84731" y="1271"/>
                    <a:pt x="73188" y="2670"/>
                    <a:pt x="62155" y="4170"/>
                  </a:cubicBezTo>
                  <a:cubicBezTo>
                    <a:pt x="34538" y="24725"/>
                    <a:pt x="10892" y="84796"/>
                    <a:pt x="0" y="162410"/>
                  </a:cubicBezTo>
                  <a:cubicBezTo>
                    <a:pt x="44540" y="150679"/>
                    <a:pt x="95687" y="139564"/>
                    <a:pt x="146758" y="134227"/>
                  </a:cubicBezTo>
                  <a:cubicBezTo>
                    <a:pt x="137710" y="64109"/>
                    <a:pt x="121493" y="13376"/>
                    <a:pt x="96564" y="0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9EC5C453-1FA6-12B8-550E-AC8BBA024462}"/>
                </a:ext>
              </a:extLst>
            </p:cNvPr>
            <p:cNvSpPr/>
            <p:nvPr/>
          </p:nvSpPr>
          <p:spPr>
            <a:xfrm>
              <a:off x="2010241" y="1469127"/>
              <a:ext cx="554020" cy="616918"/>
            </a:xfrm>
            <a:custGeom>
              <a:avLst/>
              <a:gdLst>
                <a:gd name="connsiteX0" fmla="*/ 0 w 554020"/>
                <a:gd name="connsiteY0" fmla="*/ 379073 h 616918"/>
                <a:gd name="connsiteX1" fmla="*/ 268960 w 554020"/>
                <a:gd name="connsiteY1" fmla="*/ 616919 h 616918"/>
                <a:gd name="connsiteX2" fmla="*/ 554021 w 554020"/>
                <a:gd name="connsiteY2" fmla="*/ 379073 h 616918"/>
                <a:gd name="connsiteX3" fmla="*/ 360647 w 554020"/>
                <a:gd name="connsiteY3" fmla="*/ 17904 h 616918"/>
                <a:gd name="connsiteX4" fmla="*/ 186254 w 554020"/>
                <a:gd name="connsiteY4" fmla="*/ 17866 h 616918"/>
                <a:gd name="connsiteX5" fmla="*/ 0 w 554020"/>
                <a:gd name="connsiteY5" fmla="*/ 379073 h 61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4020" h="616918">
                  <a:moveTo>
                    <a:pt x="0" y="379073"/>
                  </a:moveTo>
                  <a:cubicBezTo>
                    <a:pt x="0" y="540434"/>
                    <a:pt x="193693" y="616919"/>
                    <a:pt x="268960" y="616919"/>
                  </a:cubicBezTo>
                  <a:cubicBezTo>
                    <a:pt x="360647" y="616919"/>
                    <a:pt x="554021" y="540434"/>
                    <a:pt x="554021" y="379073"/>
                  </a:cubicBezTo>
                  <a:cubicBezTo>
                    <a:pt x="554021" y="217712"/>
                    <a:pt x="503149" y="79314"/>
                    <a:pt x="360647" y="17904"/>
                  </a:cubicBezTo>
                  <a:cubicBezTo>
                    <a:pt x="320279" y="510"/>
                    <a:pt x="242530" y="-11663"/>
                    <a:pt x="186254" y="17866"/>
                  </a:cubicBezTo>
                  <a:cubicBezTo>
                    <a:pt x="75599" y="75929"/>
                    <a:pt x="0" y="260293"/>
                    <a:pt x="0" y="379073"/>
                  </a:cubicBezTo>
                  <a:close/>
                </a:path>
              </a:pathLst>
            </a:custGeom>
            <a:solidFill>
              <a:srgbClr val="F5E4C3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DFFF2146-FDBC-21D5-5668-CE76566E5E96}"/>
                </a:ext>
              </a:extLst>
            </p:cNvPr>
            <p:cNvSpPr/>
            <p:nvPr/>
          </p:nvSpPr>
          <p:spPr>
            <a:xfrm>
              <a:off x="2013093" y="1475140"/>
              <a:ext cx="244229" cy="372801"/>
            </a:xfrm>
            <a:custGeom>
              <a:avLst/>
              <a:gdLst>
                <a:gd name="connsiteX0" fmla="*/ 239678 w 244229"/>
                <a:gd name="connsiteY0" fmla="*/ 242797 h 372801"/>
                <a:gd name="connsiteX1" fmla="*/ 214658 w 244229"/>
                <a:gd name="connsiteY1" fmla="*/ 0 h 372801"/>
                <a:gd name="connsiteX2" fmla="*/ 183404 w 244229"/>
                <a:gd name="connsiteY2" fmla="*/ 11853 h 372801"/>
                <a:gd name="connsiteX3" fmla="*/ 0 w 244229"/>
                <a:gd name="connsiteY3" fmla="*/ 330508 h 372801"/>
                <a:gd name="connsiteX4" fmla="*/ 22409 w 244229"/>
                <a:gd name="connsiteY4" fmla="*/ 346377 h 372801"/>
                <a:gd name="connsiteX5" fmla="*/ 239678 w 244229"/>
                <a:gd name="connsiteY5" fmla="*/ 242797 h 37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229" h="372801">
                  <a:moveTo>
                    <a:pt x="239678" y="242797"/>
                  </a:moveTo>
                  <a:cubicBezTo>
                    <a:pt x="253085" y="159358"/>
                    <a:pt x="234513" y="67091"/>
                    <a:pt x="214658" y="0"/>
                  </a:cubicBezTo>
                  <a:cubicBezTo>
                    <a:pt x="203795" y="2809"/>
                    <a:pt x="193266" y="6679"/>
                    <a:pt x="183404" y="11853"/>
                  </a:cubicBezTo>
                  <a:cubicBezTo>
                    <a:pt x="85266" y="63349"/>
                    <a:pt x="14708" y="214181"/>
                    <a:pt x="0" y="330508"/>
                  </a:cubicBezTo>
                  <a:cubicBezTo>
                    <a:pt x="7136" y="336111"/>
                    <a:pt x="14594" y="341417"/>
                    <a:pt x="22409" y="346377"/>
                  </a:cubicBezTo>
                  <a:cubicBezTo>
                    <a:pt x="139385" y="420597"/>
                    <a:pt x="226767" y="323131"/>
                    <a:pt x="239678" y="242797"/>
                  </a:cubicBezTo>
                  <a:close/>
                </a:path>
              </a:pathLst>
            </a:custGeom>
            <a:solidFill>
              <a:srgbClr val="B3896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3CE2AF7A-078A-F9B9-AA27-75B97ED5FB89}"/>
                </a:ext>
              </a:extLst>
            </p:cNvPr>
            <p:cNvSpPr/>
            <p:nvPr/>
          </p:nvSpPr>
          <p:spPr>
            <a:xfrm>
              <a:off x="2252769" y="1837206"/>
              <a:ext cx="75463" cy="44716"/>
            </a:xfrm>
            <a:custGeom>
              <a:avLst/>
              <a:gdLst>
                <a:gd name="connsiteX0" fmla="*/ 2752 w 75463"/>
                <a:gd name="connsiteY0" fmla="*/ 23332 h 44716"/>
                <a:gd name="connsiteX1" fmla="*/ 37665 w 75463"/>
                <a:gd name="connsiteY1" fmla="*/ 44717 h 44716"/>
                <a:gd name="connsiteX2" fmla="*/ 72755 w 75463"/>
                <a:gd name="connsiteY2" fmla="*/ 23332 h 44716"/>
                <a:gd name="connsiteX3" fmla="*/ 37754 w 75463"/>
                <a:gd name="connsiteY3" fmla="*/ 0 h 44716"/>
                <a:gd name="connsiteX4" fmla="*/ 2752 w 75463"/>
                <a:gd name="connsiteY4" fmla="*/ 23332 h 4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63" h="44716">
                  <a:moveTo>
                    <a:pt x="2752" y="23332"/>
                  </a:moveTo>
                  <a:cubicBezTo>
                    <a:pt x="28781" y="36347"/>
                    <a:pt x="31022" y="44728"/>
                    <a:pt x="37665" y="44717"/>
                  </a:cubicBezTo>
                  <a:cubicBezTo>
                    <a:pt x="44830" y="44706"/>
                    <a:pt x="48075" y="36347"/>
                    <a:pt x="72755" y="23332"/>
                  </a:cubicBezTo>
                  <a:cubicBezTo>
                    <a:pt x="84155" y="17323"/>
                    <a:pt x="57085" y="0"/>
                    <a:pt x="37754" y="0"/>
                  </a:cubicBezTo>
                  <a:cubicBezTo>
                    <a:pt x="18422" y="-2"/>
                    <a:pt x="-8774" y="17570"/>
                    <a:pt x="2752" y="23332"/>
                  </a:cubicBezTo>
                  <a:close/>
                </a:path>
              </a:pathLst>
            </a:custGeom>
            <a:solidFill>
              <a:srgbClr val="3B2314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E56A9F55-A258-4688-A44E-33C38E1AD093}"/>
                </a:ext>
              </a:extLst>
            </p:cNvPr>
            <p:cNvSpPr/>
            <p:nvPr/>
          </p:nvSpPr>
          <p:spPr>
            <a:xfrm>
              <a:off x="2208692" y="1881920"/>
              <a:ext cx="168076" cy="51019"/>
            </a:xfrm>
            <a:custGeom>
              <a:avLst/>
              <a:gdLst>
                <a:gd name="connsiteX0" fmla="*/ 3918 w 168076"/>
                <a:gd name="connsiteY0" fmla="*/ 21749 h 51019"/>
                <a:gd name="connsiteX1" fmla="*/ 49597 w 168076"/>
                <a:gd name="connsiteY1" fmla="*/ 44717 h 51019"/>
                <a:gd name="connsiteX2" fmla="*/ 79052 w 168076"/>
                <a:gd name="connsiteY2" fmla="*/ 22989 h 51019"/>
                <a:gd name="connsiteX3" fmla="*/ 79052 w 168076"/>
                <a:gd name="connsiteY3" fmla="*/ 0 h 51019"/>
                <a:gd name="connsiteX4" fmla="*/ 84436 w 168076"/>
                <a:gd name="connsiteY4" fmla="*/ 0 h 51019"/>
                <a:gd name="connsiteX5" fmla="*/ 84436 w 168076"/>
                <a:gd name="connsiteY5" fmla="*/ 22662 h 51019"/>
                <a:gd name="connsiteX6" fmla="*/ 117906 w 168076"/>
                <a:gd name="connsiteY6" fmla="*/ 45570 h 51019"/>
                <a:gd name="connsiteX7" fmla="*/ 163980 w 168076"/>
                <a:gd name="connsiteY7" fmla="*/ 21845 h 51019"/>
                <a:gd name="connsiteX8" fmla="*/ 168077 w 168076"/>
                <a:gd name="connsiteY8" fmla="*/ 25341 h 51019"/>
                <a:gd name="connsiteX9" fmla="*/ 120034 w 168076"/>
                <a:gd name="connsiteY9" fmla="*/ 51020 h 51019"/>
                <a:gd name="connsiteX10" fmla="*/ 117603 w 168076"/>
                <a:gd name="connsiteY10" fmla="*/ 50946 h 51019"/>
                <a:gd name="connsiteX11" fmla="*/ 81944 w 168076"/>
                <a:gd name="connsiteY11" fmla="*/ 28506 h 51019"/>
                <a:gd name="connsiteX12" fmla="*/ 50362 w 168076"/>
                <a:gd name="connsiteY12" fmla="*/ 50053 h 51019"/>
                <a:gd name="connsiteX13" fmla="*/ 0 w 168076"/>
                <a:gd name="connsiteY13" fmla="*/ 25443 h 51019"/>
                <a:gd name="connsiteX14" fmla="*/ 3918 w 168076"/>
                <a:gd name="connsiteY14" fmla="*/ 21749 h 5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076" h="51019">
                  <a:moveTo>
                    <a:pt x="3918" y="21749"/>
                  </a:moveTo>
                  <a:cubicBezTo>
                    <a:pt x="20090" y="38887"/>
                    <a:pt x="35470" y="46625"/>
                    <a:pt x="49597" y="44717"/>
                  </a:cubicBezTo>
                  <a:cubicBezTo>
                    <a:pt x="66690" y="42425"/>
                    <a:pt x="77018" y="26429"/>
                    <a:pt x="79052" y="22989"/>
                  </a:cubicBezTo>
                  <a:lnTo>
                    <a:pt x="79052" y="0"/>
                  </a:lnTo>
                  <a:lnTo>
                    <a:pt x="84436" y="0"/>
                  </a:lnTo>
                  <a:lnTo>
                    <a:pt x="84436" y="22662"/>
                  </a:lnTo>
                  <a:cubicBezTo>
                    <a:pt x="94144" y="37090"/>
                    <a:pt x="105400" y="44803"/>
                    <a:pt x="117906" y="45570"/>
                  </a:cubicBezTo>
                  <a:cubicBezTo>
                    <a:pt x="142144" y="47073"/>
                    <a:pt x="163763" y="22099"/>
                    <a:pt x="163980" y="21845"/>
                  </a:cubicBezTo>
                  <a:lnTo>
                    <a:pt x="168077" y="25341"/>
                  </a:lnTo>
                  <a:cubicBezTo>
                    <a:pt x="167160" y="26420"/>
                    <a:pt x="145903" y="51020"/>
                    <a:pt x="120034" y="51020"/>
                  </a:cubicBezTo>
                  <a:cubicBezTo>
                    <a:pt x="119229" y="51020"/>
                    <a:pt x="118420" y="50996"/>
                    <a:pt x="117603" y="50946"/>
                  </a:cubicBezTo>
                  <a:cubicBezTo>
                    <a:pt x="104194" y="50134"/>
                    <a:pt x="92210" y="42591"/>
                    <a:pt x="81944" y="28506"/>
                  </a:cubicBezTo>
                  <a:cubicBezTo>
                    <a:pt x="77580" y="34950"/>
                    <a:pt x="66945" y="47802"/>
                    <a:pt x="50362" y="50053"/>
                  </a:cubicBezTo>
                  <a:cubicBezTo>
                    <a:pt x="34405" y="52216"/>
                    <a:pt x="17451" y="43937"/>
                    <a:pt x="0" y="25443"/>
                  </a:cubicBezTo>
                  <a:lnTo>
                    <a:pt x="3918" y="21749"/>
                  </a:lnTo>
                  <a:close/>
                </a:path>
              </a:pathLst>
            </a:custGeom>
            <a:solidFill>
              <a:srgbClr val="AD4925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7" name="图形 73">
              <a:extLst>
                <a:ext uri="{FF2B5EF4-FFF2-40B4-BE49-F238E27FC236}">
                  <a16:creationId xmlns:a16="http://schemas.microsoft.com/office/drawing/2014/main" id="{2B3B90FC-27F1-5B66-8077-120BBE582C3E}"/>
                </a:ext>
              </a:extLst>
            </p:cNvPr>
            <p:cNvGrpSpPr/>
            <p:nvPr/>
          </p:nvGrpSpPr>
          <p:grpSpPr>
            <a:xfrm>
              <a:off x="2105690" y="1644999"/>
              <a:ext cx="108197" cy="129312"/>
              <a:chOff x="2105690" y="1644999"/>
              <a:chExt cx="108197" cy="129312"/>
            </a:xfrm>
          </p:grpSpPr>
          <p:grpSp>
            <p:nvGrpSpPr>
              <p:cNvPr id="356" name="图形 73">
                <a:extLst>
                  <a:ext uri="{FF2B5EF4-FFF2-40B4-BE49-F238E27FC236}">
                    <a16:creationId xmlns:a16="http://schemas.microsoft.com/office/drawing/2014/main" id="{4768777E-FB42-95B2-61B3-C95EEEB29219}"/>
                  </a:ext>
                </a:extLst>
              </p:cNvPr>
              <p:cNvGrpSpPr/>
              <p:nvPr/>
            </p:nvGrpSpPr>
            <p:grpSpPr>
              <a:xfrm>
                <a:off x="2113255" y="1654047"/>
                <a:ext cx="100632" cy="120264"/>
                <a:chOff x="2113255" y="1654047"/>
                <a:chExt cx="100632" cy="120264"/>
              </a:xfrm>
            </p:grpSpPr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70DB50FB-15A7-7F3A-2762-228CC15F924A}"/>
                    </a:ext>
                  </a:extLst>
                </p:cNvPr>
                <p:cNvSpPr/>
                <p:nvPr/>
              </p:nvSpPr>
              <p:spPr>
                <a:xfrm>
                  <a:off x="2113255" y="1654047"/>
                  <a:ext cx="100632" cy="120264"/>
                </a:xfrm>
                <a:custGeom>
                  <a:avLst/>
                  <a:gdLst>
                    <a:gd name="connsiteX0" fmla="*/ 100633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0 w 100632"/>
                    <a:gd name="connsiteY2" fmla="*/ 60133 h 120264"/>
                    <a:gd name="connsiteX3" fmla="*/ 50316 w 100632"/>
                    <a:gd name="connsiteY3" fmla="*/ 0 h 120264"/>
                    <a:gd name="connsiteX4" fmla="*/ 100633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100633" y="60133"/>
                      </a:moveTo>
                      <a:cubicBezTo>
                        <a:pt x="100633" y="93344"/>
                        <a:pt x="78103" y="120264"/>
                        <a:pt x="50316" y="120264"/>
                      </a:cubicBezTo>
                      <a:cubicBezTo>
                        <a:pt x="22526" y="120264"/>
                        <a:pt x="0" y="93344"/>
                        <a:pt x="0" y="60133"/>
                      </a:cubicBezTo>
                      <a:cubicBezTo>
                        <a:pt x="0" y="26922"/>
                        <a:pt x="22526" y="0"/>
                        <a:pt x="50316" y="0"/>
                      </a:cubicBezTo>
                      <a:cubicBezTo>
                        <a:pt x="78105" y="0"/>
                        <a:pt x="100633" y="26922"/>
                        <a:pt x="100633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5EF95BF4-4B24-A5A2-F25C-F45FC6461F97}"/>
                    </a:ext>
                  </a:extLst>
                </p:cNvPr>
                <p:cNvSpPr/>
                <p:nvPr/>
              </p:nvSpPr>
              <p:spPr>
                <a:xfrm>
                  <a:off x="2129948" y="1668238"/>
                  <a:ext cx="33625" cy="33621"/>
                </a:xfrm>
                <a:custGeom>
                  <a:avLst/>
                  <a:gdLst>
                    <a:gd name="connsiteX0" fmla="*/ 33625 w 33625"/>
                    <a:gd name="connsiteY0" fmla="*/ 16812 h 33621"/>
                    <a:gd name="connsiteX1" fmla="*/ 16810 w 33625"/>
                    <a:gd name="connsiteY1" fmla="*/ 33622 h 33621"/>
                    <a:gd name="connsiteX2" fmla="*/ 0 w 33625"/>
                    <a:gd name="connsiteY2" fmla="*/ 16812 h 33621"/>
                    <a:gd name="connsiteX3" fmla="*/ 16810 w 33625"/>
                    <a:gd name="connsiteY3" fmla="*/ 0 h 33621"/>
                    <a:gd name="connsiteX4" fmla="*/ 33625 w 33625"/>
                    <a:gd name="connsiteY4" fmla="*/ 16812 h 33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5" h="33621">
                      <a:moveTo>
                        <a:pt x="33625" y="16812"/>
                      </a:moveTo>
                      <a:cubicBezTo>
                        <a:pt x="33625" y="26095"/>
                        <a:pt x="26099" y="33622"/>
                        <a:pt x="16810" y="33622"/>
                      </a:cubicBezTo>
                      <a:cubicBezTo>
                        <a:pt x="7526" y="33622"/>
                        <a:pt x="0" y="26095"/>
                        <a:pt x="0" y="16812"/>
                      </a:cubicBezTo>
                      <a:cubicBezTo>
                        <a:pt x="0" y="7528"/>
                        <a:pt x="7526" y="0"/>
                        <a:pt x="16810" y="0"/>
                      </a:cubicBezTo>
                      <a:cubicBezTo>
                        <a:pt x="26097" y="0"/>
                        <a:pt x="33625" y="7527"/>
                        <a:pt x="33625" y="168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00D1AE6A-63C8-F19C-57B2-82C1DC1914A2}"/>
                  </a:ext>
                </a:extLst>
              </p:cNvPr>
              <p:cNvSpPr/>
              <p:nvPr/>
            </p:nvSpPr>
            <p:spPr>
              <a:xfrm>
                <a:off x="2105690" y="1644999"/>
                <a:ext cx="107216" cy="64045"/>
              </a:xfrm>
              <a:custGeom>
                <a:avLst/>
                <a:gdLst>
                  <a:gd name="connsiteX0" fmla="*/ 0 w 107216"/>
                  <a:gd name="connsiteY0" fmla="*/ 64045 h 64045"/>
                  <a:gd name="connsiteX1" fmla="*/ 59525 w 107216"/>
                  <a:gd name="connsiteY1" fmla="*/ 11426 h 64045"/>
                  <a:gd name="connsiteX2" fmla="*/ 107217 w 107216"/>
                  <a:gd name="connsiteY2" fmla="*/ 57324 h 64045"/>
                  <a:gd name="connsiteX3" fmla="*/ 56402 w 107216"/>
                  <a:gd name="connsiteY3" fmla="*/ 0 h 64045"/>
                  <a:gd name="connsiteX4" fmla="*/ 0 w 107216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6" h="64045">
                    <a:moveTo>
                      <a:pt x="0" y="64045"/>
                    </a:moveTo>
                    <a:cubicBezTo>
                      <a:pt x="0" y="64045"/>
                      <a:pt x="24994" y="10363"/>
                      <a:pt x="59525" y="11426"/>
                    </a:cubicBezTo>
                    <a:cubicBezTo>
                      <a:pt x="94056" y="12490"/>
                      <a:pt x="102428" y="45758"/>
                      <a:pt x="107217" y="57324"/>
                    </a:cubicBezTo>
                    <a:cubicBezTo>
                      <a:pt x="107211" y="43902"/>
                      <a:pt x="96852" y="0"/>
                      <a:pt x="56402" y="0"/>
                    </a:cubicBezTo>
                    <a:cubicBezTo>
                      <a:pt x="22446" y="0"/>
                      <a:pt x="0" y="54181"/>
                      <a:pt x="0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8" name="图形 73">
              <a:extLst>
                <a:ext uri="{FF2B5EF4-FFF2-40B4-BE49-F238E27FC236}">
                  <a16:creationId xmlns:a16="http://schemas.microsoft.com/office/drawing/2014/main" id="{E9499371-2AA0-85D0-6102-2D70888D4253}"/>
                </a:ext>
              </a:extLst>
            </p:cNvPr>
            <p:cNvGrpSpPr/>
            <p:nvPr/>
          </p:nvGrpSpPr>
          <p:grpSpPr>
            <a:xfrm>
              <a:off x="2379961" y="1644999"/>
              <a:ext cx="108197" cy="129312"/>
              <a:chOff x="2379961" y="1644999"/>
              <a:chExt cx="108197" cy="129312"/>
            </a:xfrm>
          </p:grpSpPr>
          <p:grpSp>
            <p:nvGrpSpPr>
              <p:cNvPr id="352" name="图形 73">
                <a:extLst>
                  <a:ext uri="{FF2B5EF4-FFF2-40B4-BE49-F238E27FC236}">
                    <a16:creationId xmlns:a16="http://schemas.microsoft.com/office/drawing/2014/main" id="{E99FAF98-6382-1172-E746-4D3ADF6D7028}"/>
                  </a:ext>
                </a:extLst>
              </p:cNvPr>
              <p:cNvGrpSpPr/>
              <p:nvPr/>
            </p:nvGrpSpPr>
            <p:grpSpPr>
              <a:xfrm>
                <a:off x="2379961" y="1654047"/>
                <a:ext cx="100632" cy="120264"/>
                <a:chOff x="2379961" y="1654047"/>
                <a:chExt cx="100632" cy="120264"/>
              </a:xfrm>
            </p:grpSpPr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6BB7F461-CC11-22AC-1E1D-787F43D0FA7E}"/>
                    </a:ext>
                  </a:extLst>
                </p:cNvPr>
                <p:cNvSpPr/>
                <p:nvPr/>
              </p:nvSpPr>
              <p:spPr>
                <a:xfrm>
                  <a:off x="2379961" y="1654047"/>
                  <a:ext cx="100632" cy="120264"/>
                </a:xfrm>
                <a:custGeom>
                  <a:avLst/>
                  <a:gdLst>
                    <a:gd name="connsiteX0" fmla="*/ 0 w 100632"/>
                    <a:gd name="connsiteY0" fmla="*/ 60133 h 120264"/>
                    <a:gd name="connsiteX1" fmla="*/ 50316 w 100632"/>
                    <a:gd name="connsiteY1" fmla="*/ 120264 h 120264"/>
                    <a:gd name="connsiteX2" fmla="*/ 100633 w 100632"/>
                    <a:gd name="connsiteY2" fmla="*/ 60133 h 120264"/>
                    <a:gd name="connsiteX3" fmla="*/ 50316 w 100632"/>
                    <a:gd name="connsiteY3" fmla="*/ 0 h 120264"/>
                    <a:gd name="connsiteX4" fmla="*/ 0 w 100632"/>
                    <a:gd name="connsiteY4" fmla="*/ 60133 h 120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632" h="120264">
                      <a:moveTo>
                        <a:pt x="0" y="60133"/>
                      </a:moveTo>
                      <a:cubicBezTo>
                        <a:pt x="0" y="93344"/>
                        <a:pt x="22528" y="120264"/>
                        <a:pt x="50316" y="120264"/>
                      </a:cubicBezTo>
                      <a:cubicBezTo>
                        <a:pt x="78105" y="120264"/>
                        <a:pt x="100633" y="93344"/>
                        <a:pt x="100633" y="60133"/>
                      </a:cubicBezTo>
                      <a:cubicBezTo>
                        <a:pt x="100633" y="26922"/>
                        <a:pt x="78105" y="0"/>
                        <a:pt x="50316" y="0"/>
                      </a:cubicBezTo>
                      <a:cubicBezTo>
                        <a:pt x="22528" y="0"/>
                        <a:pt x="0" y="26922"/>
                        <a:pt x="0" y="60133"/>
                      </a:cubicBezTo>
                      <a:close/>
                    </a:path>
                  </a:pathLst>
                </a:custGeom>
                <a:solidFill>
                  <a:srgbClr val="3B2314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764DB64E-CF95-02CB-ACDC-A0D1BB714B3A}"/>
                    </a:ext>
                  </a:extLst>
                </p:cNvPr>
                <p:cNvSpPr/>
                <p:nvPr/>
              </p:nvSpPr>
              <p:spPr>
                <a:xfrm>
                  <a:off x="2395381" y="1664950"/>
                  <a:ext cx="33621" cy="33619"/>
                </a:xfrm>
                <a:custGeom>
                  <a:avLst/>
                  <a:gdLst>
                    <a:gd name="connsiteX0" fmla="*/ 0 w 33621"/>
                    <a:gd name="connsiteY0" fmla="*/ 16810 h 33619"/>
                    <a:gd name="connsiteX1" fmla="*/ 16812 w 33621"/>
                    <a:gd name="connsiteY1" fmla="*/ 33620 h 33619"/>
                    <a:gd name="connsiteX2" fmla="*/ 33622 w 33621"/>
                    <a:gd name="connsiteY2" fmla="*/ 16810 h 33619"/>
                    <a:gd name="connsiteX3" fmla="*/ 16812 w 33621"/>
                    <a:gd name="connsiteY3" fmla="*/ 0 h 33619"/>
                    <a:gd name="connsiteX4" fmla="*/ 0 w 33621"/>
                    <a:gd name="connsiteY4" fmla="*/ 16810 h 3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1" h="33619">
                      <a:moveTo>
                        <a:pt x="0" y="16810"/>
                      </a:moveTo>
                      <a:cubicBezTo>
                        <a:pt x="0" y="26093"/>
                        <a:pt x="7526" y="33620"/>
                        <a:pt x="16812" y="33620"/>
                      </a:cubicBezTo>
                      <a:cubicBezTo>
                        <a:pt x="26095" y="33620"/>
                        <a:pt x="33622" y="26093"/>
                        <a:pt x="33622" y="16810"/>
                      </a:cubicBezTo>
                      <a:cubicBezTo>
                        <a:pt x="33622" y="7527"/>
                        <a:pt x="26095" y="0"/>
                        <a:pt x="16812" y="0"/>
                      </a:cubicBezTo>
                      <a:cubicBezTo>
                        <a:pt x="7526" y="0"/>
                        <a:pt x="0" y="7525"/>
                        <a:pt x="0" y="16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8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6D265AE0-34AD-CD8E-5305-5A837B22C94D}"/>
                  </a:ext>
                </a:extLst>
              </p:cNvPr>
              <p:cNvSpPr/>
              <p:nvPr/>
            </p:nvSpPr>
            <p:spPr>
              <a:xfrm>
                <a:off x="2380940" y="1644999"/>
                <a:ext cx="107218" cy="64045"/>
              </a:xfrm>
              <a:custGeom>
                <a:avLst/>
                <a:gdLst>
                  <a:gd name="connsiteX0" fmla="*/ 107219 w 107218"/>
                  <a:gd name="connsiteY0" fmla="*/ 64045 h 64045"/>
                  <a:gd name="connsiteX1" fmla="*/ 47692 w 107218"/>
                  <a:gd name="connsiteY1" fmla="*/ 11426 h 64045"/>
                  <a:gd name="connsiteX2" fmla="*/ 0 w 107218"/>
                  <a:gd name="connsiteY2" fmla="*/ 57324 h 64045"/>
                  <a:gd name="connsiteX3" fmla="*/ 50817 w 107218"/>
                  <a:gd name="connsiteY3" fmla="*/ 0 h 64045"/>
                  <a:gd name="connsiteX4" fmla="*/ 107219 w 107218"/>
                  <a:gd name="connsiteY4" fmla="*/ 64045 h 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18" h="64045">
                    <a:moveTo>
                      <a:pt x="107219" y="64045"/>
                    </a:moveTo>
                    <a:cubicBezTo>
                      <a:pt x="107219" y="64045"/>
                      <a:pt x="82223" y="10363"/>
                      <a:pt x="47692" y="11426"/>
                    </a:cubicBezTo>
                    <a:cubicBezTo>
                      <a:pt x="13161" y="12490"/>
                      <a:pt x="4789" y="45758"/>
                      <a:pt x="0" y="57324"/>
                    </a:cubicBezTo>
                    <a:cubicBezTo>
                      <a:pt x="7" y="43902"/>
                      <a:pt x="10366" y="0"/>
                      <a:pt x="50817" y="0"/>
                    </a:cubicBezTo>
                    <a:cubicBezTo>
                      <a:pt x="84774" y="0"/>
                      <a:pt x="107219" y="54181"/>
                      <a:pt x="107219" y="64045"/>
                    </a:cubicBezTo>
                    <a:close/>
                  </a:path>
                </a:pathLst>
              </a:custGeom>
              <a:solidFill>
                <a:srgbClr val="231F20"/>
              </a:solidFill>
              <a:ln w="18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5C872ADA-759D-24F4-608A-9753EEAE34AC}"/>
                </a:ext>
              </a:extLst>
            </p:cNvPr>
            <p:cNvSpPr/>
            <p:nvPr/>
          </p:nvSpPr>
          <p:spPr>
            <a:xfrm>
              <a:off x="1860583" y="1434903"/>
              <a:ext cx="332609" cy="446739"/>
            </a:xfrm>
            <a:custGeom>
              <a:avLst/>
              <a:gdLst>
                <a:gd name="connsiteX0" fmla="*/ 332587 w 332609"/>
                <a:gd name="connsiteY0" fmla="*/ 18288 h 446739"/>
                <a:gd name="connsiteX1" fmla="*/ 274706 w 332609"/>
                <a:gd name="connsiteY1" fmla="*/ 114439 h 446739"/>
                <a:gd name="connsiteX2" fmla="*/ 52579 w 332609"/>
                <a:gd name="connsiteY2" fmla="*/ 446369 h 446739"/>
                <a:gd name="connsiteX3" fmla="*/ 45345 w 332609"/>
                <a:gd name="connsiteY3" fmla="*/ 81431 h 446739"/>
                <a:gd name="connsiteX4" fmla="*/ 332587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332587" y="18288"/>
                  </a:moveTo>
                  <a:cubicBezTo>
                    <a:pt x="333493" y="28190"/>
                    <a:pt x="307540" y="77743"/>
                    <a:pt x="274706" y="114439"/>
                  </a:cubicBezTo>
                  <a:cubicBezTo>
                    <a:pt x="155577" y="247572"/>
                    <a:pt x="187241" y="416817"/>
                    <a:pt x="52579" y="446369"/>
                  </a:cubicBezTo>
                  <a:cubicBezTo>
                    <a:pt x="-696" y="458058"/>
                    <a:pt x="-29483" y="190032"/>
                    <a:pt x="45345" y="81431"/>
                  </a:cubicBezTo>
                  <a:cubicBezTo>
                    <a:pt x="86139" y="22231"/>
                    <a:pt x="328313" y="-28409"/>
                    <a:pt x="332587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CCBC6FF8-86EF-7CD0-9783-C024CC348BF4}"/>
                </a:ext>
              </a:extLst>
            </p:cNvPr>
            <p:cNvSpPr/>
            <p:nvPr/>
          </p:nvSpPr>
          <p:spPr>
            <a:xfrm>
              <a:off x="2374335" y="1434903"/>
              <a:ext cx="332609" cy="446739"/>
            </a:xfrm>
            <a:custGeom>
              <a:avLst/>
              <a:gdLst>
                <a:gd name="connsiteX0" fmla="*/ 23 w 332609"/>
                <a:gd name="connsiteY0" fmla="*/ 18288 h 446739"/>
                <a:gd name="connsiteX1" fmla="*/ 57904 w 332609"/>
                <a:gd name="connsiteY1" fmla="*/ 114439 h 446739"/>
                <a:gd name="connsiteX2" fmla="*/ 280030 w 332609"/>
                <a:gd name="connsiteY2" fmla="*/ 446369 h 446739"/>
                <a:gd name="connsiteX3" fmla="*/ 287265 w 332609"/>
                <a:gd name="connsiteY3" fmla="*/ 81431 h 446739"/>
                <a:gd name="connsiteX4" fmla="*/ 23 w 332609"/>
                <a:gd name="connsiteY4" fmla="*/ 18288 h 44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09" h="446739">
                  <a:moveTo>
                    <a:pt x="23" y="18288"/>
                  </a:moveTo>
                  <a:cubicBezTo>
                    <a:pt x="-883" y="28190"/>
                    <a:pt x="25070" y="77743"/>
                    <a:pt x="57904" y="114439"/>
                  </a:cubicBezTo>
                  <a:cubicBezTo>
                    <a:pt x="177034" y="247572"/>
                    <a:pt x="145369" y="416817"/>
                    <a:pt x="280030" y="446369"/>
                  </a:cubicBezTo>
                  <a:cubicBezTo>
                    <a:pt x="333304" y="458058"/>
                    <a:pt x="362092" y="190032"/>
                    <a:pt x="287265" y="81431"/>
                  </a:cubicBezTo>
                  <a:cubicBezTo>
                    <a:pt x="246474" y="22231"/>
                    <a:pt x="4297" y="-28409"/>
                    <a:pt x="23" y="18288"/>
                  </a:cubicBezTo>
                  <a:close/>
                </a:path>
              </a:pathLst>
            </a:custGeom>
            <a:solidFill>
              <a:srgbClr val="966F2D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6E425618-BBA9-87AE-3C4E-A52160351DF5}"/>
                </a:ext>
              </a:extLst>
            </p:cNvPr>
            <p:cNvSpPr/>
            <p:nvPr/>
          </p:nvSpPr>
          <p:spPr>
            <a:xfrm>
              <a:off x="2105690" y="1482860"/>
              <a:ext cx="458571" cy="603186"/>
            </a:xfrm>
            <a:custGeom>
              <a:avLst/>
              <a:gdLst>
                <a:gd name="connsiteX0" fmla="*/ 458571 w 458571"/>
                <a:gd name="connsiteY0" fmla="*/ 365341 h 603186"/>
                <a:gd name="connsiteX1" fmla="*/ 265197 w 458571"/>
                <a:gd name="connsiteY1" fmla="*/ 4171 h 603186"/>
                <a:gd name="connsiteX2" fmla="*/ 254458 w 458571"/>
                <a:gd name="connsiteY2" fmla="*/ 0 h 603186"/>
                <a:gd name="connsiteX3" fmla="*/ 338261 w 458571"/>
                <a:gd name="connsiteY3" fmla="*/ 115395 h 603186"/>
                <a:gd name="connsiteX4" fmla="*/ 427053 w 458571"/>
                <a:gd name="connsiteY4" fmla="*/ 364307 h 603186"/>
                <a:gd name="connsiteX5" fmla="*/ 328859 w 458571"/>
                <a:gd name="connsiteY5" fmla="*/ 542334 h 603186"/>
                <a:gd name="connsiteX6" fmla="*/ 0 w 458571"/>
                <a:gd name="connsiteY6" fmla="*/ 537108 h 603186"/>
                <a:gd name="connsiteX7" fmla="*/ 0 w 458571"/>
                <a:gd name="connsiteY7" fmla="*/ 537108 h 603186"/>
                <a:gd name="connsiteX8" fmla="*/ 173508 w 458571"/>
                <a:gd name="connsiteY8" fmla="*/ 603186 h 603186"/>
                <a:gd name="connsiteX9" fmla="*/ 458571 w 458571"/>
                <a:gd name="connsiteY9" fmla="*/ 365341 h 60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8571" h="603186">
                  <a:moveTo>
                    <a:pt x="458571" y="365341"/>
                  </a:moveTo>
                  <a:cubicBezTo>
                    <a:pt x="458571" y="203979"/>
                    <a:pt x="407699" y="65581"/>
                    <a:pt x="265197" y="4171"/>
                  </a:cubicBezTo>
                  <a:cubicBezTo>
                    <a:pt x="261870" y="2736"/>
                    <a:pt x="258263" y="1344"/>
                    <a:pt x="254458" y="0"/>
                  </a:cubicBezTo>
                  <a:cubicBezTo>
                    <a:pt x="285088" y="40766"/>
                    <a:pt x="321891" y="90474"/>
                    <a:pt x="338261" y="115395"/>
                  </a:cubicBezTo>
                  <a:cubicBezTo>
                    <a:pt x="374903" y="171185"/>
                    <a:pt x="416614" y="284644"/>
                    <a:pt x="427053" y="364307"/>
                  </a:cubicBezTo>
                  <a:cubicBezTo>
                    <a:pt x="434951" y="424571"/>
                    <a:pt x="427053" y="486251"/>
                    <a:pt x="328859" y="542334"/>
                  </a:cubicBezTo>
                  <a:cubicBezTo>
                    <a:pt x="240271" y="592928"/>
                    <a:pt x="202392" y="625061"/>
                    <a:pt x="0" y="537108"/>
                  </a:cubicBezTo>
                  <a:lnTo>
                    <a:pt x="0" y="537108"/>
                  </a:lnTo>
                  <a:cubicBezTo>
                    <a:pt x="60051" y="581579"/>
                    <a:pt x="133505" y="603186"/>
                    <a:pt x="173508" y="603186"/>
                  </a:cubicBezTo>
                  <a:cubicBezTo>
                    <a:pt x="265197" y="603186"/>
                    <a:pt x="458571" y="526702"/>
                    <a:pt x="458571" y="365341"/>
                  </a:cubicBezTo>
                  <a:close/>
                </a:path>
              </a:pathLst>
            </a:custGeom>
            <a:solidFill>
              <a:srgbClr val="E5C797"/>
            </a:solidFill>
            <a:ln w="18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42" name="图片 841">
            <a:extLst>
              <a:ext uri="{FF2B5EF4-FFF2-40B4-BE49-F238E27FC236}">
                <a16:creationId xmlns:a16="http://schemas.microsoft.com/office/drawing/2014/main" id="{302DD9A5-55F1-D927-91AC-6C9853685B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8232" y="3141105"/>
            <a:ext cx="2988584" cy="3318717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A1D83B23-A6C5-74AF-EE4B-F2D423BDFCF8}"/>
              </a:ext>
            </a:extLst>
          </p:cNvPr>
          <p:cNvGrpSpPr/>
          <p:nvPr/>
        </p:nvGrpSpPr>
        <p:grpSpPr>
          <a:xfrm>
            <a:off x="4181390" y="3147633"/>
            <a:ext cx="3778872" cy="618203"/>
            <a:chOff x="2543059" y="2463704"/>
            <a:chExt cx="3778872" cy="618203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6FBB1699-87C8-E936-9959-66C7B62CA2F0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2329658-8E6B-6465-BF08-616F7A4E3411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1DA59A3-3AA1-20C1-4BB6-33EA4FA809A7}"/>
              </a:ext>
            </a:extLst>
          </p:cNvPr>
          <p:cNvSpPr txBox="1"/>
          <p:nvPr/>
        </p:nvSpPr>
        <p:spPr>
          <a:xfrm>
            <a:off x="4189756" y="4100767"/>
            <a:ext cx="391656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131222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0F2FC">
                <a:alpha val="37000"/>
              </a:srgbClr>
            </a:gs>
            <a:gs pos="100000">
              <a:srgbClr val="48A1FA">
                <a:alpha val="2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BE2DCBC-8B42-6F14-8E7A-33081BDA1789}"/>
              </a:ext>
            </a:extLst>
          </p:cNvPr>
          <p:cNvGrpSpPr/>
          <p:nvPr/>
        </p:nvGrpSpPr>
        <p:grpSpPr>
          <a:xfrm>
            <a:off x="4181390" y="220418"/>
            <a:ext cx="3778872" cy="618203"/>
            <a:chOff x="2543059" y="2463704"/>
            <a:chExt cx="3778872" cy="618203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1126675-28F8-CA9A-BBCE-76A5E7A9029C}"/>
                </a:ext>
              </a:extLst>
            </p:cNvPr>
            <p:cNvSpPr/>
            <p:nvPr/>
          </p:nvSpPr>
          <p:spPr>
            <a:xfrm>
              <a:off x="2543059" y="2463704"/>
              <a:ext cx="3778872" cy="618203"/>
            </a:xfrm>
            <a:custGeom>
              <a:avLst/>
              <a:gdLst>
                <a:gd name="connsiteX0" fmla="*/ 0 w 3778872"/>
                <a:gd name="connsiteY0" fmla="*/ 309102 h 618203"/>
                <a:gd name="connsiteX1" fmla="*/ 309102 w 3778872"/>
                <a:gd name="connsiteY1" fmla="*/ 0 h 618203"/>
                <a:gd name="connsiteX2" fmla="*/ 3469771 w 3778872"/>
                <a:gd name="connsiteY2" fmla="*/ 0 h 618203"/>
                <a:gd name="connsiteX3" fmla="*/ 3778873 w 3778872"/>
                <a:gd name="connsiteY3" fmla="*/ 309102 h 618203"/>
                <a:gd name="connsiteX4" fmla="*/ 3778872 w 3778872"/>
                <a:gd name="connsiteY4" fmla="*/ 309102 h 618203"/>
                <a:gd name="connsiteX5" fmla="*/ 3469770 w 3778872"/>
                <a:gd name="connsiteY5" fmla="*/ 618204 h 618203"/>
                <a:gd name="connsiteX6" fmla="*/ 309102 w 3778872"/>
                <a:gd name="connsiteY6" fmla="*/ 618203 h 618203"/>
                <a:gd name="connsiteX7" fmla="*/ 0 w 3778872"/>
                <a:gd name="connsiteY7" fmla="*/ 309101 h 618203"/>
                <a:gd name="connsiteX8" fmla="*/ 0 w 3778872"/>
                <a:gd name="connsiteY8" fmla="*/ 309102 h 61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78872" h="618203" fill="none" extrusionOk="0">
                  <a:moveTo>
                    <a:pt x="0" y="309102"/>
                  </a:moveTo>
                  <a:cubicBezTo>
                    <a:pt x="-2294" y="116517"/>
                    <a:pt x="120729" y="24544"/>
                    <a:pt x="309102" y="0"/>
                  </a:cubicBezTo>
                  <a:cubicBezTo>
                    <a:pt x="904523" y="-38581"/>
                    <a:pt x="2777371" y="63341"/>
                    <a:pt x="3469771" y="0"/>
                  </a:cubicBezTo>
                  <a:cubicBezTo>
                    <a:pt x="3620699" y="-3200"/>
                    <a:pt x="3791325" y="148574"/>
                    <a:pt x="3778873" y="309102"/>
                  </a:cubicBezTo>
                  <a:lnTo>
                    <a:pt x="3778872" y="309102"/>
                  </a:lnTo>
                  <a:cubicBezTo>
                    <a:pt x="3786245" y="490790"/>
                    <a:pt x="3642428" y="638359"/>
                    <a:pt x="3469770" y="618204"/>
                  </a:cubicBezTo>
                  <a:cubicBezTo>
                    <a:pt x="2849457" y="699186"/>
                    <a:pt x="1452114" y="690458"/>
                    <a:pt x="309102" y="618203"/>
                  </a:cubicBezTo>
                  <a:cubicBezTo>
                    <a:pt x="140630" y="616242"/>
                    <a:pt x="3724" y="462295"/>
                    <a:pt x="0" y="309101"/>
                  </a:cubicBezTo>
                  <a:lnTo>
                    <a:pt x="0" y="309102"/>
                  </a:lnTo>
                  <a:close/>
                </a:path>
                <a:path w="3778872" h="618203" stroke="0" extrusionOk="0">
                  <a:moveTo>
                    <a:pt x="0" y="309102"/>
                  </a:moveTo>
                  <a:cubicBezTo>
                    <a:pt x="-2386" y="136919"/>
                    <a:pt x="131625" y="2539"/>
                    <a:pt x="309102" y="0"/>
                  </a:cubicBezTo>
                  <a:cubicBezTo>
                    <a:pt x="1156198" y="132882"/>
                    <a:pt x="2889153" y="-84951"/>
                    <a:pt x="3469771" y="0"/>
                  </a:cubicBezTo>
                  <a:cubicBezTo>
                    <a:pt x="3629683" y="10547"/>
                    <a:pt x="3777619" y="145321"/>
                    <a:pt x="3778873" y="309102"/>
                  </a:cubicBezTo>
                  <a:lnTo>
                    <a:pt x="3778872" y="309102"/>
                  </a:lnTo>
                  <a:cubicBezTo>
                    <a:pt x="3760769" y="469910"/>
                    <a:pt x="3670482" y="632538"/>
                    <a:pt x="3469770" y="618204"/>
                  </a:cubicBezTo>
                  <a:cubicBezTo>
                    <a:pt x="2842857" y="667737"/>
                    <a:pt x="903496" y="633012"/>
                    <a:pt x="309102" y="618203"/>
                  </a:cubicBezTo>
                  <a:cubicBezTo>
                    <a:pt x="105103" y="613106"/>
                    <a:pt x="-20056" y="498696"/>
                    <a:pt x="0" y="309101"/>
                  </a:cubicBezTo>
                  <a:lnTo>
                    <a:pt x="0" y="309102"/>
                  </a:lnTo>
                  <a:close/>
                </a:path>
              </a:pathLst>
            </a:custGeom>
            <a:gradFill flip="none" rotWithShape="1">
              <a:gsLst>
                <a:gs pos="5505">
                  <a:srgbClr val="48A1FA">
                    <a:alpha val="34000"/>
                  </a:srgbClr>
                </a:gs>
                <a:gs pos="100000">
                  <a:srgbClr val="48A1F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50000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F82F17-209B-76DD-A147-6377C9E1EDB8}"/>
                </a:ext>
              </a:extLst>
            </p:cNvPr>
            <p:cNvSpPr txBox="1"/>
            <p:nvPr/>
          </p:nvSpPr>
          <p:spPr>
            <a:xfrm>
              <a:off x="3082933" y="2572751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 b="1">
                  <a:solidFill>
                    <a:schemeClr val="bg1"/>
                  </a:solidFill>
                  <a:effectLst>
                    <a:outerShdw dist="63500" dir="2700000" algn="tl">
                      <a:srgbClr val="000000">
                        <a:alpha val="25000"/>
                      </a:srgbClr>
                    </a:outerShdw>
                  </a:effectLst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</a:defRPr>
              </a:lvl1pPr>
            </a:lstStyle>
            <a:p>
              <a:r>
                <a:rPr lang="zh-CN" altLang="en-US" sz="2000" b="0" dirty="0"/>
                <a:t>单击此处添加标题文本</a:t>
              </a: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9FFCA240-3FAD-D3AE-AAD9-25786F343CF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7267" y="2855015"/>
            <a:ext cx="4828450" cy="5614903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9BEB2C14-7830-18BD-AC0F-C31EEAFD602E}"/>
              </a:ext>
            </a:extLst>
          </p:cNvPr>
          <p:cNvGrpSpPr/>
          <p:nvPr/>
        </p:nvGrpSpPr>
        <p:grpSpPr>
          <a:xfrm>
            <a:off x="5145137" y="1014342"/>
            <a:ext cx="6579596" cy="4238766"/>
            <a:chOff x="593885" y="3370663"/>
            <a:chExt cx="5474208" cy="3526644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5F5367C-FE62-4EFC-D1FA-17E2169A60A9}"/>
                </a:ext>
              </a:extLst>
            </p:cNvPr>
            <p:cNvSpPr/>
            <p:nvPr/>
          </p:nvSpPr>
          <p:spPr>
            <a:xfrm>
              <a:off x="1352437" y="3370663"/>
              <a:ext cx="4715656" cy="2837870"/>
            </a:xfrm>
            <a:custGeom>
              <a:avLst/>
              <a:gdLst>
                <a:gd name="connsiteX0" fmla="*/ 2517019 w 4715655"/>
                <a:gd name="connsiteY0" fmla="*/ 29 h 2837869"/>
                <a:gd name="connsiteX1" fmla="*/ 1480223 w 4715655"/>
                <a:gd name="connsiteY1" fmla="*/ 862184 h 2837869"/>
                <a:gd name="connsiteX2" fmla="*/ 1298267 w 4715655"/>
                <a:gd name="connsiteY2" fmla="*/ 806484 h 2837869"/>
                <a:gd name="connsiteX3" fmla="*/ 927392 w 4715655"/>
                <a:gd name="connsiteY3" fmla="*/ 1237328 h 2837869"/>
                <a:gd name="connsiteX4" fmla="*/ 927392 w 4715655"/>
                <a:gd name="connsiteY4" fmla="*/ 1244469 h 2837869"/>
                <a:gd name="connsiteX5" fmla="*/ 735197 w 4715655"/>
                <a:gd name="connsiteY5" fmla="*/ 1221618 h 2837869"/>
                <a:gd name="connsiteX6" fmla="*/ 0 w 4715655"/>
                <a:gd name="connsiteY6" fmla="*/ 1868118 h 2837869"/>
                <a:gd name="connsiteX7" fmla="*/ 735197 w 4715655"/>
                <a:gd name="connsiteY7" fmla="*/ 2514618 h 2837869"/>
                <a:gd name="connsiteX8" fmla="*/ 1165498 w 4715655"/>
                <a:gd name="connsiteY8" fmla="*/ 2391793 h 2837869"/>
                <a:gd name="connsiteX9" fmla="*/ 1682268 w 4715655"/>
                <a:gd name="connsiteY9" fmla="*/ 2824532 h 2837869"/>
                <a:gd name="connsiteX10" fmla="*/ 2091252 w 4715655"/>
                <a:gd name="connsiteY10" fmla="*/ 2609353 h 2837869"/>
                <a:gd name="connsiteX11" fmla="*/ 2424017 w 4715655"/>
                <a:gd name="connsiteY11" fmla="*/ 2702186 h 2837869"/>
                <a:gd name="connsiteX12" fmla="*/ 2854728 w 4715655"/>
                <a:gd name="connsiteY12" fmla="*/ 2536517 h 2837869"/>
                <a:gd name="connsiteX13" fmla="*/ 3483778 w 4715655"/>
                <a:gd name="connsiteY13" fmla="*/ 2837869 h 2837869"/>
                <a:gd name="connsiteX14" fmla="*/ 4205450 w 4715655"/>
                <a:gd name="connsiteY14" fmla="*/ 2400843 h 2837869"/>
                <a:gd name="connsiteX15" fmla="*/ 4272248 w 4715655"/>
                <a:gd name="connsiteY15" fmla="*/ 2406556 h 2837869"/>
                <a:gd name="connsiteX16" fmla="*/ 4715656 w 4715655"/>
                <a:gd name="connsiteY16" fmla="*/ 1906684 h 2837869"/>
                <a:gd name="connsiteX17" fmla="*/ 4272248 w 4715655"/>
                <a:gd name="connsiteY17" fmla="*/ 1406336 h 2837869"/>
                <a:gd name="connsiteX18" fmla="*/ 4146023 w 4715655"/>
                <a:gd name="connsiteY18" fmla="*/ 1427283 h 2837869"/>
                <a:gd name="connsiteX19" fmla="*/ 3591144 w 4715655"/>
                <a:gd name="connsiteY19" fmla="*/ 1090708 h 2837869"/>
                <a:gd name="connsiteX20" fmla="*/ 2517010 w 4715655"/>
                <a:gd name="connsiteY20" fmla="*/ 0 h 2837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15655" h="2837869">
                  <a:moveTo>
                    <a:pt x="2517019" y="29"/>
                  </a:moveTo>
                  <a:cubicBezTo>
                    <a:pt x="2025063" y="29"/>
                    <a:pt x="1609506" y="364484"/>
                    <a:pt x="1480223" y="862184"/>
                  </a:cubicBezTo>
                  <a:cubicBezTo>
                    <a:pt x="1426398" y="826827"/>
                    <a:pt x="1364475" y="806484"/>
                    <a:pt x="1298267" y="806484"/>
                  </a:cubicBezTo>
                  <a:cubicBezTo>
                    <a:pt x="1093518" y="806484"/>
                    <a:pt x="927392" y="999480"/>
                    <a:pt x="927392" y="1237328"/>
                  </a:cubicBezTo>
                  <a:cubicBezTo>
                    <a:pt x="927392" y="1239751"/>
                    <a:pt x="927358" y="1242057"/>
                    <a:pt x="927392" y="1244469"/>
                  </a:cubicBezTo>
                  <a:cubicBezTo>
                    <a:pt x="866060" y="1229872"/>
                    <a:pt x="801757" y="1221618"/>
                    <a:pt x="735197" y="1221618"/>
                  </a:cubicBezTo>
                  <a:cubicBezTo>
                    <a:pt x="329365" y="1221618"/>
                    <a:pt x="0" y="1511340"/>
                    <a:pt x="0" y="1868118"/>
                  </a:cubicBezTo>
                  <a:cubicBezTo>
                    <a:pt x="0" y="2224886"/>
                    <a:pt x="329355" y="2514618"/>
                    <a:pt x="735197" y="2514618"/>
                  </a:cubicBezTo>
                  <a:cubicBezTo>
                    <a:pt x="895941" y="2514618"/>
                    <a:pt x="1044454" y="2468825"/>
                    <a:pt x="1165498" y="2391793"/>
                  </a:cubicBezTo>
                  <a:cubicBezTo>
                    <a:pt x="1237784" y="2643034"/>
                    <a:pt x="1441780" y="2824532"/>
                    <a:pt x="1682268" y="2824532"/>
                  </a:cubicBezTo>
                  <a:cubicBezTo>
                    <a:pt x="1845231" y="2824532"/>
                    <a:pt x="1991354" y="2741182"/>
                    <a:pt x="2091252" y="2609353"/>
                  </a:cubicBezTo>
                  <a:cubicBezTo>
                    <a:pt x="2188169" y="2668249"/>
                    <a:pt x="2302145" y="2702186"/>
                    <a:pt x="2424017" y="2702186"/>
                  </a:cubicBezTo>
                  <a:cubicBezTo>
                    <a:pt x="2589838" y="2702186"/>
                    <a:pt x="2741162" y="2639527"/>
                    <a:pt x="2854728" y="2536517"/>
                  </a:cubicBezTo>
                  <a:cubicBezTo>
                    <a:pt x="3007757" y="2721026"/>
                    <a:pt x="3232785" y="2837869"/>
                    <a:pt x="3483778" y="2837869"/>
                  </a:cubicBezTo>
                  <a:cubicBezTo>
                    <a:pt x="3791703" y="2837869"/>
                    <a:pt x="4060812" y="2661866"/>
                    <a:pt x="4205450" y="2400843"/>
                  </a:cubicBezTo>
                  <a:cubicBezTo>
                    <a:pt x="4227223" y="2404550"/>
                    <a:pt x="4249563" y="2406556"/>
                    <a:pt x="4272248" y="2406556"/>
                  </a:cubicBezTo>
                  <a:cubicBezTo>
                    <a:pt x="4517213" y="2406556"/>
                    <a:pt x="4715656" y="2182757"/>
                    <a:pt x="4715656" y="1906684"/>
                  </a:cubicBezTo>
                  <a:cubicBezTo>
                    <a:pt x="4715656" y="1630612"/>
                    <a:pt x="4517213" y="1406336"/>
                    <a:pt x="4272248" y="1406336"/>
                  </a:cubicBezTo>
                  <a:cubicBezTo>
                    <a:pt x="4228415" y="1406336"/>
                    <a:pt x="4186031" y="1413920"/>
                    <a:pt x="4146023" y="1427283"/>
                  </a:cubicBezTo>
                  <a:cubicBezTo>
                    <a:pt x="4014026" y="1246527"/>
                    <a:pt x="3816668" y="1121216"/>
                    <a:pt x="3591144" y="1090708"/>
                  </a:cubicBezTo>
                  <a:cubicBezTo>
                    <a:pt x="3545013" y="480098"/>
                    <a:pt x="3081681" y="0"/>
                    <a:pt x="2517010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chemeClr val="accent6">
                    <a:lumMod val="60000"/>
                    <a:lumOff val="40000"/>
                  </a:schemeClr>
                </a:gs>
                <a:gs pos="100000">
                  <a:srgbClr val="48A1FA">
                    <a:alpha val="0"/>
                  </a:srgbClr>
                </a:gs>
              </a:gsLst>
              <a:lin ang="2700000" scaled="1"/>
              <a:tileRect/>
            </a:gradFill>
            <a:ln w="127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41" name="图形 49">
              <a:extLst>
                <a:ext uri="{FF2B5EF4-FFF2-40B4-BE49-F238E27FC236}">
                  <a16:creationId xmlns:a16="http://schemas.microsoft.com/office/drawing/2014/main" id="{746F190F-3679-FD68-C703-FB5A862234CE}"/>
                </a:ext>
              </a:extLst>
            </p:cNvPr>
            <p:cNvGrpSpPr/>
            <p:nvPr/>
          </p:nvGrpSpPr>
          <p:grpSpPr>
            <a:xfrm>
              <a:off x="593885" y="6156281"/>
              <a:ext cx="1595727" cy="741026"/>
              <a:chOff x="593885" y="6156281"/>
              <a:chExt cx="1595727" cy="741026"/>
            </a:xfrm>
            <a:solidFill>
              <a:srgbClr val="AAD4FF"/>
            </a:solidFill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9E958F47-B685-A487-5071-E2930072CCFC}"/>
                  </a:ext>
                </a:extLst>
              </p:cNvPr>
              <p:cNvSpPr/>
              <p:nvPr/>
            </p:nvSpPr>
            <p:spPr>
              <a:xfrm>
                <a:off x="1741937" y="6156281"/>
                <a:ext cx="447675" cy="433250"/>
              </a:xfrm>
              <a:custGeom>
                <a:avLst/>
                <a:gdLst>
                  <a:gd name="connsiteX0" fmla="*/ 447675 w 447675"/>
                  <a:gd name="connsiteY0" fmla="*/ 238125 h 476250"/>
                  <a:gd name="connsiteX1" fmla="*/ 223838 w 447675"/>
                  <a:gd name="connsiteY1" fmla="*/ 476250 h 476250"/>
                  <a:gd name="connsiteX2" fmla="*/ 0 w 447675"/>
                  <a:gd name="connsiteY2" fmla="*/ 238125 h 476250"/>
                  <a:gd name="connsiteX3" fmla="*/ 223838 w 447675"/>
                  <a:gd name="connsiteY3" fmla="*/ 0 h 476250"/>
                  <a:gd name="connsiteX4" fmla="*/ 447675 w 447675"/>
                  <a:gd name="connsiteY4" fmla="*/ 238125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7675" h="476250">
                    <a:moveTo>
                      <a:pt x="447675" y="238125"/>
                    </a:moveTo>
                    <a:cubicBezTo>
                      <a:pt x="447675" y="369638"/>
                      <a:pt x="347460" y="476250"/>
                      <a:pt x="223838" y="476250"/>
                    </a:cubicBezTo>
                    <a:cubicBezTo>
                      <a:pt x="100215" y="476250"/>
                      <a:pt x="0" y="369638"/>
                      <a:pt x="0" y="238125"/>
                    </a:cubicBezTo>
                    <a:cubicBezTo>
                      <a:pt x="0" y="106612"/>
                      <a:pt x="100215" y="0"/>
                      <a:pt x="223838" y="0"/>
                    </a:cubicBezTo>
                    <a:cubicBezTo>
                      <a:pt x="347460" y="0"/>
                      <a:pt x="447675" y="106612"/>
                      <a:pt x="447675" y="2381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0F2FC"/>
                  </a:gs>
                  <a:gs pos="100000">
                    <a:srgbClr val="48A1FA"/>
                  </a:gs>
                </a:gsLst>
                <a:lin ang="126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1350" dirty="0">
                  <a:solidFill>
                    <a:srgbClr val="FFFFFF"/>
                  </a:solidFill>
                  <a:cs typeface="+mn-ea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75962F3-0D18-4C86-F7FE-B881C8927B50}"/>
                  </a:ext>
                </a:extLst>
              </p:cNvPr>
              <p:cNvSpPr/>
              <p:nvPr/>
            </p:nvSpPr>
            <p:spPr>
              <a:xfrm>
                <a:off x="1228612" y="6658184"/>
                <a:ext cx="247650" cy="239123"/>
              </a:xfrm>
              <a:custGeom>
                <a:avLst/>
                <a:gdLst>
                  <a:gd name="connsiteX0" fmla="*/ 247650 w 247650"/>
                  <a:gd name="connsiteY0" fmla="*/ 142875 h 285750"/>
                  <a:gd name="connsiteX1" fmla="*/ 123825 w 247650"/>
                  <a:gd name="connsiteY1" fmla="*/ 285750 h 285750"/>
                  <a:gd name="connsiteX2" fmla="*/ 0 w 247650"/>
                  <a:gd name="connsiteY2" fmla="*/ 142875 h 285750"/>
                  <a:gd name="connsiteX3" fmla="*/ 123825 w 247650"/>
                  <a:gd name="connsiteY3" fmla="*/ 0 h 285750"/>
                  <a:gd name="connsiteX4" fmla="*/ 247650 w 247650"/>
                  <a:gd name="connsiteY4" fmla="*/ 142875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650" h="285750">
                    <a:moveTo>
                      <a:pt x="247650" y="142875"/>
                    </a:moveTo>
                    <a:cubicBezTo>
                      <a:pt x="247650" y="221783"/>
                      <a:pt x="192212" y="285750"/>
                      <a:pt x="123825" y="285750"/>
                    </a:cubicBezTo>
                    <a:cubicBezTo>
                      <a:pt x="55438" y="285750"/>
                      <a:pt x="0" y="221783"/>
                      <a:pt x="0" y="142875"/>
                    </a:cubicBezTo>
                    <a:cubicBezTo>
                      <a:pt x="0" y="63967"/>
                      <a:pt x="55438" y="0"/>
                      <a:pt x="123825" y="0"/>
                    </a:cubicBezTo>
                    <a:cubicBezTo>
                      <a:pt x="192212" y="0"/>
                      <a:pt x="247650" y="63967"/>
                      <a:pt x="247650" y="1428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0F2FC"/>
                  </a:gs>
                  <a:gs pos="100000">
                    <a:srgbClr val="48A1FA"/>
                  </a:gs>
                </a:gsLst>
                <a:lin ang="126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1350">
                  <a:solidFill>
                    <a:srgbClr val="FFFFFF"/>
                  </a:solidFill>
                  <a:cs typeface="+mn-ea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A3261F36-7B4A-8CF6-BFC7-B2AC9985E134}"/>
                  </a:ext>
                </a:extLst>
              </p:cNvPr>
              <p:cNvSpPr/>
              <p:nvPr/>
            </p:nvSpPr>
            <p:spPr>
              <a:xfrm>
                <a:off x="593885" y="6769131"/>
                <a:ext cx="133350" cy="128176"/>
              </a:xfrm>
              <a:custGeom>
                <a:avLst/>
                <a:gdLst>
                  <a:gd name="connsiteX0" fmla="*/ 133350 w 133350"/>
                  <a:gd name="connsiteY0" fmla="*/ 85725 h 171450"/>
                  <a:gd name="connsiteX1" fmla="*/ 66675 w 133350"/>
                  <a:gd name="connsiteY1" fmla="*/ 171450 h 171450"/>
                  <a:gd name="connsiteX2" fmla="*/ 0 w 133350"/>
                  <a:gd name="connsiteY2" fmla="*/ 85725 h 171450"/>
                  <a:gd name="connsiteX3" fmla="*/ 66675 w 133350"/>
                  <a:gd name="connsiteY3" fmla="*/ 0 h 171450"/>
                  <a:gd name="connsiteX4" fmla="*/ 133350 w 133350"/>
                  <a:gd name="connsiteY4" fmla="*/ 85725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71450">
                    <a:moveTo>
                      <a:pt x="133350" y="85725"/>
                    </a:moveTo>
                    <a:cubicBezTo>
                      <a:pt x="133350" y="133070"/>
                      <a:pt x="103499" y="171450"/>
                      <a:pt x="66675" y="171450"/>
                    </a:cubicBezTo>
                    <a:cubicBezTo>
                      <a:pt x="29851" y="171450"/>
                      <a:pt x="0" y="133070"/>
                      <a:pt x="0" y="85725"/>
                    </a:cubicBezTo>
                    <a:cubicBezTo>
                      <a:pt x="0" y="38381"/>
                      <a:pt x="29851" y="0"/>
                      <a:pt x="66675" y="0"/>
                    </a:cubicBezTo>
                    <a:cubicBezTo>
                      <a:pt x="103499" y="0"/>
                      <a:pt x="133350" y="38381"/>
                      <a:pt x="133350" y="857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0F2FC"/>
                  </a:gs>
                  <a:gs pos="100000">
                    <a:srgbClr val="48A1FA"/>
                  </a:gs>
                </a:gsLst>
                <a:lin ang="12600000" scaled="0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1350">
                  <a:solidFill>
                    <a:srgbClr val="FFFFFF"/>
                  </a:solidFill>
                  <a:cs typeface="+mn-ea"/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093D757-6CCD-F5E4-A51F-D81D769B437B}"/>
              </a:ext>
            </a:extLst>
          </p:cNvPr>
          <p:cNvGrpSpPr/>
          <p:nvPr/>
        </p:nvGrpSpPr>
        <p:grpSpPr>
          <a:xfrm>
            <a:off x="6827012" y="2427858"/>
            <a:ext cx="4334474" cy="1484240"/>
            <a:chOff x="498286" y="1119916"/>
            <a:chExt cx="4334474" cy="148424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82242B6-7E82-D1AA-1142-8E21E7E1D6E4}"/>
                </a:ext>
              </a:extLst>
            </p:cNvPr>
            <p:cNvSpPr txBox="1"/>
            <p:nvPr/>
          </p:nvSpPr>
          <p:spPr>
            <a:xfrm>
              <a:off x="498286" y="1428257"/>
              <a:ext cx="4334474" cy="1175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 b="1">
                  <a:solidFill>
                    <a:srgbClr val="F19B6D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b="0" dirty="0">
                  <a:solidFill>
                    <a:schemeClr val="bg1"/>
                  </a:solidFill>
                  <a:sym typeface="+mn-lt"/>
                </a:rPr>
                <a:t>此处添加详细文本描述，建议与标题相关并符合整体语言风格，语言描述尽量简洁生动。</a:t>
              </a:r>
              <a:r>
                <a:rPr lang="en-US" altLang="zh-CN" sz="1200" b="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/>
                  </a:solidFill>
                  <a:sym typeface="+mn-lt"/>
                </a:rPr>
                <a:t>模板网，幻灯片演示模板及素材免费下载！</a:t>
              </a:r>
              <a:r>
                <a:rPr lang="en-US" altLang="zh-CN" sz="1200" b="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200" b="0" dirty="0">
                  <a:solidFill>
                    <a:schemeClr val="bg1"/>
                  </a:solidFill>
                  <a:sym typeface="+mn-lt"/>
                </a:rPr>
                <a:t>模板网 唯一访问网址：</a:t>
              </a:r>
              <a:endParaRPr lang="en-US" altLang="zh-CN" sz="1200" b="0" dirty="0">
                <a:solidFill>
                  <a:schemeClr val="bg1"/>
                </a:solidFill>
                <a:sym typeface="+mn-lt"/>
              </a:endParaRPr>
            </a:p>
            <a:p>
              <a:r>
                <a:rPr lang="en-US" altLang="zh-CN" sz="1200" b="0" dirty="0">
                  <a:solidFill>
                    <a:schemeClr val="bg1"/>
                  </a:solidFill>
                  <a:sym typeface="+mn-lt"/>
                </a:rPr>
                <a:t>www.51pptm</a:t>
              </a:r>
              <a:r>
                <a:rPr lang="zh-CN" altLang="en-US" sz="1200" b="0" dirty="0">
                  <a:solidFill>
                    <a:schemeClr val="bg1"/>
                  </a:solidFill>
                  <a:sym typeface="+mn-lt"/>
                </a:rPr>
                <a:t>吧</a:t>
              </a:r>
              <a:r>
                <a:rPr lang="en-US" altLang="zh-CN" sz="1200" b="0" dirty="0">
                  <a:solidFill>
                    <a:schemeClr val="bg1"/>
                  </a:solidFill>
                  <a:sym typeface="+mn-lt"/>
                </a:rPr>
                <a:t>oban.com</a:t>
              </a:r>
              <a:endParaRPr lang="zh-CN" altLang="en-US" sz="1200" b="0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FF9CBB5-12A6-8299-682A-4B7C5C1A28FE}"/>
                </a:ext>
              </a:extLst>
            </p:cNvPr>
            <p:cNvSpPr txBox="1"/>
            <p:nvPr/>
          </p:nvSpPr>
          <p:spPr>
            <a:xfrm>
              <a:off x="1693415" y="1119916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>
                    <a:gsLst>
                      <a:gs pos="100000">
                        <a:srgbClr val="FFFFB0"/>
                      </a:gs>
                      <a:gs pos="0">
                        <a:srgbClr val="E01C26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3904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51PPT模板网，www.51pptmoban.com">
  <a:themeElements>
    <a:clrScheme name="自定义 1195">
      <a:dk1>
        <a:sysClr val="windowText" lastClr="000000"/>
      </a:dk1>
      <a:lt1>
        <a:sysClr val="window" lastClr="FFFFFF"/>
      </a:lt1>
      <a:dk2>
        <a:srgbClr val="183488"/>
      </a:dk2>
      <a:lt2>
        <a:srgbClr val="48A1FA"/>
      </a:lt2>
      <a:accent1>
        <a:srgbClr val="48A1FA"/>
      </a:accent1>
      <a:accent2>
        <a:srgbClr val="183488"/>
      </a:accent2>
      <a:accent3>
        <a:srgbClr val="48A1FA"/>
      </a:accent3>
      <a:accent4>
        <a:srgbClr val="183488"/>
      </a:accent4>
      <a:accent5>
        <a:srgbClr val="48A1FA"/>
      </a:accent5>
      <a:accent6>
        <a:srgbClr val="183488"/>
      </a:accent6>
      <a:hlink>
        <a:srgbClr val="0563C1"/>
      </a:hlink>
      <a:folHlink>
        <a:srgbClr val="954F72"/>
      </a:folHlink>
    </a:clrScheme>
    <a:fontScheme name="tsfaqnv4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8000">
              <a:schemeClr val="accent6">
                <a:lumMod val="60000"/>
                <a:lumOff val="40000"/>
              </a:schemeClr>
            </a:gs>
            <a:gs pos="100000">
              <a:srgbClr val="48A1FA">
                <a:alpha val="0"/>
              </a:srgbClr>
            </a:gs>
          </a:gsLst>
          <a:lin ang="2700000" scaled="1"/>
          <a:tileRect/>
        </a:gradFill>
        <a:ln w="12700">
          <a:solidFill>
            <a:schemeClr val="bg1"/>
          </a:solidFill>
          <a:extLst>
            <a:ext uri="{C807C97D-BFC1-408E-A445-0C87EB9F89A2}">
              <ask:lineSketchStyleProps xmlns:ask="http://schemas.microsoft.com/office/drawing/2018/sketchyshapes">
                <ask:type>
                  <ask:lineSketchNone/>
                </ask:type>
              </ask:lineSketchStyleProps>
            </a:ext>
          </a:extLst>
        </a:ln>
      </a:spPr>
      <a:bodyPr rtlCol="0" anchor="ctr"/>
      <a:lstStyle>
        <a:defPPr algn="ctr">
          <a:defRPr dirty="0"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2119</Words>
  <Application>Microsoft Office PowerPoint</Application>
  <PresentationFormat>宽屏</PresentationFormat>
  <Paragraphs>261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 Light</vt:lpstr>
      <vt:lpstr>阿里巴巴普惠体 2.0 55 Regular</vt:lpstr>
      <vt:lpstr>阿里巴巴普惠体 2.0 65 Medium</vt:lpstr>
      <vt:lpstr>站酷快乐体2016修订版</vt:lpstr>
      <vt:lpstr>Arial</vt:lpstr>
      <vt:lpstr>Calibri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可爱卡通幼儿教师说课ppt模板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102</cp:revision>
  <dcterms:created xsi:type="dcterms:W3CDTF">2015-05-05T08:02:00Z</dcterms:created>
  <dcterms:modified xsi:type="dcterms:W3CDTF">2023-04-26T14:22:19Z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