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66" r:id="rId2"/>
    <p:sldId id="267" r:id="rId3"/>
    <p:sldId id="265" r:id="rId4"/>
    <p:sldId id="269" r:id="rId5"/>
    <p:sldId id="264" r:id="rId6"/>
    <p:sldId id="317" r:id="rId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438" userDrawn="1">
          <p15:clr>
            <a:srgbClr val="A4A3A4"/>
          </p15:clr>
        </p15:guide>
        <p15:guide id="2" pos="7265" userDrawn="1">
          <p15:clr>
            <a:srgbClr val="A4A3A4"/>
          </p15:clr>
        </p15:guide>
        <p15:guide id="3" orient="horz" pos="3022" userDrawn="1">
          <p15:clr>
            <a:srgbClr val="A4A3A4"/>
          </p15:clr>
        </p15:guide>
        <p15:guide id="4" pos="98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480FD"/>
    <a:srgbClr val="C10000"/>
    <a:srgbClr val="C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424" autoAdjust="0"/>
    <p:restoredTop sz="96665" autoAdjust="0"/>
  </p:normalViewPr>
  <p:slideViewPr>
    <p:cSldViewPr snapToGrid="0">
      <p:cViewPr varScale="1">
        <p:scale>
          <a:sx n="65" d="100"/>
          <a:sy n="65" d="100"/>
        </p:scale>
        <p:origin x="90" y="744"/>
      </p:cViewPr>
      <p:guideLst>
        <p:guide pos="438"/>
        <p:guide pos="7265"/>
        <p:guide orient="horz" pos="3022"/>
        <p:guide pos="98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F9111DB-9832-4B7E-A309-650E1CB9F4A8}" type="datetimeFigureOut">
              <a:rPr lang="en-US" smtClean="0"/>
              <a:t>4/26/2023</a:t>
            </a:fld>
            <a:endParaRPr 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81E7866-3792-4AA5-9391-CA794F11990E}" type="slidenum">
              <a:rPr lang="en-US" smtClean="0"/>
              <a:t>‹#›</a:t>
            </a:fld>
            <a:endParaRPr lang="en-US"/>
          </a:p>
        </p:txBody>
      </p:sp>
    </p:spTree>
    <p:extLst>
      <p:ext uri="{BB962C8B-B14F-4D97-AF65-F5344CB8AC3E}">
        <p14:creationId xmlns:p14="http://schemas.microsoft.com/office/powerpoint/2010/main" val="40244795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5"/>
          </p:nvPr>
        </p:nvSpPr>
        <p:spPr/>
        <p:txBody>
          <a:bodyPr/>
          <a:lstStyle/>
          <a:p>
            <a:fld id="{C81E7866-3792-4AA5-9391-CA794F11990E}" type="slidenum">
              <a:rPr lang="en-US" smtClean="0"/>
              <a:t>2</a:t>
            </a:fld>
            <a:endParaRPr lang="en-US"/>
          </a:p>
        </p:txBody>
      </p:sp>
    </p:spTree>
    <p:extLst>
      <p:ext uri="{BB962C8B-B14F-4D97-AF65-F5344CB8AC3E}">
        <p14:creationId xmlns:p14="http://schemas.microsoft.com/office/powerpoint/2010/main" val="2131684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5"/>
          </p:nvPr>
        </p:nvSpPr>
        <p:spPr/>
        <p:txBody>
          <a:bodyPr/>
          <a:lstStyle/>
          <a:p>
            <a:fld id="{C81E7866-3792-4AA5-9391-CA794F11990E}" type="slidenum">
              <a:rPr lang="en-US" smtClean="0"/>
              <a:t>3</a:t>
            </a:fld>
            <a:endParaRPr lang="en-US"/>
          </a:p>
        </p:txBody>
      </p:sp>
    </p:spTree>
    <p:extLst>
      <p:ext uri="{BB962C8B-B14F-4D97-AF65-F5344CB8AC3E}">
        <p14:creationId xmlns:p14="http://schemas.microsoft.com/office/powerpoint/2010/main" val="21041272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5"/>
          </p:nvPr>
        </p:nvSpPr>
        <p:spPr/>
        <p:txBody>
          <a:bodyPr/>
          <a:lstStyle/>
          <a:p>
            <a:fld id="{C81E7866-3792-4AA5-9391-CA794F11990E}" type="slidenum">
              <a:rPr lang="en-US" smtClean="0"/>
              <a:t>4</a:t>
            </a:fld>
            <a:endParaRPr lang="en-US"/>
          </a:p>
        </p:txBody>
      </p:sp>
    </p:spTree>
    <p:extLst>
      <p:ext uri="{BB962C8B-B14F-4D97-AF65-F5344CB8AC3E}">
        <p14:creationId xmlns:p14="http://schemas.microsoft.com/office/powerpoint/2010/main" val="5480598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CCB6146-1AF5-4557-8641-2099B0040DC3}" type="slidenum">
              <a:rPr lang="zh-CN" altLang="en-US" smtClean="0"/>
              <a:t>6</a:t>
            </a:fld>
            <a:endParaRPr lang="zh-CN" altLang="en-US"/>
          </a:p>
        </p:txBody>
      </p:sp>
    </p:spTree>
    <p:extLst>
      <p:ext uri="{BB962C8B-B14F-4D97-AF65-F5344CB8AC3E}">
        <p14:creationId xmlns:p14="http://schemas.microsoft.com/office/powerpoint/2010/main" val="15829654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6F6BE9B-A791-84EC-9BD4-674CDA2E0375}"/>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CE14FE52-342D-FCE5-A5E1-09A198B46BE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3E49D3E2-2509-78BD-0FB2-A20779BA510B}"/>
              </a:ext>
            </a:extLst>
          </p:cNvPr>
          <p:cNvSpPr>
            <a:spLocks noGrp="1"/>
          </p:cNvSpPr>
          <p:nvPr>
            <p:ph type="dt" sz="half" idx="10"/>
          </p:nvPr>
        </p:nvSpPr>
        <p:spPr/>
        <p:txBody>
          <a:bodyPr/>
          <a:lstStyle/>
          <a:p>
            <a:fld id="{D30F13A2-833E-47AF-A1F7-85F0D98C0D54}" type="datetimeFigureOut">
              <a:rPr lang="zh-CN" altLang="en-US" smtClean="0"/>
              <a:t>2023/4/26</a:t>
            </a:fld>
            <a:endParaRPr lang="zh-CN" altLang="en-US"/>
          </a:p>
        </p:txBody>
      </p:sp>
      <p:sp>
        <p:nvSpPr>
          <p:cNvPr id="5" name="页脚占位符 4">
            <a:extLst>
              <a:ext uri="{FF2B5EF4-FFF2-40B4-BE49-F238E27FC236}">
                <a16:creationId xmlns:a16="http://schemas.microsoft.com/office/drawing/2014/main" id="{CD6E51AB-EC95-429D-0EBE-493719B27F9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8CBD2B5-C1C8-822A-AB58-1E019F376363}"/>
              </a:ext>
            </a:extLst>
          </p:cNvPr>
          <p:cNvSpPr>
            <a:spLocks noGrp="1"/>
          </p:cNvSpPr>
          <p:nvPr>
            <p:ph type="sldNum" sz="quarter" idx="12"/>
          </p:nvPr>
        </p:nvSpPr>
        <p:spPr/>
        <p:txBody>
          <a:bodyPr/>
          <a:lstStyle/>
          <a:p>
            <a:fld id="{7A4AA1BE-72E2-4FF7-A8CB-DFA6F346B214}" type="slidenum">
              <a:rPr lang="zh-CN" altLang="en-US" smtClean="0"/>
              <a:t>‹#›</a:t>
            </a:fld>
            <a:endParaRPr lang="zh-CN" altLang="en-US"/>
          </a:p>
        </p:txBody>
      </p:sp>
    </p:spTree>
    <p:extLst>
      <p:ext uri="{BB962C8B-B14F-4D97-AF65-F5344CB8AC3E}">
        <p14:creationId xmlns:p14="http://schemas.microsoft.com/office/powerpoint/2010/main" val="24648913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CEC60D-B075-CF57-ACF3-64A16E810378}"/>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814FA5FC-F2F3-B910-40B3-E70D4CD8F4D8}"/>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176E4B5-6D75-0D86-23B1-4F6A89A56CED}"/>
              </a:ext>
            </a:extLst>
          </p:cNvPr>
          <p:cNvSpPr>
            <a:spLocks noGrp="1"/>
          </p:cNvSpPr>
          <p:nvPr>
            <p:ph type="dt" sz="half" idx="10"/>
          </p:nvPr>
        </p:nvSpPr>
        <p:spPr/>
        <p:txBody>
          <a:bodyPr/>
          <a:lstStyle/>
          <a:p>
            <a:fld id="{D30F13A2-833E-47AF-A1F7-85F0D98C0D54}" type="datetimeFigureOut">
              <a:rPr lang="zh-CN" altLang="en-US" smtClean="0"/>
              <a:t>2023/4/26</a:t>
            </a:fld>
            <a:endParaRPr lang="zh-CN" altLang="en-US"/>
          </a:p>
        </p:txBody>
      </p:sp>
      <p:sp>
        <p:nvSpPr>
          <p:cNvPr id="5" name="页脚占位符 4">
            <a:extLst>
              <a:ext uri="{FF2B5EF4-FFF2-40B4-BE49-F238E27FC236}">
                <a16:creationId xmlns:a16="http://schemas.microsoft.com/office/drawing/2014/main" id="{DFB0DAF8-20B7-763D-AB0B-58CA4D7C7B2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55678AF-C547-464B-1627-A440BECCF3B9}"/>
              </a:ext>
            </a:extLst>
          </p:cNvPr>
          <p:cNvSpPr>
            <a:spLocks noGrp="1"/>
          </p:cNvSpPr>
          <p:nvPr>
            <p:ph type="sldNum" sz="quarter" idx="12"/>
          </p:nvPr>
        </p:nvSpPr>
        <p:spPr/>
        <p:txBody>
          <a:bodyPr/>
          <a:lstStyle/>
          <a:p>
            <a:fld id="{7A4AA1BE-72E2-4FF7-A8CB-DFA6F346B214}" type="slidenum">
              <a:rPr lang="zh-CN" altLang="en-US" smtClean="0"/>
              <a:t>‹#›</a:t>
            </a:fld>
            <a:endParaRPr lang="zh-CN" altLang="en-US"/>
          </a:p>
        </p:txBody>
      </p:sp>
    </p:spTree>
    <p:extLst>
      <p:ext uri="{BB962C8B-B14F-4D97-AF65-F5344CB8AC3E}">
        <p14:creationId xmlns:p14="http://schemas.microsoft.com/office/powerpoint/2010/main" val="17071160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233D5978-3C91-231A-F0F8-006CFBF5C4F2}"/>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0AAC1CB7-FD3E-ACF5-C91C-BA11C0674079}"/>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5E92100-EBF7-1206-3E39-55E7058F7DD8}"/>
              </a:ext>
            </a:extLst>
          </p:cNvPr>
          <p:cNvSpPr>
            <a:spLocks noGrp="1"/>
          </p:cNvSpPr>
          <p:nvPr>
            <p:ph type="dt" sz="half" idx="10"/>
          </p:nvPr>
        </p:nvSpPr>
        <p:spPr/>
        <p:txBody>
          <a:bodyPr/>
          <a:lstStyle/>
          <a:p>
            <a:fld id="{D30F13A2-833E-47AF-A1F7-85F0D98C0D54}" type="datetimeFigureOut">
              <a:rPr lang="zh-CN" altLang="en-US" smtClean="0"/>
              <a:t>2023/4/26</a:t>
            </a:fld>
            <a:endParaRPr lang="zh-CN" altLang="en-US"/>
          </a:p>
        </p:txBody>
      </p:sp>
      <p:sp>
        <p:nvSpPr>
          <p:cNvPr id="5" name="页脚占位符 4">
            <a:extLst>
              <a:ext uri="{FF2B5EF4-FFF2-40B4-BE49-F238E27FC236}">
                <a16:creationId xmlns:a16="http://schemas.microsoft.com/office/drawing/2014/main" id="{CE22D962-391D-EB37-A248-CBEEC02530C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9ACACC4-7A19-0321-6AE8-1EF66E96A8AF}"/>
              </a:ext>
            </a:extLst>
          </p:cNvPr>
          <p:cNvSpPr>
            <a:spLocks noGrp="1"/>
          </p:cNvSpPr>
          <p:nvPr>
            <p:ph type="sldNum" sz="quarter" idx="12"/>
          </p:nvPr>
        </p:nvSpPr>
        <p:spPr/>
        <p:txBody>
          <a:bodyPr/>
          <a:lstStyle/>
          <a:p>
            <a:fld id="{7A4AA1BE-72E2-4FF7-A8CB-DFA6F346B214}" type="slidenum">
              <a:rPr lang="zh-CN" altLang="en-US" smtClean="0"/>
              <a:t>‹#›</a:t>
            </a:fld>
            <a:endParaRPr lang="zh-CN" altLang="en-US"/>
          </a:p>
        </p:txBody>
      </p:sp>
    </p:spTree>
    <p:extLst>
      <p:ext uri="{BB962C8B-B14F-4D97-AF65-F5344CB8AC3E}">
        <p14:creationId xmlns:p14="http://schemas.microsoft.com/office/powerpoint/2010/main" val="36375727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自定义版式">
    <p:bg>
      <p:bgPr>
        <a:solidFill>
          <a:schemeClr val="bg1"/>
        </a:solid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6EFA6B29-9CD3-D45D-8D44-BBB566406B93}"/>
              </a:ext>
            </a:extLst>
          </p:cNvPr>
          <p:cNvGrpSpPr/>
          <p:nvPr userDrawn="1"/>
        </p:nvGrpSpPr>
        <p:grpSpPr>
          <a:xfrm>
            <a:off x="0" y="3361440"/>
            <a:ext cx="12192000" cy="3496561"/>
            <a:chOff x="0" y="3361439"/>
            <a:chExt cx="12192000" cy="3496561"/>
          </a:xfrm>
        </p:grpSpPr>
        <p:sp>
          <p:nvSpPr>
            <p:cNvPr id="3" name="任意多边形: 形状 2">
              <a:extLst>
                <a:ext uri="{FF2B5EF4-FFF2-40B4-BE49-F238E27FC236}">
                  <a16:creationId xmlns:a16="http://schemas.microsoft.com/office/drawing/2014/main" id="{240C1C58-70C9-A550-3084-DC27B81278B5}"/>
                </a:ext>
              </a:extLst>
            </p:cNvPr>
            <p:cNvSpPr/>
            <p:nvPr userDrawn="1"/>
          </p:nvSpPr>
          <p:spPr>
            <a:xfrm>
              <a:off x="0" y="3834034"/>
              <a:ext cx="12192000" cy="3023966"/>
            </a:xfrm>
            <a:custGeom>
              <a:avLst/>
              <a:gdLst>
                <a:gd name="connsiteX0" fmla="*/ 7975600 w 12192000"/>
                <a:gd name="connsiteY0" fmla="*/ 1366 h 3023966"/>
                <a:gd name="connsiteX1" fmla="*/ 11319470 w 12192000"/>
                <a:gd name="connsiteY1" fmla="*/ 330723 h 3023966"/>
                <a:gd name="connsiteX2" fmla="*/ 12192000 w 12192000"/>
                <a:gd name="connsiteY2" fmla="*/ 498201 h 3023966"/>
                <a:gd name="connsiteX3" fmla="*/ 12192000 w 12192000"/>
                <a:gd name="connsiteY3" fmla="*/ 3023966 h 3023966"/>
                <a:gd name="connsiteX4" fmla="*/ 0 w 12192000"/>
                <a:gd name="connsiteY4" fmla="*/ 3023966 h 3023966"/>
                <a:gd name="connsiteX5" fmla="*/ 0 w 12192000"/>
                <a:gd name="connsiteY5" fmla="*/ 376472 h 3023966"/>
                <a:gd name="connsiteX6" fmla="*/ 345926 w 12192000"/>
                <a:gd name="connsiteY6" fmla="*/ 450479 h 3023966"/>
                <a:gd name="connsiteX7" fmla="*/ 2908300 w 12192000"/>
                <a:gd name="connsiteY7" fmla="*/ 674466 h 3023966"/>
                <a:gd name="connsiteX8" fmla="*/ 7975600 w 12192000"/>
                <a:gd name="connsiteY8" fmla="*/ 1366 h 3023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3023966">
                  <a:moveTo>
                    <a:pt x="7975600" y="1366"/>
                  </a:moveTo>
                  <a:cubicBezTo>
                    <a:pt x="9159875" y="-16096"/>
                    <a:pt x="10251281" y="136105"/>
                    <a:pt x="11319470" y="330723"/>
                  </a:cubicBezTo>
                  <a:lnTo>
                    <a:pt x="12192000" y="498201"/>
                  </a:lnTo>
                  <a:lnTo>
                    <a:pt x="12192000" y="3023966"/>
                  </a:lnTo>
                  <a:lnTo>
                    <a:pt x="0" y="3023966"/>
                  </a:lnTo>
                  <a:lnTo>
                    <a:pt x="0" y="376472"/>
                  </a:lnTo>
                  <a:lnTo>
                    <a:pt x="345926" y="450479"/>
                  </a:lnTo>
                  <a:cubicBezTo>
                    <a:pt x="1074142" y="599258"/>
                    <a:pt x="1865313" y="710978"/>
                    <a:pt x="2908300" y="674466"/>
                  </a:cubicBezTo>
                  <a:cubicBezTo>
                    <a:pt x="4298950" y="625783"/>
                    <a:pt x="6396567" y="24649"/>
                    <a:pt x="7975600" y="1366"/>
                  </a:cubicBezTo>
                  <a:close/>
                </a:path>
              </a:pathLst>
            </a:custGeom>
            <a:solidFill>
              <a:srgbClr val="00339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pic>
          <p:nvPicPr>
            <p:cNvPr id="4" name="图片 3">
              <a:extLst>
                <a:ext uri="{FF2B5EF4-FFF2-40B4-BE49-F238E27FC236}">
                  <a16:creationId xmlns:a16="http://schemas.microsoft.com/office/drawing/2014/main" id="{790BC6C2-7125-D47B-D36A-A71F84A5E02D}"/>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09601" y="3361439"/>
              <a:ext cx="3683839" cy="825688"/>
            </a:xfrm>
            <a:prstGeom prst="rect">
              <a:avLst/>
            </a:prstGeom>
          </p:spPr>
        </p:pic>
      </p:grpSp>
    </p:spTree>
    <p:extLst>
      <p:ext uri="{BB962C8B-B14F-4D97-AF65-F5344CB8AC3E}">
        <p14:creationId xmlns:p14="http://schemas.microsoft.com/office/powerpoint/2010/main" val="384032960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BEDC450-4A56-1336-3750-E9E9CA24228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B1E4CF8E-3B5E-6BFF-4314-40905B525642}"/>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663A066-5FDF-E78F-E21D-DD04739629A6}"/>
              </a:ext>
            </a:extLst>
          </p:cNvPr>
          <p:cNvSpPr>
            <a:spLocks noGrp="1"/>
          </p:cNvSpPr>
          <p:nvPr>
            <p:ph type="dt" sz="half" idx="10"/>
          </p:nvPr>
        </p:nvSpPr>
        <p:spPr/>
        <p:txBody>
          <a:bodyPr/>
          <a:lstStyle/>
          <a:p>
            <a:fld id="{D30F13A2-833E-47AF-A1F7-85F0D98C0D54}" type="datetimeFigureOut">
              <a:rPr lang="zh-CN" altLang="en-US" smtClean="0"/>
              <a:t>2023/4/26</a:t>
            </a:fld>
            <a:endParaRPr lang="zh-CN" altLang="en-US"/>
          </a:p>
        </p:txBody>
      </p:sp>
      <p:sp>
        <p:nvSpPr>
          <p:cNvPr id="5" name="页脚占位符 4">
            <a:extLst>
              <a:ext uri="{FF2B5EF4-FFF2-40B4-BE49-F238E27FC236}">
                <a16:creationId xmlns:a16="http://schemas.microsoft.com/office/drawing/2014/main" id="{DF0A4B82-DB25-2416-2D85-D54F976594B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6EA1B7D-79D4-06AC-B85C-9D72296F5C3D}"/>
              </a:ext>
            </a:extLst>
          </p:cNvPr>
          <p:cNvSpPr>
            <a:spLocks noGrp="1"/>
          </p:cNvSpPr>
          <p:nvPr>
            <p:ph type="sldNum" sz="quarter" idx="12"/>
          </p:nvPr>
        </p:nvSpPr>
        <p:spPr/>
        <p:txBody>
          <a:bodyPr/>
          <a:lstStyle/>
          <a:p>
            <a:fld id="{7A4AA1BE-72E2-4FF7-A8CB-DFA6F346B214}" type="slidenum">
              <a:rPr lang="zh-CN" altLang="en-US" smtClean="0"/>
              <a:t>‹#›</a:t>
            </a:fld>
            <a:endParaRPr lang="zh-CN" altLang="en-US"/>
          </a:p>
        </p:txBody>
      </p:sp>
    </p:spTree>
    <p:extLst>
      <p:ext uri="{BB962C8B-B14F-4D97-AF65-F5344CB8AC3E}">
        <p14:creationId xmlns:p14="http://schemas.microsoft.com/office/powerpoint/2010/main" val="32981130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9113941-17C8-8B33-7B14-56DFE5FDD49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C4A2B7C2-BD3C-EBA9-2B20-50C4F59FA7A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C0DA5B38-D262-54C7-4C56-3732B2860CEF}"/>
              </a:ext>
            </a:extLst>
          </p:cNvPr>
          <p:cNvSpPr>
            <a:spLocks noGrp="1"/>
          </p:cNvSpPr>
          <p:nvPr>
            <p:ph type="dt" sz="half" idx="10"/>
          </p:nvPr>
        </p:nvSpPr>
        <p:spPr/>
        <p:txBody>
          <a:bodyPr/>
          <a:lstStyle/>
          <a:p>
            <a:fld id="{D30F13A2-833E-47AF-A1F7-85F0D98C0D54}" type="datetimeFigureOut">
              <a:rPr lang="zh-CN" altLang="en-US" smtClean="0"/>
              <a:t>2023/4/26</a:t>
            </a:fld>
            <a:endParaRPr lang="zh-CN" altLang="en-US"/>
          </a:p>
        </p:txBody>
      </p:sp>
      <p:sp>
        <p:nvSpPr>
          <p:cNvPr id="5" name="页脚占位符 4">
            <a:extLst>
              <a:ext uri="{FF2B5EF4-FFF2-40B4-BE49-F238E27FC236}">
                <a16:creationId xmlns:a16="http://schemas.microsoft.com/office/drawing/2014/main" id="{8ECF6CD5-2C36-6724-FD43-EABD5AC8F09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AEFBCD1-1CF5-29C2-D1C2-2B8E8EF1E53F}"/>
              </a:ext>
            </a:extLst>
          </p:cNvPr>
          <p:cNvSpPr>
            <a:spLocks noGrp="1"/>
          </p:cNvSpPr>
          <p:nvPr>
            <p:ph type="sldNum" sz="quarter" idx="12"/>
          </p:nvPr>
        </p:nvSpPr>
        <p:spPr/>
        <p:txBody>
          <a:bodyPr/>
          <a:lstStyle/>
          <a:p>
            <a:fld id="{7A4AA1BE-72E2-4FF7-A8CB-DFA6F346B214}" type="slidenum">
              <a:rPr lang="zh-CN" altLang="en-US" smtClean="0"/>
              <a:t>‹#›</a:t>
            </a:fld>
            <a:endParaRPr lang="zh-CN" altLang="en-US"/>
          </a:p>
        </p:txBody>
      </p:sp>
    </p:spTree>
    <p:extLst>
      <p:ext uri="{BB962C8B-B14F-4D97-AF65-F5344CB8AC3E}">
        <p14:creationId xmlns:p14="http://schemas.microsoft.com/office/powerpoint/2010/main" val="14499832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643EC50-21D3-A7FE-1786-5DBEDD3A77B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87A6E5E-5882-7C49-BD4B-7DCB45C6E296}"/>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07039359-71C5-7DA7-64E4-8926B3FA0AA3}"/>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742A08C6-6EDD-FA9C-164C-66B53FCB8DA2}"/>
              </a:ext>
            </a:extLst>
          </p:cNvPr>
          <p:cNvSpPr>
            <a:spLocks noGrp="1"/>
          </p:cNvSpPr>
          <p:nvPr>
            <p:ph type="dt" sz="half" idx="10"/>
          </p:nvPr>
        </p:nvSpPr>
        <p:spPr/>
        <p:txBody>
          <a:bodyPr/>
          <a:lstStyle/>
          <a:p>
            <a:fld id="{D30F13A2-833E-47AF-A1F7-85F0D98C0D54}" type="datetimeFigureOut">
              <a:rPr lang="zh-CN" altLang="en-US" smtClean="0"/>
              <a:t>2023/4/26</a:t>
            </a:fld>
            <a:endParaRPr lang="zh-CN" altLang="en-US"/>
          </a:p>
        </p:txBody>
      </p:sp>
      <p:sp>
        <p:nvSpPr>
          <p:cNvPr id="6" name="页脚占位符 5">
            <a:extLst>
              <a:ext uri="{FF2B5EF4-FFF2-40B4-BE49-F238E27FC236}">
                <a16:creationId xmlns:a16="http://schemas.microsoft.com/office/drawing/2014/main" id="{2B7C9D38-A0C2-0373-E79B-8B1984C2FAE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18DA6C4-6469-A067-968E-059DC525EAA3}"/>
              </a:ext>
            </a:extLst>
          </p:cNvPr>
          <p:cNvSpPr>
            <a:spLocks noGrp="1"/>
          </p:cNvSpPr>
          <p:nvPr>
            <p:ph type="sldNum" sz="quarter" idx="12"/>
          </p:nvPr>
        </p:nvSpPr>
        <p:spPr/>
        <p:txBody>
          <a:bodyPr/>
          <a:lstStyle/>
          <a:p>
            <a:fld id="{7A4AA1BE-72E2-4FF7-A8CB-DFA6F346B214}" type="slidenum">
              <a:rPr lang="zh-CN" altLang="en-US" smtClean="0"/>
              <a:t>‹#›</a:t>
            </a:fld>
            <a:endParaRPr lang="zh-CN" altLang="en-US"/>
          </a:p>
        </p:txBody>
      </p:sp>
    </p:spTree>
    <p:extLst>
      <p:ext uri="{BB962C8B-B14F-4D97-AF65-F5344CB8AC3E}">
        <p14:creationId xmlns:p14="http://schemas.microsoft.com/office/powerpoint/2010/main" val="19353923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2F5E929-2C91-1E00-D802-79F3077DF35D}"/>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74A0A2AD-4F41-6146-FB3D-5CAED5E5E7C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1DC7038A-3E6E-A26E-29ED-F44AD76E8847}"/>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DF733EA9-D886-338F-DF80-0B02E0FD91E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F8A10952-F27B-8A95-1EA1-F610799FD239}"/>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56007325-A59D-F6BF-6812-F8EA905334AA}"/>
              </a:ext>
            </a:extLst>
          </p:cNvPr>
          <p:cNvSpPr>
            <a:spLocks noGrp="1"/>
          </p:cNvSpPr>
          <p:nvPr>
            <p:ph type="dt" sz="half" idx="10"/>
          </p:nvPr>
        </p:nvSpPr>
        <p:spPr/>
        <p:txBody>
          <a:bodyPr/>
          <a:lstStyle/>
          <a:p>
            <a:fld id="{D30F13A2-833E-47AF-A1F7-85F0D98C0D54}" type="datetimeFigureOut">
              <a:rPr lang="zh-CN" altLang="en-US" smtClean="0"/>
              <a:t>2023/4/26</a:t>
            </a:fld>
            <a:endParaRPr lang="zh-CN" altLang="en-US"/>
          </a:p>
        </p:txBody>
      </p:sp>
      <p:sp>
        <p:nvSpPr>
          <p:cNvPr id="8" name="页脚占位符 7">
            <a:extLst>
              <a:ext uri="{FF2B5EF4-FFF2-40B4-BE49-F238E27FC236}">
                <a16:creationId xmlns:a16="http://schemas.microsoft.com/office/drawing/2014/main" id="{65728C22-D7C1-9DD7-D754-40C11526AA69}"/>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1F2DCA5C-9222-2E53-ABD9-40CBE2C37A99}"/>
              </a:ext>
            </a:extLst>
          </p:cNvPr>
          <p:cNvSpPr>
            <a:spLocks noGrp="1"/>
          </p:cNvSpPr>
          <p:nvPr>
            <p:ph type="sldNum" sz="quarter" idx="12"/>
          </p:nvPr>
        </p:nvSpPr>
        <p:spPr/>
        <p:txBody>
          <a:bodyPr/>
          <a:lstStyle/>
          <a:p>
            <a:fld id="{7A4AA1BE-72E2-4FF7-A8CB-DFA6F346B214}" type="slidenum">
              <a:rPr lang="zh-CN" altLang="en-US" smtClean="0"/>
              <a:t>‹#›</a:t>
            </a:fld>
            <a:endParaRPr lang="zh-CN" altLang="en-US"/>
          </a:p>
        </p:txBody>
      </p:sp>
    </p:spTree>
    <p:extLst>
      <p:ext uri="{BB962C8B-B14F-4D97-AF65-F5344CB8AC3E}">
        <p14:creationId xmlns:p14="http://schemas.microsoft.com/office/powerpoint/2010/main" val="32744506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9F61B04-8614-6B34-8C4B-3FBC8DCD2B4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9237A81C-2CF8-AECD-DD45-097C2564A0A6}"/>
              </a:ext>
            </a:extLst>
          </p:cNvPr>
          <p:cNvSpPr>
            <a:spLocks noGrp="1"/>
          </p:cNvSpPr>
          <p:nvPr>
            <p:ph type="dt" sz="half" idx="10"/>
          </p:nvPr>
        </p:nvSpPr>
        <p:spPr/>
        <p:txBody>
          <a:bodyPr/>
          <a:lstStyle/>
          <a:p>
            <a:fld id="{D30F13A2-833E-47AF-A1F7-85F0D98C0D54}" type="datetimeFigureOut">
              <a:rPr lang="zh-CN" altLang="en-US" smtClean="0"/>
              <a:t>2023/4/26</a:t>
            </a:fld>
            <a:endParaRPr lang="zh-CN" altLang="en-US"/>
          </a:p>
        </p:txBody>
      </p:sp>
      <p:sp>
        <p:nvSpPr>
          <p:cNvPr id="4" name="页脚占位符 3">
            <a:extLst>
              <a:ext uri="{FF2B5EF4-FFF2-40B4-BE49-F238E27FC236}">
                <a16:creationId xmlns:a16="http://schemas.microsoft.com/office/drawing/2014/main" id="{41BA4066-22A8-FC46-F684-03C8E64FFAA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1B2A95F2-F657-AE9E-D2C1-6B16F21BAB89}"/>
              </a:ext>
            </a:extLst>
          </p:cNvPr>
          <p:cNvSpPr>
            <a:spLocks noGrp="1"/>
          </p:cNvSpPr>
          <p:nvPr>
            <p:ph type="sldNum" sz="quarter" idx="12"/>
          </p:nvPr>
        </p:nvSpPr>
        <p:spPr/>
        <p:txBody>
          <a:bodyPr/>
          <a:lstStyle/>
          <a:p>
            <a:fld id="{7A4AA1BE-72E2-4FF7-A8CB-DFA6F346B214}" type="slidenum">
              <a:rPr lang="zh-CN" altLang="en-US" smtClean="0"/>
              <a:t>‹#›</a:t>
            </a:fld>
            <a:endParaRPr lang="zh-CN" altLang="en-US"/>
          </a:p>
        </p:txBody>
      </p:sp>
    </p:spTree>
    <p:extLst>
      <p:ext uri="{BB962C8B-B14F-4D97-AF65-F5344CB8AC3E}">
        <p14:creationId xmlns:p14="http://schemas.microsoft.com/office/powerpoint/2010/main" val="30211471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8BFDE421-B936-B803-9921-8223ED31FA1F}"/>
              </a:ext>
            </a:extLst>
          </p:cNvPr>
          <p:cNvSpPr>
            <a:spLocks noGrp="1"/>
          </p:cNvSpPr>
          <p:nvPr>
            <p:ph type="dt" sz="half" idx="10"/>
          </p:nvPr>
        </p:nvSpPr>
        <p:spPr/>
        <p:txBody>
          <a:bodyPr/>
          <a:lstStyle/>
          <a:p>
            <a:fld id="{D30F13A2-833E-47AF-A1F7-85F0D98C0D54}" type="datetimeFigureOut">
              <a:rPr lang="zh-CN" altLang="en-US" smtClean="0"/>
              <a:t>2023/4/26</a:t>
            </a:fld>
            <a:endParaRPr lang="zh-CN" altLang="en-US"/>
          </a:p>
        </p:txBody>
      </p:sp>
      <p:sp>
        <p:nvSpPr>
          <p:cNvPr id="3" name="页脚占位符 2">
            <a:extLst>
              <a:ext uri="{FF2B5EF4-FFF2-40B4-BE49-F238E27FC236}">
                <a16:creationId xmlns:a16="http://schemas.microsoft.com/office/drawing/2014/main" id="{5C57D9F9-761E-5F31-FE2F-A67B4FA9B323}"/>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C5C91042-0083-119E-9087-17EF9AFA2E1B}"/>
              </a:ext>
            </a:extLst>
          </p:cNvPr>
          <p:cNvSpPr>
            <a:spLocks noGrp="1"/>
          </p:cNvSpPr>
          <p:nvPr>
            <p:ph type="sldNum" sz="quarter" idx="12"/>
          </p:nvPr>
        </p:nvSpPr>
        <p:spPr/>
        <p:txBody>
          <a:bodyPr/>
          <a:lstStyle/>
          <a:p>
            <a:fld id="{7A4AA1BE-72E2-4FF7-A8CB-DFA6F346B214}" type="slidenum">
              <a:rPr lang="zh-CN" altLang="en-US" smtClean="0"/>
              <a:t>‹#›</a:t>
            </a:fld>
            <a:endParaRPr lang="zh-CN" altLang="en-US"/>
          </a:p>
        </p:txBody>
      </p:sp>
      <p:pic>
        <p:nvPicPr>
          <p:cNvPr id="7" name="图片 6" descr="背景图案&#10;&#10;描述已自动生成">
            <a:extLst>
              <a:ext uri="{FF2B5EF4-FFF2-40B4-BE49-F238E27FC236}">
                <a16:creationId xmlns:a16="http://schemas.microsoft.com/office/drawing/2014/main" id="{6F265DA8-650D-7EC0-189D-D780AB4BA372}"/>
              </a:ext>
            </a:extLst>
          </p:cNvPr>
          <p:cNvPicPr>
            <a:picLocks noChangeAspect="1"/>
          </p:cNvPicPr>
          <p:nvPr userDrawn="1"/>
        </p:nvPicPr>
        <p:blipFill>
          <a:blip r:embed="rId2" cstate="email">
            <a:alphaModFix amt="7000"/>
            <a:extLst>
              <a:ext uri="{BEBA8EAE-BF5A-486C-A8C5-ECC9F3942E4B}">
                <a14:imgProps xmlns:a14="http://schemas.microsoft.com/office/drawing/2010/main">
                  <a14:imgLayer r:embed="rId3">
                    <a14:imgEffect>
                      <a14:saturation sat="300000"/>
                    </a14:imgEffect>
                  </a14:imgLayer>
                </a14:imgProps>
              </a:ext>
              <a:ext uri="{28A0092B-C50C-407E-A947-70E740481C1C}">
                <a14:useLocalDpi xmlns:a14="http://schemas.microsoft.com/office/drawing/2010/main"/>
              </a:ext>
            </a:extLst>
          </a:blip>
          <a:stretch>
            <a:fillRect/>
          </a:stretch>
        </p:blipFill>
        <p:spPr>
          <a:xfrm flipH="1">
            <a:off x="0" y="0"/>
            <a:ext cx="12192000" cy="6858000"/>
          </a:xfrm>
          <a:prstGeom prst="rect">
            <a:avLst/>
          </a:prstGeom>
        </p:spPr>
      </p:pic>
    </p:spTree>
    <p:extLst>
      <p:ext uri="{BB962C8B-B14F-4D97-AF65-F5344CB8AC3E}">
        <p14:creationId xmlns:p14="http://schemas.microsoft.com/office/powerpoint/2010/main" val="231421617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3D9DF54-F2B8-81E8-7489-F4CAEE5C2489}"/>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D502E505-9CBF-B3C6-EF77-0ADEB6C310B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BA996B05-9576-45D2-6FA2-95A72CA4BC2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6D88A234-B07E-B08F-6EA0-E8B493A0CCBF}"/>
              </a:ext>
            </a:extLst>
          </p:cNvPr>
          <p:cNvSpPr>
            <a:spLocks noGrp="1"/>
          </p:cNvSpPr>
          <p:nvPr>
            <p:ph type="dt" sz="half" idx="10"/>
          </p:nvPr>
        </p:nvSpPr>
        <p:spPr/>
        <p:txBody>
          <a:bodyPr/>
          <a:lstStyle/>
          <a:p>
            <a:fld id="{D30F13A2-833E-47AF-A1F7-85F0D98C0D54}" type="datetimeFigureOut">
              <a:rPr lang="zh-CN" altLang="en-US" smtClean="0"/>
              <a:t>2023/4/26</a:t>
            </a:fld>
            <a:endParaRPr lang="zh-CN" altLang="en-US"/>
          </a:p>
        </p:txBody>
      </p:sp>
      <p:sp>
        <p:nvSpPr>
          <p:cNvPr id="6" name="页脚占位符 5">
            <a:extLst>
              <a:ext uri="{FF2B5EF4-FFF2-40B4-BE49-F238E27FC236}">
                <a16:creationId xmlns:a16="http://schemas.microsoft.com/office/drawing/2014/main" id="{8360B141-B366-0B56-2CDB-EA593AE6EE7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31E9963-07EB-C2F3-5489-2334F690A13B}"/>
              </a:ext>
            </a:extLst>
          </p:cNvPr>
          <p:cNvSpPr>
            <a:spLocks noGrp="1"/>
          </p:cNvSpPr>
          <p:nvPr>
            <p:ph type="sldNum" sz="quarter" idx="12"/>
          </p:nvPr>
        </p:nvSpPr>
        <p:spPr/>
        <p:txBody>
          <a:bodyPr/>
          <a:lstStyle/>
          <a:p>
            <a:fld id="{7A4AA1BE-72E2-4FF7-A8CB-DFA6F346B214}" type="slidenum">
              <a:rPr lang="zh-CN" altLang="en-US" smtClean="0"/>
              <a:t>‹#›</a:t>
            </a:fld>
            <a:endParaRPr lang="zh-CN" altLang="en-US"/>
          </a:p>
        </p:txBody>
      </p:sp>
    </p:spTree>
    <p:extLst>
      <p:ext uri="{BB962C8B-B14F-4D97-AF65-F5344CB8AC3E}">
        <p14:creationId xmlns:p14="http://schemas.microsoft.com/office/powerpoint/2010/main" val="7857620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276744E-BDFE-99CD-63A0-CB2FE09C0F7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BD47EDCA-0BCB-364E-EAEF-117216D1E47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26CC9E6D-5AD3-8C5E-1E9E-0E699FD1AD0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ED260A2C-5C53-D492-0FDA-66870271AA6F}"/>
              </a:ext>
            </a:extLst>
          </p:cNvPr>
          <p:cNvSpPr>
            <a:spLocks noGrp="1"/>
          </p:cNvSpPr>
          <p:nvPr>
            <p:ph type="dt" sz="half" idx="10"/>
          </p:nvPr>
        </p:nvSpPr>
        <p:spPr/>
        <p:txBody>
          <a:bodyPr/>
          <a:lstStyle/>
          <a:p>
            <a:fld id="{D30F13A2-833E-47AF-A1F7-85F0D98C0D54}" type="datetimeFigureOut">
              <a:rPr lang="zh-CN" altLang="en-US" smtClean="0"/>
              <a:t>2023/4/26</a:t>
            </a:fld>
            <a:endParaRPr lang="zh-CN" altLang="en-US"/>
          </a:p>
        </p:txBody>
      </p:sp>
      <p:sp>
        <p:nvSpPr>
          <p:cNvPr id="6" name="页脚占位符 5">
            <a:extLst>
              <a:ext uri="{FF2B5EF4-FFF2-40B4-BE49-F238E27FC236}">
                <a16:creationId xmlns:a16="http://schemas.microsoft.com/office/drawing/2014/main" id="{9B8D635F-90BA-9453-82CB-9942111A1DB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B4FEE4D-AE0E-43F3-72F4-E70C53913740}"/>
              </a:ext>
            </a:extLst>
          </p:cNvPr>
          <p:cNvSpPr>
            <a:spLocks noGrp="1"/>
          </p:cNvSpPr>
          <p:nvPr>
            <p:ph type="sldNum" sz="quarter" idx="12"/>
          </p:nvPr>
        </p:nvSpPr>
        <p:spPr/>
        <p:txBody>
          <a:bodyPr/>
          <a:lstStyle/>
          <a:p>
            <a:fld id="{7A4AA1BE-72E2-4FF7-A8CB-DFA6F346B214}" type="slidenum">
              <a:rPr lang="zh-CN" altLang="en-US" smtClean="0"/>
              <a:t>‹#›</a:t>
            </a:fld>
            <a:endParaRPr lang="zh-CN" altLang="en-US"/>
          </a:p>
        </p:txBody>
      </p:sp>
    </p:spTree>
    <p:extLst>
      <p:ext uri="{BB962C8B-B14F-4D97-AF65-F5344CB8AC3E}">
        <p14:creationId xmlns:p14="http://schemas.microsoft.com/office/powerpoint/2010/main" val="13840792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780CA714-1A62-8AEE-89FC-849211D952A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E53CB8A5-DFBD-57F9-496F-B89D141ED8D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B2D24D9-7B0D-BE8F-89A9-E18E0888879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F13A2-833E-47AF-A1F7-85F0D98C0D54}" type="datetimeFigureOut">
              <a:rPr lang="zh-CN" altLang="en-US" smtClean="0"/>
              <a:t>2023/4/26</a:t>
            </a:fld>
            <a:endParaRPr lang="zh-CN" altLang="en-US"/>
          </a:p>
        </p:txBody>
      </p:sp>
      <p:sp>
        <p:nvSpPr>
          <p:cNvPr id="5" name="页脚占位符 4">
            <a:extLst>
              <a:ext uri="{FF2B5EF4-FFF2-40B4-BE49-F238E27FC236}">
                <a16:creationId xmlns:a16="http://schemas.microsoft.com/office/drawing/2014/main" id="{6017F076-E73B-FCF0-0292-5F2ED0FBE2F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18CCA805-6D99-E736-7836-A4D40BBB357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4AA1BE-72E2-4FF7-A8CB-DFA6F346B214}" type="slidenum">
              <a:rPr lang="zh-CN" altLang="en-US" smtClean="0"/>
              <a:t>‹#›</a:t>
            </a:fld>
            <a:endParaRPr lang="zh-CN" altLang="en-US"/>
          </a:p>
        </p:txBody>
      </p:sp>
    </p:spTree>
    <p:extLst>
      <p:ext uri="{BB962C8B-B14F-4D97-AF65-F5344CB8AC3E}">
        <p14:creationId xmlns:p14="http://schemas.microsoft.com/office/powerpoint/2010/main" val="8534206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file:///C:\Users\&#37995;&#36784;\AppData\Local\Temp\FocoSlide\cache\img\PicChange\transparent_1679902594.png" TargetMode="External"/><Relationship Id="rId4" Type="http://schemas.microsoft.com/office/2007/relationships/hdphoto" Target="../media/hdphoto2.wdp"/></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6.png"/><Relationship Id="rId7" Type="http://schemas.microsoft.com/office/2007/relationships/hdphoto" Target="../media/hdphoto3.wdp"/><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svg"/></Relationships>
</file>

<file path=ppt/slides/_rels/slide6.xml.rels><?xml version="1.0" encoding="UTF-8" standalone="yes"?>
<Relationships xmlns="http://schemas.openxmlformats.org/package/2006/relationships"><Relationship Id="rId3" Type="http://schemas.openxmlformats.org/officeDocument/2006/relationships/hyperlink" Target="https://www.51pptmoban.com/zt/jingjichang/" TargetMode="External"/><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hyperlink" Target="http://www.51pptmoban.co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人穿着裙子&#10;&#10;描述已自动生成">
            <a:extLst>
              <a:ext uri="{FF2B5EF4-FFF2-40B4-BE49-F238E27FC236}">
                <a16:creationId xmlns:a16="http://schemas.microsoft.com/office/drawing/2014/main" id="{49C3C66A-EDF0-94EF-854B-5023382CBE56}"/>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3396343" y="0"/>
            <a:ext cx="8915400" cy="6858000"/>
          </a:xfrm>
          <a:custGeom>
            <a:avLst/>
            <a:gdLst>
              <a:gd name="connsiteX0" fmla="*/ 0 w 8915400"/>
              <a:gd name="connsiteY0" fmla="*/ 0 h 6858000"/>
              <a:gd name="connsiteX1" fmla="*/ 8915400 w 8915400"/>
              <a:gd name="connsiteY1" fmla="*/ 0 h 6858000"/>
              <a:gd name="connsiteX2" fmla="*/ 8915400 w 8915400"/>
              <a:gd name="connsiteY2" fmla="*/ 6858000 h 6858000"/>
              <a:gd name="connsiteX3" fmla="*/ 0 w 8915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915400" h="6858000">
                <a:moveTo>
                  <a:pt x="0" y="0"/>
                </a:moveTo>
                <a:lnTo>
                  <a:pt x="8915400" y="0"/>
                </a:lnTo>
                <a:lnTo>
                  <a:pt x="8915400" y="6858000"/>
                </a:lnTo>
                <a:lnTo>
                  <a:pt x="0" y="6858000"/>
                </a:lnTo>
                <a:close/>
              </a:path>
            </a:pathLst>
          </a:custGeom>
        </p:spPr>
      </p:pic>
      <p:sp>
        <p:nvSpPr>
          <p:cNvPr id="12" name="任意多边形: 形状 11">
            <a:extLst>
              <a:ext uri="{FF2B5EF4-FFF2-40B4-BE49-F238E27FC236}">
                <a16:creationId xmlns:a16="http://schemas.microsoft.com/office/drawing/2014/main" id="{5F4AB01A-D1FF-6D02-ABED-535A33061611}"/>
              </a:ext>
            </a:extLst>
          </p:cNvPr>
          <p:cNvSpPr/>
          <p:nvPr/>
        </p:nvSpPr>
        <p:spPr>
          <a:xfrm>
            <a:off x="1" y="0"/>
            <a:ext cx="12191998" cy="6858000"/>
          </a:xfrm>
          <a:custGeom>
            <a:avLst/>
            <a:gdLst>
              <a:gd name="connsiteX0" fmla="*/ 0 w 9335193"/>
              <a:gd name="connsiteY0" fmla="*/ 0 h 6858000"/>
              <a:gd name="connsiteX1" fmla="*/ 9335193 w 9335193"/>
              <a:gd name="connsiteY1" fmla="*/ 0 h 6858000"/>
              <a:gd name="connsiteX2" fmla="*/ 9335193 w 9335193"/>
              <a:gd name="connsiteY2" fmla="*/ 6858000 h 6858000"/>
              <a:gd name="connsiteX3" fmla="*/ 0 w 933519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9335193" h="6858000">
                <a:moveTo>
                  <a:pt x="0" y="0"/>
                </a:moveTo>
                <a:lnTo>
                  <a:pt x="9335193" y="0"/>
                </a:lnTo>
                <a:lnTo>
                  <a:pt x="9335193" y="6858000"/>
                </a:lnTo>
                <a:lnTo>
                  <a:pt x="0" y="6858000"/>
                </a:lnTo>
                <a:close/>
              </a:path>
            </a:pathLst>
          </a:custGeom>
          <a:gradFill>
            <a:gsLst>
              <a:gs pos="40000">
                <a:schemeClr val="bg1"/>
              </a:gs>
              <a:gs pos="5400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pic>
        <p:nvPicPr>
          <p:cNvPr id="26" name="图片 25">
            <a:extLst>
              <a:ext uri="{FF2B5EF4-FFF2-40B4-BE49-F238E27FC236}">
                <a16:creationId xmlns:a16="http://schemas.microsoft.com/office/drawing/2014/main" id="{E8BE413D-6FCC-AC8A-4261-784028AF1238}"/>
              </a:ext>
            </a:extLst>
          </p:cNvPr>
          <p:cNvPicPr>
            <a:picLocks/>
          </p:cNvPicPr>
          <p:nvPr/>
        </p:nvPicPr>
        <p:blipFill>
          <a:blip r:embed="rId3" r:link="rId5" cstate="email">
            <a:alphaModFix amt="60000"/>
            <a:extLst>
              <a:ext uri="{BEBA8EAE-BF5A-486C-A8C5-ECC9F3942E4B}">
                <a14:imgProps xmlns:a14="http://schemas.microsoft.com/office/drawing/2010/main">
                  <a14:imgLayer r:embed="rId4">
                    <a14:imgEffect>
                      <a14:colorTemperature colorTemp="4700"/>
                    </a14:imgEffect>
                    <a14:imgEffect>
                      <a14:saturation sat="300000"/>
                    </a14:imgEffect>
                  </a14:imgLayer>
                </a14:imgProps>
              </a:ext>
              <a:ext uri="{28A0092B-C50C-407E-A947-70E740481C1C}">
                <a14:useLocalDpi xmlns:a14="http://schemas.microsoft.com/office/drawing/2010/main"/>
              </a:ext>
            </a:extLst>
          </a:blip>
          <a:stretch>
            <a:fillRect/>
          </a:stretch>
        </p:blipFill>
        <p:spPr>
          <a:xfrm flipH="1">
            <a:off x="0" y="-10806"/>
            <a:ext cx="9187543" cy="6857999"/>
          </a:xfrm>
          <a:prstGeom prst="rect">
            <a:avLst/>
          </a:prstGeom>
        </p:spPr>
      </p:pic>
      <p:sp>
        <p:nvSpPr>
          <p:cNvPr id="3" name="文本框 2">
            <a:extLst>
              <a:ext uri="{FF2B5EF4-FFF2-40B4-BE49-F238E27FC236}">
                <a16:creationId xmlns:a16="http://schemas.microsoft.com/office/drawing/2014/main" id="{2C9C16B3-49E6-4688-568B-C6A5C30EC5DB}"/>
              </a:ext>
            </a:extLst>
          </p:cNvPr>
          <p:cNvSpPr txBox="1"/>
          <p:nvPr/>
        </p:nvSpPr>
        <p:spPr>
          <a:xfrm>
            <a:off x="598657" y="1109869"/>
            <a:ext cx="6498829" cy="2308324"/>
          </a:xfrm>
          <a:prstGeom prst="rect">
            <a:avLst/>
          </a:prstGeom>
          <a:noFill/>
          <a:ln>
            <a:noFill/>
          </a:ln>
        </p:spPr>
        <p:txBody>
          <a:bodyPr wrap="square" rtlCol="0" anchor="ctr">
            <a:spAutoFit/>
          </a:bodyPr>
          <a:lstStyle/>
          <a:p>
            <a:r>
              <a:rPr lang="zh-CN" altLang="en-US" sz="4800" dirty="0">
                <a:solidFill>
                  <a:srgbClr val="1480FD"/>
                </a:solidFill>
                <a:latin typeface="+mj-ea"/>
                <a:ea typeface="+mj-ea"/>
              </a:rPr>
              <a:t>功能性出生缺陷疾病                        </a:t>
            </a:r>
            <a:r>
              <a:rPr lang="zh-CN" altLang="en-US" sz="4800" dirty="0">
                <a:latin typeface="+mj-ea"/>
                <a:ea typeface="+mj-ea"/>
              </a:rPr>
              <a:t>病因学研究和精准干预                            及救助体系构建</a:t>
            </a:r>
          </a:p>
        </p:txBody>
      </p:sp>
      <p:sp>
        <p:nvSpPr>
          <p:cNvPr id="5" name="矩形 4">
            <a:extLst>
              <a:ext uri="{FF2B5EF4-FFF2-40B4-BE49-F238E27FC236}">
                <a16:creationId xmlns:a16="http://schemas.microsoft.com/office/drawing/2014/main" id="{351901CE-317A-1E44-2FE9-6E0359ACAB12}"/>
              </a:ext>
            </a:extLst>
          </p:cNvPr>
          <p:cNvSpPr/>
          <p:nvPr/>
        </p:nvSpPr>
        <p:spPr>
          <a:xfrm>
            <a:off x="534941" y="3396484"/>
            <a:ext cx="6304916" cy="338554"/>
          </a:xfrm>
          <a:prstGeom prst="rect">
            <a:avLst/>
          </a:prstGeom>
        </p:spPr>
        <p:txBody>
          <a:bodyPr wrap="square">
            <a:spAutoFit/>
          </a:bodyPr>
          <a:lstStyle/>
          <a:p>
            <a:pPr algn="dist"/>
            <a:r>
              <a:rPr lang="en-US" altLang="zh-CN" sz="1600" kern="100" dirty="0">
                <a:solidFill>
                  <a:schemeClr val="tx1"/>
                </a:solidFill>
                <a:latin typeface="+mn-ea"/>
                <a:cs typeface="阿里巴巴普惠体 Heavy" panose="00020600040101010101" pitchFamily="18" charset="-122"/>
              </a:rPr>
              <a:t>《</a:t>
            </a:r>
            <a:r>
              <a:rPr lang="zh-CN" altLang="en-US" sz="1600" kern="100" dirty="0">
                <a:solidFill>
                  <a:schemeClr val="tx1"/>
                </a:solidFill>
                <a:latin typeface="+mn-ea"/>
                <a:cs typeface="阿里巴巴普惠体 Heavy" panose="00020600040101010101" pitchFamily="18" charset="-122"/>
              </a:rPr>
              <a:t>生育健康及妇女儿童健康保障</a:t>
            </a:r>
            <a:r>
              <a:rPr lang="en-US" altLang="zh-CN" sz="1600" kern="100" dirty="0">
                <a:solidFill>
                  <a:schemeClr val="tx1"/>
                </a:solidFill>
                <a:latin typeface="+mn-ea"/>
                <a:cs typeface="阿里巴巴普惠体 Heavy" panose="00020600040101010101" pitchFamily="18" charset="-122"/>
              </a:rPr>
              <a:t>》</a:t>
            </a:r>
            <a:r>
              <a:rPr lang="zh-CN" altLang="en-US" sz="1600" kern="100" dirty="0">
                <a:solidFill>
                  <a:schemeClr val="tx1"/>
                </a:solidFill>
                <a:latin typeface="+mn-ea"/>
                <a:cs typeface="阿里巴巴普惠体 Heavy" panose="00020600040101010101" pitchFamily="18" charset="-122"/>
              </a:rPr>
              <a:t>重点研发计划专项项目申报</a:t>
            </a:r>
            <a:r>
              <a:rPr lang="zh-CN" altLang="zh-CN" sz="1600" dirty="0">
                <a:solidFill>
                  <a:schemeClr val="tx1"/>
                </a:solidFill>
                <a:latin typeface="+mn-ea"/>
                <a:cs typeface="阿里巴巴普惠体 Heavy" panose="00020600040101010101" pitchFamily="18" charset="-122"/>
              </a:rPr>
              <a:t> </a:t>
            </a:r>
          </a:p>
        </p:txBody>
      </p:sp>
      <p:sp>
        <p:nvSpPr>
          <p:cNvPr id="13" name="矩形: 圆角 12">
            <a:extLst>
              <a:ext uri="{FF2B5EF4-FFF2-40B4-BE49-F238E27FC236}">
                <a16:creationId xmlns:a16="http://schemas.microsoft.com/office/drawing/2014/main" id="{C4EADB24-E1B3-3ED8-FFBC-05336E47598E}"/>
              </a:ext>
            </a:extLst>
          </p:cNvPr>
          <p:cNvSpPr/>
          <p:nvPr/>
        </p:nvSpPr>
        <p:spPr>
          <a:xfrm>
            <a:off x="695325" y="4048958"/>
            <a:ext cx="2506436" cy="410936"/>
          </a:xfrm>
          <a:prstGeom prst="roundRect">
            <a:avLst>
              <a:gd name="adj" fmla="val 50000"/>
            </a:avLst>
          </a:prstGeom>
          <a:gradFill flip="none" rotWithShape="1">
            <a:gsLst>
              <a:gs pos="81000">
                <a:srgbClr val="1480FD">
                  <a:lumMod val="66000"/>
                </a:srgbClr>
              </a:gs>
              <a:gs pos="0">
                <a:srgbClr val="1480FD"/>
              </a:gs>
            </a:gsLst>
            <a:lin ang="0" scaled="0"/>
            <a:tileRect/>
          </a:gradFill>
          <a:ln>
            <a:noFill/>
          </a:ln>
          <a:effectLst>
            <a:outerShdw blurRad="215900" dist="63500" dir="5400000" algn="t" rotWithShape="0">
              <a:srgbClr val="1480FD">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文本框 16">
            <a:extLst>
              <a:ext uri="{FF2B5EF4-FFF2-40B4-BE49-F238E27FC236}">
                <a16:creationId xmlns:a16="http://schemas.microsoft.com/office/drawing/2014/main" id="{2564BFA9-CD31-1F92-841A-98057B736CCC}"/>
              </a:ext>
            </a:extLst>
          </p:cNvPr>
          <p:cNvSpPr txBox="1"/>
          <p:nvPr/>
        </p:nvSpPr>
        <p:spPr>
          <a:xfrm>
            <a:off x="851127" y="4100537"/>
            <a:ext cx="2194832" cy="307777"/>
          </a:xfrm>
          <a:prstGeom prst="rect">
            <a:avLst/>
          </a:prstGeom>
          <a:noFill/>
        </p:spPr>
        <p:txBody>
          <a:bodyPr wrap="square" rtlCol="0">
            <a:spAutoFit/>
          </a:bodyPr>
          <a:lstStyle/>
          <a:p>
            <a:pPr marL="0" algn="ctr" rtl="0" eaLnBrk="1" fontAlgn="ctr" latinLnBrk="0" hangingPunct="1">
              <a:spcBef>
                <a:spcPts val="0"/>
              </a:spcBef>
              <a:spcAft>
                <a:spcPts val="0"/>
              </a:spcAft>
            </a:pPr>
            <a:r>
              <a:rPr lang="zh-CN" sz="1400" b="0" i="0" u="none" strike="noStrike" kern="1200" dirty="0">
                <a:solidFill>
                  <a:schemeClr val="bg1"/>
                </a:solidFill>
                <a:effectLst/>
                <a:latin typeface="+mn-ea"/>
              </a:rPr>
              <a:t>项 目 申 请 </a:t>
            </a:r>
            <a:r>
              <a:rPr lang="zh-CN" altLang="en-US" sz="1400" b="0" i="0" u="none" strike="noStrike" kern="1200" dirty="0">
                <a:solidFill>
                  <a:schemeClr val="bg1"/>
                </a:solidFill>
                <a:effectLst/>
                <a:latin typeface="+mn-ea"/>
              </a:rPr>
              <a:t>：</a:t>
            </a:r>
            <a:r>
              <a:rPr lang="en-US" altLang="zh-CN" sz="1400" dirty="0">
                <a:solidFill>
                  <a:schemeClr val="bg1"/>
                </a:solidFill>
                <a:latin typeface="+mn-ea"/>
              </a:rPr>
              <a:t>PPT</a:t>
            </a:r>
            <a:r>
              <a:rPr lang="zh-CN" altLang="en-US" sz="1400" dirty="0">
                <a:solidFill>
                  <a:schemeClr val="bg1"/>
                </a:solidFill>
                <a:latin typeface="+mn-ea"/>
              </a:rPr>
              <a:t>版</a:t>
            </a:r>
            <a:r>
              <a:rPr lang="zh-CN" sz="1400" b="0" i="0" u="none" strike="noStrike" kern="1200" dirty="0">
                <a:solidFill>
                  <a:schemeClr val="bg1"/>
                </a:solidFill>
                <a:effectLst/>
                <a:latin typeface="+mn-ea"/>
              </a:rPr>
              <a:t>式库</a:t>
            </a:r>
            <a:endParaRPr lang="en-US" b="0" i="0" u="none" strike="noStrike" dirty="0">
              <a:solidFill>
                <a:schemeClr val="bg1"/>
              </a:solidFill>
              <a:effectLst/>
              <a:latin typeface="+mn-ea"/>
            </a:endParaRPr>
          </a:p>
        </p:txBody>
      </p:sp>
      <p:sp>
        <p:nvSpPr>
          <p:cNvPr id="18" name="矩形: 圆角 17">
            <a:extLst>
              <a:ext uri="{FF2B5EF4-FFF2-40B4-BE49-F238E27FC236}">
                <a16:creationId xmlns:a16="http://schemas.microsoft.com/office/drawing/2014/main" id="{5E366C43-8338-1013-7E91-DC7BFBDC3A7E}"/>
              </a:ext>
            </a:extLst>
          </p:cNvPr>
          <p:cNvSpPr/>
          <p:nvPr/>
        </p:nvSpPr>
        <p:spPr>
          <a:xfrm>
            <a:off x="3396343" y="4048958"/>
            <a:ext cx="2506436" cy="410936"/>
          </a:xfrm>
          <a:prstGeom prst="roundRect">
            <a:avLst>
              <a:gd name="adj" fmla="val 50000"/>
            </a:avLst>
          </a:prstGeom>
          <a:gradFill flip="none" rotWithShape="1">
            <a:gsLst>
              <a:gs pos="81000">
                <a:srgbClr val="C00000">
                  <a:lumMod val="66000"/>
                </a:srgbClr>
              </a:gs>
              <a:gs pos="0">
                <a:srgbClr val="C00000"/>
              </a:gs>
            </a:gsLst>
            <a:lin ang="0" scaled="0"/>
            <a:tileRect/>
          </a:gradFill>
          <a:ln>
            <a:noFill/>
          </a:ln>
          <a:effectLst>
            <a:outerShdw blurRad="215900" dist="63500" dir="5400000" algn="t" rotWithShape="0">
              <a:srgbClr val="C1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文本框 18">
            <a:extLst>
              <a:ext uri="{FF2B5EF4-FFF2-40B4-BE49-F238E27FC236}">
                <a16:creationId xmlns:a16="http://schemas.microsoft.com/office/drawing/2014/main" id="{5CC99BED-5385-7A36-8113-7F2101E4D441}"/>
              </a:ext>
            </a:extLst>
          </p:cNvPr>
          <p:cNvSpPr txBox="1"/>
          <p:nvPr/>
        </p:nvSpPr>
        <p:spPr>
          <a:xfrm>
            <a:off x="3552145" y="4100537"/>
            <a:ext cx="2194832" cy="307777"/>
          </a:xfrm>
          <a:prstGeom prst="rect">
            <a:avLst/>
          </a:prstGeom>
          <a:noFill/>
        </p:spPr>
        <p:txBody>
          <a:bodyPr wrap="square" rtlCol="0">
            <a:spAutoFit/>
          </a:bodyPr>
          <a:lstStyle/>
          <a:p>
            <a:pPr marL="0" rtl="0" eaLnBrk="1" fontAlgn="ctr" latinLnBrk="0" hangingPunct="1">
              <a:spcBef>
                <a:spcPts val="0"/>
              </a:spcBef>
              <a:spcAft>
                <a:spcPts val="0"/>
              </a:spcAft>
            </a:pPr>
            <a:r>
              <a:rPr lang="zh-CN" sz="1400" b="0" i="0" u="none" strike="noStrike" kern="1200" dirty="0">
                <a:solidFill>
                  <a:schemeClr val="bg1"/>
                </a:solidFill>
                <a:effectLst/>
                <a:latin typeface="+mn-ea"/>
              </a:rPr>
              <a:t>项目牵头单位</a:t>
            </a:r>
            <a:r>
              <a:rPr lang="en-US" altLang="zh-CN" sz="1400" b="0" i="0" u="none" strike="noStrike" kern="1200" dirty="0">
                <a:solidFill>
                  <a:schemeClr val="bg1"/>
                </a:solidFill>
                <a:effectLst/>
                <a:latin typeface="+mn-ea"/>
              </a:rPr>
              <a:t>:</a:t>
            </a:r>
            <a:r>
              <a:rPr lang="zh-CN" sz="1400" b="0" i="0" u="none" strike="noStrike" kern="1200" dirty="0">
                <a:solidFill>
                  <a:schemeClr val="bg1"/>
                </a:solidFill>
                <a:effectLst/>
                <a:latin typeface="+mn-ea"/>
              </a:rPr>
              <a:t>医学科学院</a:t>
            </a:r>
            <a:endParaRPr lang="en-US" sz="1800" b="0" i="0" u="none" strike="noStrike" dirty="0">
              <a:solidFill>
                <a:schemeClr val="bg1"/>
              </a:solidFill>
              <a:effectLst/>
              <a:latin typeface="+mn-ea"/>
            </a:endParaRPr>
          </a:p>
        </p:txBody>
      </p:sp>
      <p:sp>
        <p:nvSpPr>
          <p:cNvPr id="20" name="文本框 19">
            <a:extLst>
              <a:ext uri="{FF2B5EF4-FFF2-40B4-BE49-F238E27FC236}">
                <a16:creationId xmlns:a16="http://schemas.microsoft.com/office/drawing/2014/main" id="{6C3584F2-21B2-D4D1-022F-98FE349F9AA2}"/>
              </a:ext>
            </a:extLst>
          </p:cNvPr>
          <p:cNvSpPr txBox="1"/>
          <p:nvPr/>
        </p:nvSpPr>
        <p:spPr>
          <a:xfrm>
            <a:off x="643391" y="5109178"/>
            <a:ext cx="6136822" cy="837217"/>
          </a:xfrm>
          <a:prstGeom prst="rect">
            <a:avLst/>
          </a:prstGeom>
          <a:noFill/>
        </p:spPr>
        <p:txBody>
          <a:bodyPr wrap="square" rtlCol="0">
            <a:spAutoFit/>
          </a:bodyPr>
          <a:lstStyle/>
          <a:p>
            <a:pPr marL="0" algn="just" rtl="0" eaLnBrk="1" fontAlgn="ctr" latinLnBrk="0" hangingPunct="1">
              <a:lnSpc>
                <a:spcPct val="130000"/>
              </a:lnSpc>
              <a:spcBef>
                <a:spcPts val="0"/>
              </a:spcBef>
              <a:spcAft>
                <a:spcPts val="0"/>
              </a:spcAft>
            </a:pPr>
            <a:r>
              <a:rPr lang="zh-CN" sz="1400" b="0" i="0" u="none" strike="noStrike" kern="1200" dirty="0">
                <a:effectLst/>
                <a:latin typeface="OPPOSans H" panose="00020600040101010101" pitchFamily="18" charset="-122"/>
                <a:ea typeface="OPPOSans H" panose="00020600040101010101" pitchFamily="18" charset="-122"/>
              </a:rPr>
              <a:t>项目负责单位：</a:t>
            </a:r>
            <a:endParaRPr lang="en-US" sz="1800" b="0" i="0" u="none" strike="noStrike" dirty="0">
              <a:effectLst/>
              <a:latin typeface="Arial" panose="020B0604020202020204" pitchFamily="34" charset="0"/>
            </a:endParaRPr>
          </a:p>
          <a:p>
            <a:pPr marL="0" marR="0" indent="0" algn="just" rtl="0" eaLnBrk="1" fontAlgn="auto" latinLnBrk="0" hangingPunct="1">
              <a:lnSpc>
                <a:spcPct val="130000"/>
              </a:lnSpc>
              <a:spcBef>
                <a:spcPts val="0"/>
              </a:spcBef>
              <a:spcAft>
                <a:spcPts val="0"/>
              </a:spcAft>
            </a:pPr>
            <a:r>
              <a:rPr lang="en-US" sz="1200" b="0" i="0" u="none" strike="noStrike" kern="1200" dirty="0">
                <a:solidFill>
                  <a:srgbClr val="000000"/>
                </a:solidFill>
                <a:effectLst/>
                <a:latin typeface="+mn-ea"/>
              </a:rPr>
              <a:t>XX</a:t>
            </a:r>
            <a:r>
              <a:rPr lang="zh-CN" sz="1200" b="0" i="0" u="none" strike="noStrike" kern="1200" dirty="0">
                <a:solidFill>
                  <a:srgbClr val="000000"/>
                </a:solidFill>
                <a:effectLst/>
                <a:latin typeface="+mn-ea"/>
              </a:rPr>
              <a:t>大学、卫生健康技术研究所、</a:t>
            </a:r>
            <a:r>
              <a:rPr lang="en-US" sz="1200" b="0" i="0" u="none" strike="noStrike" kern="1200" dirty="0">
                <a:solidFill>
                  <a:srgbClr val="000000"/>
                </a:solidFill>
                <a:effectLst/>
                <a:latin typeface="+mn-ea"/>
              </a:rPr>
              <a:t>XX</a:t>
            </a:r>
            <a:r>
              <a:rPr lang="zh-CN" sz="1200" b="0" i="0" u="none" strike="noStrike" kern="1200" dirty="0">
                <a:solidFill>
                  <a:srgbClr val="000000"/>
                </a:solidFill>
                <a:effectLst/>
                <a:latin typeface="+mn-ea"/>
              </a:rPr>
              <a:t>科技大学、</a:t>
            </a:r>
            <a:r>
              <a:rPr lang="en-US" sz="1200" b="0" i="0" u="none" strike="noStrike" kern="1200" dirty="0">
                <a:solidFill>
                  <a:srgbClr val="000000"/>
                </a:solidFill>
                <a:effectLst/>
                <a:latin typeface="+mn-ea"/>
              </a:rPr>
              <a:t>XX</a:t>
            </a:r>
            <a:r>
              <a:rPr lang="zh-CN" sz="1200" b="0" i="0" u="none" strike="noStrike" kern="1200" dirty="0">
                <a:solidFill>
                  <a:srgbClr val="000000"/>
                </a:solidFill>
                <a:effectLst/>
                <a:latin typeface="+mn-ea"/>
              </a:rPr>
              <a:t>大学附属第一医院、版式库总医院、</a:t>
            </a:r>
            <a:r>
              <a:rPr lang="en-US" altLang="zh-CN" sz="1200" b="0" i="0" u="none" strike="noStrike" kern="1200" dirty="0">
                <a:solidFill>
                  <a:srgbClr val="000000"/>
                </a:solidFill>
                <a:effectLst/>
                <a:latin typeface="+mn-ea"/>
              </a:rPr>
              <a:t>  </a:t>
            </a:r>
            <a:r>
              <a:rPr lang="zh-CN" sz="1200" b="0" i="0" u="none" strike="noStrike" kern="1200" dirty="0">
                <a:solidFill>
                  <a:srgbClr val="000000"/>
                </a:solidFill>
                <a:effectLst/>
                <a:latin typeface="+mn-ea"/>
              </a:rPr>
              <a:t>反卷医疗研究中心、中智医学研究所、版式库第一医院</a:t>
            </a:r>
            <a:endParaRPr lang="en-US" sz="1600" b="0" i="0" u="none" strike="noStrike" dirty="0">
              <a:effectLst/>
              <a:latin typeface="+mn-ea"/>
            </a:endParaRPr>
          </a:p>
        </p:txBody>
      </p:sp>
      <p:sp>
        <p:nvSpPr>
          <p:cNvPr id="27" name="任意多边形: 形状 26">
            <a:extLst>
              <a:ext uri="{FF2B5EF4-FFF2-40B4-BE49-F238E27FC236}">
                <a16:creationId xmlns:a16="http://schemas.microsoft.com/office/drawing/2014/main" id="{36246B88-D1F1-B339-FE25-EF64837003FB}"/>
              </a:ext>
            </a:extLst>
          </p:cNvPr>
          <p:cNvSpPr/>
          <p:nvPr/>
        </p:nvSpPr>
        <p:spPr>
          <a:xfrm>
            <a:off x="5065939" y="2971681"/>
            <a:ext cx="1714274" cy="137604"/>
          </a:xfrm>
          <a:custGeom>
            <a:avLst/>
            <a:gdLst>
              <a:gd name="connsiteX0" fmla="*/ 0 w 1540276"/>
              <a:gd name="connsiteY0" fmla="*/ 0 h 137604"/>
              <a:gd name="connsiteX1" fmla="*/ 1540276 w 1540276"/>
              <a:gd name="connsiteY1" fmla="*/ 0 h 137604"/>
              <a:gd name="connsiteX2" fmla="*/ 1402672 w 1540276"/>
              <a:gd name="connsiteY2" fmla="*/ 137604 h 137604"/>
            </a:gdLst>
            <a:ahLst/>
            <a:cxnLst>
              <a:cxn ang="0">
                <a:pos x="connsiteX0" y="connsiteY0"/>
              </a:cxn>
              <a:cxn ang="0">
                <a:pos x="connsiteX1" y="connsiteY1"/>
              </a:cxn>
              <a:cxn ang="0">
                <a:pos x="connsiteX2" y="connsiteY2"/>
              </a:cxn>
            </a:cxnLst>
            <a:rect l="l" t="t" r="r" b="b"/>
            <a:pathLst>
              <a:path w="1540276" h="137604">
                <a:moveTo>
                  <a:pt x="0" y="0"/>
                </a:moveTo>
                <a:lnTo>
                  <a:pt x="1540276" y="0"/>
                </a:lnTo>
                <a:lnTo>
                  <a:pt x="1402672" y="137604"/>
                </a:lnTo>
              </a:path>
            </a:pathLst>
          </a:cu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036236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矩形: 圆角 54">
            <a:extLst>
              <a:ext uri="{FF2B5EF4-FFF2-40B4-BE49-F238E27FC236}">
                <a16:creationId xmlns:a16="http://schemas.microsoft.com/office/drawing/2014/main" id="{51683062-88BA-DDB6-CB5C-B25CC373ED67}"/>
              </a:ext>
            </a:extLst>
          </p:cNvPr>
          <p:cNvSpPr/>
          <p:nvPr/>
        </p:nvSpPr>
        <p:spPr>
          <a:xfrm>
            <a:off x="1585142" y="1177733"/>
            <a:ext cx="9021716" cy="712356"/>
          </a:xfrm>
          <a:prstGeom prst="roundRect">
            <a:avLst/>
          </a:prstGeom>
          <a:solidFill>
            <a:schemeClr val="bg1"/>
          </a:solidFill>
          <a:ln>
            <a:noFill/>
          </a:ln>
          <a:effectLst>
            <a:outerShdw blurRad="63500" sx="101000" sy="101000" algn="ctr" rotWithShape="0">
              <a:schemeClr val="bg1">
                <a:lumMod val="8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矩形: 圆顶角 30">
            <a:extLst>
              <a:ext uri="{FF2B5EF4-FFF2-40B4-BE49-F238E27FC236}">
                <a16:creationId xmlns:a16="http://schemas.microsoft.com/office/drawing/2014/main" id="{8F7B70C0-9D0F-EA72-6553-C16A34A97A2D}"/>
              </a:ext>
            </a:extLst>
          </p:cNvPr>
          <p:cNvSpPr/>
          <p:nvPr/>
        </p:nvSpPr>
        <p:spPr>
          <a:xfrm flipV="1">
            <a:off x="695325" y="0"/>
            <a:ext cx="484823" cy="83342"/>
          </a:xfrm>
          <a:prstGeom prst="round2SameRect">
            <a:avLst>
              <a:gd name="adj1" fmla="val 50000"/>
              <a:gd name="adj2" fmla="val 0"/>
            </a:avLst>
          </a:prstGeom>
          <a:solidFill>
            <a:srgbClr val="1873F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OPPOSans B"/>
              <a:ea typeface="OPPOSans R"/>
              <a:cs typeface="+mn-cs"/>
            </a:endParaRPr>
          </a:p>
        </p:txBody>
      </p:sp>
      <p:sp>
        <p:nvSpPr>
          <p:cNvPr id="32" name="文本框 31">
            <a:extLst>
              <a:ext uri="{FF2B5EF4-FFF2-40B4-BE49-F238E27FC236}">
                <a16:creationId xmlns:a16="http://schemas.microsoft.com/office/drawing/2014/main" id="{0E24CAF3-7E1B-2D44-0FD3-E7061D961681}"/>
              </a:ext>
            </a:extLst>
          </p:cNvPr>
          <p:cNvSpPr txBox="1"/>
          <p:nvPr/>
        </p:nvSpPr>
        <p:spPr>
          <a:xfrm>
            <a:off x="616536" y="231207"/>
            <a:ext cx="4947699" cy="523220"/>
          </a:xfrm>
          <a:prstGeom prst="rect">
            <a:avLst/>
          </a:prstGeom>
          <a:noFill/>
          <a:effectLst/>
        </p:spPr>
        <p:txBody>
          <a:bodyPr wrap="square" rtlCol="0">
            <a:spAutoFit/>
          </a:bodyPr>
          <a:lstStyle>
            <a:defPPr>
              <a:defRPr lang="zh-CN"/>
            </a:defPPr>
            <a:lvl1pPr>
              <a:defRPr sz="2800">
                <a:gradFill flip="none" rotWithShape="1">
                  <a:gsLst>
                    <a:gs pos="40000">
                      <a:srgbClr val="B91D23"/>
                    </a:gs>
                    <a:gs pos="74000">
                      <a:srgbClr val="DD474B"/>
                    </a:gs>
                    <a:gs pos="0">
                      <a:srgbClr val="DD474B"/>
                    </a:gs>
                    <a:gs pos="100000">
                      <a:srgbClr val="B91D23"/>
                    </a:gs>
                  </a:gsLst>
                  <a:lin ang="18900000" scaled="1"/>
                  <a:tileRect/>
                </a:gradFill>
                <a:effectLst>
                  <a:outerShdw blurRad="152400" dist="88900" dir="5400000" algn="t" rotWithShape="0">
                    <a:srgbClr val="DD474B">
                      <a:alpha val="30000"/>
                    </a:srgbClr>
                  </a:outerShdw>
                </a:effectLst>
                <a:latin typeface="HarmonyOS Sans SC Bold" panose="00000800000000000000" pitchFamily="2" charset="-122"/>
                <a:ea typeface="HarmonyOS Sans SC Bold" panose="00000800000000000000" pitchFamily="2" charset="-122"/>
              </a:defRPr>
            </a:lvl1pPr>
          </a:lstStyle>
          <a:p>
            <a:r>
              <a:rPr lang="zh-CN" altLang="en-US" dirty="0">
                <a:solidFill>
                  <a:prstClr val="black">
                    <a:lumMod val="75000"/>
                    <a:lumOff val="25000"/>
                  </a:prstClr>
                </a:solidFill>
                <a:effectLst/>
                <a:latin typeface="+mj-ea"/>
                <a:ea typeface="+mj-ea"/>
                <a:cs typeface="阿里巴巴普惠体 H" panose="00020600040101010101" pitchFamily="18" charset="-122"/>
              </a:rPr>
              <a:t>课题间相互关系</a:t>
            </a:r>
          </a:p>
        </p:txBody>
      </p:sp>
      <p:sp>
        <p:nvSpPr>
          <p:cNvPr id="5" name="文本框 4">
            <a:extLst>
              <a:ext uri="{FF2B5EF4-FFF2-40B4-BE49-F238E27FC236}">
                <a16:creationId xmlns:a16="http://schemas.microsoft.com/office/drawing/2014/main" id="{70458469-397E-C6C6-8895-7F64252A23A6}"/>
              </a:ext>
            </a:extLst>
          </p:cNvPr>
          <p:cNvSpPr txBox="1"/>
          <p:nvPr/>
        </p:nvSpPr>
        <p:spPr>
          <a:xfrm>
            <a:off x="4536751" y="920003"/>
            <a:ext cx="3118498" cy="403083"/>
          </a:xfrm>
          <a:prstGeom prst="roundRect">
            <a:avLst>
              <a:gd name="adj" fmla="val 50000"/>
            </a:avLst>
          </a:prstGeom>
          <a:gradFill flip="none" rotWithShape="1">
            <a:gsLst>
              <a:gs pos="81000">
                <a:srgbClr val="1480FD">
                  <a:lumMod val="66000"/>
                </a:srgbClr>
              </a:gs>
              <a:gs pos="0">
                <a:srgbClr val="1480FD"/>
              </a:gs>
            </a:gsLst>
            <a:lin ang="0" scaled="0"/>
            <a:tileRect/>
          </a:gradFill>
          <a:ln>
            <a:noFill/>
          </a:ln>
          <a:effectLst>
            <a:outerShdw blurRad="215900" dist="63500" dir="5400000" algn="t" rotWithShape="0">
              <a:srgbClr val="1480FD">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000" dirty="0">
                <a:latin typeface="+mj-ea"/>
                <a:ea typeface="+mj-ea"/>
              </a:rPr>
              <a:t>靶点发现</a:t>
            </a:r>
          </a:p>
        </p:txBody>
      </p:sp>
      <p:sp>
        <p:nvSpPr>
          <p:cNvPr id="15" name="文本框 14">
            <a:extLst>
              <a:ext uri="{FF2B5EF4-FFF2-40B4-BE49-F238E27FC236}">
                <a16:creationId xmlns:a16="http://schemas.microsoft.com/office/drawing/2014/main" id="{A2929A15-96BC-DEE3-240D-1A4E5DD0EDD7}"/>
              </a:ext>
            </a:extLst>
          </p:cNvPr>
          <p:cNvSpPr txBox="1"/>
          <p:nvPr/>
        </p:nvSpPr>
        <p:spPr>
          <a:xfrm>
            <a:off x="2101662" y="1970820"/>
            <a:ext cx="900988" cy="307777"/>
          </a:xfrm>
          <a:prstGeom prst="rect">
            <a:avLst/>
          </a:prstGeom>
          <a:noFill/>
          <a:ln>
            <a:noFill/>
          </a:ln>
        </p:spPr>
        <p:txBody>
          <a:bodyPr wrap="square" rtlCol="0">
            <a:spAutoFit/>
          </a:bodyPr>
          <a:lstStyle/>
          <a:p>
            <a:pPr algn="ctr"/>
            <a:r>
              <a:rPr lang="zh-CN" altLang="en-US" sz="1400" dirty="0">
                <a:latin typeface="+mn-ea"/>
              </a:rPr>
              <a:t>成果转化</a:t>
            </a:r>
          </a:p>
        </p:txBody>
      </p:sp>
      <p:sp>
        <p:nvSpPr>
          <p:cNvPr id="25" name="文本框 24">
            <a:extLst>
              <a:ext uri="{FF2B5EF4-FFF2-40B4-BE49-F238E27FC236}">
                <a16:creationId xmlns:a16="http://schemas.microsoft.com/office/drawing/2014/main" id="{AAAC1232-408A-D842-7803-80AB3C1CB5F1}"/>
              </a:ext>
            </a:extLst>
          </p:cNvPr>
          <p:cNvSpPr txBox="1"/>
          <p:nvPr/>
        </p:nvSpPr>
        <p:spPr>
          <a:xfrm>
            <a:off x="3992478" y="1970820"/>
            <a:ext cx="899983" cy="307777"/>
          </a:xfrm>
          <a:prstGeom prst="rect">
            <a:avLst/>
          </a:prstGeom>
          <a:noFill/>
          <a:ln>
            <a:noFill/>
          </a:ln>
        </p:spPr>
        <p:txBody>
          <a:bodyPr wrap="square" rtlCol="0">
            <a:spAutoFit/>
          </a:bodyPr>
          <a:lstStyle/>
          <a:p>
            <a:pPr algn="ctr"/>
            <a:r>
              <a:rPr lang="zh-CN" altLang="en-US" sz="1400" dirty="0">
                <a:latin typeface="+mn-ea"/>
              </a:rPr>
              <a:t>效果反馈</a:t>
            </a:r>
          </a:p>
        </p:txBody>
      </p:sp>
      <p:sp>
        <p:nvSpPr>
          <p:cNvPr id="54" name="文本框 53">
            <a:extLst>
              <a:ext uri="{FF2B5EF4-FFF2-40B4-BE49-F238E27FC236}">
                <a16:creationId xmlns:a16="http://schemas.microsoft.com/office/drawing/2014/main" id="{0BE72E62-9B5F-3671-27D4-BC074C31CCBD}"/>
              </a:ext>
            </a:extLst>
          </p:cNvPr>
          <p:cNvSpPr txBox="1"/>
          <p:nvPr/>
        </p:nvSpPr>
        <p:spPr>
          <a:xfrm>
            <a:off x="3555223" y="1416618"/>
            <a:ext cx="5794828" cy="369332"/>
          </a:xfrm>
          <a:prstGeom prst="rect">
            <a:avLst/>
          </a:prstGeom>
          <a:noFill/>
        </p:spPr>
        <p:txBody>
          <a:bodyPr wrap="square" rtlCol="0">
            <a:spAutoFit/>
          </a:bodyPr>
          <a:lstStyle/>
          <a:p>
            <a:pPr algn="ctr"/>
            <a:r>
              <a:rPr lang="zh-CN" altLang="zh-CN" dirty="0">
                <a:solidFill>
                  <a:srgbClr val="C10000"/>
                </a:solidFill>
                <a:latin typeface="+mj-ea"/>
                <a:ea typeface="+mj-ea"/>
                <a:cs typeface="Times New Roman" panose="02020603050405020304" pitchFamily="18" charset="0"/>
              </a:rPr>
              <a:t>课题</a:t>
            </a:r>
            <a:r>
              <a:rPr lang="zh-CN" altLang="en-US" dirty="0">
                <a:solidFill>
                  <a:srgbClr val="C10000"/>
                </a:solidFill>
                <a:latin typeface="+mj-ea"/>
                <a:ea typeface="+mj-ea"/>
                <a:cs typeface="Times New Roman" panose="02020603050405020304" pitchFamily="18" charset="0"/>
              </a:rPr>
              <a:t>一：</a:t>
            </a:r>
            <a:r>
              <a:rPr lang="zh-CN" altLang="en-US" sz="1600" dirty="0">
                <a:solidFill>
                  <a:schemeClr val="tx1"/>
                </a:solidFill>
                <a:latin typeface="+mn-ea"/>
                <a:cs typeface="Times New Roman" panose="02020603050405020304" pitchFamily="18" charset="0"/>
              </a:rPr>
              <a:t>多组学在药物机制解析和网络模型的研究</a:t>
            </a:r>
          </a:p>
        </p:txBody>
      </p:sp>
      <p:sp>
        <p:nvSpPr>
          <p:cNvPr id="56" name="文本框 55">
            <a:extLst>
              <a:ext uri="{FF2B5EF4-FFF2-40B4-BE49-F238E27FC236}">
                <a16:creationId xmlns:a16="http://schemas.microsoft.com/office/drawing/2014/main" id="{789C42AF-80B3-777F-F92F-F2C382E6BF36}"/>
              </a:ext>
            </a:extLst>
          </p:cNvPr>
          <p:cNvSpPr txBox="1"/>
          <p:nvPr/>
        </p:nvSpPr>
        <p:spPr>
          <a:xfrm>
            <a:off x="7299537" y="1983621"/>
            <a:ext cx="900988" cy="307777"/>
          </a:xfrm>
          <a:prstGeom prst="rect">
            <a:avLst/>
          </a:prstGeom>
          <a:noFill/>
          <a:ln>
            <a:noFill/>
          </a:ln>
        </p:spPr>
        <p:txBody>
          <a:bodyPr wrap="square" rtlCol="0">
            <a:spAutoFit/>
          </a:bodyPr>
          <a:lstStyle/>
          <a:p>
            <a:pPr algn="ctr"/>
            <a:r>
              <a:rPr lang="zh-CN" altLang="en-US" sz="1400" dirty="0">
                <a:latin typeface="+mn-ea"/>
              </a:rPr>
              <a:t>成果转化</a:t>
            </a:r>
          </a:p>
        </p:txBody>
      </p:sp>
      <p:sp>
        <p:nvSpPr>
          <p:cNvPr id="78" name="文本框 77">
            <a:extLst>
              <a:ext uri="{FF2B5EF4-FFF2-40B4-BE49-F238E27FC236}">
                <a16:creationId xmlns:a16="http://schemas.microsoft.com/office/drawing/2014/main" id="{C650EF30-A41E-5C99-DFC7-253086B7145D}"/>
              </a:ext>
            </a:extLst>
          </p:cNvPr>
          <p:cNvSpPr txBox="1"/>
          <p:nvPr/>
        </p:nvSpPr>
        <p:spPr>
          <a:xfrm>
            <a:off x="9190353" y="1983621"/>
            <a:ext cx="899983" cy="307777"/>
          </a:xfrm>
          <a:prstGeom prst="rect">
            <a:avLst/>
          </a:prstGeom>
          <a:noFill/>
          <a:ln>
            <a:noFill/>
          </a:ln>
        </p:spPr>
        <p:txBody>
          <a:bodyPr wrap="square" rtlCol="0">
            <a:spAutoFit/>
          </a:bodyPr>
          <a:lstStyle/>
          <a:p>
            <a:pPr algn="ctr"/>
            <a:r>
              <a:rPr lang="zh-CN" altLang="en-US" sz="1400" dirty="0">
                <a:latin typeface="+mn-ea"/>
              </a:rPr>
              <a:t>效果反馈</a:t>
            </a:r>
          </a:p>
        </p:txBody>
      </p:sp>
      <p:sp>
        <p:nvSpPr>
          <p:cNvPr id="81" name="矩形: 圆角 80">
            <a:extLst>
              <a:ext uri="{FF2B5EF4-FFF2-40B4-BE49-F238E27FC236}">
                <a16:creationId xmlns:a16="http://schemas.microsoft.com/office/drawing/2014/main" id="{153B937C-D924-5E50-B7AD-BE56E079AFBC}"/>
              </a:ext>
            </a:extLst>
          </p:cNvPr>
          <p:cNvSpPr/>
          <p:nvPr/>
        </p:nvSpPr>
        <p:spPr>
          <a:xfrm>
            <a:off x="1585142" y="2558509"/>
            <a:ext cx="3823840" cy="712356"/>
          </a:xfrm>
          <a:prstGeom prst="roundRect">
            <a:avLst/>
          </a:prstGeom>
          <a:solidFill>
            <a:schemeClr val="bg1"/>
          </a:solidFill>
          <a:ln>
            <a:noFill/>
          </a:ln>
          <a:effectLst>
            <a:outerShdw blurRad="63500" sx="101000" sy="101000" algn="ctr" rotWithShape="0">
              <a:schemeClr val="bg1">
                <a:lumMod val="8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文本框 81">
            <a:extLst>
              <a:ext uri="{FF2B5EF4-FFF2-40B4-BE49-F238E27FC236}">
                <a16:creationId xmlns:a16="http://schemas.microsoft.com/office/drawing/2014/main" id="{65C25C90-413F-03FD-9CDC-E6B53EFE44E9}"/>
              </a:ext>
            </a:extLst>
          </p:cNvPr>
          <p:cNvSpPr txBox="1"/>
          <p:nvPr/>
        </p:nvSpPr>
        <p:spPr>
          <a:xfrm>
            <a:off x="1937812" y="2300779"/>
            <a:ext cx="3118498" cy="403083"/>
          </a:xfrm>
          <a:prstGeom prst="roundRect">
            <a:avLst>
              <a:gd name="adj" fmla="val 50000"/>
            </a:avLst>
          </a:prstGeom>
          <a:gradFill flip="none" rotWithShape="1">
            <a:gsLst>
              <a:gs pos="81000">
                <a:srgbClr val="1480FD">
                  <a:lumMod val="66000"/>
                </a:srgbClr>
              </a:gs>
              <a:gs pos="0">
                <a:srgbClr val="1480FD"/>
              </a:gs>
            </a:gsLst>
            <a:lin ang="0" scaled="0"/>
            <a:tileRect/>
          </a:gradFill>
          <a:ln>
            <a:noFill/>
          </a:ln>
          <a:effectLst>
            <a:outerShdw blurRad="215900" dist="63500" dir="5400000" algn="t" rotWithShape="0">
              <a:srgbClr val="1480FD">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000" dirty="0">
                <a:latin typeface="+mj-ea"/>
                <a:ea typeface="+mj-ea"/>
              </a:rPr>
              <a:t>主要环节</a:t>
            </a:r>
          </a:p>
        </p:txBody>
      </p:sp>
      <p:sp>
        <p:nvSpPr>
          <p:cNvPr id="83" name="文本框 82">
            <a:extLst>
              <a:ext uri="{FF2B5EF4-FFF2-40B4-BE49-F238E27FC236}">
                <a16:creationId xmlns:a16="http://schemas.microsoft.com/office/drawing/2014/main" id="{F7D80A3C-745E-FFB0-29B0-AEA20C0E91DD}"/>
              </a:ext>
            </a:extLst>
          </p:cNvPr>
          <p:cNvSpPr txBox="1"/>
          <p:nvPr/>
        </p:nvSpPr>
        <p:spPr>
          <a:xfrm>
            <a:off x="1368515" y="2797394"/>
            <a:ext cx="4257092" cy="307777"/>
          </a:xfrm>
          <a:prstGeom prst="rect">
            <a:avLst/>
          </a:prstGeom>
          <a:noFill/>
        </p:spPr>
        <p:txBody>
          <a:bodyPr wrap="square" rtlCol="0">
            <a:spAutoFit/>
          </a:bodyPr>
          <a:lstStyle/>
          <a:p>
            <a:pPr algn="ctr"/>
            <a:r>
              <a:rPr lang="zh-CN" altLang="en-US" sz="1400" dirty="0">
                <a:solidFill>
                  <a:srgbClr val="C10000"/>
                </a:solidFill>
                <a:latin typeface="+mj-ea"/>
                <a:ea typeface="+mj-ea"/>
                <a:cs typeface="Times New Roman" panose="02020603050405020304" pitchFamily="18" charset="0"/>
              </a:rPr>
              <a:t>课题二：</a:t>
            </a:r>
            <a:r>
              <a:rPr lang="zh-CN" altLang="en-US" sz="1400" dirty="0">
                <a:latin typeface="+mn-ea"/>
                <a:cs typeface="Times New Roman" panose="02020603050405020304" pitchFamily="18" charset="0"/>
              </a:rPr>
              <a:t>系统全程闭环，质量评价持续改进</a:t>
            </a:r>
          </a:p>
        </p:txBody>
      </p:sp>
      <p:sp>
        <p:nvSpPr>
          <p:cNvPr id="87" name="矩形: 圆角 86">
            <a:extLst>
              <a:ext uri="{FF2B5EF4-FFF2-40B4-BE49-F238E27FC236}">
                <a16:creationId xmlns:a16="http://schemas.microsoft.com/office/drawing/2014/main" id="{707855B9-2470-16F9-020D-27FF36E8A56A}"/>
              </a:ext>
            </a:extLst>
          </p:cNvPr>
          <p:cNvSpPr/>
          <p:nvPr/>
        </p:nvSpPr>
        <p:spPr>
          <a:xfrm>
            <a:off x="6783017" y="2558509"/>
            <a:ext cx="3823840" cy="712356"/>
          </a:xfrm>
          <a:prstGeom prst="roundRect">
            <a:avLst/>
          </a:prstGeom>
          <a:solidFill>
            <a:schemeClr val="bg1"/>
          </a:solidFill>
          <a:ln>
            <a:noFill/>
          </a:ln>
          <a:effectLst>
            <a:outerShdw blurRad="63500" sx="101000" sy="101000" algn="ctr" rotWithShape="0">
              <a:schemeClr val="bg1">
                <a:lumMod val="8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文本框 87">
            <a:extLst>
              <a:ext uri="{FF2B5EF4-FFF2-40B4-BE49-F238E27FC236}">
                <a16:creationId xmlns:a16="http://schemas.microsoft.com/office/drawing/2014/main" id="{8998A709-76D4-5EC6-9A5E-3E0EFA36AAF2}"/>
              </a:ext>
            </a:extLst>
          </p:cNvPr>
          <p:cNvSpPr txBox="1"/>
          <p:nvPr/>
        </p:nvSpPr>
        <p:spPr>
          <a:xfrm>
            <a:off x="7135690" y="2300779"/>
            <a:ext cx="3118498" cy="403083"/>
          </a:xfrm>
          <a:prstGeom prst="roundRect">
            <a:avLst>
              <a:gd name="adj" fmla="val 50000"/>
            </a:avLst>
          </a:prstGeom>
          <a:gradFill flip="none" rotWithShape="1">
            <a:gsLst>
              <a:gs pos="81000">
                <a:srgbClr val="1480FD">
                  <a:lumMod val="66000"/>
                </a:srgbClr>
              </a:gs>
              <a:gs pos="0">
                <a:srgbClr val="1480FD"/>
              </a:gs>
            </a:gsLst>
            <a:lin ang="0" scaled="0"/>
            <a:tileRect/>
          </a:gradFill>
          <a:ln>
            <a:noFill/>
          </a:ln>
          <a:effectLst>
            <a:outerShdw blurRad="215900" dist="63500" dir="5400000" algn="t" rotWithShape="0">
              <a:srgbClr val="1480FD">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000" dirty="0">
                <a:latin typeface="+mj-ea"/>
                <a:ea typeface="+mj-ea"/>
              </a:rPr>
              <a:t>反馈控制</a:t>
            </a:r>
          </a:p>
        </p:txBody>
      </p:sp>
      <p:sp>
        <p:nvSpPr>
          <p:cNvPr id="89" name="文本框 88">
            <a:extLst>
              <a:ext uri="{FF2B5EF4-FFF2-40B4-BE49-F238E27FC236}">
                <a16:creationId xmlns:a16="http://schemas.microsoft.com/office/drawing/2014/main" id="{C20D2C99-6766-EBE4-A52A-AD0FAD941419}"/>
              </a:ext>
            </a:extLst>
          </p:cNvPr>
          <p:cNvSpPr txBox="1"/>
          <p:nvPr/>
        </p:nvSpPr>
        <p:spPr>
          <a:xfrm>
            <a:off x="6566391" y="2797394"/>
            <a:ext cx="4257092" cy="307777"/>
          </a:xfrm>
          <a:prstGeom prst="rect">
            <a:avLst/>
          </a:prstGeom>
          <a:noFill/>
        </p:spPr>
        <p:txBody>
          <a:bodyPr wrap="square" rtlCol="0">
            <a:spAutoFit/>
          </a:bodyPr>
          <a:lstStyle/>
          <a:p>
            <a:pPr algn="ctr"/>
            <a:r>
              <a:rPr lang="zh-CN" altLang="en-US" sz="1400" dirty="0">
                <a:solidFill>
                  <a:srgbClr val="C10000"/>
                </a:solidFill>
                <a:latin typeface="+mj-ea"/>
                <a:ea typeface="+mj-ea"/>
                <a:cs typeface="Times New Roman" panose="02020603050405020304" pitchFamily="18" charset="0"/>
              </a:rPr>
              <a:t>课题三：</a:t>
            </a:r>
            <a:r>
              <a:rPr lang="zh-CN" altLang="en-US" sz="1400" dirty="0">
                <a:latin typeface="+mn-ea"/>
                <a:cs typeface="Times New Roman" panose="02020603050405020304" pitchFamily="18" charset="0"/>
              </a:rPr>
              <a:t>有效性评价及全程质量指标</a:t>
            </a:r>
          </a:p>
        </p:txBody>
      </p:sp>
      <p:sp>
        <p:nvSpPr>
          <p:cNvPr id="90" name="矩形: 圆角 89">
            <a:extLst>
              <a:ext uri="{FF2B5EF4-FFF2-40B4-BE49-F238E27FC236}">
                <a16:creationId xmlns:a16="http://schemas.microsoft.com/office/drawing/2014/main" id="{4159F9A3-13C9-1BC7-DD51-56ACEF3795A1}"/>
              </a:ext>
            </a:extLst>
          </p:cNvPr>
          <p:cNvSpPr/>
          <p:nvPr/>
        </p:nvSpPr>
        <p:spPr>
          <a:xfrm>
            <a:off x="1585143" y="3659373"/>
            <a:ext cx="9021714" cy="2844841"/>
          </a:xfrm>
          <a:prstGeom prst="roundRect">
            <a:avLst>
              <a:gd name="adj" fmla="val 6297"/>
            </a:avLst>
          </a:prstGeom>
          <a:solidFill>
            <a:srgbClr val="1480FD">
              <a:alpha val="11000"/>
            </a:srgbClr>
          </a:solidFill>
          <a:ln>
            <a:solidFill>
              <a:srgbClr val="1480F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4" name="组合 163">
            <a:extLst>
              <a:ext uri="{FF2B5EF4-FFF2-40B4-BE49-F238E27FC236}">
                <a16:creationId xmlns:a16="http://schemas.microsoft.com/office/drawing/2014/main" id="{7B459DAA-A179-4979-8A73-CAF00A60BE9F}"/>
              </a:ext>
            </a:extLst>
          </p:cNvPr>
          <p:cNvGrpSpPr/>
          <p:nvPr/>
        </p:nvGrpSpPr>
        <p:grpSpPr>
          <a:xfrm>
            <a:off x="2101662" y="3286447"/>
            <a:ext cx="2790799" cy="307777"/>
            <a:chOff x="2142256" y="3286447"/>
            <a:chExt cx="2790799" cy="307777"/>
          </a:xfrm>
        </p:grpSpPr>
        <p:sp>
          <p:nvSpPr>
            <p:cNvPr id="91" name="文本框 90">
              <a:extLst>
                <a:ext uri="{FF2B5EF4-FFF2-40B4-BE49-F238E27FC236}">
                  <a16:creationId xmlns:a16="http://schemas.microsoft.com/office/drawing/2014/main" id="{84F89236-54D5-4478-136C-B0F287311139}"/>
                </a:ext>
              </a:extLst>
            </p:cNvPr>
            <p:cNvSpPr txBox="1"/>
            <p:nvPr/>
          </p:nvSpPr>
          <p:spPr>
            <a:xfrm>
              <a:off x="2142256" y="3286447"/>
              <a:ext cx="900988" cy="307777"/>
            </a:xfrm>
            <a:prstGeom prst="rect">
              <a:avLst/>
            </a:prstGeom>
            <a:noFill/>
            <a:ln>
              <a:noFill/>
            </a:ln>
          </p:spPr>
          <p:txBody>
            <a:bodyPr wrap="square" rtlCol="0">
              <a:spAutoFit/>
            </a:bodyPr>
            <a:lstStyle/>
            <a:p>
              <a:pPr algn="ctr"/>
              <a:r>
                <a:rPr lang="zh-CN" altLang="en-US" sz="1400" dirty="0">
                  <a:latin typeface="+mn-ea"/>
                </a:rPr>
                <a:t>应用实践</a:t>
              </a:r>
            </a:p>
          </p:txBody>
        </p:sp>
        <p:sp>
          <p:nvSpPr>
            <p:cNvPr id="92" name="文本框 91">
              <a:extLst>
                <a:ext uri="{FF2B5EF4-FFF2-40B4-BE49-F238E27FC236}">
                  <a16:creationId xmlns:a16="http://schemas.microsoft.com/office/drawing/2014/main" id="{813B05ED-F811-3132-6DA9-3812D3B82253}"/>
                </a:ext>
              </a:extLst>
            </p:cNvPr>
            <p:cNvSpPr txBox="1"/>
            <p:nvPr/>
          </p:nvSpPr>
          <p:spPr>
            <a:xfrm>
              <a:off x="4033072" y="3286447"/>
              <a:ext cx="899983" cy="307777"/>
            </a:xfrm>
            <a:prstGeom prst="rect">
              <a:avLst/>
            </a:prstGeom>
            <a:noFill/>
            <a:ln>
              <a:noFill/>
            </a:ln>
          </p:spPr>
          <p:txBody>
            <a:bodyPr wrap="square" rtlCol="0">
              <a:spAutoFit/>
            </a:bodyPr>
            <a:lstStyle/>
            <a:p>
              <a:pPr algn="ctr"/>
              <a:r>
                <a:rPr lang="zh-CN" altLang="en-US" sz="1400" dirty="0">
                  <a:latin typeface="+mn-ea"/>
                </a:rPr>
                <a:t>验证优化</a:t>
              </a:r>
            </a:p>
          </p:txBody>
        </p:sp>
      </p:grpSp>
      <p:sp>
        <p:nvSpPr>
          <p:cNvPr id="102" name="文本框 101">
            <a:extLst>
              <a:ext uri="{FF2B5EF4-FFF2-40B4-BE49-F238E27FC236}">
                <a16:creationId xmlns:a16="http://schemas.microsoft.com/office/drawing/2014/main" id="{75810CC8-DC38-2B35-44EF-34F5518EA60C}"/>
              </a:ext>
            </a:extLst>
          </p:cNvPr>
          <p:cNvSpPr txBox="1"/>
          <p:nvPr/>
        </p:nvSpPr>
        <p:spPr>
          <a:xfrm>
            <a:off x="5225142" y="3749757"/>
            <a:ext cx="1741716" cy="460375"/>
          </a:xfrm>
          <a:prstGeom prst="rect">
            <a:avLst/>
          </a:prstGeom>
          <a:noFill/>
        </p:spPr>
        <p:txBody>
          <a:bodyPr wrap="square" rtlCol="0">
            <a:spAutoFit/>
          </a:bodyPr>
          <a:lstStyle/>
          <a:p>
            <a:pPr algn="ctr"/>
            <a:r>
              <a:rPr lang="zh-CN" altLang="en-US" sz="2400" dirty="0">
                <a:solidFill>
                  <a:srgbClr val="C10000"/>
                </a:solidFill>
                <a:latin typeface="+mj-ea"/>
                <a:ea typeface="+mj-ea"/>
              </a:rPr>
              <a:t>应用示范</a:t>
            </a:r>
          </a:p>
        </p:txBody>
      </p:sp>
      <p:sp>
        <p:nvSpPr>
          <p:cNvPr id="106" name="矩形: 圆角 105">
            <a:extLst>
              <a:ext uri="{FF2B5EF4-FFF2-40B4-BE49-F238E27FC236}">
                <a16:creationId xmlns:a16="http://schemas.microsoft.com/office/drawing/2014/main" id="{11F84044-77B4-B7F2-4F15-B635E3E8E8D4}"/>
              </a:ext>
            </a:extLst>
          </p:cNvPr>
          <p:cNvSpPr/>
          <p:nvPr/>
        </p:nvSpPr>
        <p:spPr>
          <a:xfrm>
            <a:off x="2841949" y="5666280"/>
            <a:ext cx="6508102" cy="712356"/>
          </a:xfrm>
          <a:prstGeom prst="roundRect">
            <a:avLst/>
          </a:prstGeom>
          <a:solidFill>
            <a:schemeClr val="bg1"/>
          </a:solidFill>
          <a:ln>
            <a:noFill/>
          </a:ln>
          <a:effectLst>
            <a:outerShdw blurRad="63500" sx="101000" sy="101000" algn="ctr" rotWithShape="0">
              <a:schemeClr val="bg1">
                <a:lumMod val="8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文本框 106">
            <a:extLst>
              <a:ext uri="{FF2B5EF4-FFF2-40B4-BE49-F238E27FC236}">
                <a16:creationId xmlns:a16="http://schemas.microsoft.com/office/drawing/2014/main" id="{794EA977-7960-F18D-4710-898CA2A3E2B3}"/>
              </a:ext>
            </a:extLst>
          </p:cNvPr>
          <p:cNvSpPr txBox="1"/>
          <p:nvPr/>
        </p:nvSpPr>
        <p:spPr>
          <a:xfrm>
            <a:off x="4536751" y="5408550"/>
            <a:ext cx="3118498" cy="403083"/>
          </a:xfrm>
          <a:prstGeom prst="roundRect">
            <a:avLst>
              <a:gd name="adj" fmla="val 50000"/>
            </a:avLst>
          </a:prstGeom>
          <a:gradFill flip="none" rotWithShape="1">
            <a:gsLst>
              <a:gs pos="81000">
                <a:srgbClr val="1480FD">
                  <a:lumMod val="66000"/>
                </a:srgbClr>
              </a:gs>
              <a:gs pos="0">
                <a:srgbClr val="1480FD"/>
              </a:gs>
            </a:gsLst>
            <a:lin ang="0" scaled="0"/>
            <a:tileRect/>
          </a:gradFill>
          <a:ln>
            <a:noFill/>
          </a:ln>
          <a:effectLst>
            <a:outerShdw blurRad="215900" dist="63500" dir="5400000" algn="t" rotWithShape="0">
              <a:srgbClr val="1480FD">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000" dirty="0">
                <a:latin typeface="+mj-ea"/>
                <a:ea typeface="+mj-ea"/>
              </a:rPr>
              <a:t>平台建设</a:t>
            </a:r>
          </a:p>
        </p:txBody>
      </p:sp>
      <p:sp>
        <p:nvSpPr>
          <p:cNvPr id="108" name="文本框 107">
            <a:extLst>
              <a:ext uri="{FF2B5EF4-FFF2-40B4-BE49-F238E27FC236}">
                <a16:creationId xmlns:a16="http://schemas.microsoft.com/office/drawing/2014/main" id="{E33EA420-38BF-CE46-28C0-5B1A56FD1453}"/>
              </a:ext>
            </a:extLst>
          </p:cNvPr>
          <p:cNvSpPr txBox="1"/>
          <p:nvPr/>
        </p:nvSpPr>
        <p:spPr>
          <a:xfrm>
            <a:off x="3198586" y="5905165"/>
            <a:ext cx="5794828" cy="369332"/>
          </a:xfrm>
          <a:prstGeom prst="rect">
            <a:avLst/>
          </a:prstGeom>
          <a:noFill/>
        </p:spPr>
        <p:txBody>
          <a:bodyPr wrap="square" rtlCol="0">
            <a:spAutoFit/>
          </a:bodyPr>
          <a:lstStyle/>
          <a:p>
            <a:pPr algn="ctr"/>
            <a:r>
              <a:rPr lang="zh-CN" altLang="zh-CN" dirty="0">
                <a:solidFill>
                  <a:srgbClr val="C10000"/>
                </a:solidFill>
                <a:latin typeface="+mj-ea"/>
                <a:ea typeface="+mj-ea"/>
                <a:cs typeface="Times New Roman" panose="02020603050405020304" pitchFamily="18" charset="0"/>
              </a:rPr>
              <a:t>课题</a:t>
            </a:r>
            <a:r>
              <a:rPr lang="zh-CN" altLang="en-US" dirty="0">
                <a:solidFill>
                  <a:srgbClr val="C10000"/>
                </a:solidFill>
                <a:latin typeface="+mj-ea"/>
                <a:ea typeface="+mj-ea"/>
                <a:cs typeface="Times New Roman" panose="02020603050405020304" pitchFamily="18" charset="0"/>
              </a:rPr>
              <a:t>五：</a:t>
            </a:r>
            <a:r>
              <a:rPr lang="zh-CN" altLang="en-US" sz="1600" dirty="0">
                <a:latin typeface="+mn-ea"/>
                <a:cs typeface="Times New Roman" panose="02020603050405020304" pitchFamily="18" charset="0"/>
              </a:rPr>
              <a:t>综合服务数据库云平台建设</a:t>
            </a:r>
          </a:p>
        </p:txBody>
      </p:sp>
      <p:sp>
        <p:nvSpPr>
          <p:cNvPr id="109" name="矩形: 圆角 108">
            <a:extLst>
              <a:ext uri="{FF2B5EF4-FFF2-40B4-BE49-F238E27FC236}">
                <a16:creationId xmlns:a16="http://schemas.microsoft.com/office/drawing/2014/main" id="{B505BCC4-215C-DD0C-5757-447BCD281903}"/>
              </a:ext>
            </a:extLst>
          </p:cNvPr>
          <p:cNvSpPr/>
          <p:nvPr/>
        </p:nvSpPr>
        <p:spPr>
          <a:xfrm>
            <a:off x="2841949" y="4496113"/>
            <a:ext cx="6508102" cy="712356"/>
          </a:xfrm>
          <a:prstGeom prst="roundRect">
            <a:avLst/>
          </a:prstGeom>
          <a:solidFill>
            <a:schemeClr val="bg1"/>
          </a:solidFill>
          <a:ln>
            <a:noFill/>
          </a:ln>
          <a:effectLst>
            <a:outerShdw blurRad="63500" sx="101000" sy="101000" algn="ctr" rotWithShape="0">
              <a:schemeClr val="bg1">
                <a:lumMod val="8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E345DACD-8435-E610-A5A9-923A29B7163B}"/>
              </a:ext>
            </a:extLst>
          </p:cNvPr>
          <p:cNvSpPr txBox="1"/>
          <p:nvPr/>
        </p:nvSpPr>
        <p:spPr>
          <a:xfrm>
            <a:off x="4536751" y="4238383"/>
            <a:ext cx="3118498" cy="403083"/>
          </a:xfrm>
          <a:prstGeom prst="roundRect">
            <a:avLst>
              <a:gd name="adj" fmla="val 50000"/>
            </a:avLst>
          </a:prstGeom>
          <a:gradFill flip="none" rotWithShape="1">
            <a:gsLst>
              <a:gs pos="81000">
                <a:srgbClr val="1480FD">
                  <a:lumMod val="66000"/>
                </a:srgbClr>
              </a:gs>
              <a:gs pos="0">
                <a:srgbClr val="1480FD"/>
              </a:gs>
            </a:gsLst>
            <a:lin ang="0" scaled="0"/>
            <a:tileRect/>
          </a:gradFill>
          <a:ln>
            <a:noFill/>
          </a:ln>
          <a:effectLst>
            <a:outerShdw blurRad="215900" dist="63500" dir="5400000" algn="t" rotWithShape="0">
              <a:srgbClr val="1480FD">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000" dirty="0">
                <a:latin typeface="+mj-ea"/>
                <a:ea typeface="+mj-ea"/>
              </a:rPr>
              <a:t>技术研发</a:t>
            </a:r>
          </a:p>
        </p:txBody>
      </p:sp>
      <p:sp>
        <p:nvSpPr>
          <p:cNvPr id="127" name="文本框 126">
            <a:extLst>
              <a:ext uri="{FF2B5EF4-FFF2-40B4-BE49-F238E27FC236}">
                <a16:creationId xmlns:a16="http://schemas.microsoft.com/office/drawing/2014/main" id="{97C4775E-DE22-6DF5-71AC-DBF7A7E58024}"/>
              </a:ext>
            </a:extLst>
          </p:cNvPr>
          <p:cNvSpPr txBox="1"/>
          <p:nvPr/>
        </p:nvSpPr>
        <p:spPr>
          <a:xfrm>
            <a:off x="3198586" y="4734998"/>
            <a:ext cx="5794828" cy="369332"/>
          </a:xfrm>
          <a:prstGeom prst="rect">
            <a:avLst/>
          </a:prstGeom>
          <a:noFill/>
        </p:spPr>
        <p:txBody>
          <a:bodyPr wrap="square" rtlCol="0">
            <a:spAutoFit/>
          </a:bodyPr>
          <a:lstStyle>
            <a:defPPr>
              <a:defRPr lang="zh-CN"/>
            </a:defPPr>
            <a:lvl1pPr algn="ctr">
              <a:defRPr sz="2000">
                <a:solidFill>
                  <a:srgbClr val="C10000"/>
                </a:solidFill>
                <a:latin typeface="+mj-ea"/>
                <a:ea typeface="+mj-ea"/>
                <a:cs typeface="Times New Roman" panose="02020603050405020304" pitchFamily="18" charset="0"/>
              </a:defRPr>
            </a:lvl1pPr>
          </a:lstStyle>
          <a:p>
            <a:r>
              <a:rPr lang="zh-CN" altLang="en-US" sz="1800" dirty="0"/>
              <a:t>课题四：</a:t>
            </a:r>
            <a:r>
              <a:rPr lang="zh-CN" altLang="en-US" sz="1600" dirty="0">
                <a:solidFill>
                  <a:schemeClr val="tx1"/>
                </a:solidFill>
                <a:latin typeface="+mn-ea"/>
                <a:ea typeface="+mn-ea"/>
              </a:rPr>
              <a:t>医学自然语言结构化处理系统</a:t>
            </a:r>
          </a:p>
        </p:txBody>
      </p:sp>
      <p:sp>
        <p:nvSpPr>
          <p:cNvPr id="99" name="文本框 98">
            <a:extLst>
              <a:ext uri="{FF2B5EF4-FFF2-40B4-BE49-F238E27FC236}">
                <a16:creationId xmlns:a16="http://schemas.microsoft.com/office/drawing/2014/main" id="{92EBC1F1-8F8D-30CF-6CA4-622EEEA7101F}"/>
              </a:ext>
            </a:extLst>
          </p:cNvPr>
          <p:cNvSpPr txBox="1"/>
          <p:nvPr/>
        </p:nvSpPr>
        <p:spPr>
          <a:xfrm>
            <a:off x="7984779" y="5264971"/>
            <a:ext cx="1128376" cy="307777"/>
          </a:xfrm>
          <a:prstGeom prst="rect">
            <a:avLst/>
          </a:prstGeom>
          <a:noFill/>
          <a:ln>
            <a:noFill/>
          </a:ln>
        </p:spPr>
        <p:txBody>
          <a:bodyPr wrap="square" rtlCol="0">
            <a:spAutoFit/>
          </a:bodyPr>
          <a:lstStyle/>
          <a:p>
            <a:pPr algn="ctr"/>
            <a:r>
              <a:rPr lang="zh-CN" altLang="en-US" sz="1400" dirty="0">
                <a:latin typeface="+mn-ea"/>
              </a:rPr>
              <a:t>建设推广</a:t>
            </a:r>
          </a:p>
        </p:txBody>
      </p:sp>
      <p:sp>
        <p:nvSpPr>
          <p:cNvPr id="100" name="文本框 99">
            <a:extLst>
              <a:ext uri="{FF2B5EF4-FFF2-40B4-BE49-F238E27FC236}">
                <a16:creationId xmlns:a16="http://schemas.microsoft.com/office/drawing/2014/main" id="{D203B83B-649B-7324-9DBD-75E360A44C9F}"/>
              </a:ext>
            </a:extLst>
          </p:cNvPr>
          <p:cNvSpPr txBox="1"/>
          <p:nvPr/>
        </p:nvSpPr>
        <p:spPr>
          <a:xfrm>
            <a:off x="3078844" y="5283486"/>
            <a:ext cx="1128376" cy="307777"/>
          </a:xfrm>
          <a:prstGeom prst="rect">
            <a:avLst/>
          </a:prstGeom>
          <a:noFill/>
          <a:ln>
            <a:noFill/>
          </a:ln>
        </p:spPr>
        <p:txBody>
          <a:bodyPr wrap="square" rtlCol="0">
            <a:spAutoFit/>
          </a:bodyPr>
          <a:lstStyle/>
          <a:p>
            <a:pPr algn="ctr"/>
            <a:r>
              <a:rPr lang="zh-CN" altLang="en-US" sz="1400" dirty="0">
                <a:latin typeface="+mn-ea"/>
              </a:rPr>
              <a:t>专员质控</a:t>
            </a:r>
          </a:p>
        </p:txBody>
      </p:sp>
      <p:sp>
        <p:nvSpPr>
          <p:cNvPr id="137" name="任意多边形: 形状 136">
            <a:extLst>
              <a:ext uri="{FF2B5EF4-FFF2-40B4-BE49-F238E27FC236}">
                <a16:creationId xmlns:a16="http://schemas.microsoft.com/office/drawing/2014/main" id="{36D4A1B6-B823-F816-3326-644C832F7EA2}"/>
              </a:ext>
            </a:extLst>
          </p:cNvPr>
          <p:cNvSpPr/>
          <p:nvPr/>
        </p:nvSpPr>
        <p:spPr>
          <a:xfrm>
            <a:off x="771303" y="1558834"/>
            <a:ext cx="710709" cy="3775166"/>
          </a:xfrm>
          <a:custGeom>
            <a:avLst/>
            <a:gdLst>
              <a:gd name="connsiteX0" fmla="*/ 857794 w 857794"/>
              <a:gd name="connsiteY0" fmla="*/ 0 h 3775166"/>
              <a:gd name="connsiteX1" fmla="*/ 0 w 857794"/>
              <a:gd name="connsiteY1" fmla="*/ 0 h 3775166"/>
              <a:gd name="connsiteX2" fmla="*/ 0 w 857794"/>
              <a:gd name="connsiteY2" fmla="*/ 3775166 h 3775166"/>
              <a:gd name="connsiteX3" fmla="*/ 857794 w 857794"/>
              <a:gd name="connsiteY3" fmla="*/ 3775166 h 3775166"/>
            </a:gdLst>
            <a:ahLst/>
            <a:cxnLst>
              <a:cxn ang="0">
                <a:pos x="connsiteX0" y="connsiteY0"/>
              </a:cxn>
              <a:cxn ang="0">
                <a:pos x="connsiteX1" y="connsiteY1"/>
              </a:cxn>
              <a:cxn ang="0">
                <a:pos x="connsiteX2" y="connsiteY2"/>
              </a:cxn>
              <a:cxn ang="0">
                <a:pos x="connsiteX3" y="connsiteY3"/>
              </a:cxn>
            </a:cxnLst>
            <a:rect l="l" t="t" r="r" b="b"/>
            <a:pathLst>
              <a:path w="857794" h="3775166">
                <a:moveTo>
                  <a:pt x="857794" y="0"/>
                </a:moveTo>
                <a:lnTo>
                  <a:pt x="0" y="0"/>
                </a:lnTo>
                <a:lnTo>
                  <a:pt x="0" y="3775166"/>
                </a:lnTo>
                <a:lnTo>
                  <a:pt x="857794" y="3775166"/>
                </a:lnTo>
              </a:path>
            </a:pathLst>
          </a:custGeom>
          <a:noFill/>
          <a:ln>
            <a:solidFill>
              <a:srgbClr val="1480FD"/>
            </a:solidFill>
            <a:head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4" name="任意多边形: 形状 143">
            <a:extLst>
              <a:ext uri="{FF2B5EF4-FFF2-40B4-BE49-F238E27FC236}">
                <a16:creationId xmlns:a16="http://schemas.microsoft.com/office/drawing/2014/main" id="{0ADE6A55-C226-C850-70D5-51EAC53FD91D}"/>
              </a:ext>
            </a:extLst>
          </p:cNvPr>
          <p:cNvSpPr/>
          <p:nvPr/>
        </p:nvSpPr>
        <p:spPr>
          <a:xfrm flipH="1" flipV="1">
            <a:off x="10709988" y="1558834"/>
            <a:ext cx="710709" cy="3775166"/>
          </a:xfrm>
          <a:custGeom>
            <a:avLst/>
            <a:gdLst>
              <a:gd name="connsiteX0" fmla="*/ 857794 w 857794"/>
              <a:gd name="connsiteY0" fmla="*/ 0 h 3775166"/>
              <a:gd name="connsiteX1" fmla="*/ 0 w 857794"/>
              <a:gd name="connsiteY1" fmla="*/ 0 h 3775166"/>
              <a:gd name="connsiteX2" fmla="*/ 0 w 857794"/>
              <a:gd name="connsiteY2" fmla="*/ 3775166 h 3775166"/>
              <a:gd name="connsiteX3" fmla="*/ 857794 w 857794"/>
              <a:gd name="connsiteY3" fmla="*/ 3775166 h 3775166"/>
            </a:gdLst>
            <a:ahLst/>
            <a:cxnLst>
              <a:cxn ang="0">
                <a:pos x="connsiteX0" y="connsiteY0"/>
              </a:cxn>
              <a:cxn ang="0">
                <a:pos x="connsiteX1" y="connsiteY1"/>
              </a:cxn>
              <a:cxn ang="0">
                <a:pos x="connsiteX2" y="connsiteY2"/>
              </a:cxn>
              <a:cxn ang="0">
                <a:pos x="connsiteX3" y="connsiteY3"/>
              </a:cxn>
            </a:cxnLst>
            <a:rect l="l" t="t" r="r" b="b"/>
            <a:pathLst>
              <a:path w="857794" h="3775166">
                <a:moveTo>
                  <a:pt x="857794" y="0"/>
                </a:moveTo>
                <a:lnTo>
                  <a:pt x="0" y="0"/>
                </a:lnTo>
                <a:lnTo>
                  <a:pt x="0" y="3775166"/>
                </a:lnTo>
                <a:lnTo>
                  <a:pt x="857794" y="3775166"/>
                </a:lnTo>
              </a:path>
            </a:pathLst>
          </a:custGeom>
          <a:noFill/>
          <a:ln>
            <a:solidFill>
              <a:srgbClr val="C00000"/>
            </a:solidFill>
            <a:head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5" name="文本框 144">
            <a:extLst>
              <a:ext uri="{FF2B5EF4-FFF2-40B4-BE49-F238E27FC236}">
                <a16:creationId xmlns:a16="http://schemas.microsoft.com/office/drawing/2014/main" id="{D1019D26-8C10-ECE3-C41A-A5FC9C5F2865}"/>
              </a:ext>
            </a:extLst>
          </p:cNvPr>
          <p:cNvSpPr txBox="1"/>
          <p:nvPr/>
        </p:nvSpPr>
        <p:spPr>
          <a:xfrm>
            <a:off x="10942633" y="2547366"/>
            <a:ext cx="430887" cy="1492931"/>
          </a:xfrm>
          <a:prstGeom prst="rect">
            <a:avLst/>
          </a:prstGeom>
          <a:noFill/>
        </p:spPr>
        <p:txBody>
          <a:bodyPr vert="eaVert" wrap="square" rtlCol="0">
            <a:spAutoFit/>
          </a:bodyPr>
          <a:lstStyle/>
          <a:p>
            <a:r>
              <a:rPr lang="zh-CN" altLang="en-US" sz="1600" dirty="0">
                <a:solidFill>
                  <a:srgbClr val="C10000"/>
                </a:solidFill>
                <a:latin typeface="+mj-ea"/>
                <a:ea typeface="+mj-ea"/>
              </a:rPr>
              <a:t>多组学数据库</a:t>
            </a:r>
          </a:p>
        </p:txBody>
      </p:sp>
      <p:sp>
        <p:nvSpPr>
          <p:cNvPr id="147" name="文本框 146">
            <a:extLst>
              <a:ext uri="{FF2B5EF4-FFF2-40B4-BE49-F238E27FC236}">
                <a16:creationId xmlns:a16="http://schemas.microsoft.com/office/drawing/2014/main" id="{9D879C75-87B7-B194-DFE4-C69E2A56AE9A}"/>
              </a:ext>
            </a:extLst>
          </p:cNvPr>
          <p:cNvSpPr txBox="1"/>
          <p:nvPr/>
        </p:nvSpPr>
        <p:spPr>
          <a:xfrm>
            <a:off x="818481" y="2547366"/>
            <a:ext cx="430887" cy="1492931"/>
          </a:xfrm>
          <a:prstGeom prst="rect">
            <a:avLst/>
          </a:prstGeom>
          <a:noFill/>
        </p:spPr>
        <p:txBody>
          <a:bodyPr vert="eaVert" wrap="square" rtlCol="0">
            <a:spAutoFit/>
          </a:bodyPr>
          <a:lstStyle/>
          <a:p>
            <a:r>
              <a:rPr lang="zh-CN" altLang="en-US" sz="1600" dirty="0">
                <a:solidFill>
                  <a:srgbClr val="1480FD"/>
                </a:solidFill>
                <a:latin typeface="+mj-ea"/>
                <a:ea typeface="+mj-ea"/>
              </a:rPr>
              <a:t>队列数据库</a:t>
            </a:r>
          </a:p>
        </p:txBody>
      </p:sp>
      <p:grpSp>
        <p:nvGrpSpPr>
          <p:cNvPr id="169" name="组合 168">
            <a:extLst>
              <a:ext uri="{FF2B5EF4-FFF2-40B4-BE49-F238E27FC236}">
                <a16:creationId xmlns:a16="http://schemas.microsoft.com/office/drawing/2014/main" id="{84BF84B4-9B8B-F655-536F-9392BB5FF293}"/>
              </a:ext>
            </a:extLst>
          </p:cNvPr>
          <p:cNvGrpSpPr/>
          <p:nvPr/>
        </p:nvGrpSpPr>
        <p:grpSpPr>
          <a:xfrm>
            <a:off x="7299537" y="3286447"/>
            <a:ext cx="2790799" cy="307777"/>
            <a:chOff x="7229933" y="3286447"/>
            <a:chExt cx="2790799" cy="307777"/>
          </a:xfrm>
        </p:grpSpPr>
        <p:sp>
          <p:nvSpPr>
            <p:cNvPr id="153" name="文本框 152">
              <a:extLst>
                <a:ext uri="{FF2B5EF4-FFF2-40B4-BE49-F238E27FC236}">
                  <a16:creationId xmlns:a16="http://schemas.microsoft.com/office/drawing/2014/main" id="{B1275AF9-8ADD-715C-3929-DBE8670BB369}"/>
                </a:ext>
              </a:extLst>
            </p:cNvPr>
            <p:cNvSpPr txBox="1"/>
            <p:nvPr/>
          </p:nvSpPr>
          <p:spPr>
            <a:xfrm>
              <a:off x="7229933" y="3286447"/>
              <a:ext cx="900988" cy="307777"/>
            </a:xfrm>
            <a:prstGeom prst="rect">
              <a:avLst/>
            </a:prstGeom>
            <a:noFill/>
            <a:ln>
              <a:noFill/>
            </a:ln>
          </p:spPr>
          <p:txBody>
            <a:bodyPr wrap="square" rtlCol="0">
              <a:spAutoFit/>
            </a:bodyPr>
            <a:lstStyle/>
            <a:p>
              <a:pPr algn="ctr"/>
              <a:r>
                <a:rPr lang="zh-CN" altLang="en-US" sz="1400" dirty="0">
                  <a:latin typeface="+mn-ea"/>
                </a:rPr>
                <a:t>应用实践</a:t>
              </a:r>
            </a:p>
          </p:txBody>
        </p:sp>
        <p:sp>
          <p:nvSpPr>
            <p:cNvPr id="154" name="文本框 153">
              <a:extLst>
                <a:ext uri="{FF2B5EF4-FFF2-40B4-BE49-F238E27FC236}">
                  <a16:creationId xmlns:a16="http://schemas.microsoft.com/office/drawing/2014/main" id="{2AD6E3AA-2312-1A42-1354-0BA3BD93D726}"/>
                </a:ext>
              </a:extLst>
            </p:cNvPr>
            <p:cNvSpPr txBox="1"/>
            <p:nvPr/>
          </p:nvSpPr>
          <p:spPr>
            <a:xfrm>
              <a:off x="9120749" y="3286447"/>
              <a:ext cx="899983" cy="307777"/>
            </a:xfrm>
            <a:prstGeom prst="rect">
              <a:avLst/>
            </a:prstGeom>
            <a:noFill/>
            <a:ln>
              <a:noFill/>
            </a:ln>
          </p:spPr>
          <p:txBody>
            <a:bodyPr wrap="square" rtlCol="0">
              <a:spAutoFit/>
            </a:bodyPr>
            <a:lstStyle/>
            <a:p>
              <a:pPr algn="ctr"/>
              <a:r>
                <a:rPr lang="zh-CN" altLang="en-US" sz="1400" dirty="0">
                  <a:latin typeface="+mn-ea"/>
                </a:rPr>
                <a:t>验证优化</a:t>
              </a:r>
            </a:p>
          </p:txBody>
        </p:sp>
      </p:grpSp>
      <p:sp>
        <p:nvSpPr>
          <p:cNvPr id="155" name="任意形状 65">
            <a:extLst>
              <a:ext uri="{FF2B5EF4-FFF2-40B4-BE49-F238E27FC236}">
                <a16:creationId xmlns:a16="http://schemas.microsoft.com/office/drawing/2014/main" id="{5ED4A674-21A8-AAFD-7A4C-4B749036DA29}"/>
              </a:ext>
            </a:extLst>
          </p:cNvPr>
          <p:cNvSpPr/>
          <p:nvPr/>
        </p:nvSpPr>
        <p:spPr>
          <a:xfrm flipH="1">
            <a:off x="4486060" y="3882156"/>
            <a:ext cx="915452" cy="186053"/>
          </a:xfrm>
          <a:custGeom>
            <a:avLst/>
            <a:gdLst>
              <a:gd name="connsiteX0" fmla="*/ 0 w 960895"/>
              <a:gd name="connsiteY0" fmla="*/ 147234 h 278970"/>
              <a:gd name="connsiteX1" fmla="*/ 216976 w 960895"/>
              <a:gd name="connsiteY1" fmla="*/ 147234 h 278970"/>
              <a:gd name="connsiteX2" fmla="*/ 309966 w 960895"/>
              <a:gd name="connsiteY2" fmla="*/ 0 h 278970"/>
              <a:gd name="connsiteX3" fmla="*/ 449450 w 960895"/>
              <a:gd name="connsiteY3" fmla="*/ 278970 h 278970"/>
              <a:gd name="connsiteX4" fmla="*/ 557939 w 960895"/>
              <a:gd name="connsiteY4" fmla="*/ 46495 h 278970"/>
              <a:gd name="connsiteX5" fmla="*/ 627681 w 960895"/>
              <a:gd name="connsiteY5" fmla="*/ 193729 h 278970"/>
              <a:gd name="connsiteX6" fmla="*/ 681925 w 960895"/>
              <a:gd name="connsiteY6" fmla="*/ 69743 h 278970"/>
              <a:gd name="connsiteX7" fmla="*/ 720671 w 960895"/>
              <a:gd name="connsiteY7" fmla="*/ 139485 h 278970"/>
              <a:gd name="connsiteX8" fmla="*/ 960895 w 960895"/>
              <a:gd name="connsiteY8" fmla="*/ 139485 h 278970"/>
              <a:gd name="connsiteX0" fmla="*/ 0 w 1372642"/>
              <a:gd name="connsiteY0" fmla="*/ 147234 h 278970"/>
              <a:gd name="connsiteX1" fmla="*/ 216976 w 1372642"/>
              <a:gd name="connsiteY1" fmla="*/ 147234 h 278970"/>
              <a:gd name="connsiteX2" fmla="*/ 309966 w 1372642"/>
              <a:gd name="connsiteY2" fmla="*/ 0 h 278970"/>
              <a:gd name="connsiteX3" fmla="*/ 449450 w 1372642"/>
              <a:gd name="connsiteY3" fmla="*/ 278970 h 278970"/>
              <a:gd name="connsiteX4" fmla="*/ 557939 w 1372642"/>
              <a:gd name="connsiteY4" fmla="*/ 46495 h 278970"/>
              <a:gd name="connsiteX5" fmla="*/ 627681 w 1372642"/>
              <a:gd name="connsiteY5" fmla="*/ 193729 h 278970"/>
              <a:gd name="connsiteX6" fmla="*/ 681925 w 1372642"/>
              <a:gd name="connsiteY6" fmla="*/ 69743 h 278970"/>
              <a:gd name="connsiteX7" fmla="*/ 720671 w 1372642"/>
              <a:gd name="connsiteY7" fmla="*/ 139485 h 278970"/>
              <a:gd name="connsiteX8" fmla="*/ 1372642 w 1372642"/>
              <a:gd name="connsiteY8" fmla="*/ 139485 h 278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2642" h="278970">
                <a:moveTo>
                  <a:pt x="0" y="147234"/>
                </a:moveTo>
                <a:lnTo>
                  <a:pt x="216976" y="147234"/>
                </a:lnTo>
                <a:lnTo>
                  <a:pt x="309966" y="0"/>
                </a:lnTo>
                <a:lnTo>
                  <a:pt x="449450" y="278970"/>
                </a:lnTo>
                <a:lnTo>
                  <a:pt x="557939" y="46495"/>
                </a:lnTo>
                <a:lnTo>
                  <a:pt x="627681" y="193729"/>
                </a:lnTo>
                <a:lnTo>
                  <a:pt x="681925" y="69743"/>
                </a:lnTo>
                <a:lnTo>
                  <a:pt x="720671" y="139485"/>
                </a:lnTo>
                <a:lnTo>
                  <a:pt x="1372642" y="139485"/>
                </a:lnTo>
              </a:path>
            </a:pathLst>
          </a:custGeom>
          <a:noFill/>
          <a:ln w="25400">
            <a:gradFill>
              <a:gsLst>
                <a:gs pos="100000">
                  <a:srgbClr val="C10000">
                    <a:alpha val="0"/>
                  </a:srgbClr>
                </a:gs>
                <a:gs pos="0">
                  <a:srgbClr val="C10000"/>
                </a:gs>
              </a:gsLst>
              <a:lin ang="0" scaled="0"/>
            </a:gradFill>
            <a:head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8" name="任意形状 65">
            <a:extLst>
              <a:ext uri="{FF2B5EF4-FFF2-40B4-BE49-F238E27FC236}">
                <a16:creationId xmlns:a16="http://schemas.microsoft.com/office/drawing/2014/main" id="{4731555E-4308-DFC6-8719-A440A35C9A72}"/>
              </a:ext>
            </a:extLst>
          </p:cNvPr>
          <p:cNvSpPr/>
          <p:nvPr/>
        </p:nvSpPr>
        <p:spPr>
          <a:xfrm>
            <a:off x="6790489" y="3891681"/>
            <a:ext cx="915452" cy="186053"/>
          </a:xfrm>
          <a:custGeom>
            <a:avLst/>
            <a:gdLst>
              <a:gd name="connsiteX0" fmla="*/ 0 w 960895"/>
              <a:gd name="connsiteY0" fmla="*/ 147234 h 278970"/>
              <a:gd name="connsiteX1" fmla="*/ 216976 w 960895"/>
              <a:gd name="connsiteY1" fmla="*/ 147234 h 278970"/>
              <a:gd name="connsiteX2" fmla="*/ 309966 w 960895"/>
              <a:gd name="connsiteY2" fmla="*/ 0 h 278970"/>
              <a:gd name="connsiteX3" fmla="*/ 449450 w 960895"/>
              <a:gd name="connsiteY3" fmla="*/ 278970 h 278970"/>
              <a:gd name="connsiteX4" fmla="*/ 557939 w 960895"/>
              <a:gd name="connsiteY4" fmla="*/ 46495 h 278970"/>
              <a:gd name="connsiteX5" fmla="*/ 627681 w 960895"/>
              <a:gd name="connsiteY5" fmla="*/ 193729 h 278970"/>
              <a:gd name="connsiteX6" fmla="*/ 681925 w 960895"/>
              <a:gd name="connsiteY6" fmla="*/ 69743 h 278970"/>
              <a:gd name="connsiteX7" fmla="*/ 720671 w 960895"/>
              <a:gd name="connsiteY7" fmla="*/ 139485 h 278970"/>
              <a:gd name="connsiteX8" fmla="*/ 960895 w 960895"/>
              <a:gd name="connsiteY8" fmla="*/ 139485 h 278970"/>
              <a:gd name="connsiteX0" fmla="*/ 0 w 1372642"/>
              <a:gd name="connsiteY0" fmla="*/ 147234 h 278970"/>
              <a:gd name="connsiteX1" fmla="*/ 216976 w 1372642"/>
              <a:gd name="connsiteY1" fmla="*/ 147234 h 278970"/>
              <a:gd name="connsiteX2" fmla="*/ 309966 w 1372642"/>
              <a:gd name="connsiteY2" fmla="*/ 0 h 278970"/>
              <a:gd name="connsiteX3" fmla="*/ 449450 w 1372642"/>
              <a:gd name="connsiteY3" fmla="*/ 278970 h 278970"/>
              <a:gd name="connsiteX4" fmla="*/ 557939 w 1372642"/>
              <a:gd name="connsiteY4" fmla="*/ 46495 h 278970"/>
              <a:gd name="connsiteX5" fmla="*/ 627681 w 1372642"/>
              <a:gd name="connsiteY5" fmla="*/ 193729 h 278970"/>
              <a:gd name="connsiteX6" fmla="*/ 681925 w 1372642"/>
              <a:gd name="connsiteY6" fmla="*/ 69743 h 278970"/>
              <a:gd name="connsiteX7" fmla="*/ 720671 w 1372642"/>
              <a:gd name="connsiteY7" fmla="*/ 139485 h 278970"/>
              <a:gd name="connsiteX8" fmla="*/ 1372642 w 1372642"/>
              <a:gd name="connsiteY8" fmla="*/ 139485 h 278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2642" h="278970">
                <a:moveTo>
                  <a:pt x="0" y="147234"/>
                </a:moveTo>
                <a:lnTo>
                  <a:pt x="216976" y="147234"/>
                </a:lnTo>
                <a:lnTo>
                  <a:pt x="309966" y="0"/>
                </a:lnTo>
                <a:lnTo>
                  <a:pt x="449450" y="278970"/>
                </a:lnTo>
                <a:lnTo>
                  <a:pt x="557939" y="46495"/>
                </a:lnTo>
                <a:lnTo>
                  <a:pt x="627681" y="193729"/>
                </a:lnTo>
                <a:lnTo>
                  <a:pt x="681925" y="69743"/>
                </a:lnTo>
                <a:lnTo>
                  <a:pt x="720671" y="139485"/>
                </a:lnTo>
                <a:lnTo>
                  <a:pt x="1372642" y="139485"/>
                </a:lnTo>
              </a:path>
            </a:pathLst>
          </a:custGeom>
          <a:noFill/>
          <a:ln w="25400">
            <a:gradFill>
              <a:gsLst>
                <a:gs pos="100000">
                  <a:srgbClr val="C10000">
                    <a:alpha val="0"/>
                  </a:srgbClr>
                </a:gs>
                <a:gs pos="0">
                  <a:srgbClr val="C10000"/>
                </a:gs>
              </a:gsLst>
              <a:lin ang="0" scaled="0"/>
            </a:gradFill>
            <a:head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nvGrpSpPr>
          <p:cNvPr id="163" name="组合 162">
            <a:extLst>
              <a:ext uri="{FF2B5EF4-FFF2-40B4-BE49-F238E27FC236}">
                <a16:creationId xmlns:a16="http://schemas.microsoft.com/office/drawing/2014/main" id="{3AD34DE2-59E2-ABB0-B54C-21E1C2DF275B}"/>
              </a:ext>
            </a:extLst>
          </p:cNvPr>
          <p:cNvGrpSpPr/>
          <p:nvPr/>
        </p:nvGrpSpPr>
        <p:grpSpPr>
          <a:xfrm>
            <a:off x="2996320" y="3332772"/>
            <a:ext cx="1001484" cy="230210"/>
            <a:chOff x="3062377" y="3325024"/>
            <a:chExt cx="1001484" cy="230210"/>
          </a:xfrm>
        </p:grpSpPr>
        <p:sp>
          <p:nvSpPr>
            <p:cNvPr id="160" name="任意多边形: 形状 159">
              <a:extLst>
                <a:ext uri="{FF2B5EF4-FFF2-40B4-BE49-F238E27FC236}">
                  <a16:creationId xmlns:a16="http://schemas.microsoft.com/office/drawing/2014/main" id="{D7F02332-D876-B627-CAAD-76CAB7855BAF}"/>
                </a:ext>
              </a:extLst>
            </p:cNvPr>
            <p:cNvSpPr/>
            <p:nvPr/>
          </p:nvSpPr>
          <p:spPr>
            <a:xfrm rot="16200000">
              <a:off x="3029626" y="3357775"/>
              <a:ext cx="230210" cy="164708"/>
            </a:xfrm>
            <a:custGeom>
              <a:avLst/>
              <a:gdLst>
                <a:gd name="connsiteX0" fmla="*/ 65541 w 895671"/>
                <a:gd name="connsiteY0" fmla="*/ 0 h 640825"/>
                <a:gd name="connsiteX1" fmla="*/ 111879 w 895671"/>
                <a:gd name="connsiteY1" fmla="*/ 19203 h 640825"/>
                <a:gd name="connsiteX2" fmla="*/ 366744 w 895671"/>
                <a:gd name="connsiteY2" fmla="*/ 274066 h 640825"/>
                <a:gd name="connsiteX3" fmla="*/ 366744 w 895671"/>
                <a:gd name="connsiteY3" fmla="*/ 366744 h 640825"/>
                <a:gd name="connsiteX4" fmla="*/ 111879 w 895671"/>
                <a:gd name="connsiteY4" fmla="*/ 621607 h 640825"/>
                <a:gd name="connsiteX5" fmla="*/ 65541 w 895671"/>
                <a:gd name="connsiteY5" fmla="*/ 640825 h 640825"/>
                <a:gd name="connsiteX6" fmla="*/ 19203 w 895671"/>
                <a:gd name="connsiteY6" fmla="*/ 621607 h 640825"/>
                <a:gd name="connsiteX7" fmla="*/ 19203 w 895671"/>
                <a:gd name="connsiteY7" fmla="*/ 528928 h 640825"/>
                <a:gd name="connsiteX8" fmla="*/ 227727 w 895671"/>
                <a:gd name="connsiteY8" fmla="*/ 320404 h 640825"/>
                <a:gd name="connsiteX9" fmla="*/ 19203 w 895671"/>
                <a:gd name="connsiteY9" fmla="*/ 111880 h 640825"/>
                <a:gd name="connsiteX10" fmla="*/ 19203 w 895671"/>
                <a:gd name="connsiteY10" fmla="*/ 19203 h 640825"/>
                <a:gd name="connsiteX11" fmla="*/ 65541 w 895671"/>
                <a:gd name="connsiteY11" fmla="*/ 0 h 640825"/>
                <a:gd name="connsiteX12" fmla="*/ 575268 w 895671"/>
                <a:gd name="connsiteY12" fmla="*/ 0 h 640825"/>
                <a:gd name="connsiteX13" fmla="*/ 621606 w 895671"/>
                <a:gd name="connsiteY13" fmla="*/ 19203 h 640825"/>
                <a:gd name="connsiteX14" fmla="*/ 876468 w 895671"/>
                <a:gd name="connsiteY14" fmla="*/ 274066 h 640825"/>
                <a:gd name="connsiteX15" fmla="*/ 876468 w 895671"/>
                <a:gd name="connsiteY15" fmla="*/ 366744 h 640825"/>
                <a:gd name="connsiteX16" fmla="*/ 621606 w 895671"/>
                <a:gd name="connsiteY16" fmla="*/ 621607 h 640825"/>
                <a:gd name="connsiteX17" fmla="*/ 575267 w 895671"/>
                <a:gd name="connsiteY17" fmla="*/ 640825 h 640825"/>
                <a:gd name="connsiteX18" fmla="*/ 528929 w 895671"/>
                <a:gd name="connsiteY18" fmla="*/ 621607 h 640825"/>
                <a:gd name="connsiteX19" fmla="*/ 528929 w 895671"/>
                <a:gd name="connsiteY19" fmla="*/ 528928 h 640825"/>
                <a:gd name="connsiteX20" fmla="*/ 737453 w 895671"/>
                <a:gd name="connsiteY20" fmla="*/ 320404 h 640825"/>
                <a:gd name="connsiteX21" fmla="*/ 528929 w 895671"/>
                <a:gd name="connsiteY21" fmla="*/ 111880 h 640825"/>
                <a:gd name="connsiteX22" fmla="*/ 528929 w 895671"/>
                <a:gd name="connsiteY22" fmla="*/ 19203 h 640825"/>
                <a:gd name="connsiteX23" fmla="*/ 575268 w 895671"/>
                <a:gd name="connsiteY23" fmla="*/ 0 h 640825"/>
                <a:gd name="connsiteX24" fmla="*/ 320404 w 895671"/>
                <a:gd name="connsiteY24" fmla="*/ 0 h 640825"/>
                <a:gd name="connsiteX25" fmla="*/ 366744 w 895671"/>
                <a:gd name="connsiteY25" fmla="*/ 19203 h 640825"/>
                <a:gd name="connsiteX26" fmla="*/ 621607 w 895671"/>
                <a:gd name="connsiteY26" fmla="*/ 274066 h 640825"/>
                <a:gd name="connsiteX27" fmla="*/ 621607 w 895671"/>
                <a:gd name="connsiteY27" fmla="*/ 366744 h 640825"/>
                <a:gd name="connsiteX28" fmla="*/ 366744 w 895671"/>
                <a:gd name="connsiteY28" fmla="*/ 621607 h 640825"/>
                <a:gd name="connsiteX29" fmla="*/ 320404 w 895671"/>
                <a:gd name="connsiteY29" fmla="*/ 640825 h 640825"/>
                <a:gd name="connsiteX30" fmla="*/ 274066 w 895671"/>
                <a:gd name="connsiteY30" fmla="*/ 621607 h 640825"/>
                <a:gd name="connsiteX31" fmla="*/ 274066 w 895671"/>
                <a:gd name="connsiteY31" fmla="*/ 528928 h 640825"/>
                <a:gd name="connsiteX32" fmla="*/ 482590 w 895671"/>
                <a:gd name="connsiteY32" fmla="*/ 320404 h 640825"/>
                <a:gd name="connsiteX33" fmla="*/ 274066 w 895671"/>
                <a:gd name="connsiteY33" fmla="*/ 111880 h 640825"/>
                <a:gd name="connsiteX34" fmla="*/ 274066 w 895671"/>
                <a:gd name="connsiteY34" fmla="*/ 19203 h 640825"/>
                <a:gd name="connsiteX35" fmla="*/ 320404 w 895671"/>
                <a:gd name="connsiteY35" fmla="*/ 0 h 64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95671" h="640825">
                  <a:moveTo>
                    <a:pt x="65541" y="0"/>
                  </a:moveTo>
                  <a:cubicBezTo>
                    <a:pt x="82309" y="0"/>
                    <a:pt x="99077" y="6401"/>
                    <a:pt x="111879" y="19203"/>
                  </a:cubicBezTo>
                  <a:lnTo>
                    <a:pt x="366744" y="274066"/>
                  </a:lnTo>
                  <a:cubicBezTo>
                    <a:pt x="392348" y="299670"/>
                    <a:pt x="392348" y="341204"/>
                    <a:pt x="366744" y="366744"/>
                  </a:cubicBezTo>
                  <a:lnTo>
                    <a:pt x="111879" y="621607"/>
                  </a:lnTo>
                  <a:cubicBezTo>
                    <a:pt x="99111" y="634441"/>
                    <a:pt x="82326" y="640825"/>
                    <a:pt x="65541" y="640825"/>
                  </a:cubicBezTo>
                  <a:cubicBezTo>
                    <a:pt x="48756" y="640825"/>
                    <a:pt x="31973" y="634375"/>
                    <a:pt x="19203" y="621607"/>
                  </a:cubicBezTo>
                  <a:cubicBezTo>
                    <a:pt x="-6402" y="596002"/>
                    <a:pt x="-6402" y="554533"/>
                    <a:pt x="19203" y="528928"/>
                  </a:cubicBezTo>
                  <a:lnTo>
                    <a:pt x="227727" y="320404"/>
                  </a:lnTo>
                  <a:lnTo>
                    <a:pt x="19203" y="111880"/>
                  </a:lnTo>
                  <a:cubicBezTo>
                    <a:pt x="-6402" y="86275"/>
                    <a:pt x="-6402" y="44808"/>
                    <a:pt x="19203" y="19203"/>
                  </a:cubicBezTo>
                  <a:cubicBezTo>
                    <a:pt x="32005" y="6401"/>
                    <a:pt x="48773" y="0"/>
                    <a:pt x="65541" y="0"/>
                  </a:cubicBezTo>
                  <a:close/>
                  <a:moveTo>
                    <a:pt x="575268" y="0"/>
                  </a:moveTo>
                  <a:cubicBezTo>
                    <a:pt x="592036" y="0"/>
                    <a:pt x="608803" y="6401"/>
                    <a:pt x="621606" y="19203"/>
                  </a:cubicBezTo>
                  <a:lnTo>
                    <a:pt x="876468" y="274066"/>
                  </a:lnTo>
                  <a:cubicBezTo>
                    <a:pt x="902073" y="299670"/>
                    <a:pt x="902073" y="341138"/>
                    <a:pt x="876468" y="366744"/>
                  </a:cubicBezTo>
                  <a:lnTo>
                    <a:pt x="621606" y="621607"/>
                  </a:lnTo>
                  <a:cubicBezTo>
                    <a:pt x="608836" y="634441"/>
                    <a:pt x="592053" y="640825"/>
                    <a:pt x="575267" y="640825"/>
                  </a:cubicBezTo>
                  <a:cubicBezTo>
                    <a:pt x="558482" y="640825"/>
                    <a:pt x="541697" y="634375"/>
                    <a:pt x="528929" y="621607"/>
                  </a:cubicBezTo>
                  <a:cubicBezTo>
                    <a:pt x="503324" y="596002"/>
                    <a:pt x="503324" y="554533"/>
                    <a:pt x="528929" y="528928"/>
                  </a:cubicBezTo>
                  <a:lnTo>
                    <a:pt x="737453" y="320404"/>
                  </a:lnTo>
                  <a:lnTo>
                    <a:pt x="528929" y="111880"/>
                  </a:lnTo>
                  <a:cubicBezTo>
                    <a:pt x="503324" y="86275"/>
                    <a:pt x="503324" y="44808"/>
                    <a:pt x="528929" y="19203"/>
                  </a:cubicBezTo>
                  <a:cubicBezTo>
                    <a:pt x="541732" y="6401"/>
                    <a:pt x="558500" y="0"/>
                    <a:pt x="575268" y="0"/>
                  </a:cubicBezTo>
                  <a:close/>
                  <a:moveTo>
                    <a:pt x="320404" y="0"/>
                  </a:moveTo>
                  <a:cubicBezTo>
                    <a:pt x="337173" y="0"/>
                    <a:pt x="353941" y="6401"/>
                    <a:pt x="366744" y="19203"/>
                  </a:cubicBezTo>
                  <a:lnTo>
                    <a:pt x="621607" y="274066"/>
                  </a:lnTo>
                  <a:cubicBezTo>
                    <a:pt x="647212" y="299670"/>
                    <a:pt x="647212" y="341204"/>
                    <a:pt x="621607" y="366744"/>
                  </a:cubicBezTo>
                  <a:lnTo>
                    <a:pt x="366744" y="621607"/>
                  </a:lnTo>
                  <a:cubicBezTo>
                    <a:pt x="353974" y="634441"/>
                    <a:pt x="337189" y="640825"/>
                    <a:pt x="320404" y="640825"/>
                  </a:cubicBezTo>
                  <a:cubicBezTo>
                    <a:pt x="303619" y="640825"/>
                    <a:pt x="286836" y="634375"/>
                    <a:pt x="274066" y="621607"/>
                  </a:cubicBezTo>
                  <a:cubicBezTo>
                    <a:pt x="248461" y="596002"/>
                    <a:pt x="248461" y="554533"/>
                    <a:pt x="274066" y="528928"/>
                  </a:cubicBezTo>
                  <a:lnTo>
                    <a:pt x="482590" y="320404"/>
                  </a:lnTo>
                  <a:lnTo>
                    <a:pt x="274066" y="111880"/>
                  </a:lnTo>
                  <a:cubicBezTo>
                    <a:pt x="248461" y="86275"/>
                    <a:pt x="248461" y="44808"/>
                    <a:pt x="274066" y="19203"/>
                  </a:cubicBezTo>
                  <a:cubicBezTo>
                    <a:pt x="286868" y="6401"/>
                    <a:pt x="303636" y="0"/>
                    <a:pt x="320404" y="0"/>
                  </a:cubicBezTo>
                  <a:close/>
                </a:path>
              </a:pathLst>
            </a:custGeom>
            <a:gradFill>
              <a:gsLst>
                <a:gs pos="0">
                  <a:srgbClr val="1480FD">
                    <a:alpha val="0"/>
                  </a:srgbClr>
                </a:gs>
                <a:gs pos="100000">
                  <a:srgbClr val="1480FD">
                    <a:alpha val="25000"/>
                  </a:srgbClr>
                </a:gs>
              </a:gsLst>
              <a:lin ang="0" scaled="0"/>
            </a:gradFill>
            <a:ln w="3575" cap="flat">
              <a:gradFill>
                <a:gsLst>
                  <a:gs pos="0">
                    <a:srgbClr val="1480FD">
                      <a:alpha val="0"/>
                    </a:srgbClr>
                  </a:gs>
                  <a:gs pos="100000">
                    <a:srgbClr val="1480FD"/>
                  </a:gs>
                </a:gsLst>
                <a:lin ang="0" scaled="0"/>
              </a:grad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1" name="任意多边形: 形状 160">
              <a:extLst>
                <a:ext uri="{FF2B5EF4-FFF2-40B4-BE49-F238E27FC236}">
                  <a16:creationId xmlns:a16="http://schemas.microsoft.com/office/drawing/2014/main" id="{BCA83E61-985E-9E9E-F384-1FE4D02138B9}"/>
                </a:ext>
              </a:extLst>
            </p:cNvPr>
            <p:cNvSpPr/>
            <p:nvPr/>
          </p:nvSpPr>
          <p:spPr>
            <a:xfrm rot="5400000" flipV="1">
              <a:off x="3866402" y="3357775"/>
              <a:ext cx="230210" cy="164708"/>
            </a:xfrm>
            <a:custGeom>
              <a:avLst/>
              <a:gdLst>
                <a:gd name="connsiteX0" fmla="*/ 65541 w 895671"/>
                <a:gd name="connsiteY0" fmla="*/ 0 h 640825"/>
                <a:gd name="connsiteX1" fmla="*/ 111879 w 895671"/>
                <a:gd name="connsiteY1" fmla="*/ 19203 h 640825"/>
                <a:gd name="connsiteX2" fmla="*/ 366744 w 895671"/>
                <a:gd name="connsiteY2" fmla="*/ 274066 h 640825"/>
                <a:gd name="connsiteX3" fmla="*/ 366744 w 895671"/>
                <a:gd name="connsiteY3" fmla="*/ 366744 h 640825"/>
                <a:gd name="connsiteX4" fmla="*/ 111879 w 895671"/>
                <a:gd name="connsiteY4" fmla="*/ 621607 h 640825"/>
                <a:gd name="connsiteX5" fmla="*/ 65541 w 895671"/>
                <a:gd name="connsiteY5" fmla="*/ 640825 h 640825"/>
                <a:gd name="connsiteX6" fmla="*/ 19203 w 895671"/>
                <a:gd name="connsiteY6" fmla="*/ 621607 h 640825"/>
                <a:gd name="connsiteX7" fmla="*/ 19203 w 895671"/>
                <a:gd name="connsiteY7" fmla="*/ 528928 h 640825"/>
                <a:gd name="connsiteX8" fmla="*/ 227727 w 895671"/>
                <a:gd name="connsiteY8" fmla="*/ 320404 h 640825"/>
                <a:gd name="connsiteX9" fmla="*/ 19203 w 895671"/>
                <a:gd name="connsiteY9" fmla="*/ 111880 h 640825"/>
                <a:gd name="connsiteX10" fmla="*/ 19203 w 895671"/>
                <a:gd name="connsiteY10" fmla="*/ 19203 h 640825"/>
                <a:gd name="connsiteX11" fmla="*/ 65541 w 895671"/>
                <a:gd name="connsiteY11" fmla="*/ 0 h 640825"/>
                <a:gd name="connsiteX12" fmla="*/ 575268 w 895671"/>
                <a:gd name="connsiteY12" fmla="*/ 0 h 640825"/>
                <a:gd name="connsiteX13" fmla="*/ 621606 w 895671"/>
                <a:gd name="connsiteY13" fmla="*/ 19203 h 640825"/>
                <a:gd name="connsiteX14" fmla="*/ 876468 w 895671"/>
                <a:gd name="connsiteY14" fmla="*/ 274066 h 640825"/>
                <a:gd name="connsiteX15" fmla="*/ 876468 w 895671"/>
                <a:gd name="connsiteY15" fmla="*/ 366744 h 640825"/>
                <a:gd name="connsiteX16" fmla="*/ 621606 w 895671"/>
                <a:gd name="connsiteY16" fmla="*/ 621607 h 640825"/>
                <a:gd name="connsiteX17" fmla="*/ 575267 w 895671"/>
                <a:gd name="connsiteY17" fmla="*/ 640825 h 640825"/>
                <a:gd name="connsiteX18" fmla="*/ 528929 w 895671"/>
                <a:gd name="connsiteY18" fmla="*/ 621607 h 640825"/>
                <a:gd name="connsiteX19" fmla="*/ 528929 w 895671"/>
                <a:gd name="connsiteY19" fmla="*/ 528928 h 640825"/>
                <a:gd name="connsiteX20" fmla="*/ 737453 w 895671"/>
                <a:gd name="connsiteY20" fmla="*/ 320404 h 640825"/>
                <a:gd name="connsiteX21" fmla="*/ 528929 w 895671"/>
                <a:gd name="connsiteY21" fmla="*/ 111880 h 640825"/>
                <a:gd name="connsiteX22" fmla="*/ 528929 w 895671"/>
                <a:gd name="connsiteY22" fmla="*/ 19203 h 640825"/>
                <a:gd name="connsiteX23" fmla="*/ 575268 w 895671"/>
                <a:gd name="connsiteY23" fmla="*/ 0 h 640825"/>
                <a:gd name="connsiteX24" fmla="*/ 320404 w 895671"/>
                <a:gd name="connsiteY24" fmla="*/ 0 h 640825"/>
                <a:gd name="connsiteX25" fmla="*/ 366744 w 895671"/>
                <a:gd name="connsiteY25" fmla="*/ 19203 h 640825"/>
                <a:gd name="connsiteX26" fmla="*/ 621607 w 895671"/>
                <a:gd name="connsiteY26" fmla="*/ 274066 h 640825"/>
                <a:gd name="connsiteX27" fmla="*/ 621607 w 895671"/>
                <a:gd name="connsiteY27" fmla="*/ 366744 h 640825"/>
                <a:gd name="connsiteX28" fmla="*/ 366744 w 895671"/>
                <a:gd name="connsiteY28" fmla="*/ 621607 h 640825"/>
                <a:gd name="connsiteX29" fmla="*/ 320404 w 895671"/>
                <a:gd name="connsiteY29" fmla="*/ 640825 h 640825"/>
                <a:gd name="connsiteX30" fmla="*/ 274066 w 895671"/>
                <a:gd name="connsiteY30" fmla="*/ 621607 h 640825"/>
                <a:gd name="connsiteX31" fmla="*/ 274066 w 895671"/>
                <a:gd name="connsiteY31" fmla="*/ 528928 h 640825"/>
                <a:gd name="connsiteX32" fmla="*/ 482590 w 895671"/>
                <a:gd name="connsiteY32" fmla="*/ 320404 h 640825"/>
                <a:gd name="connsiteX33" fmla="*/ 274066 w 895671"/>
                <a:gd name="connsiteY33" fmla="*/ 111880 h 640825"/>
                <a:gd name="connsiteX34" fmla="*/ 274066 w 895671"/>
                <a:gd name="connsiteY34" fmla="*/ 19203 h 640825"/>
                <a:gd name="connsiteX35" fmla="*/ 320404 w 895671"/>
                <a:gd name="connsiteY35" fmla="*/ 0 h 64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95671" h="640825">
                  <a:moveTo>
                    <a:pt x="65541" y="0"/>
                  </a:moveTo>
                  <a:cubicBezTo>
                    <a:pt x="82309" y="0"/>
                    <a:pt x="99077" y="6401"/>
                    <a:pt x="111879" y="19203"/>
                  </a:cubicBezTo>
                  <a:lnTo>
                    <a:pt x="366744" y="274066"/>
                  </a:lnTo>
                  <a:cubicBezTo>
                    <a:pt x="392348" y="299670"/>
                    <a:pt x="392348" y="341204"/>
                    <a:pt x="366744" y="366744"/>
                  </a:cubicBezTo>
                  <a:lnTo>
                    <a:pt x="111879" y="621607"/>
                  </a:lnTo>
                  <a:cubicBezTo>
                    <a:pt x="99111" y="634441"/>
                    <a:pt x="82326" y="640825"/>
                    <a:pt x="65541" y="640825"/>
                  </a:cubicBezTo>
                  <a:cubicBezTo>
                    <a:pt x="48756" y="640825"/>
                    <a:pt x="31973" y="634375"/>
                    <a:pt x="19203" y="621607"/>
                  </a:cubicBezTo>
                  <a:cubicBezTo>
                    <a:pt x="-6402" y="596002"/>
                    <a:pt x="-6402" y="554533"/>
                    <a:pt x="19203" y="528928"/>
                  </a:cubicBezTo>
                  <a:lnTo>
                    <a:pt x="227727" y="320404"/>
                  </a:lnTo>
                  <a:lnTo>
                    <a:pt x="19203" y="111880"/>
                  </a:lnTo>
                  <a:cubicBezTo>
                    <a:pt x="-6402" y="86275"/>
                    <a:pt x="-6402" y="44808"/>
                    <a:pt x="19203" y="19203"/>
                  </a:cubicBezTo>
                  <a:cubicBezTo>
                    <a:pt x="32005" y="6401"/>
                    <a:pt x="48773" y="0"/>
                    <a:pt x="65541" y="0"/>
                  </a:cubicBezTo>
                  <a:close/>
                  <a:moveTo>
                    <a:pt x="575268" y="0"/>
                  </a:moveTo>
                  <a:cubicBezTo>
                    <a:pt x="592036" y="0"/>
                    <a:pt x="608803" y="6401"/>
                    <a:pt x="621606" y="19203"/>
                  </a:cubicBezTo>
                  <a:lnTo>
                    <a:pt x="876468" y="274066"/>
                  </a:lnTo>
                  <a:cubicBezTo>
                    <a:pt x="902073" y="299670"/>
                    <a:pt x="902073" y="341138"/>
                    <a:pt x="876468" y="366744"/>
                  </a:cubicBezTo>
                  <a:lnTo>
                    <a:pt x="621606" y="621607"/>
                  </a:lnTo>
                  <a:cubicBezTo>
                    <a:pt x="608836" y="634441"/>
                    <a:pt x="592053" y="640825"/>
                    <a:pt x="575267" y="640825"/>
                  </a:cubicBezTo>
                  <a:cubicBezTo>
                    <a:pt x="558482" y="640825"/>
                    <a:pt x="541697" y="634375"/>
                    <a:pt x="528929" y="621607"/>
                  </a:cubicBezTo>
                  <a:cubicBezTo>
                    <a:pt x="503324" y="596002"/>
                    <a:pt x="503324" y="554533"/>
                    <a:pt x="528929" y="528928"/>
                  </a:cubicBezTo>
                  <a:lnTo>
                    <a:pt x="737453" y="320404"/>
                  </a:lnTo>
                  <a:lnTo>
                    <a:pt x="528929" y="111880"/>
                  </a:lnTo>
                  <a:cubicBezTo>
                    <a:pt x="503324" y="86275"/>
                    <a:pt x="503324" y="44808"/>
                    <a:pt x="528929" y="19203"/>
                  </a:cubicBezTo>
                  <a:cubicBezTo>
                    <a:pt x="541732" y="6401"/>
                    <a:pt x="558500" y="0"/>
                    <a:pt x="575268" y="0"/>
                  </a:cubicBezTo>
                  <a:close/>
                  <a:moveTo>
                    <a:pt x="320404" y="0"/>
                  </a:moveTo>
                  <a:cubicBezTo>
                    <a:pt x="337173" y="0"/>
                    <a:pt x="353941" y="6401"/>
                    <a:pt x="366744" y="19203"/>
                  </a:cubicBezTo>
                  <a:lnTo>
                    <a:pt x="621607" y="274066"/>
                  </a:lnTo>
                  <a:cubicBezTo>
                    <a:pt x="647212" y="299670"/>
                    <a:pt x="647212" y="341204"/>
                    <a:pt x="621607" y="366744"/>
                  </a:cubicBezTo>
                  <a:lnTo>
                    <a:pt x="366744" y="621607"/>
                  </a:lnTo>
                  <a:cubicBezTo>
                    <a:pt x="353974" y="634441"/>
                    <a:pt x="337189" y="640825"/>
                    <a:pt x="320404" y="640825"/>
                  </a:cubicBezTo>
                  <a:cubicBezTo>
                    <a:pt x="303619" y="640825"/>
                    <a:pt x="286836" y="634375"/>
                    <a:pt x="274066" y="621607"/>
                  </a:cubicBezTo>
                  <a:cubicBezTo>
                    <a:pt x="248461" y="596002"/>
                    <a:pt x="248461" y="554533"/>
                    <a:pt x="274066" y="528928"/>
                  </a:cubicBezTo>
                  <a:lnTo>
                    <a:pt x="482590" y="320404"/>
                  </a:lnTo>
                  <a:lnTo>
                    <a:pt x="274066" y="111880"/>
                  </a:lnTo>
                  <a:cubicBezTo>
                    <a:pt x="248461" y="86275"/>
                    <a:pt x="248461" y="44808"/>
                    <a:pt x="274066" y="19203"/>
                  </a:cubicBezTo>
                  <a:cubicBezTo>
                    <a:pt x="286868" y="6401"/>
                    <a:pt x="303636" y="0"/>
                    <a:pt x="320404" y="0"/>
                  </a:cubicBezTo>
                  <a:close/>
                </a:path>
              </a:pathLst>
            </a:custGeom>
            <a:gradFill>
              <a:gsLst>
                <a:gs pos="0">
                  <a:srgbClr val="C10000">
                    <a:alpha val="0"/>
                  </a:srgbClr>
                </a:gs>
                <a:gs pos="100000">
                  <a:srgbClr val="C10000">
                    <a:alpha val="25000"/>
                  </a:srgbClr>
                </a:gs>
              </a:gsLst>
              <a:lin ang="0" scaled="0"/>
            </a:gradFill>
            <a:ln w="3575" cap="flat">
              <a:gradFill>
                <a:gsLst>
                  <a:gs pos="0">
                    <a:srgbClr val="C10000">
                      <a:alpha val="0"/>
                    </a:srgbClr>
                  </a:gs>
                  <a:gs pos="100000">
                    <a:srgbClr val="C10000"/>
                  </a:gs>
                </a:gsLst>
                <a:lin ang="0" scaled="0"/>
              </a:grad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sp>
        <p:nvSpPr>
          <p:cNvPr id="166" name="任意多边形: 形状 165">
            <a:extLst>
              <a:ext uri="{FF2B5EF4-FFF2-40B4-BE49-F238E27FC236}">
                <a16:creationId xmlns:a16="http://schemas.microsoft.com/office/drawing/2014/main" id="{C6AE7F86-4F33-2A8A-9621-EECBDDD34005}"/>
              </a:ext>
            </a:extLst>
          </p:cNvPr>
          <p:cNvSpPr/>
          <p:nvPr/>
        </p:nvSpPr>
        <p:spPr>
          <a:xfrm rot="16200000">
            <a:off x="2963569" y="2045733"/>
            <a:ext cx="230210" cy="164708"/>
          </a:xfrm>
          <a:custGeom>
            <a:avLst/>
            <a:gdLst>
              <a:gd name="connsiteX0" fmla="*/ 65541 w 895671"/>
              <a:gd name="connsiteY0" fmla="*/ 0 h 640825"/>
              <a:gd name="connsiteX1" fmla="*/ 111879 w 895671"/>
              <a:gd name="connsiteY1" fmla="*/ 19203 h 640825"/>
              <a:gd name="connsiteX2" fmla="*/ 366744 w 895671"/>
              <a:gd name="connsiteY2" fmla="*/ 274066 h 640825"/>
              <a:gd name="connsiteX3" fmla="*/ 366744 w 895671"/>
              <a:gd name="connsiteY3" fmla="*/ 366744 h 640825"/>
              <a:gd name="connsiteX4" fmla="*/ 111879 w 895671"/>
              <a:gd name="connsiteY4" fmla="*/ 621607 h 640825"/>
              <a:gd name="connsiteX5" fmla="*/ 65541 w 895671"/>
              <a:gd name="connsiteY5" fmla="*/ 640825 h 640825"/>
              <a:gd name="connsiteX6" fmla="*/ 19203 w 895671"/>
              <a:gd name="connsiteY6" fmla="*/ 621607 h 640825"/>
              <a:gd name="connsiteX7" fmla="*/ 19203 w 895671"/>
              <a:gd name="connsiteY7" fmla="*/ 528928 h 640825"/>
              <a:gd name="connsiteX8" fmla="*/ 227727 w 895671"/>
              <a:gd name="connsiteY8" fmla="*/ 320404 h 640825"/>
              <a:gd name="connsiteX9" fmla="*/ 19203 w 895671"/>
              <a:gd name="connsiteY9" fmla="*/ 111880 h 640825"/>
              <a:gd name="connsiteX10" fmla="*/ 19203 w 895671"/>
              <a:gd name="connsiteY10" fmla="*/ 19203 h 640825"/>
              <a:gd name="connsiteX11" fmla="*/ 65541 w 895671"/>
              <a:gd name="connsiteY11" fmla="*/ 0 h 640825"/>
              <a:gd name="connsiteX12" fmla="*/ 575268 w 895671"/>
              <a:gd name="connsiteY12" fmla="*/ 0 h 640825"/>
              <a:gd name="connsiteX13" fmla="*/ 621606 w 895671"/>
              <a:gd name="connsiteY13" fmla="*/ 19203 h 640825"/>
              <a:gd name="connsiteX14" fmla="*/ 876468 w 895671"/>
              <a:gd name="connsiteY14" fmla="*/ 274066 h 640825"/>
              <a:gd name="connsiteX15" fmla="*/ 876468 w 895671"/>
              <a:gd name="connsiteY15" fmla="*/ 366744 h 640825"/>
              <a:gd name="connsiteX16" fmla="*/ 621606 w 895671"/>
              <a:gd name="connsiteY16" fmla="*/ 621607 h 640825"/>
              <a:gd name="connsiteX17" fmla="*/ 575267 w 895671"/>
              <a:gd name="connsiteY17" fmla="*/ 640825 h 640825"/>
              <a:gd name="connsiteX18" fmla="*/ 528929 w 895671"/>
              <a:gd name="connsiteY18" fmla="*/ 621607 h 640825"/>
              <a:gd name="connsiteX19" fmla="*/ 528929 w 895671"/>
              <a:gd name="connsiteY19" fmla="*/ 528928 h 640825"/>
              <a:gd name="connsiteX20" fmla="*/ 737453 w 895671"/>
              <a:gd name="connsiteY20" fmla="*/ 320404 h 640825"/>
              <a:gd name="connsiteX21" fmla="*/ 528929 w 895671"/>
              <a:gd name="connsiteY21" fmla="*/ 111880 h 640825"/>
              <a:gd name="connsiteX22" fmla="*/ 528929 w 895671"/>
              <a:gd name="connsiteY22" fmla="*/ 19203 h 640825"/>
              <a:gd name="connsiteX23" fmla="*/ 575268 w 895671"/>
              <a:gd name="connsiteY23" fmla="*/ 0 h 640825"/>
              <a:gd name="connsiteX24" fmla="*/ 320404 w 895671"/>
              <a:gd name="connsiteY24" fmla="*/ 0 h 640825"/>
              <a:gd name="connsiteX25" fmla="*/ 366744 w 895671"/>
              <a:gd name="connsiteY25" fmla="*/ 19203 h 640825"/>
              <a:gd name="connsiteX26" fmla="*/ 621607 w 895671"/>
              <a:gd name="connsiteY26" fmla="*/ 274066 h 640825"/>
              <a:gd name="connsiteX27" fmla="*/ 621607 w 895671"/>
              <a:gd name="connsiteY27" fmla="*/ 366744 h 640825"/>
              <a:gd name="connsiteX28" fmla="*/ 366744 w 895671"/>
              <a:gd name="connsiteY28" fmla="*/ 621607 h 640825"/>
              <a:gd name="connsiteX29" fmla="*/ 320404 w 895671"/>
              <a:gd name="connsiteY29" fmla="*/ 640825 h 640825"/>
              <a:gd name="connsiteX30" fmla="*/ 274066 w 895671"/>
              <a:gd name="connsiteY30" fmla="*/ 621607 h 640825"/>
              <a:gd name="connsiteX31" fmla="*/ 274066 w 895671"/>
              <a:gd name="connsiteY31" fmla="*/ 528928 h 640825"/>
              <a:gd name="connsiteX32" fmla="*/ 482590 w 895671"/>
              <a:gd name="connsiteY32" fmla="*/ 320404 h 640825"/>
              <a:gd name="connsiteX33" fmla="*/ 274066 w 895671"/>
              <a:gd name="connsiteY33" fmla="*/ 111880 h 640825"/>
              <a:gd name="connsiteX34" fmla="*/ 274066 w 895671"/>
              <a:gd name="connsiteY34" fmla="*/ 19203 h 640825"/>
              <a:gd name="connsiteX35" fmla="*/ 320404 w 895671"/>
              <a:gd name="connsiteY35" fmla="*/ 0 h 64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95671" h="640825">
                <a:moveTo>
                  <a:pt x="65541" y="0"/>
                </a:moveTo>
                <a:cubicBezTo>
                  <a:pt x="82309" y="0"/>
                  <a:pt x="99077" y="6401"/>
                  <a:pt x="111879" y="19203"/>
                </a:cubicBezTo>
                <a:lnTo>
                  <a:pt x="366744" y="274066"/>
                </a:lnTo>
                <a:cubicBezTo>
                  <a:pt x="392348" y="299670"/>
                  <a:pt x="392348" y="341204"/>
                  <a:pt x="366744" y="366744"/>
                </a:cubicBezTo>
                <a:lnTo>
                  <a:pt x="111879" y="621607"/>
                </a:lnTo>
                <a:cubicBezTo>
                  <a:pt x="99111" y="634441"/>
                  <a:pt x="82326" y="640825"/>
                  <a:pt x="65541" y="640825"/>
                </a:cubicBezTo>
                <a:cubicBezTo>
                  <a:pt x="48756" y="640825"/>
                  <a:pt x="31973" y="634375"/>
                  <a:pt x="19203" y="621607"/>
                </a:cubicBezTo>
                <a:cubicBezTo>
                  <a:pt x="-6402" y="596002"/>
                  <a:pt x="-6402" y="554533"/>
                  <a:pt x="19203" y="528928"/>
                </a:cubicBezTo>
                <a:lnTo>
                  <a:pt x="227727" y="320404"/>
                </a:lnTo>
                <a:lnTo>
                  <a:pt x="19203" y="111880"/>
                </a:lnTo>
                <a:cubicBezTo>
                  <a:pt x="-6402" y="86275"/>
                  <a:pt x="-6402" y="44808"/>
                  <a:pt x="19203" y="19203"/>
                </a:cubicBezTo>
                <a:cubicBezTo>
                  <a:pt x="32005" y="6401"/>
                  <a:pt x="48773" y="0"/>
                  <a:pt x="65541" y="0"/>
                </a:cubicBezTo>
                <a:close/>
                <a:moveTo>
                  <a:pt x="575268" y="0"/>
                </a:moveTo>
                <a:cubicBezTo>
                  <a:pt x="592036" y="0"/>
                  <a:pt x="608803" y="6401"/>
                  <a:pt x="621606" y="19203"/>
                </a:cubicBezTo>
                <a:lnTo>
                  <a:pt x="876468" y="274066"/>
                </a:lnTo>
                <a:cubicBezTo>
                  <a:pt x="902073" y="299670"/>
                  <a:pt x="902073" y="341138"/>
                  <a:pt x="876468" y="366744"/>
                </a:cubicBezTo>
                <a:lnTo>
                  <a:pt x="621606" y="621607"/>
                </a:lnTo>
                <a:cubicBezTo>
                  <a:pt x="608836" y="634441"/>
                  <a:pt x="592053" y="640825"/>
                  <a:pt x="575267" y="640825"/>
                </a:cubicBezTo>
                <a:cubicBezTo>
                  <a:pt x="558482" y="640825"/>
                  <a:pt x="541697" y="634375"/>
                  <a:pt x="528929" y="621607"/>
                </a:cubicBezTo>
                <a:cubicBezTo>
                  <a:pt x="503324" y="596002"/>
                  <a:pt x="503324" y="554533"/>
                  <a:pt x="528929" y="528928"/>
                </a:cubicBezTo>
                <a:lnTo>
                  <a:pt x="737453" y="320404"/>
                </a:lnTo>
                <a:lnTo>
                  <a:pt x="528929" y="111880"/>
                </a:lnTo>
                <a:cubicBezTo>
                  <a:pt x="503324" y="86275"/>
                  <a:pt x="503324" y="44808"/>
                  <a:pt x="528929" y="19203"/>
                </a:cubicBezTo>
                <a:cubicBezTo>
                  <a:pt x="541732" y="6401"/>
                  <a:pt x="558500" y="0"/>
                  <a:pt x="575268" y="0"/>
                </a:cubicBezTo>
                <a:close/>
                <a:moveTo>
                  <a:pt x="320404" y="0"/>
                </a:moveTo>
                <a:cubicBezTo>
                  <a:pt x="337173" y="0"/>
                  <a:pt x="353941" y="6401"/>
                  <a:pt x="366744" y="19203"/>
                </a:cubicBezTo>
                <a:lnTo>
                  <a:pt x="621607" y="274066"/>
                </a:lnTo>
                <a:cubicBezTo>
                  <a:pt x="647212" y="299670"/>
                  <a:pt x="647212" y="341204"/>
                  <a:pt x="621607" y="366744"/>
                </a:cubicBezTo>
                <a:lnTo>
                  <a:pt x="366744" y="621607"/>
                </a:lnTo>
                <a:cubicBezTo>
                  <a:pt x="353974" y="634441"/>
                  <a:pt x="337189" y="640825"/>
                  <a:pt x="320404" y="640825"/>
                </a:cubicBezTo>
                <a:cubicBezTo>
                  <a:pt x="303619" y="640825"/>
                  <a:pt x="286836" y="634375"/>
                  <a:pt x="274066" y="621607"/>
                </a:cubicBezTo>
                <a:cubicBezTo>
                  <a:pt x="248461" y="596002"/>
                  <a:pt x="248461" y="554533"/>
                  <a:pt x="274066" y="528928"/>
                </a:cubicBezTo>
                <a:lnTo>
                  <a:pt x="482590" y="320404"/>
                </a:lnTo>
                <a:lnTo>
                  <a:pt x="274066" y="111880"/>
                </a:lnTo>
                <a:cubicBezTo>
                  <a:pt x="248461" y="86275"/>
                  <a:pt x="248461" y="44808"/>
                  <a:pt x="274066" y="19203"/>
                </a:cubicBezTo>
                <a:cubicBezTo>
                  <a:pt x="286868" y="6401"/>
                  <a:pt x="303636" y="0"/>
                  <a:pt x="320404" y="0"/>
                </a:cubicBezTo>
                <a:close/>
              </a:path>
            </a:pathLst>
          </a:custGeom>
          <a:gradFill>
            <a:gsLst>
              <a:gs pos="0">
                <a:srgbClr val="1480FD">
                  <a:alpha val="0"/>
                </a:srgbClr>
              </a:gs>
              <a:gs pos="100000">
                <a:srgbClr val="1480FD">
                  <a:alpha val="25000"/>
                </a:srgbClr>
              </a:gs>
            </a:gsLst>
            <a:lin ang="0" scaled="0"/>
          </a:gradFill>
          <a:ln w="3575" cap="flat">
            <a:gradFill>
              <a:gsLst>
                <a:gs pos="0">
                  <a:srgbClr val="1480FD">
                    <a:alpha val="0"/>
                  </a:srgbClr>
                </a:gs>
                <a:gs pos="100000">
                  <a:srgbClr val="1480FD"/>
                </a:gs>
              </a:gsLst>
              <a:lin ang="0" scaled="0"/>
            </a:grad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7" name="任意多边形: 形状 166">
            <a:extLst>
              <a:ext uri="{FF2B5EF4-FFF2-40B4-BE49-F238E27FC236}">
                <a16:creationId xmlns:a16="http://schemas.microsoft.com/office/drawing/2014/main" id="{938EBD4C-76DB-6E8A-C42C-DB6130130F89}"/>
              </a:ext>
            </a:extLst>
          </p:cNvPr>
          <p:cNvSpPr/>
          <p:nvPr/>
        </p:nvSpPr>
        <p:spPr>
          <a:xfrm rot="5400000" flipV="1">
            <a:off x="3800345" y="2045733"/>
            <a:ext cx="230210" cy="164708"/>
          </a:xfrm>
          <a:custGeom>
            <a:avLst/>
            <a:gdLst>
              <a:gd name="connsiteX0" fmla="*/ 65541 w 895671"/>
              <a:gd name="connsiteY0" fmla="*/ 0 h 640825"/>
              <a:gd name="connsiteX1" fmla="*/ 111879 w 895671"/>
              <a:gd name="connsiteY1" fmla="*/ 19203 h 640825"/>
              <a:gd name="connsiteX2" fmla="*/ 366744 w 895671"/>
              <a:gd name="connsiteY2" fmla="*/ 274066 h 640825"/>
              <a:gd name="connsiteX3" fmla="*/ 366744 w 895671"/>
              <a:gd name="connsiteY3" fmla="*/ 366744 h 640825"/>
              <a:gd name="connsiteX4" fmla="*/ 111879 w 895671"/>
              <a:gd name="connsiteY4" fmla="*/ 621607 h 640825"/>
              <a:gd name="connsiteX5" fmla="*/ 65541 w 895671"/>
              <a:gd name="connsiteY5" fmla="*/ 640825 h 640825"/>
              <a:gd name="connsiteX6" fmla="*/ 19203 w 895671"/>
              <a:gd name="connsiteY6" fmla="*/ 621607 h 640825"/>
              <a:gd name="connsiteX7" fmla="*/ 19203 w 895671"/>
              <a:gd name="connsiteY7" fmla="*/ 528928 h 640825"/>
              <a:gd name="connsiteX8" fmla="*/ 227727 w 895671"/>
              <a:gd name="connsiteY8" fmla="*/ 320404 h 640825"/>
              <a:gd name="connsiteX9" fmla="*/ 19203 w 895671"/>
              <a:gd name="connsiteY9" fmla="*/ 111880 h 640825"/>
              <a:gd name="connsiteX10" fmla="*/ 19203 w 895671"/>
              <a:gd name="connsiteY10" fmla="*/ 19203 h 640825"/>
              <a:gd name="connsiteX11" fmla="*/ 65541 w 895671"/>
              <a:gd name="connsiteY11" fmla="*/ 0 h 640825"/>
              <a:gd name="connsiteX12" fmla="*/ 575268 w 895671"/>
              <a:gd name="connsiteY12" fmla="*/ 0 h 640825"/>
              <a:gd name="connsiteX13" fmla="*/ 621606 w 895671"/>
              <a:gd name="connsiteY13" fmla="*/ 19203 h 640825"/>
              <a:gd name="connsiteX14" fmla="*/ 876468 w 895671"/>
              <a:gd name="connsiteY14" fmla="*/ 274066 h 640825"/>
              <a:gd name="connsiteX15" fmla="*/ 876468 w 895671"/>
              <a:gd name="connsiteY15" fmla="*/ 366744 h 640825"/>
              <a:gd name="connsiteX16" fmla="*/ 621606 w 895671"/>
              <a:gd name="connsiteY16" fmla="*/ 621607 h 640825"/>
              <a:gd name="connsiteX17" fmla="*/ 575267 w 895671"/>
              <a:gd name="connsiteY17" fmla="*/ 640825 h 640825"/>
              <a:gd name="connsiteX18" fmla="*/ 528929 w 895671"/>
              <a:gd name="connsiteY18" fmla="*/ 621607 h 640825"/>
              <a:gd name="connsiteX19" fmla="*/ 528929 w 895671"/>
              <a:gd name="connsiteY19" fmla="*/ 528928 h 640825"/>
              <a:gd name="connsiteX20" fmla="*/ 737453 w 895671"/>
              <a:gd name="connsiteY20" fmla="*/ 320404 h 640825"/>
              <a:gd name="connsiteX21" fmla="*/ 528929 w 895671"/>
              <a:gd name="connsiteY21" fmla="*/ 111880 h 640825"/>
              <a:gd name="connsiteX22" fmla="*/ 528929 w 895671"/>
              <a:gd name="connsiteY22" fmla="*/ 19203 h 640825"/>
              <a:gd name="connsiteX23" fmla="*/ 575268 w 895671"/>
              <a:gd name="connsiteY23" fmla="*/ 0 h 640825"/>
              <a:gd name="connsiteX24" fmla="*/ 320404 w 895671"/>
              <a:gd name="connsiteY24" fmla="*/ 0 h 640825"/>
              <a:gd name="connsiteX25" fmla="*/ 366744 w 895671"/>
              <a:gd name="connsiteY25" fmla="*/ 19203 h 640825"/>
              <a:gd name="connsiteX26" fmla="*/ 621607 w 895671"/>
              <a:gd name="connsiteY26" fmla="*/ 274066 h 640825"/>
              <a:gd name="connsiteX27" fmla="*/ 621607 w 895671"/>
              <a:gd name="connsiteY27" fmla="*/ 366744 h 640825"/>
              <a:gd name="connsiteX28" fmla="*/ 366744 w 895671"/>
              <a:gd name="connsiteY28" fmla="*/ 621607 h 640825"/>
              <a:gd name="connsiteX29" fmla="*/ 320404 w 895671"/>
              <a:gd name="connsiteY29" fmla="*/ 640825 h 640825"/>
              <a:gd name="connsiteX30" fmla="*/ 274066 w 895671"/>
              <a:gd name="connsiteY30" fmla="*/ 621607 h 640825"/>
              <a:gd name="connsiteX31" fmla="*/ 274066 w 895671"/>
              <a:gd name="connsiteY31" fmla="*/ 528928 h 640825"/>
              <a:gd name="connsiteX32" fmla="*/ 482590 w 895671"/>
              <a:gd name="connsiteY32" fmla="*/ 320404 h 640825"/>
              <a:gd name="connsiteX33" fmla="*/ 274066 w 895671"/>
              <a:gd name="connsiteY33" fmla="*/ 111880 h 640825"/>
              <a:gd name="connsiteX34" fmla="*/ 274066 w 895671"/>
              <a:gd name="connsiteY34" fmla="*/ 19203 h 640825"/>
              <a:gd name="connsiteX35" fmla="*/ 320404 w 895671"/>
              <a:gd name="connsiteY35" fmla="*/ 0 h 64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95671" h="640825">
                <a:moveTo>
                  <a:pt x="65541" y="0"/>
                </a:moveTo>
                <a:cubicBezTo>
                  <a:pt x="82309" y="0"/>
                  <a:pt x="99077" y="6401"/>
                  <a:pt x="111879" y="19203"/>
                </a:cubicBezTo>
                <a:lnTo>
                  <a:pt x="366744" y="274066"/>
                </a:lnTo>
                <a:cubicBezTo>
                  <a:pt x="392348" y="299670"/>
                  <a:pt x="392348" y="341204"/>
                  <a:pt x="366744" y="366744"/>
                </a:cubicBezTo>
                <a:lnTo>
                  <a:pt x="111879" y="621607"/>
                </a:lnTo>
                <a:cubicBezTo>
                  <a:pt x="99111" y="634441"/>
                  <a:pt x="82326" y="640825"/>
                  <a:pt x="65541" y="640825"/>
                </a:cubicBezTo>
                <a:cubicBezTo>
                  <a:pt x="48756" y="640825"/>
                  <a:pt x="31973" y="634375"/>
                  <a:pt x="19203" y="621607"/>
                </a:cubicBezTo>
                <a:cubicBezTo>
                  <a:pt x="-6402" y="596002"/>
                  <a:pt x="-6402" y="554533"/>
                  <a:pt x="19203" y="528928"/>
                </a:cubicBezTo>
                <a:lnTo>
                  <a:pt x="227727" y="320404"/>
                </a:lnTo>
                <a:lnTo>
                  <a:pt x="19203" y="111880"/>
                </a:lnTo>
                <a:cubicBezTo>
                  <a:pt x="-6402" y="86275"/>
                  <a:pt x="-6402" y="44808"/>
                  <a:pt x="19203" y="19203"/>
                </a:cubicBezTo>
                <a:cubicBezTo>
                  <a:pt x="32005" y="6401"/>
                  <a:pt x="48773" y="0"/>
                  <a:pt x="65541" y="0"/>
                </a:cubicBezTo>
                <a:close/>
                <a:moveTo>
                  <a:pt x="575268" y="0"/>
                </a:moveTo>
                <a:cubicBezTo>
                  <a:pt x="592036" y="0"/>
                  <a:pt x="608803" y="6401"/>
                  <a:pt x="621606" y="19203"/>
                </a:cubicBezTo>
                <a:lnTo>
                  <a:pt x="876468" y="274066"/>
                </a:lnTo>
                <a:cubicBezTo>
                  <a:pt x="902073" y="299670"/>
                  <a:pt x="902073" y="341138"/>
                  <a:pt x="876468" y="366744"/>
                </a:cubicBezTo>
                <a:lnTo>
                  <a:pt x="621606" y="621607"/>
                </a:lnTo>
                <a:cubicBezTo>
                  <a:pt x="608836" y="634441"/>
                  <a:pt x="592053" y="640825"/>
                  <a:pt x="575267" y="640825"/>
                </a:cubicBezTo>
                <a:cubicBezTo>
                  <a:pt x="558482" y="640825"/>
                  <a:pt x="541697" y="634375"/>
                  <a:pt x="528929" y="621607"/>
                </a:cubicBezTo>
                <a:cubicBezTo>
                  <a:pt x="503324" y="596002"/>
                  <a:pt x="503324" y="554533"/>
                  <a:pt x="528929" y="528928"/>
                </a:cubicBezTo>
                <a:lnTo>
                  <a:pt x="737453" y="320404"/>
                </a:lnTo>
                <a:lnTo>
                  <a:pt x="528929" y="111880"/>
                </a:lnTo>
                <a:cubicBezTo>
                  <a:pt x="503324" y="86275"/>
                  <a:pt x="503324" y="44808"/>
                  <a:pt x="528929" y="19203"/>
                </a:cubicBezTo>
                <a:cubicBezTo>
                  <a:pt x="541732" y="6401"/>
                  <a:pt x="558500" y="0"/>
                  <a:pt x="575268" y="0"/>
                </a:cubicBezTo>
                <a:close/>
                <a:moveTo>
                  <a:pt x="320404" y="0"/>
                </a:moveTo>
                <a:cubicBezTo>
                  <a:pt x="337173" y="0"/>
                  <a:pt x="353941" y="6401"/>
                  <a:pt x="366744" y="19203"/>
                </a:cubicBezTo>
                <a:lnTo>
                  <a:pt x="621607" y="274066"/>
                </a:lnTo>
                <a:cubicBezTo>
                  <a:pt x="647212" y="299670"/>
                  <a:pt x="647212" y="341204"/>
                  <a:pt x="621607" y="366744"/>
                </a:cubicBezTo>
                <a:lnTo>
                  <a:pt x="366744" y="621607"/>
                </a:lnTo>
                <a:cubicBezTo>
                  <a:pt x="353974" y="634441"/>
                  <a:pt x="337189" y="640825"/>
                  <a:pt x="320404" y="640825"/>
                </a:cubicBezTo>
                <a:cubicBezTo>
                  <a:pt x="303619" y="640825"/>
                  <a:pt x="286836" y="634375"/>
                  <a:pt x="274066" y="621607"/>
                </a:cubicBezTo>
                <a:cubicBezTo>
                  <a:pt x="248461" y="596002"/>
                  <a:pt x="248461" y="554533"/>
                  <a:pt x="274066" y="528928"/>
                </a:cubicBezTo>
                <a:lnTo>
                  <a:pt x="482590" y="320404"/>
                </a:lnTo>
                <a:lnTo>
                  <a:pt x="274066" y="111880"/>
                </a:lnTo>
                <a:cubicBezTo>
                  <a:pt x="248461" y="86275"/>
                  <a:pt x="248461" y="44808"/>
                  <a:pt x="274066" y="19203"/>
                </a:cubicBezTo>
                <a:cubicBezTo>
                  <a:pt x="286868" y="6401"/>
                  <a:pt x="303636" y="0"/>
                  <a:pt x="320404" y="0"/>
                </a:cubicBezTo>
                <a:close/>
              </a:path>
            </a:pathLst>
          </a:custGeom>
          <a:gradFill>
            <a:gsLst>
              <a:gs pos="0">
                <a:srgbClr val="C10000">
                  <a:alpha val="0"/>
                </a:srgbClr>
              </a:gs>
              <a:gs pos="100000">
                <a:srgbClr val="C10000">
                  <a:alpha val="25000"/>
                </a:srgbClr>
              </a:gs>
            </a:gsLst>
            <a:lin ang="0" scaled="0"/>
          </a:gradFill>
          <a:ln w="3575" cap="flat">
            <a:gradFill>
              <a:gsLst>
                <a:gs pos="0">
                  <a:srgbClr val="C10000">
                    <a:alpha val="0"/>
                  </a:srgbClr>
                </a:gs>
                <a:gs pos="100000">
                  <a:srgbClr val="C10000"/>
                </a:gs>
              </a:gsLst>
              <a:lin ang="0" scaled="0"/>
            </a:grad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nvGrpSpPr>
          <p:cNvPr id="171" name="组合 170">
            <a:extLst>
              <a:ext uri="{FF2B5EF4-FFF2-40B4-BE49-F238E27FC236}">
                <a16:creationId xmlns:a16="http://schemas.microsoft.com/office/drawing/2014/main" id="{256E1BB2-521D-12CD-D9D3-2A5D63F204C0}"/>
              </a:ext>
            </a:extLst>
          </p:cNvPr>
          <p:cNvGrpSpPr/>
          <p:nvPr/>
        </p:nvGrpSpPr>
        <p:grpSpPr>
          <a:xfrm>
            <a:off x="8194195" y="2012982"/>
            <a:ext cx="1001484" cy="230210"/>
            <a:chOff x="3062377" y="3325024"/>
            <a:chExt cx="1001484" cy="230210"/>
          </a:xfrm>
        </p:grpSpPr>
        <p:sp>
          <p:nvSpPr>
            <p:cNvPr id="172" name="任意多边形: 形状 171">
              <a:extLst>
                <a:ext uri="{FF2B5EF4-FFF2-40B4-BE49-F238E27FC236}">
                  <a16:creationId xmlns:a16="http://schemas.microsoft.com/office/drawing/2014/main" id="{E6F1DF82-116B-5019-5F84-3A7733CC0976}"/>
                </a:ext>
              </a:extLst>
            </p:cNvPr>
            <p:cNvSpPr/>
            <p:nvPr/>
          </p:nvSpPr>
          <p:spPr>
            <a:xfrm rot="16200000">
              <a:off x="3029626" y="3357775"/>
              <a:ext cx="230210" cy="164708"/>
            </a:xfrm>
            <a:custGeom>
              <a:avLst/>
              <a:gdLst>
                <a:gd name="connsiteX0" fmla="*/ 65541 w 895671"/>
                <a:gd name="connsiteY0" fmla="*/ 0 h 640825"/>
                <a:gd name="connsiteX1" fmla="*/ 111879 w 895671"/>
                <a:gd name="connsiteY1" fmla="*/ 19203 h 640825"/>
                <a:gd name="connsiteX2" fmla="*/ 366744 w 895671"/>
                <a:gd name="connsiteY2" fmla="*/ 274066 h 640825"/>
                <a:gd name="connsiteX3" fmla="*/ 366744 w 895671"/>
                <a:gd name="connsiteY3" fmla="*/ 366744 h 640825"/>
                <a:gd name="connsiteX4" fmla="*/ 111879 w 895671"/>
                <a:gd name="connsiteY4" fmla="*/ 621607 h 640825"/>
                <a:gd name="connsiteX5" fmla="*/ 65541 w 895671"/>
                <a:gd name="connsiteY5" fmla="*/ 640825 h 640825"/>
                <a:gd name="connsiteX6" fmla="*/ 19203 w 895671"/>
                <a:gd name="connsiteY6" fmla="*/ 621607 h 640825"/>
                <a:gd name="connsiteX7" fmla="*/ 19203 w 895671"/>
                <a:gd name="connsiteY7" fmla="*/ 528928 h 640825"/>
                <a:gd name="connsiteX8" fmla="*/ 227727 w 895671"/>
                <a:gd name="connsiteY8" fmla="*/ 320404 h 640825"/>
                <a:gd name="connsiteX9" fmla="*/ 19203 w 895671"/>
                <a:gd name="connsiteY9" fmla="*/ 111880 h 640825"/>
                <a:gd name="connsiteX10" fmla="*/ 19203 w 895671"/>
                <a:gd name="connsiteY10" fmla="*/ 19203 h 640825"/>
                <a:gd name="connsiteX11" fmla="*/ 65541 w 895671"/>
                <a:gd name="connsiteY11" fmla="*/ 0 h 640825"/>
                <a:gd name="connsiteX12" fmla="*/ 575268 w 895671"/>
                <a:gd name="connsiteY12" fmla="*/ 0 h 640825"/>
                <a:gd name="connsiteX13" fmla="*/ 621606 w 895671"/>
                <a:gd name="connsiteY13" fmla="*/ 19203 h 640825"/>
                <a:gd name="connsiteX14" fmla="*/ 876468 w 895671"/>
                <a:gd name="connsiteY14" fmla="*/ 274066 h 640825"/>
                <a:gd name="connsiteX15" fmla="*/ 876468 w 895671"/>
                <a:gd name="connsiteY15" fmla="*/ 366744 h 640825"/>
                <a:gd name="connsiteX16" fmla="*/ 621606 w 895671"/>
                <a:gd name="connsiteY16" fmla="*/ 621607 h 640825"/>
                <a:gd name="connsiteX17" fmla="*/ 575267 w 895671"/>
                <a:gd name="connsiteY17" fmla="*/ 640825 h 640825"/>
                <a:gd name="connsiteX18" fmla="*/ 528929 w 895671"/>
                <a:gd name="connsiteY18" fmla="*/ 621607 h 640825"/>
                <a:gd name="connsiteX19" fmla="*/ 528929 w 895671"/>
                <a:gd name="connsiteY19" fmla="*/ 528928 h 640825"/>
                <a:gd name="connsiteX20" fmla="*/ 737453 w 895671"/>
                <a:gd name="connsiteY20" fmla="*/ 320404 h 640825"/>
                <a:gd name="connsiteX21" fmla="*/ 528929 w 895671"/>
                <a:gd name="connsiteY21" fmla="*/ 111880 h 640825"/>
                <a:gd name="connsiteX22" fmla="*/ 528929 w 895671"/>
                <a:gd name="connsiteY22" fmla="*/ 19203 h 640825"/>
                <a:gd name="connsiteX23" fmla="*/ 575268 w 895671"/>
                <a:gd name="connsiteY23" fmla="*/ 0 h 640825"/>
                <a:gd name="connsiteX24" fmla="*/ 320404 w 895671"/>
                <a:gd name="connsiteY24" fmla="*/ 0 h 640825"/>
                <a:gd name="connsiteX25" fmla="*/ 366744 w 895671"/>
                <a:gd name="connsiteY25" fmla="*/ 19203 h 640825"/>
                <a:gd name="connsiteX26" fmla="*/ 621607 w 895671"/>
                <a:gd name="connsiteY26" fmla="*/ 274066 h 640825"/>
                <a:gd name="connsiteX27" fmla="*/ 621607 w 895671"/>
                <a:gd name="connsiteY27" fmla="*/ 366744 h 640825"/>
                <a:gd name="connsiteX28" fmla="*/ 366744 w 895671"/>
                <a:gd name="connsiteY28" fmla="*/ 621607 h 640825"/>
                <a:gd name="connsiteX29" fmla="*/ 320404 w 895671"/>
                <a:gd name="connsiteY29" fmla="*/ 640825 h 640825"/>
                <a:gd name="connsiteX30" fmla="*/ 274066 w 895671"/>
                <a:gd name="connsiteY30" fmla="*/ 621607 h 640825"/>
                <a:gd name="connsiteX31" fmla="*/ 274066 w 895671"/>
                <a:gd name="connsiteY31" fmla="*/ 528928 h 640825"/>
                <a:gd name="connsiteX32" fmla="*/ 482590 w 895671"/>
                <a:gd name="connsiteY32" fmla="*/ 320404 h 640825"/>
                <a:gd name="connsiteX33" fmla="*/ 274066 w 895671"/>
                <a:gd name="connsiteY33" fmla="*/ 111880 h 640825"/>
                <a:gd name="connsiteX34" fmla="*/ 274066 w 895671"/>
                <a:gd name="connsiteY34" fmla="*/ 19203 h 640825"/>
                <a:gd name="connsiteX35" fmla="*/ 320404 w 895671"/>
                <a:gd name="connsiteY35" fmla="*/ 0 h 64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95671" h="640825">
                  <a:moveTo>
                    <a:pt x="65541" y="0"/>
                  </a:moveTo>
                  <a:cubicBezTo>
                    <a:pt x="82309" y="0"/>
                    <a:pt x="99077" y="6401"/>
                    <a:pt x="111879" y="19203"/>
                  </a:cubicBezTo>
                  <a:lnTo>
                    <a:pt x="366744" y="274066"/>
                  </a:lnTo>
                  <a:cubicBezTo>
                    <a:pt x="392348" y="299670"/>
                    <a:pt x="392348" y="341204"/>
                    <a:pt x="366744" y="366744"/>
                  </a:cubicBezTo>
                  <a:lnTo>
                    <a:pt x="111879" y="621607"/>
                  </a:lnTo>
                  <a:cubicBezTo>
                    <a:pt x="99111" y="634441"/>
                    <a:pt x="82326" y="640825"/>
                    <a:pt x="65541" y="640825"/>
                  </a:cubicBezTo>
                  <a:cubicBezTo>
                    <a:pt x="48756" y="640825"/>
                    <a:pt x="31973" y="634375"/>
                    <a:pt x="19203" y="621607"/>
                  </a:cubicBezTo>
                  <a:cubicBezTo>
                    <a:pt x="-6402" y="596002"/>
                    <a:pt x="-6402" y="554533"/>
                    <a:pt x="19203" y="528928"/>
                  </a:cubicBezTo>
                  <a:lnTo>
                    <a:pt x="227727" y="320404"/>
                  </a:lnTo>
                  <a:lnTo>
                    <a:pt x="19203" y="111880"/>
                  </a:lnTo>
                  <a:cubicBezTo>
                    <a:pt x="-6402" y="86275"/>
                    <a:pt x="-6402" y="44808"/>
                    <a:pt x="19203" y="19203"/>
                  </a:cubicBezTo>
                  <a:cubicBezTo>
                    <a:pt x="32005" y="6401"/>
                    <a:pt x="48773" y="0"/>
                    <a:pt x="65541" y="0"/>
                  </a:cubicBezTo>
                  <a:close/>
                  <a:moveTo>
                    <a:pt x="575268" y="0"/>
                  </a:moveTo>
                  <a:cubicBezTo>
                    <a:pt x="592036" y="0"/>
                    <a:pt x="608803" y="6401"/>
                    <a:pt x="621606" y="19203"/>
                  </a:cubicBezTo>
                  <a:lnTo>
                    <a:pt x="876468" y="274066"/>
                  </a:lnTo>
                  <a:cubicBezTo>
                    <a:pt x="902073" y="299670"/>
                    <a:pt x="902073" y="341138"/>
                    <a:pt x="876468" y="366744"/>
                  </a:cubicBezTo>
                  <a:lnTo>
                    <a:pt x="621606" y="621607"/>
                  </a:lnTo>
                  <a:cubicBezTo>
                    <a:pt x="608836" y="634441"/>
                    <a:pt x="592053" y="640825"/>
                    <a:pt x="575267" y="640825"/>
                  </a:cubicBezTo>
                  <a:cubicBezTo>
                    <a:pt x="558482" y="640825"/>
                    <a:pt x="541697" y="634375"/>
                    <a:pt x="528929" y="621607"/>
                  </a:cubicBezTo>
                  <a:cubicBezTo>
                    <a:pt x="503324" y="596002"/>
                    <a:pt x="503324" y="554533"/>
                    <a:pt x="528929" y="528928"/>
                  </a:cubicBezTo>
                  <a:lnTo>
                    <a:pt x="737453" y="320404"/>
                  </a:lnTo>
                  <a:lnTo>
                    <a:pt x="528929" y="111880"/>
                  </a:lnTo>
                  <a:cubicBezTo>
                    <a:pt x="503324" y="86275"/>
                    <a:pt x="503324" y="44808"/>
                    <a:pt x="528929" y="19203"/>
                  </a:cubicBezTo>
                  <a:cubicBezTo>
                    <a:pt x="541732" y="6401"/>
                    <a:pt x="558500" y="0"/>
                    <a:pt x="575268" y="0"/>
                  </a:cubicBezTo>
                  <a:close/>
                  <a:moveTo>
                    <a:pt x="320404" y="0"/>
                  </a:moveTo>
                  <a:cubicBezTo>
                    <a:pt x="337173" y="0"/>
                    <a:pt x="353941" y="6401"/>
                    <a:pt x="366744" y="19203"/>
                  </a:cubicBezTo>
                  <a:lnTo>
                    <a:pt x="621607" y="274066"/>
                  </a:lnTo>
                  <a:cubicBezTo>
                    <a:pt x="647212" y="299670"/>
                    <a:pt x="647212" y="341204"/>
                    <a:pt x="621607" y="366744"/>
                  </a:cubicBezTo>
                  <a:lnTo>
                    <a:pt x="366744" y="621607"/>
                  </a:lnTo>
                  <a:cubicBezTo>
                    <a:pt x="353974" y="634441"/>
                    <a:pt x="337189" y="640825"/>
                    <a:pt x="320404" y="640825"/>
                  </a:cubicBezTo>
                  <a:cubicBezTo>
                    <a:pt x="303619" y="640825"/>
                    <a:pt x="286836" y="634375"/>
                    <a:pt x="274066" y="621607"/>
                  </a:cubicBezTo>
                  <a:cubicBezTo>
                    <a:pt x="248461" y="596002"/>
                    <a:pt x="248461" y="554533"/>
                    <a:pt x="274066" y="528928"/>
                  </a:cubicBezTo>
                  <a:lnTo>
                    <a:pt x="482590" y="320404"/>
                  </a:lnTo>
                  <a:lnTo>
                    <a:pt x="274066" y="111880"/>
                  </a:lnTo>
                  <a:cubicBezTo>
                    <a:pt x="248461" y="86275"/>
                    <a:pt x="248461" y="44808"/>
                    <a:pt x="274066" y="19203"/>
                  </a:cubicBezTo>
                  <a:cubicBezTo>
                    <a:pt x="286868" y="6401"/>
                    <a:pt x="303636" y="0"/>
                    <a:pt x="320404" y="0"/>
                  </a:cubicBezTo>
                  <a:close/>
                </a:path>
              </a:pathLst>
            </a:custGeom>
            <a:gradFill>
              <a:gsLst>
                <a:gs pos="0">
                  <a:srgbClr val="1480FD">
                    <a:alpha val="0"/>
                  </a:srgbClr>
                </a:gs>
                <a:gs pos="100000">
                  <a:srgbClr val="1480FD">
                    <a:alpha val="25000"/>
                  </a:srgbClr>
                </a:gs>
              </a:gsLst>
              <a:lin ang="0" scaled="0"/>
            </a:gradFill>
            <a:ln w="3575" cap="flat">
              <a:gradFill>
                <a:gsLst>
                  <a:gs pos="0">
                    <a:srgbClr val="1480FD">
                      <a:alpha val="0"/>
                    </a:srgbClr>
                  </a:gs>
                  <a:gs pos="100000">
                    <a:srgbClr val="1480FD"/>
                  </a:gs>
                </a:gsLst>
                <a:lin ang="0" scaled="0"/>
              </a:grad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73" name="任意多边形: 形状 172">
              <a:extLst>
                <a:ext uri="{FF2B5EF4-FFF2-40B4-BE49-F238E27FC236}">
                  <a16:creationId xmlns:a16="http://schemas.microsoft.com/office/drawing/2014/main" id="{A1F956DB-FE96-FD89-CD57-DBE8B54963D6}"/>
                </a:ext>
              </a:extLst>
            </p:cNvPr>
            <p:cNvSpPr/>
            <p:nvPr/>
          </p:nvSpPr>
          <p:spPr>
            <a:xfrm rot="5400000" flipV="1">
              <a:off x="3866402" y="3357775"/>
              <a:ext cx="230210" cy="164708"/>
            </a:xfrm>
            <a:custGeom>
              <a:avLst/>
              <a:gdLst>
                <a:gd name="connsiteX0" fmla="*/ 65541 w 895671"/>
                <a:gd name="connsiteY0" fmla="*/ 0 h 640825"/>
                <a:gd name="connsiteX1" fmla="*/ 111879 w 895671"/>
                <a:gd name="connsiteY1" fmla="*/ 19203 h 640825"/>
                <a:gd name="connsiteX2" fmla="*/ 366744 w 895671"/>
                <a:gd name="connsiteY2" fmla="*/ 274066 h 640825"/>
                <a:gd name="connsiteX3" fmla="*/ 366744 w 895671"/>
                <a:gd name="connsiteY3" fmla="*/ 366744 h 640825"/>
                <a:gd name="connsiteX4" fmla="*/ 111879 w 895671"/>
                <a:gd name="connsiteY4" fmla="*/ 621607 h 640825"/>
                <a:gd name="connsiteX5" fmla="*/ 65541 w 895671"/>
                <a:gd name="connsiteY5" fmla="*/ 640825 h 640825"/>
                <a:gd name="connsiteX6" fmla="*/ 19203 w 895671"/>
                <a:gd name="connsiteY6" fmla="*/ 621607 h 640825"/>
                <a:gd name="connsiteX7" fmla="*/ 19203 w 895671"/>
                <a:gd name="connsiteY7" fmla="*/ 528928 h 640825"/>
                <a:gd name="connsiteX8" fmla="*/ 227727 w 895671"/>
                <a:gd name="connsiteY8" fmla="*/ 320404 h 640825"/>
                <a:gd name="connsiteX9" fmla="*/ 19203 w 895671"/>
                <a:gd name="connsiteY9" fmla="*/ 111880 h 640825"/>
                <a:gd name="connsiteX10" fmla="*/ 19203 w 895671"/>
                <a:gd name="connsiteY10" fmla="*/ 19203 h 640825"/>
                <a:gd name="connsiteX11" fmla="*/ 65541 w 895671"/>
                <a:gd name="connsiteY11" fmla="*/ 0 h 640825"/>
                <a:gd name="connsiteX12" fmla="*/ 575268 w 895671"/>
                <a:gd name="connsiteY12" fmla="*/ 0 h 640825"/>
                <a:gd name="connsiteX13" fmla="*/ 621606 w 895671"/>
                <a:gd name="connsiteY13" fmla="*/ 19203 h 640825"/>
                <a:gd name="connsiteX14" fmla="*/ 876468 w 895671"/>
                <a:gd name="connsiteY14" fmla="*/ 274066 h 640825"/>
                <a:gd name="connsiteX15" fmla="*/ 876468 w 895671"/>
                <a:gd name="connsiteY15" fmla="*/ 366744 h 640825"/>
                <a:gd name="connsiteX16" fmla="*/ 621606 w 895671"/>
                <a:gd name="connsiteY16" fmla="*/ 621607 h 640825"/>
                <a:gd name="connsiteX17" fmla="*/ 575267 w 895671"/>
                <a:gd name="connsiteY17" fmla="*/ 640825 h 640825"/>
                <a:gd name="connsiteX18" fmla="*/ 528929 w 895671"/>
                <a:gd name="connsiteY18" fmla="*/ 621607 h 640825"/>
                <a:gd name="connsiteX19" fmla="*/ 528929 w 895671"/>
                <a:gd name="connsiteY19" fmla="*/ 528928 h 640825"/>
                <a:gd name="connsiteX20" fmla="*/ 737453 w 895671"/>
                <a:gd name="connsiteY20" fmla="*/ 320404 h 640825"/>
                <a:gd name="connsiteX21" fmla="*/ 528929 w 895671"/>
                <a:gd name="connsiteY21" fmla="*/ 111880 h 640825"/>
                <a:gd name="connsiteX22" fmla="*/ 528929 w 895671"/>
                <a:gd name="connsiteY22" fmla="*/ 19203 h 640825"/>
                <a:gd name="connsiteX23" fmla="*/ 575268 w 895671"/>
                <a:gd name="connsiteY23" fmla="*/ 0 h 640825"/>
                <a:gd name="connsiteX24" fmla="*/ 320404 w 895671"/>
                <a:gd name="connsiteY24" fmla="*/ 0 h 640825"/>
                <a:gd name="connsiteX25" fmla="*/ 366744 w 895671"/>
                <a:gd name="connsiteY25" fmla="*/ 19203 h 640825"/>
                <a:gd name="connsiteX26" fmla="*/ 621607 w 895671"/>
                <a:gd name="connsiteY26" fmla="*/ 274066 h 640825"/>
                <a:gd name="connsiteX27" fmla="*/ 621607 w 895671"/>
                <a:gd name="connsiteY27" fmla="*/ 366744 h 640825"/>
                <a:gd name="connsiteX28" fmla="*/ 366744 w 895671"/>
                <a:gd name="connsiteY28" fmla="*/ 621607 h 640825"/>
                <a:gd name="connsiteX29" fmla="*/ 320404 w 895671"/>
                <a:gd name="connsiteY29" fmla="*/ 640825 h 640825"/>
                <a:gd name="connsiteX30" fmla="*/ 274066 w 895671"/>
                <a:gd name="connsiteY30" fmla="*/ 621607 h 640825"/>
                <a:gd name="connsiteX31" fmla="*/ 274066 w 895671"/>
                <a:gd name="connsiteY31" fmla="*/ 528928 h 640825"/>
                <a:gd name="connsiteX32" fmla="*/ 482590 w 895671"/>
                <a:gd name="connsiteY32" fmla="*/ 320404 h 640825"/>
                <a:gd name="connsiteX33" fmla="*/ 274066 w 895671"/>
                <a:gd name="connsiteY33" fmla="*/ 111880 h 640825"/>
                <a:gd name="connsiteX34" fmla="*/ 274066 w 895671"/>
                <a:gd name="connsiteY34" fmla="*/ 19203 h 640825"/>
                <a:gd name="connsiteX35" fmla="*/ 320404 w 895671"/>
                <a:gd name="connsiteY35" fmla="*/ 0 h 64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95671" h="640825">
                  <a:moveTo>
                    <a:pt x="65541" y="0"/>
                  </a:moveTo>
                  <a:cubicBezTo>
                    <a:pt x="82309" y="0"/>
                    <a:pt x="99077" y="6401"/>
                    <a:pt x="111879" y="19203"/>
                  </a:cubicBezTo>
                  <a:lnTo>
                    <a:pt x="366744" y="274066"/>
                  </a:lnTo>
                  <a:cubicBezTo>
                    <a:pt x="392348" y="299670"/>
                    <a:pt x="392348" y="341204"/>
                    <a:pt x="366744" y="366744"/>
                  </a:cubicBezTo>
                  <a:lnTo>
                    <a:pt x="111879" y="621607"/>
                  </a:lnTo>
                  <a:cubicBezTo>
                    <a:pt x="99111" y="634441"/>
                    <a:pt x="82326" y="640825"/>
                    <a:pt x="65541" y="640825"/>
                  </a:cubicBezTo>
                  <a:cubicBezTo>
                    <a:pt x="48756" y="640825"/>
                    <a:pt x="31973" y="634375"/>
                    <a:pt x="19203" y="621607"/>
                  </a:cubicBezTo>
                  <a:cubicBezTo>
                    <a:pt x="-6402" y="596002"/>
                    <a:pt x="-6402" y="554533"/>
                    <a:pt x="19203" y="528928"/>
                  </a:cubicBezTo>
                  <a:lnTo>
                    <a:pt x="227727" y="320404"/>
                  </a:lnTo>
                  <a:lnTo>
                    <a:pt x="19203" y="111880"/>
                  </a:lnTo>
                  <a:cubicBezTo>
                    <a:pt x="-6402" y="86275"/>
                    <a:pt x="-6402" y="44808"/>
                    <a:pt x="19203" y="19203"/>
                  </a:cubicBezTo>
                  <a:cubicBezTo>
                    <a:pt x="32005" y="6401"/>
                    <a:pt x="48773" y="0"/>
                    <a:pt x="65541" y="0"/>
                  </a:cubicBezTo>
                  <a:close/>
                  <a:moveTo>
                    <a:pt x="575268" y="0"/>
                  </a:moveTo>
                  <a:cubicBezTo>
                    <a:pt x="592036" y="0"/>
                    <a:pt x="608803" y="6401"/>
                    <a:pt x="621606" y="19203"/>
                  </a:cubicBezTo>
                  <a:lnTo>
                    <a:pt x="876468" y="274066"/>
                  </a:lnTo>
                  <a:cubicBezTo>
                    <a:pt x="902073" y="299670"/>
                    <a:pt x="902073" y="341138"/>
                    <a:pt x="876468" y="366744"/>
                  </a:cubicBezTo>
                  <a:lnTo>
                    <a:pt x="621606" y="621607"/>
                  </a:lnTo>
                  <a:cubicBezTo>
                    <a:pt x="608836" y="634441"/>
                    <a:pt x="592053" y="640825"/>
                    <a:pt x="575267" y="640825"/>
                  </a:cubicBezTo>
                  <a:cubicBezTo>
                    <a:pt x="558482" y="640825"/>
                    <a:pt x="541697" y="634375"/>
                    <a:pt x="528929" y="621607"/>
                  </a:cubicBezTo>
                  <a:cubicBezTo>
                    <a:pt x="503324" y="596002"/>
                    <a:pt x="503324" y="554533"/>
                    <a:pt x="528929" y="528928"/>
                  </a:cubicBezTo>
                  <a:lnTo>
                    <a:pt x="737453" y="320404"/>
                  </a:lnTo>
                  <a:lnTo>
                    <a:pt x="528929" y="111880"/>
                  </a:lnTo>
                  <a:cubicBezTo>
                    <a:pt x="503324" y="86275"/>
                    <a:pt x="503324" y="44808"/>
                    <a:pt x="528929" y="19203"/>
                  </a:cubicBezTo>
                  <a:cubicBezTo>
                    <a:pt x="541732" y="6401"/>
                    <a:pt x="558500" y="0"/>
                    <a:pt x="575268" y="0"/>
                  </a:cubicBezTo>
                  <a:close/>
                  <a:moveTo>
                    <a:pt x="320404" y="0"/>
                  </a:moveTo>
                  <a:cubicBezTo>
                    <a:pt x="337173" y="0"/>
                    <a:pt x="353941" y="6401"/>
                    <a:pt x="366744" y="19203"/>
                  </a:cubicBezTo>
                  <a:lnTo>
                    <a:pt x="621607" y="274066"/>
                  </a:lnTo>
                  <a:cubicBezTo>
                    <a:pt x="647212" y="299670"/>
                    <a:pt x="647212" y="341204"/>
                    <a:pt x="621607" y="366744"/>
                  </a:cubicBezTo>
                  <a:lnTo>
                    <a:pt x="366744" y="621607"/>
                  </a:lnTo>
                  <a:cubicBezTo>
                    <a:pt x="353974" y="634441"/>
                    <a:pt x="337189" y="640825"/>
                    <a:pt x="320404" y="640825"/>
                  </a:cubicBezTo>
                  <a:cubicBezTo>
                    <a:pt x="303619" y="640825"/>
                    <a:pt x="286836" y="634375"/>
                    <a:pt x="274066" y="621607"/>
                  </a:cubicBezTo>
                  <a:cubicBezTo>
                    <a:pt x="248461" y="596002"/>
                    <a:pt x="248461" y="554533"/>
                    <a:pt x="274066" y="528928"/>
                  </a:cubicBezTo>
                  <a:lnTo>
                    <a:pt x="482590" y="320404"/>
                  </a:lnTo>
                  <a:lnTo>
                    <a:pt x="274066" y="111880"/>
                  </a:lnTo>
                  <a:cubicBezTo>
                    <a:pt x="248461" y="86275"/>
                    <a:pt x="248461" y="44808"/>
                    <a:pt x="274066" y="19203"/>
                  </a:cubicBezTo>
                  <a:cubicBezTo>
                    <a:pt x="286868" y="6401"/>
                    <a:pt x="303636" y="0"/>
                    <a:pt x="320404" y="0"/>
                  </a:cubicBezTo>
                  <a:close/>
                </a:path>
              </a:pathLst>
            </a:custGeom>
            <a:gradFill>
              <a:gsLst>
                <a:gs pos="0">
                  <a:srgbClr val="C10000">
                    <a:alpha val="0"/>
                  </a:srgbClr>
                </a:gs>
                <a:gs pos="100000">
                  <a:srgbClr val="C10000">
                    <a:alpha val="25000"/>
                  </a:srgbClr>
                </a:gs>
              </a:gsLst>
              <a:lin ang="0" scaled="0"/>
            </a:gradFill>
            <a:ln w="3575" cap="flat">
              <a:gradFill>
                <a:gsLst>
                  <a:gs pos="0">
                    <a:srgbClr val="C10000">
                      <a:alpha val="0"/>
                    </a:srgbClr>
                  </a:gs>
                  <a:gs pos="100000">
                    <a:srgbClr val="C10000"/>
                  </a:gs>
                </a:gsLst>
                <a:lin ang="0" scaled="0"/>
              </a:grad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grpSp>
        <p:nvGrpSpPr>
          <p:cNvPr id="174" name="组合 173">
            <a:extLst>
              <a:ext uri="{FF2B5EF4-FFF2-40B4-BE49-F238E27FC236}">
                <a16:creationId xmlns:a16="http://schemas.microsoft.com/office/drawing/2014/main" id="{30A8FC79-216A-EE95-9A1C-4FBD0BFB9451}"/>
              </a:ext>
            </a:extLst>
          </p:cNvPr>
          <p:cNvGrpSpPr/>
          <p:nvPr/>
        </p:nvGrpSpPr>
        <p:grpSpPr>
          <a:xfrm>
            <a:off x="8194195" y="3332772"/>
            <a:ext cx="1001484" cy="230210"/>
            <a:chOff x="3062377" y="3325024"/>
            <a:chExt cx="1001484" cy="230210"/>
          </a:xfrm>
        </p:grpSpPr>
        <p:sp>
          <p:nvSpPr>
            <p:cNvPr id="175" name="任意多边形: 形状 174">
              <a:extLst>
                <a:ext uri="{FF2B5EF4-FFF2-40B4-BE49-F238E27FC236}">
                  <a16:creationId xmlns:a16="http://schemas.microsoft.com/office/drawing/2014/main" id="{151BF963-267F-CF97-9D1E-8A5FA0640DEF}"/>
                </a:ext>
              </a:extLst>
            </p:cNvPr>
            <p:cNvSpPr/>
            <p:nvPr/>
          </p:nvSpPr>
          <p:spPr>
            <a:xfrm rot="16200000">
              <a:off x="3029626" y="3357775"/>
              <a:ext cx="230210" cy="164708"/>
            </a:xfrm>
            <a:custGeom>
              <a:avLst/>
              <a:gdLst>
                <a:gd name="connsiteX0" fmla="*/ 65541 w 895671"/>
                <a:gd name="connsiteY0" fmla="*/ 0 h 640825"/>
                <a:gd name="connsiteX1" fmla="*/ 111879 w 895671"/>
                <a:gd name="connsiteY1" fmla="*/ 19203 h 640825"/>
                <a:gd name="connsiteX2" fmla="*/ 366744 w 895671"/>
                <a:gd name="connsiteY2" fmla="*/ 274066 h 640825"/>
                <a:gd name="connsiteX3" fmla="*/ 366744 w 895671"/>
                <a:gd name="connsiteY3" fmla="*/ 366744 h 640825"/>
                <a:gd name="connsiteX4" fmla="*/ 111879 w 895671"/>
                <a:gd name="connsiteY4" fmla="*/ 621607 h 640825"/>
                <a:gd name="connsiteX5" fmla="*/ 65541 w 895671"/>
                <a:gd name="connsiteY5" fmla="*/ 640825 h 640825"/>
                <a:gd name="connsiteX6" fmla="*/ 19203 w 895671"/>
                <a:gd name="connsiteY6" fmla="*/ 621607 h 640825"/>
                <a:gd name="connsiteX7" fmla="*/ 19203 w 895671"/>
                <a:gd name="connsiteY7" fmla="*/ 528928 h 640825"/>
                <a:gd name="connsiteX8" fmla="*/ 227727 w 895671"/>
                <a:gd name="connsiteY8" fmla="*/ 320404 h 640825"/>
                <a:gd name="connsiteX9" fmla="*/ 19203 w 895671"/>
                <a:gd name="connsiteY9" fmla="*/ 111880 h 640825"/>
                <a:gd name="connsiteX10" fmla="*/ 19203 w 895671"/>
                <a:gd name="connsiteY10" fmla="*/ 19203 h 640825"/>
                <a:gd name="connsiteX11" fmla="*/ 65541 w 895671"/>
                <a:gd name="connsiteY11" fmla="*/ 0 h 640825"/>
                <a:gd name="connsiteX12" fmla="*/ 575268 w 895671"/>
                <a:gd name="connsiteY12" fmla="*/ 0 h 640825"/>
                <a:gd name="connsiteX13" fmla="*/ 621606 w 895671"/>
                <a:gd name="connsiteY13" fmla="*/ 19203 h 640825"/>
                <a:gd name="connsiteX14" fmla="*/ 876468 w 895671"/>
                <a:gd name="connsiteY14" fmla="*/ 274066 h 640825"/>
                <a:gd name="connsiteX15" fmla="*/ 876468 w 895671"/>
                <a:gd name="connsiteY15" fmla="*/ 366744 h 640825"/>
                <a:gd name="connsiteX16" fmla="*/ 621606 w 895671"/>
                <a:gd name="connsiteY16" fmla="*/ 621607 h 640825"/>
                <a:gd name="connsiteX17" fmla="*/ 575267 w 895671"/>
                <a:gd name="connsiteY17" fmla="*/ 640825 h 640825"/>
                <a:gd name="connsiteX18" fmla="*/ 528929 w 895671"/>
                <a:gd name="connsiteY18" fmla="*/ 621607 h 640825"/>
                <a:gd name="connsiteX19" fmla="*/ 528929 w 895671"/>
                <a:gd name="connsiteY19" fmla="*/ 528928 h 640825"/>
                <a:gd name="connsiteX20" fmla="*/ 737453 w 895671"/>
                <a:gd name="connsiteY20" fmla="*/ 320404 h 640825"/>
                <a:gd name="connsiteX21" fmla="*/ 528929 w 895671"/>
                <a:gd name="connsiteY21" fmla="*/ 111880 h 640825"/>
                <a:gd name="connsiteX22" fmla="*/ 528929 w 895671"/>
                <a:gd name="connsiteY22" fmla="*/ 19203 h 640825"/>
                <a:gd name="connsiteX23" fmla="*/ 575268 w 895671"/>
                <a:gd name="connsiteY23" fmla="*/ 0 h 640825"/>
                <a:gd name="connsiteX24" fmla="*/ 320404 w 895671"/>
                <a:gd name="connsiteY24" fmla="*/ 0 h 640825"/>
                <a:gd name="connsiteX25" fmla="*/ 366744 w 895671"/>
                <a:gd name="connsiteY25" fmla="*/ 19203 h 640825"/>
                <a:gd name="connsiteX26" fmla="*/ 621607 w 895671"/>
                <a:gd name="connsiteY26" fmla="*/ 274066 h 640825"/>
                <a:gd name="connsiteX27" fmla="*/ 621607 w 895671"/>
                <a:gd name="connsiteY27" fmla="*/ 366744 h 640825"/>
                <a:gd name="connsiteX28" fmla="*/ 366744 w 895671"/>
                <a:gd name="connsiteY28" fmla="*/ 621607 h 640825"/>
                <a:gd name="connsiteX29" fmla="*/ 320404 w 895671"/>
                <a:gd name="connsiteY29" fmla="*/ 640825 h 640825"/>
                <a:gd name="connsiteX30" fmla="*/ 274066 w 895671"/>
                <a:gd name="connsiteY30" fmla="*/ 621607 h 640825"/>
                <a:gd name="connsiteX31" fmla="*/ 274066 w 895671"/>
                <a:gd name="connsiteY31" fmla="*/ 528928 h 640825"/>
                <a:gd name="connsiteX32" fmla="*/ 482590 w 895671"/>
                <a:gd name="connsiteY32" fmla="*/ 320404 h 640825"/>
                <a:gd name="connsiteX33" fmla="*/ 274066 w 895671"/>
                <a:gd name="connsiteY33" fmla="*/ 111880 h 640825"/>
                <a:gd name="connsiteX34" fmla="*/ 274066 w 895671"/>
                <a:gd name="connsiteY34" fmla="*/ 19203 h 640825"/>
                <a:gd name="connsiteX35" fmla="*/ 320404 w 895671"/>
                <a:gd name="connsiteY35" fmla="*/ 0 h 64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95671" h="640825">
                  <a:moveTo>
                    <a:pt x="65541" y="0"/>
                  </a:moveTo>
                  <a:cubicBezTo>
                    <a:pt x="82309" y="0"/>
                    <a:pt x="99077" y="6401"/>
                    <a:pt x="111879" y="19203"/>
                  </a:cubicBezTo>
                  <a:lnTo>
                    <a:pt x="366744" y="274066"/>
                  </a:lnTo>
                  <a:cubicBezTo>
                    <a:pt x="392348" y="299670"/>
                    <a:pt x="392348" y="341204"/>
                    <a:pt x="366744" y="366744"/>
                  </a:cubicBezTo>
                  <a:lnTo>
                    <a:pt x="111879" y="621607"/>
                  </a:lnTo>
                  <a:cubicBezTo>
                    <a:pt x="99111" y="634441"/>
                    <a:pt x="82326" y="640825"/>
                    <a:pt x="65541" y="640825"/>
                  </a:cubicBezTo>
                  <a:cubicBezTo>
                    <a:pt x="48756" y="640825"/>
                    <a:pt x="31973" y="634375"/>
                    <a:pt x="19203" y="621607"/>
                  </a:cubicBezTo>
                  <a:cubicBezTo>
                    <a:pt x="-6402" y="596002"/>
                    <a:pt x="-6402" y="554533"/>
                    <a:pt x="19203" y="528928"/>
                  </a:cubicBezTo>
                  <a:lnTo>
                    <a:pt x="227727" y="320404"/>
                  </a:lnTo>
                  <a:lnTo>
                    <a:pt x="19203" y="111880"/>
                  </a:lnTo>
                  <a:cubicBezTo>
                    <a:pt x="-6402" y="86275"/>
                    <a:pt x="-6402" y="44808"/>
                    <a:pt x="19203" y="19203"/>
                  </a:cubicBezTo>
                  <a:cubicBezTo>
                    <a:pt x="32005" y="6401"/>
                    <a:pt x="48773" y="0"/>
                    <a:pt x="65541" y="0"/>
                  </a:cubicBezTo>
                  <a:close/>
                  <a:moveTo>
                    <a:pt x="575268" y="0"/>
                  </a:moveTo>
                  <a:cubicBezTo>
                    <a:pt x="592036" y="0"/>
                    <a:pt x="608803" y="6401"/>
                    <a:pt x="621606" y="19203"/>
                  </a:cubicBezTo>
                  <a:lnTo>
                    <a:pt x="876468" y="274066"/>
                  </a:lnTo>
                  <a:cubicBezTo>
                    <a:pt x="902073" y="299670"/>
                    <a:pt x="902073" y="341138"/>
                    <a:pt x="876468" y="366744"/>
                  </a:cubicBezTo>
                  <a:lnTo>
                    <a:pt x="621606" y="621607"/>
                  </a:lnTo>
                  <a:cubicBezTo>
                    <a:pt x="608836" y="634441"/>
                    <a:pt x="592053" y="640825"/>
                    <a:pt x="575267" y="640825"/>
                  </a:cubicBezTo>
                  <a:cubicBezTo>
                    <a:pt x="558482" y="640825"/>
                    <a:pt x="541697" y="634375"/>
                    <a:pt x="528929" y="621607"/>
                  </a:cubicBezTo>
                  <a:cubicBezTo>
                    <a:pt x="503324" y="596002"/>
                    <a:pt x="503324" y="554533"/>
                    <a:pt x="528929" y="528928"/>
                  </a:cubicBezTo>
                  <a:lnTo>
                    <a:pt x="737453" y="320404"/>
                  </a:lnTo>
                  <a:lnTo>
                    <a:pt x="528929" y="111880"/>
                  </a:lnTo>
                  <a:cubicBezTo>
                    <a:pt x="503324" y="86275"/>
                    <a:pt x="503324" y="44808"/>
                    <a:pt x="528929" y="19203"/>
                  </a:cubicBezTo>
                  <a:cubicBezTo>
                    <a:pt x="541732" y="6401"/>
                    <a:pt x="558500" y="0"/>
                    <a:pt x="575268" y="0"/>
                  </a:cubicBezTo>
                  <a:close/>
                  <a:moveTo>
                    <a:pt x="320404" y="0"/>
                  </a:moveTo>
                  <a:cubicBezTo>
                    <a:pt x="337173" y="0"/>
                    <a:pt x="353941" y="6401"/>
                    <a:pt x="366744" y="19203"/>
                  </a:cubicBezTo>
                  <a:lnTo>
                    <a:pt x="621607" y="274066"/>
                  </a:lnTo>
                  <a:cubicBezTo>
                    <a:pt x="647212" y="299670"/>
                    <a:pt x="647212" y="341204"/>
                    <a:pt x="621607" y="366744"/>
                  </a:cubicBezTo>
                  <a:lnTo>
                    <a:pt x="366744" y="621607"/>
                  </a:lnTo>
                  <a:cubicBezTo>
                    <a:pt x="353974" y="634441"/>
                    <a:pt x="337189" y="640825"/>
                    <a:pt x="320404" y="640825"/>
                  </a:cubicBezTo>
                  <a:cubicBezTo>
                    <a:pt x="303619" y="640825"/>
                    <a:pt x="286836" y="634375"/>
                    <a:pt x="274066" y="621607"/>
                  </a:cubicBezTo>
                  <a:cubicBezTo>
                    <a:pt x="248461" y="596002"/>
                    <a:pt x="248461" y="554533"/>
                    <a:pt x="274066" y="528928"/>
                  </a:cubicBezTo>
                  <a:lnTo>
                    <a:pt x="482590" y="320404"/>
                  </a:lnTo>
                  <a:lnTo>
                    <a:pt x="274066" y="111880"/>
                  </a:lnTo>
                  <a:cubicBezTo>
                    <a:pt x="248461" y="86275"/>
                    <a:pt x="248461" y="44808"/>
                    <a:pt x="274066" y="19203"/>
                  </a:cubicBezTo>
                  <a:cubicBezTo>
                    <a:pt x="286868" y="6401"/>
                    <a:pt x="303636" y="0"/>
                    <a:pt x="320404" y="0"/>
                  </a:cubicBezTo>
                  <a:close/>
                </a:path>
              </a:pathLst>
            </a:custGeom>
            <a:gradFill>
              <a:gsLst>
                <a:gs pos="0">
                  <a:srgbClr val="1480FD">
                    <a:alpha val="0"/>
                  </a:srgbClr>
                </a:gs>
                <a:gs pos="100000">
                  <a:srgbClr val="1480FD">
                    <a:alpha val="25000"/>
                  </a:srgbClr>
                </a:gs>
              </a:gsLst>
              <a:lin ang="0" scaled="0"/>
            </a:gradFill>
            <a:ln w="3575" cap="flat">
              <a:gradFill>
                <a:gsLst>
                  <a:gs pos="0">
                    <a:srgbClr val="1480FD">
                      <a:alpha val="0"/>
                    </a:srgbClr>
                  </a:gs>
                  <a:gs pos="100000">
                    <a:srgbClr val="1480FD"/>
                  </a:gs>
                </a:gsLst>
                <a:lin ang="0" scaled="0"/>
              </a:grad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76" name="任意多边形: 形状 175">
              <a:extLst>
                <a:ext uri="{FF2B5EF4-FFF2-40B4-BE49-F238E27FC236}">
                  <a16:creationId xmlns:a16="http://schemas.microsoft.com/office/drawing/2014/main" id="{4F146DAA-008B-9120-EE9D-21D89EE90800}"/>
                </a:ext>
              </a:extLst>
            </p:cNvPr>
            <p:cNvSpPr/>
            <p:nvPr/>
          </p:nvSpPr>
          <p:spPr>
            <a:xfrm rot="5400000" flipV="1">
              <a:off x="3866402" y="3357775"/>
              <a:ext cx="230210" cy="164708"/>
            </a:xfrm>
            <a:custGeom>
              <a:avLst/>
              <a:gdLst>
                <a:gd name="connsiteX0" fmla="*/ 65541 w 895671"/>
                <a:gd name="connsiteY0" fmla="*/ 0 h 640825"/>
                <a:gd name="connsiteX1" fmla="*/ 111879 w 895671"/>
                <a:gd name="connsiteY1" fmla="*/ 19203 h 640825"/>
                <a:gd name="connsiteX2" fmla="*/ 366744 w 895671"/>
                <a:gd name="connsiteY2" fmla="*/ 274066 h 640825"/>
                <a:gd name="connsiteX3" fmla="*/ 366744 w 895671"/>
                <a:gd name="connsiteY3" fmla="*/ 366744 h 640825"/>
                <a:gd name="connsiteX4" fmla="*/ 111879 w 895671"/>
                <a:gd name="connsiteY4" fmla="*/ 621607 h 640825"/>
                <a:gd name="connsiteX5" fmla="*/ 65541 w 895671"/>
                <a:gd name="connsiteY5" fmla="*/ 640825 h 640825"/>
                <a:gd name="connsiteX6" fmla="*/ 19203 w 895671"/>
                <a:gd name="connsiteY6" fmla="*/ 621607 h 640825"/>
                <a:gd name="connsiteX7" fmla="*/ 19203 w 895671"/>
                <a:gd name="connsiteY7" fmla="*/ 528928 h 640825"/>
                <a:gd name="connsiteX8" fmla="*/ 227727 w 895671"/>
                <a:gd name="connsiteY8" fmla="*/ 320404 h 640825"/>
                <a:gd name="connsiteX9" fmla="*/ 19203 w 895671"/>
                <a:gd name="connsiteY9" fmla="*/ 111880 h 640825"/>
                <a:gd name="connsiteX10" fmla="*/ 19203 w 895671"/>
                <a:gd name="connsiteY10" fmla="*/ 19203 h 640825"/>
                <a:gd name="connsiteX11" fmla="*/ 65541 w 895671"/>
                <a:gd name="connsiteY11" fmla="*/ 0 h 640825"/>
                <a:gd name="connsiteX12" fmla="*/ 575268 w 895671"/>
                <a:gd name="connsiteY12" fmla="*/ 0 h 640825"/>
                <a:gd name="connsiteX13" fmla="*/ 621606 w 895671"/>
                <a:gd name="connsiteY13" fmla="*/ 19203 h 640825"/>
                <a:gd name="connsiteX14" fmla="*/ 876468 w 895671"/>
                <a:gd name="connsiteY14" fmla="*/ 274066 h 640825"/>
                <a:gd name="connsiteX15" fmla="*/ 876468 w 895671"/>
                <a:gd name="connsiteY15" fmla="*/ 366744 h 640825"/>
                <a:gd name="connsiteX16" fmla="*/ 621606 w 895671"/>
                <a:gd name="connsiteY16" fmla="*/ 621607 h 640825"/>
                <a:gd name="connsiteX17" fmla="*/ 575267 w 895671"/>
                <a:gd name="connsiteY17" fmla="*/ 640825 h 640825"/>
                <a:gd name="connsiteX18" fmla="*/ 528929 w 895671"/>
                <a:gd name="connsiteY18" fmla="*/ 621607 h 640825"/>
                <a:gd name="connsiteX19" fmla="*/ 528929 w 895671"/>
                <a:gd name="connsiteY19" fmla="*/ 528928 h 640825"/>
                <a:gd name="connsiteX20" fmla="*/ 737453 w 895671"/>
                <a:gd name="connsiteY20" fmla="*/ 320404 h 640825"/>
                <a:gd name="connsiteX21" fmla="*/ 528929 w 895671"/>
                <a:gd name="connsiteY21" fmla="*/ 111880 h 640825"/>
                <a:gd name="connsiteX22" fmla="*/ 528929 w 895671"/>
                <a:gd name="connsiteY22" fmla="*/ 19203 h 640825"/>
                <a:gd name="connsiteX23" fmla="*/ 575268 w 895671"/>
                <a:gd name="connsiteY23" fmla="*/ 0 h 640825"/>
                <a:gd name="connsiteX24" fmla="*/ 320404 w 895671"/>
                <a:gd name="connsiteY24" fmla="*/ 0 h 640825"/>
                <a:gd name="connsiteX25" fmla="*/ 366744 w 895671"/>
                <a:gd name="connsiteY25" fmla="*/ 19203 h 640825"/>
                <a:gd name="connsiteX26" fmla="*/ 621607 w 895671"/>
                <a:gd name="connsiteY26" fmla="*/ 274066 h 640825"/>
                <a:gd name="connsiteX27" fmla="*/ 621607 w 895671"/>
                <a:gd name="connsiteY27" fmla="*/ 366744 h 640825"/>
                <a:gd name="connsiteX28" fmla="*/ 366744 w 895671"/>
                <a:gd name="connsiteY28" fmla="*/ 621607 h 640825"/>
                <a:gd name="connsiteX29" fmla="*/ 320404 w 895671"/>
                <a:gd name="connsiteY29" fmla="*/ 640825 h 640825"/>
                <a:gd name="connsiteX30" fmla="*/ 274066 w 895671"/>
                <a:gd name="connsiteY30" fmla="*/ 621607 h 640825"/>
                <a:gd name="connsiteX31" fmla="*/ 274066 w 895671"/>
                <a:gd name="connsiteY31" fmla="*/ 528928 h 640825"/>
                <a:gd name="connsiteX32" fmla="*/ 482590 w 895671"/>
                <a:gd name="connsiteY32" fmla="*/ 320404 h 640825"/>
                <a:gd name="connsiteX33" fmla="*/ 274066 w 895671"/>
                <a:gd name="connsiteY33" fmla="*/ 111880 h 640825"/>
                <a:gd name="connsiteX34" fmla="*/ 274066 w 895671"/>
                <a:gd name="connsiteY34" fmla="*/ 19203 h 640825"/>
                <a:gd name="connsiteX35" fmla="*/ 320404 w 895671"/>
                <a:gd name="connsiteY35" fmla="*/ 0 h 64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95671" h="640825">
                  <a:moveTo>
                    <a:pt x="65541" y="0"/>
                  </a:moveTo>
                  <a:cubicBezTo>
                    <a:pt x="82309" y="0"/>
                    <a:pt x="99077" y="6401"/>
                    <a:pt x="111879" y="19203"/>
                  </a:cubicBezTo>
                  <a:lnTo>
                    <a:pt x="366744" y="274066"/>
                  </a:lnTo>
                  <a:cubicBezTo>
                    <a:pt x="392348" y="299670"/>
                    <a:pt x="392348" y="341204"/>
                    <a:pt x="366744" y="366744"/>
                  </a:cubicBezTo>
                  <a:lnTo>
                    <a:pt x="111879" y="621607"/>
                  </a:lnTo>
                  <a:cubicBezTo>
                    <a:pt x="99111" y="634441"/>
                    <a:pt x="82326" y="640825"/>
                    <a:pt x="65541" y="640825"/>
                  </a:cubicBezTo>
                  <a:cubicBezTo>
                    <a:pt x="48756" y="640825"/>
                    <a:pt x="31973" y="634375"/>
                    <a:pt x="19203" y="621607"/>
                  </a:cubicBezTo>
                  <a:cubicBezTo>
                    <a:pt x="-6402" y="596002"/>
                    <a:pt x="-6402" y="554533"/>
                    <a:pt x="19203" y="528928"/>
                  </a:cubicBezTo>
                  <a:lnTo>
                    <a:pt x="227727" y="320404"/>
                  </a:lnTo>
                  <a:lnTo>
                    <a:pt x="19203" y="111880"/>
                  </a:lnTo>
                  <a:cubicBezTo>
                    <a:pt x="-6402" y="86275"/>
                    <a:pt x="-6402" y="44808"/>
                    <a:pt x="19203" y="19203"/>
                  </a:cubicBezTo>
                  <a:cubicBezTo>
                    <a:pt x="32005" y="6401"/>
                    <a:pt x="48773" y="0"/>
                    <a:pt x="65541" y="0"/>
                  </a:cubicBezTo>
                  <a:close/>
                  <a:moveTo>
                    <a:pt x="575268" y="0"/>
                  </a:moveTo>
                  <a:cubicBezTo>
                    <a:pt x="592036" y="0"/>
                    <a:pt x="608803" y="6401"/>
                    <a:pt x="621606" y="19203"/>
                  </a:cubicBezTo>
                  <a:lnTo>
                    <a:pt x="876468" y="274066"/>
                  </a:lnTo>
                  <a:cubicBezTo>
                    <a:pt x="902073" y="299670"/>
                    <a:pt x="902073" y="341138"/>
                    <a:pt x="876468" y="366744"/>
                  </a:cubicBezTo>
                  <a:lnTo>
                    <a:pt x="621606" y="621607"/>
                  </a:lnTo>
                  <a:cubicBezTo>
                    <a:pt x="608836" y="634441"/>
                    <a:pt x="592053" y="640825"/>
                    <a:pt x="575267" y="640825"/>
                  </a:cubicBezTo>
                  <a:cubicBezTo>
                    <a:pt x="558482" y="640825"/>
                    <a:pt x="541697" y="634375"/>
                    <a:pt x="528929" y="621607"/>
                  </a:cubicBezTo>
                  <a:cubicBezTo>
                    <a:pt x="503324" y="596002"/>
                    <a:pt x="503324" y="554533"/>
                    <a:pt x="528929" y="528928"/>
                  </a:cubicBezTo>
                  <a:lnTo>
                    <a:pt x="737453" y="320404"/>
                  </a:lnTo>
                  <a:lnTo>
                    <a:pt x="528929" y="111880"/>
                  </a:lnTo>
                  <a:cubicBezTo>
                    <a:pt x="503324" y="86275"/>
                    <a:pt x="503324" y="44808"/>
                    <a:pt x="528929" y="19203"/>
                  </a:cubicBezTo>
                  <a:cubicBezTo>
                    <a:pt x="541732" y="6401"/>
                    <a:pt x="558500" y="0"/>
                    <a:pt x="575268" y="0"/>
                  </a:cubicBezTo>
                  <a:close/>
                  <a:moveTo>
                    <a:pt x="320404" y="0"/>
                  </a:moveTo>
                  <a:cubicBezTo>
                    <a:pt x="337173" y="0"/>
                    <a:pt x="353941" y="6401"/>
                    <a:pt x="366744" y="19203"/>
                  </a:cubicBezTo>
                  <a:lnTo>
                    <a:pt x="621607" y="274066"/>
                  </a:lnTo>
                  <a:cubicBezTo>
                    <a:pt x="647212" y="299670"/>
                    <a:pt x="647212" y="341204"/>
                    <a:pt x="621607" y="366744"/>
                  </a:cubicBezTo>
                  <a:lnTo>
                    <a:pt x="366744" y="621607"/>
                  </a:lnTo>
                  <a:cubicBezTo>
                    <a:pt x="353974" y="634441"/>
                    <a:pt x="337189" y="640825"/>
                    <a:pt x="320404" y="640825"/>
                  </a:cubicBezTo>
                  <a:cubicBezTo>
                    <a:pt x="303619" y="640825"/>
                    <a:pt x="286836" y="634375"/>
                    <a:pt x="274066" y="621607"/>
                  </a:cubicBezTo>
                  <a:cubicBezTo>
                    <a:pt x="248461" y="596002"/>
                    <a:pt x="248461" y="554533"/>
                    <a:pt x="274066" y="528928"/>
                  </a:cubicBezTo>
                  <a:lnTo>
                    <a:pt x="482590" y="320404"/>
                  </a:lnTo>
                  <a:lnTo>
                    <a:pt x="274066" y="111880"/>
                  </a:lnTo>
                  <a:cubicBezTo>
                    <a:pt x="248461" y="86275"/>
                    <a:pt x="248461" y="44808"/>
                    <a:pt x="274066" y="19203"/>
                  </a:cubicBezTo>
                  <a:cubicBezTo>
                    <a:pt x="286868" y="6401"/>
                    <a:pt x="303636" y="0"/>
                    <a:pt x="320404" y="0"/>
                  </a:cubicBezTo>
                  <a:close/>
                </a:path>
              </a:pathLst>
            </a:custGeom>
            <a:gradFill>
              <a:gsLst>
                <a:gs pos="0">
                  <a:srgbClr val="C10000">
                    <a:alpha val="0"/>
                  </a:srgbClr>
                </a:gs>
                <a:gs pos="100000">
                  <a:srgbClr val="C10000">
                    <a:alpha val="25000"/>
                  </a:srgbClr>
                </a:gs>
              </a:gsLst>
              <a:lin ang="0" scaled="0"/>
            </a:gradFill>
            <a:ln w="3575" cap="flat">
              <a:gradFill>
                <a:gsLst>
                  <a:gs pos="0">
                    <a:srgbClr val="C10000">
                      <a:alpha val="0"/>
                    </a:srgbClr>
                  </a:gs>
                  <a:gs pos="100000">
                    <a:srgbClr val="C10000"/>
                  </a:gs>
                </a:gsLst>
                <a:lin ang="0" scaled="0"/>
              </a:grad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sp>
        <p:nvSpPr>
          <p:cNvPr id="178" name="任意多边形: 形状 177">
            <a:extLst>
              <a:ext uri="{FF2B5EF4-FFF2-40B4-BE49-F238E27FC236}">
                <a16:creationId xmlns:a16="http://schemas.microsoft.com/office/drawing/2014/main" id="{65F268C4-DFD3-8D54-A148-591F604ECA19}"/>
              </a:ext>
            </a:extLst>
          </p:cNvPr>
          <p:cNvSpPr/>
          <p:nvPr/>
        </p:nvSpPr>
        <p:spPr>
          <a:xfrm rot="16200000">
            <a:off x="4097524" y="5336505"/>
            <a:ext cx="230210" cy="164708"/>
          </a:xfrm>
          <a:custGeom>
            <a:avLst/>
            <a:gdLst>
              <a:gd name="connsiteX0" fmla="*/ 65541 w 895671"/>
              <a:gd name="connsiteY0" fmla="*/ 0 h 640825"/>
              <a:gd name="connsiteX1" fmla="*/ 111879 w 895671"/>
              <a:gd name="connsiteY1" fmla="*/ 19203 h 640825"/>
              <a:gd name="connsiteX2" fmla="*/ 366744 w 895671"/>
              <a:gd name="connsiteY2" fmla="*/ 274066 h 640825"/>
              <a:gd name="connsiteX3" fmla="*/ 366744 w 895671"/>
              <a:gd name="connsiteY3" fmla="*/ 366744 h 640825"/>
              <a:gd name="connsiteX4" fmla="*/ 111879 w 895671"/>
              <a:gd name="connsiteY4" fmla="*/ 621607 h 640825"/>
              <a:gd name="connsiteX5" fmla="*/ 65541 w 895671"/>
              <a:gd name="connsiteY5" fmla="*/ 640825 h 640825"/>
              <a:gd name="connsiteX6" fmla="*/ 19203 w 895671"/>
              <a:gd name="connsiteY6" fmla="*/ 621607 h 640825"/>
              <a:gd name="connsiteX7" fmla="*/ 19203 w 895671"/>
              <a:gd name="connsiteY7" fmla="*/ 528928 h 640825"/>
              <a:gd name="connsiteX8" fmla="*/ 227727 w 895671"/>
              <a:gd name="connsiteY8" fmla="*/ 320404 h 640825"/>
              <a:gd name="connsiteX9" fmla="*/ 19203 w 895671"/>
              <a:gd name="connsiteY9" fmla="*/ 111880 h 640825"/>
              <a:gd name="connsiteX10" fmla="*/ 19203 w 895671"/>
              <a:gd name="connsiteY10" fmla="*/ 19203 h 640825"/>
              <a:gd name="connsiteX11" fmla="*/ 65541 w 895671"/>
              <a:gd name="connsiteY11" fmla="*/ 0 h 640825"/>
              <a:gd name="connsiteX12" fmla="*/ 575268 w 895671"/>
              <a:gd name="connsiteY12" fmla="*/ 0 h 640825"/>
              <a:gd name="connsiteX13" fmla="*/ 621606 w 895671"/>
              <a:gd name="connsiteY13" fmla="*/ 19203 h 640825"/>
              <a:gd name="connsiteX14" fmla="*/ 876468 w 895671"/>
              <a:gd name="connsiteY14" fmla="*/ 274066 h 640825"/>
              <a:gd name="connsiteX15" fmla="*/ 876468 w 895671"/>
              <a:gd name="connsiteY15" fmla="*/ 366744 h 640825"/>
              <a:gd name="connsiteX16" fmla="*/ 621606 w 895671"/>
              <a:gd name="connsiteY16" fmla="*/ 621607 h 640825"/>
              <a:gd name="connsiteX17" fmla="*/ 575267 w 895671"/>
              <a:gd name="connsiteY17" fmla="*/ 640825 h 640825"/>
              <a:gd name="connsiteX18" fmla="*/ 528929 w 895671"/>
              <a:gd name="connsiteY18" fmla="*/ 621607 h 640825"/>
              <a:gd name="connsiteX19" fmla="*/ 528929 w 895671"/>
              <a:gd name="connsiteY19" fmla="*/ 528928 h 640825"/>
              <a:gd name="connsiteX20" fmla="*/ 737453 w 895671"/>
              <a:gd name="connsiteY20" fmla="*/ 320404 h 640825"/>
              <a:gd name="connsiteX21" fmla="*/ 528929 w 895671"/>
              <a:gd name="connsiteY21" fmla="*/ 111880 h 640825"/>
              <a:gd name="connsiteX22" fmla="*/ 528929 w 895671"/>
              <a:gd name="connsiteY22" fmla="*/ 19203 h 640825"/>
              <a:gd name="connsiteX23" fmla="*/ 575268 w 895671"/>
              <a:gd name="connsiteY23" fmla="*/ 0 h 640825"/>
              <a:gd name="connsiteX24" fmla="*/ 320404 w 895671"/>
              <a:gd name="connsiteY24" fmla="*/ 0 h 640825"/>
              <a:gd name="connsiteX25" fmla="*/ 366744 w 895671"/>
              <a:gd name="connsiteY25" fmla="*/ 19203 h 640825"/>
              <a:gd name="connsiteX26" fmla="*/ 621607 w 895671"/>
              <a:gd name="connsiteY26" fmla="*/ 274066 h 640825"/>
              <a:gd name="connsiteX27" fmla="*/ 621607 w 895671"/>
              <a:gd name="connsiteY27" fmla="*/ 366744 h 640825"/>
              <a:gd name="connsiteX28" fmla="*/ 366744 w 895671"/>
              <a:gd name="connsiteY28" fmla="*/ 621607 h 640825"/>
              <a:gd name="connsiteX29" fmla="*/ 320404 w 895671"/>
              <a:gd name="connsiteY29" fmla="*/ 640825 h 640825"/>
              <a:gd name="connsiteX30" fmla="*/ 274066 w 895671"/>
              <a:gd name="connsiteY30" fmla="*/ 621607 h 640825"/>
              <a:gd name="connsiteX31" fmla="*/ 274066 w 895671"/>
              <a:gd name="connsiteY31" fmla="*/ 528928 h 640825"/>
              <a:gd name="connsiteX32" fmla="*/ 482590 w 895671"/>
              <a:gd name="connsiteY32" fmla="*/ 320404 h 640825"/>
              <a:gd name="connsiteX33" fmla="*/ 274066 w 895671"/>
              <a:gd name="connsiteY33" fmla="*/ 111880 h 640825"/>
              <a:gd name="connsiteX34" fmla="*/ 274066 w 895671"/>
              <a:gd name="connsiteY34" fmla="*/ 19203 h 640825"/>
              <a:gd name="connsiteX35" fmla="*/ 320404 w 895671"/>
              <a:gd name="connsiteY35" fmla="*/ 0 h 64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95671" h="640825">
                <a:moveTo>
                  <a:pt x="65541" y="0"/>
                </a:moveTo>
                <a:cubicBezTo>
                  <a:pt x="82309" y="0"/>
                  <a:pt x="99077" y="6401"/>
                  <a:pt x="111879" y="19203"/>
                </a:cubicBezTo>
                <a:lnTo>
                  <a:pt x="366744" y="274066"/>
                </a:lnTo>
                <a:cubicBezTo>
                  <a:pt x="392348" y="299670"/>
                  <a:pt x="392348" y="341204"/>
                  <a:pt x="366744" y="366744"/>
                </a:cubicBezTo>
                <a:lnTo>
                  <a:pt x="111879" y="621607"/>
                </a:lnTo>
                <a:cubicBezTo>
                  <a:pt x="99111" y="634441"/>
                  <a:pt x="82326" y="640825"/>
                  <a:pt x="65541" y="640825"/>
                </a:cubicBezTo>
                <a:cubicBezTo>
                  <a:pt x="48756" y="640825"/>
                  <a:pt x="31973" y="634375"/>
                  <a:pt x="19203" y="621607"/>
                </a:cubicBezTo>
                <a:cubicBezTo>
                  <a:pt x="-6402" y="596002"/>
                  <a:pt x="-6402" y="554533"/>
                  <a:pt x="19203" y="528928"/>
                </a:cubicBezTo>
                <a:lnTo>
                  <a:pt x="227727" y="320404"/>
                </a:lnTo>
                <a:lnTo>
                  <a:pt x="19203" y="111880"/>
                </a:lnTo>
                <a:cubicBezTo>
                  <a:pt x="-6402" y="86275"/>
                  <a:pt x="-6402" y="44808"/>
                  <a:pt x="19203" y="19203"/>
                </a:cubicBezTo>
                <a:cubicBezTo>
                  <a:pt x="32005" y="6401"/>
                  <a:pt x="48773" y="0"/>
                  <a:pt x="65541" y="0"/>
                </a:cubicBezTo>
                <a:close/>
                <a:moveTo>
                  <a:pt x="575268" y="0"/>
                </a:moveTo>
                <a:cubicBezTo>
                  <a:pt x="592036" y="0"/>
                  <a:pt x="608803" y="6401"/>
                  <a:pt x="621606" y="19203"/>
                </a:cubicBezTo>
                <a:lnTo>
                  <a:pt x="876468" y="274066"/>
                </a:lnTo>
                <a:cubicBezTo>
                  <a:pt x="902073" y="299670"/>
                  <a:pt x="902073" y="341138"/>
                  <a:pt x="876468" y="366744"/>
                </a:cubicBezTo>
                <a:lnTo>
                  <a:pt x="621606" y="621607"/>
                </a:lnTo>
                <a:cubicBezTo>
                  <a:pt x="608836" y="634441"/>
                  <a:pt x="592053" y="640825"/>
                  <a:pt x="575267" y="640825"/>
                </a:cubicBezTo>
                <a:cubicBezTo>
                  <a:pt x="558482" y="640825"/>
                  <a:pt x="541697" y="634375"/>
                  <a:pt x="528929" y="621607"/>
                </a:cubicBezTo>
                <a:cubicBezTo>
                  <a:pt x="503324" y="596002"/>
                  <a:pt x="503324" y="554533"/>
                  <a:pt x="528929" y="528928"/>
                </a:cubicBezTo>
                <a:lnTo>
                  <a:pt x="737453" y="320404"/>
                </a:lnTo>
                <a:lnTo>
                  <a:pt x="528929" y="111880"/>
                </a:lnTo>
                <a:cubicBezTo>
                  <a:pt x="503324" y="86275"/>
                  <a:pt x="503324" y="44808"/>
                  <a:pt x="528929" y="19203"/>
                </a:cubicBezTo>
                <a:cubicBezTo>
                  <a:pt x="541732" y="6401"/>
                  <a:pt x="558500" y="0"/>
                  <a:pt x="575268" y="0"/>
                </a:cubicBezTo>
                <a:close/>
                <a:moveTo>
                  <a:pt x="320404" y="0"/>
                </a:moveTo>
                <a:cubicBezTo>
                  <a:pt x="337173" y="0"/>
                  <a:pt x="353941" y="6401"/>
                  <a:pt x="366744" y="19203"/>
                </a:cubicBezTo>
                <a:lnTo>
                  <a:pt x="621607" y="274066"/>
                </a:lnTo>
                <a:cubicBezTo>
                  <a:pt x="647212" y="299670"/>
                  <a:pt x="647212" y="341204"/>
                  <a:pt x="621607" y="366744"/>
                </a:cubicBezTo>
                <a:lnTo>
                  <a:pt x="366744" y="621607"/>
                </a:lnTo>
                <a:cubicBezTo>
                  <a:pt x="353974" y="634441"/>
                  <a:pt x="337189" y="640825"/>
                  <a:pt x="320404" y="640825"/>
                </a:cubicBezTo>
                <a:cubicBezTo>
                  <a:pt x="303619" y="640825"/>
                  <a:pt x="286836" y="634375"/>
                  <a:pt x="274066" y="621607"/>
                </a:cubicBezTo>
                <a:cubicBezTo>
                  <a:pt x="248461" y="596002"/>
                  <a:pt x="248461" y="554533"/>
                  <a:pt x="274066" y="528928"/>
                </a:cubicBezTo>
                <a:lnTo>
                  <a:pt x="482590" y="320404"/>
                </a:lnTo>
                <a:lnTo>
                  <a:pt x="274066" y="111880"/>
                </a:lnTo>
                <a:cubicBezTo>
                  <a:pt x="248461" y="86275"/>
                  <a:pt x="248461" y="44808"/>
                  <a:pt x="274066" y="19203"/>
                </a:cubicBezTo>
                <a:cubicBezTo>
                  <a:pt x="286868" y="6401"/>
                  <a:pt x="303636" y="0"/>
                  <a:pt x="320404" y="0"/>
                </a:cubicBezTo>
                <a:close/>
              </a:path>
            </a:pathLst>
          </a:custGeom>
          <a:gradFill>
            <a:gsLst>
              <a:gs pos="0">
                <a:srgbClr val="1480FD">
                  <a:alpha val="0"/>
                </a:srgbClr>
              </a:gs>
              <a:gs pos="100000">
                <a:srgbClr val="1480FD">
                  <a:alpha val="25000"/>
                </a:srgbClr>
              </a:gs>
            </a:gsLst>
            <a:lin ang="0" scaled="0"/>
          </a:gradFill>
          <a:ln w="3575" cap="flat">
            <a:gradFill>
              <a:gsLst>
                <a:gs pos="0">
                  <a:srgbClr val="1480FD">
                    <a:alpha val="0"/>
                  </a:srgbClr>
                </a:gs>
                <a:gs pos="100000">
                  <a:srgbClr val="1480FD"/>
                </a:gs>
              </a:gsLst>
              <a:lin ang="0" scaled="0"/>
            </a:grad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79" name="任意多边形: 形状 178">
            <a:extLst>
              <a:ext uri="{FF2B5EF4-FFF2-40B4-BE49-F238E27FC236}">
                <a16:creationId xmlns:a16="http://schemas.microsoft.com/office/drawing/2014/main" id="{394EF850-CB71-7F13-232F-F8FFCE657691}"/>
              </a:ext>
            </a:extLst>
          </p:cNvPr>
          <p:cNvSpPr/>
          <p:nvPr/>
        </p:nvSpPr>
        <p:spPr>
          <a:xfrm rot="5400000" flipV="1">
            <a:off x="7864266" y="5336505"/>
            <a:ext cx="230210" cy="164708"/>
          </a:xfrm>
          <a:custGeom>
            <a:avLst/>
            <a:gdLst>
              <a:gd name="connsiteX0" fmla="*/ 65541 w 895671"/>
              <a:gd name="connsiteY0" fmla="*/ 0 h 640825"/>
              <a:gd name="connsiteX1" fmla="*/ 111879 w 895671"/>
              <a:gd name="connsiteY1" fmla="*/ 19203 h 640825"/>
              <a:gd name="connsiteX2" fmla="*/ 366744 w 895671"/>
              <a:gd name="connsiteY2" fmla="*/ 274066 h 640825"/>
              <a:gd name="connsiteX3" fmla="*/ 366744 w 895671"/>
              <a:gd name="connsiteY3" fmla="*/ 366744 h 640825"/>
              <a:gd name="connsiteX4" fmla="*/ 111879 w 895671"/>
              <a:gd name="connsiteY4" fmla="*/ 621607 h 640825"/>
              <a:gd name="connsiteX5" fmla="*/ 65541 w 895671"/>
              <a:gd name="connsiteY5" fmla="*/ 640825 h 640825"/>
              <a:gd name="connsiteX6" fmla="*/ 19203 w 895671"/>
              <a:gd name="connsiteY6" fmla="*/ 621607 h 640825"/>
              <a:gd name="connsiteX7" fmla="*/ 19203 w 895671"/>
              <a:gd name="connsiteY7" fmla="*/ 528928 h 640825"/>
              <a:gd name="connsiteX8" fmla="*/ 227727 w 895671"/>
              <a:gd name="connsiteY8" fmla="*/ 320404 h 640825"/>
              <a:gd name="connsiteX9" fmla="*/ 19203 w 895671"/>
              <a:gd name="connsiteY9" fmla="*/ 111880 h 640825"/>
              <a:gd name="connsiteX10" fmla="*/ 19203 w 895671"/>
              <a:gd name="connsiteY10" fmla="*/ 19203 h 640825"/>
              <a:gd name="connsiteX11" fmla="*/ 65541 w 895671"/>
              <a:gd name="connsiteY11" fmla="*/ 0 h 640825"/>
              <a:gd name="connsiteX12" fmla="*/ 575268 w 895671"/>
              <a:gd name="connsiteY12" fmla="*/ 0 h 640825"/>
              <a:gd name="connsiteX13" fmla="*/ 621606 w 895671"/>
              <a:gd name="connsiteY13" fmla="*/ 19203 h 640825"/>
              <a:gd name="connsiteX14" fmla="*/ 876468 w 895671"/>
              <a:gd name="connsiteY14" fmla="*/ 274066 h 640825"/>
              <a:gd name="connsiteX15" fmla="*/ 876468 w 895671"/>
              <a:gd name="connsiteY15" fmla="*/ 366744 h 640825"/>
              <a:gd name="connsiteX16" fmla="*/ 621606 w 895671"/>
              <a:gd name="connsiteY16" fmla="*/ 621607 h 640825"/>
              <a:gd name="connsiteX17" fmla="*/ 575267 w 895671"/>
              <a:gd name="connsiteY17" fmla="*/ 640825 h 640825"/>
              <a:gd name="connsiteX18" fmla="*/ 528929 w 895671"/>
              <a:gd name="connsiteY18" fmla="*/ 621607 h 640825"/>
              <a:gd name="connsiteX19" fmla="*/ 528929 w 895671"/>
              <a:gd name="connsiteY19" fmla="*/ 528928 h 640825"/>
              <a:gd name="connsiteX20" fmla="*/ 737453 w 895671"/>
              <a:gd name="connsiteY20" fmla="*/ 320404 h 640825"/>
              <a:gd name="connsiteX21" fmla="*/ 528929 w 895671"/>
              <a:gd name="connsiteY21" fmla="*/ 111880 h 640825"/>
              <a:gd name="connsiteX22" fmla="*/ 528929 w 895671"/>
              <a:gd name="connsiteY22" fmla="*/ 19203 h 640825"/>
              <a:gd name="connsiteX23" fmla="*/ 575268 w 895671"/>
              <a:gd name="connsiteY23" fmla="*/ 0 h 640825"/>
              <a:gd name="connsiteX24" fmla="*/ 320404 w 895671"/>
              <a:gd name="connsiteY24" fmla="*/ 0 h 640825"/>
              <a:gd name="connsiteX25" fmla="*/ 366744 w 895671"/>
              <a:gd name="connsiteY25" fmla="*/ 19203 h 640825"/>
              <a:gd name="connsiteX26" fmla="*/ 621607 w 895671"/>
              <a:gd name="connsiteY26" fmla="*/ 274066 h 640825"/>
              <a:gd name="connsiteX27" fmla="*/ 621607 w 895671"/>
              <a:gd name="connsiteY27" fmla="*/ 366744 h 640825"/>
              <a:gd name="connsiteX28" fmla="*/ 366744 w 895671"/>
              <a:gd name="connsiteY28" fmla="*/ 621607 h 640825"/>
              <a:gd name="connsiteX29" fmla="*/ 320404 w 895671"/>
              <a:gd name="connsiteY29" fmla="*/ 640825 h 640825"/>
              <a:gd name="connsiteX30" fmla="*/ 274066 w 895671"/>
              <a:gd name="connsiteY30" fmla="*/ 621607 h 640825"/>
              <a:gd name="connsiteX31" fmla="*/ 274066 w 895671"/>
              <a:gd name="connsiteY31" fmla="*/ 528928 h 640825"/>
              <a:gd name="connsiteX32" fmla="*/ 482590 w 895671"/>
              <a:gd name="connsiteY32" fmla="*/ 320404 h 640825"/>
              <a:gd name="connsiteX33" fmla="*/ 274066 w 895671"/>
              <a:gd name="connsiteY33" fmla="*/ 111880 h 640825"/>
              <a:gd name="connsiteX34" fmla="*/ 274066 w 895671"/>
              <a:gd name="connsiteY34" fmla="*/ 19203 h 640825"/>
              <a:gd name="connsiteX35" fmla="*/ 320404 w 895671"/>
              <a:gd name="connsiteY35" fmla="*/ 0 h 64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95671" h="640825">
                <a:moveTo>
                  <a:pt x="65541" y="0"/>
                </a:moveTo>
                <a:cubicBezTo>
                  <a:pt x="82309" y="0"/>
                  <a:pt x="99077" y="6401"/>
                  <a:pt x="111879" y="19203"/>
                </a:cubicBezTo>
                <a:lnTo>
                  <a:pt x="366744" y="274066"/>
                </a:lnTo>
                <a:cubicBezTo>
                  <a:pt x="392348" y="299670"/>
                  <a:pt x="392348" y="341204"/>
                  <a:pt x="366744" y="366744"/>
                </a:cubicBezTo>
                <a:lnTo>
                  <a:pt x="111879" y="621607"/>
                </a:lnTo>
                <a:cubicBezTo>
                  <a:pt x="99111" y="634441"/>
                  <a:pt x="82326" y="640825"/>
                  <a:pt x="65541" y="640825"/>
                </a:cubicBezTo>
                <a:cubicBezTo>
                  <a:pt x="48756" y="640825"/>
                  <a:pt x="31973" y="634375"/>
                  <a:pt x="19203" y="621607"/>
                </a:cubicBezTo>
                <a:cubicBezTo>
                  <a:pt x="-6402" y="596002"/>
                  <a:pt x="-6402" y="554533"/>
                  <a:pt x="19203" y="528928"/>
                </a:cubicBezTo>
                <a:lnTo>
                  <a:pt x="227727" y="320404"/>
                </a:lnTo>
                <a:lnTo>
                  <a:pt x="19203" y="111880"/>
                </a:lnTo>
                <a:cubicBezTo>
                  <a:pt x="-6402" y="86275"/>
                  <a:pt x="-6402" y="44808"/>
                  <a:pt x="19203" y="19203"/>
                </a:cubicBezTo>
                <a:cubicBezTo>
                  <a:pt x="32005" y="6401"/>
                  <a:pt x="48773" y="0"/>
                  <a:pt x="65541" y="0"/>
                </a:cubicBezTo>
                <a:close/>
                <a:moveTo>
                  <a:pt x="575268" y="0"/>
                </a:moveTo>
                <a:cubicBezTo>
                  <a:pt x="592036" y="0"/>
                  <a:pt x="608803" y="6401"/>
                  <a:pt x="621606" y="19203"/>
                </a:cubicBezTo>
                <a:lnTo>
                  <a:pt x="876468" y="274066"/>
                </a:lnTo>
                <a:cubicBezTo>
                  <a:pt x="902073" y="299670"/>
                  <a:pt x="902073" y="341138"/>
                  <a:pt x="876468" y="366744"/>
                </a:cubicBezTo>
                <a:lnTo>
                  <a:pt x="621606" y="621607"/>
                </a:lnTo>
                <a:cubicBezTo>
                  <a:pt x="608836" y="634441"/>
                  <a:pt x="592053" y="640825"/>
                  <a:pt x="575267" y="640825"/>
                </a:cubicBezTo>
                <a:cubicBezTo>
                  <a:pt x="558482" y="640825"/>
                  <a:pt x="541697" y="634375"/>
                  <a:pt x="528929" y="621607"/>
                </a:cubicBezTo>
                <a:cubicBezTo>
                  <a:pt x="503324" y="596002"/>
                  <a:pt x="503324" y="554533"/>
                  <a:pt x="528929" y="528928"/>
                </a:cubicBezTo>
                <a:lnTo>
                  <a:pt x="737453" y="320404"/>
                </a:lnTo>
                <a:lnTo>
                  <a:pt x="528929" y="111880"/>
                </a:lnTo>
                <a:cubicBezTo>
                  <a:pt x="503324" y="86275"/>
                  <a:pt x="503324" y="44808"/>
                  <a:pt x="528929" y="19203"/>
                </a:cubicBezTo>
                <a:cubicBezTo>
                  <a:pt x="541732" y="6401"/>
                  <a:pt x="558500" y="0"/>
                  <a:pt x="575268" y="0"/>
                </a:cubicBezTo>
                <a:close/>
                <a:moveTo>
                  <a:pt x="320404" y="0"/>
                </a:moveTo>
                <a:cubicBezTo>
                  <a:pt x="337173" y="0"/>
                  <a:pt x="353941" y="6401"/>
                  <a:pt x="366744" y="19203"/>
                </a:cubicBezTo>
                <a:lnTo>
                  <a:pt x="621607" y="274066"/>
                </a:lnTo>
                <a:cubicBezTo>
                  <a:pt x="647212" y="299670"/>
                  <a:pt x="647212" y="341204"/>
                  <a:pt x="621607" y="366744"/>
                </a:cubicBezTo>
                <a:lnTo>
                  <a:pt x="366744" y="621607"/>
                </a:lnTo>
                <a:cubicBezTo>
                  <a:pt x="353974" y="634441"/>
                  <a:pt x="337189" y="640825"/>
                  <a:pt x="320404" y="640825"/>
                </a:cubicBezTo>
                <a:cubicBezTo>
                  <a:pt x="303619" y="640825"/>
                  <a:pt x="286836" y="634375"/>
                  <a:pt x="274066" y="621607"/>
                </a:cubicBezTo>
                <a:cubicBezTo>
                  <a:pt x="248461" y="596002"/>
                  <a:pt x="248461" y="554533"/>
                  <a:pt x="274066" y="528928"/>
                </a:cubicBezTo>
                <a:lnTo>
                  <a:pt x="482590" y="320404"/>
                </a:lnTo>
                <a:lnTo>
                  <a:pt x="274066" y="111880"/>
                </a:lnTo>
                <a:cubicBezTo>
                  <a:pt x="248461" y="86275"/>
                  <a:pt x="248461" y="44808"/>
                  <a:pt x="274066" y="19203"/>
                </a:cubicBezTo>
                <a:cubicBezTo>
                  <a:pt x="286868" y="6401"/>
                  <a:pt x="303636" y="0"/>
                  <a:pt x="320404" y="0"/>
                </a:cubicBezTo>
                <a:close/>
              </a:path>
            </a:pathLst>
          </a:custGeom>
          <a:gradFill>
            <a:gsLst>
              <a:gs pos="0">
                <a:srgbClr val="C10000">
                  <a:alpha val="0"/>
                </a:srgbClr>
              </a:gs>
              <a:gs pos="100000">
                <a:srgbClr val="C10000">
                  <a:alpha val="25000"/>
                </a:srgbClr>
              </a:gs>
            </a:gsLst>
            <a:lin ang="0" scaled="0"/>
          </a:gradFill>
          <a:ln w="3575" cap="flat">
            <a:gradFill>
              <a:gsLst>
                <a:gs pos="0">
                  <a:srgbClr val="C10000">
                    <a:alpha val="0"/>
                  </a:srgbClr>
                </a:gs>
                <a:gs pos="100000">
                  <a:srgbClr val="C10000"/>
                </a:gs>
              </a:gsLst>
              <a:lin ang="0" scaled="0"/>
            </a:grad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82" name="矩形 181">
            <a:extLst>
              <a:ext uri="{FF2B5EF4-FFF2-40B4-BE49-F238E27FC236}">
                <a16:creationId xmlns:a16="http://schemas.microsoft.com/office/drawing/2014/main" id="{064AD5B3-01B4-6585-7F31-696E18AC0019}"/>
              </a:ext>
            </a:extLst>
          </p:cNvPr>
          <p:cNvSpPr/>
          <p:nvPr/>
        </p:nvSpPr>
        <p:spPr>
          <a:xfrm>
            <a:off x="0" y="6421652"/>
            <a:ext cx="12192000" cy="583503"/>
          </a:xfrm>
          <a:custGeom>
            <a:avLst/>
            <a:gdLst>
              <a:gd name="connsiteX0" fmla="*/ 0 w 12192000"/>
              <a:gd name="connsiteY0" fmla="*/ 0 h 583503"/>
              <a:gd name="connsiteX1" fmla="*/ 12192000 w 12192000"/>
              <a:gd name="connsiteY1" fmla="*/ 0 h 583503"/>
              <a:gd name="connsiteX2" fmla="*/ 12192000 w 12192000"/>
              <a:gd name="connsiteY2" fmla="*/ 583503 h 583503"/>
              <a:gd name="connsiteX3" fmla="*/ 0 w 12192000"/>
              <a:gd name="connsiteY3" fmla="*/ 583503 h 583503"/>
              <a:gd name="connsiteX4" fmla="*/ 0 w 12192000"/>
              <a:gd name="connsiteY4" fmla="*/ 0 h 583503"/>
              <a:gd name="connsiteX0" fmla="*/ 0 w 12192000"/>
              <a:gd name="connsiteY0" fmla="*/ 0 h 583503"/>
              <a:gd name="connsiteX1" fmla="*/ 12192000 w 12192000"/>
              <a:gd name="connsiteY1" fmla="*/ 0 h 583503"/>
              <a:gd name="connsiteX2" fmla="*/ 12192000 w 12192000"/>
              <a:gd name="connsiteY2" fmla="*/ 583503 h 583503"/>
              <a:gd name="connsiteX3" fmla="*/ 0 w 12192000"/>
              <a:gd name="connsiteY3" fmla="*/ 583503 h 583503"/>
              <a:gd name="connsiteX4" fmla="*/ 0 w 12192000"/>
              <a:gd name="connsiteY4" fmla="*/ 0 h 583503"/>
              <a:gd name="connsiteX0" fmla="*/ 0 w 12192000"/>
              <a:gd name="connsiteY0" fmla="*/ 0 h 583503"/>
              <a:gd name="connsiteX1" fmla="*/ 12192000 w 12192000"/>
              <a:gd name="connsiteY1" fmla="*/ 0 h 583503"/>
              <a:gd name="connsiteX2" fmla="*/ 12192000 w 12192000"/>
              <a:gd name="connsiteY2" fmla="*/ 583503 h 583503"/>
              <a:gd name="connsiteX3" fmla="*/ 0 w 12192000"/>
              <a:gd name="connsiteY3" fmla="*/ 583503 h 583503"/>
              <a:gd name="connsiteX4" fmla="*/ 0 w 12192000"/>
              <a:gd name="connsiteY4" fmla="*/ 0 h 583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583503">
                <a:moveTo>
                  <a:pt x="0" y="0"/>
                </a:moveTo>
                <a:cubicBezTo>
                  <a:pt x="4421447" y="689956"/>
                  <a:pt x="8277629" y="407323"/>
                  <a:pt x="12192000" y="0"/>
                </a:cubicBezTo>
                <a:lnTo>
                  <a:pt x="12192000" y="583503"/>
                </a:lnTo>
                <a:lnTo>
                  <a:pt x="0" y="583503"/>
                </a:lnTo>
                <a:lnTo>
                  <a:pt x="0" y="0"/>
                </a:lnTo>
                <a:close/>
              </a:path>
            </a:pathLst>
          </a:custGeom>
          <a:gradFill flip="none" rotWithShape="1">
            <a:gsLst>
              <a:gs pos="81000">
                <a:srgbClr val="1480FD">
                  <a:lumMod val="66000"/>
                </a:srgbClr>
              </a:gs>
              <a:gs pos="0">
                <a:srgbClr val="1480FD"/>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mj-ea"/>
              <a:ea typeface="+mj-ea"/>
            </a:endParaRPr>
          </a:p>
        </p:txBody>
      </p:sp>
    </p:spTree>
    <p:extLst>
      <p:ext uri="{BB962C8B-B14F-4D97-AF65-F5344CB8AC3E}">
        <p14:creationId xmlns:p14="http://schemas.microsoft.com/office/powerpoint/2010/main" val="14746829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等腰三角形 76">
            <a:extLst>
              <a:ext uri="{FF2B5EF4-FFF2-40B4-BE49-F238E27FC236}">
                <a16:creationId xmlns:a16="http://schemas.microsoft.com/office/drawing/2014/main" id="{36753A45-EBD2-4A94-63D9-53CAA85DC6E5}"/>
              </a:ext>
            </a:extLst>
          </p:cNvPr>
          <p:cNvSpPr/>
          <p:nvPr/>
        </p:nvSpPr>
        <p:spPr>
          <a:xfrm rot="5400000">
            <a:off x="2604337" y="2419543"/>
            <a:ext cx="4485540" cy="1563945"/>
          </a:xfrm>
          <a:prstGeom prst="triangle">
            <a:avLst/>
          </a:prstGeom>
          <a:gradFill>
            <a:gsLst>
              <a:gs pos="73000">
                <a:srgbClr val="1480FD">
                  <a:alpha val="12000"/>
                </a:srgbClr>
              </a:gs>
              <a:gs pos="100000">
                <a:srgbClr val="1480FD">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矩形: 圆顶角 30">
            <a:extLst>
              <a:ext uri="{FF2B5EF4-FFF2-40B4-BE49-F238E27FC236}">
                <a16:creationId xmlns:a16="http://schemas.microsoft.com/office/drawing/2014/main" id="{8F7B70C0-9D0F-EA72-6553-C16A34A97A2D}"/>
              </a:ext>
            </a:extLst>
          </p:cNvPr>
          <p:cNvSpPr/>
          <p:nvPr/>
        </p:nvSpPr>
        <p:spPr>
          <a:xfrm flipV="1">
            <a:off x="695325" y="0"/>
            <a:ext cx="484823" cy="83342"/>
          </a:xfrm>
          <a:prstGeom prst="round2SameRect">
            <a:avLst>
              <a:gd name="adj1" fmla="val 50000"/>
              <a:gd name="adj2" fmla="val 0"/>
            </a:avLst>
          </a:prstGeom>
          <a:solidFill>
            <a:srgbClr val="1873F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OPPOSans B"/>
              <a:ea typeface="OPPOSans R"/>
              <a:cs typeface="+mn-cs"/>
            </a:endParaRPr>
          </a:p>
        </p:txBody>
      </p:sp>
      <p:sp>
        <p:nvSpPr>
          <p:cNvPr id="32" name="文本框 31">
            <a:extLst>
              <a:ext uri="{FF2B5EF4-FFF2-40B4-BE49-F238E27FC236}">
                <a16:creationId xmlns:a16="http://schemas.microsoft.com/office/drawing/2014/main" id="{0E24CAF3-7E1B-2D44-0FD3-E7061D961681}"/>
              </a:ext>
            </a:extLst>
          </p:cNvPr>
          <p:cNvSpPr txBox="1"/>
          <p:nvPr/>
        </p:nvSpPr>
        <p:spPr>
          <a:xfrm>
            <a:off x="616536" y="231207"/>
            <a:ext cx="4947699" cy="523220"/>
          </a:xfrm>
          <a:prstGeom prst="rect">
            <a:avLst/>
          </a:prstGeom>
          <a:noFill/>
          <a:effectLst/>
        </p:spPr>
        <p:txBody>
          <a:bodyPr wrap="square" rtlCol="0">
            <a:spAutoFit/>
          </a:bodyPr>
          <a:lstStyle>
            <a:defPPr>
              <a:defRPr lang="zh-CN"/>
            </a:defPPr>
            <a:lvl1pPr>
              <a:defRPr sz="2800">
                <a:gradFill flip="none" rotWithShape="1">
                  <a:gsLst>
                    <a:gs pos="40000">
                      <a:srgbClr val="B91D23"/>
                    </a:gs>
                    <a:gs pos="74000">
                      <a:srgbClr val="DD474B"/>
                    </a:gs>
                    <a:gs pos="0">
                      <a:srgbClr val="DD474B"/>
                    </a:gs>
                    <a:gs pos="100000">
                      <a:srgbClr val="B91D23"/>
                    </a:gs>
                  </a:gsLst>
                  <a:lin ang="18900000" scaled="1"/>
                  <a:tileRect/>
                </a:gradFill>
                <a:effectLst>
                  <a:outerShdw blurRad="152400" dist="88900" dir="5400000" algn="t" rotWithShape="0">
                    <a:srgbClr val="DD474B">
                      <a:alpha val="30000"/>
                    </a:srgbClr>
                  </a:outerShdw>
                </a:effectLst>
                <a:latin typeface="HarmonyOS Sans SC Bold" panose="00000800000000000000" pitchFamily="2" charset="-122"/>
                <a:ea typeface="HarmonyOS Sans SC Bold" panose="00000800000000000000" pitchFamily="2" charset="-122"/>
              </a:defRPr>
            </a:lvl1pPr>
          </a:lstStyle>
          <a:p>
            <a:r>
              <a:rPr lang="zh-CN" altLang="en-US" dirty="0">
                <a:solidFill>
                  <a:prstClr val="black">
                    <a:lumMod val="75000"/>
                    <a:lumOff val="25000"/>
                  </a:prstClr>
                </a:solidFill>
                <a:effectLst/>
                <a:latin typeface="+mj-ea"/>
                <a:ea typeface="+mj-ea"/>
                <a:cs typeface="阿里巴巴普惠体 H" panose="00020600040101010101" pitchFamily="18" charset="-122"/>
              </a:rPr>
              <a:t>立项依据 </a:t>
            </a:r>
            <a:r>
              <a:rPr lang="en-US" altLang="zh-CN" dirty="0">
                <a:solidFill>
                  <a:prstClr val="black">
                    <a:lumMod val="75000"/>
                    <a:lumOff val="25000"/>
                  </a:prstClr>
                </a:solidFill>
                <a:effectLst/>
                <a:latin typeface="+mj-ea"/>
                <a:ea typeface="+mj-ea"/>
                <a:cs typeface="阿里巴巴普惠体 H" panose="00020600040101010101" pitchFamily="18" charset="-122"/>
              </a:rPr>
              <a:t>— </a:t>
            </a:r>
            <a:r>
              <a:rPr lang="zh-CN" altLang="en-US" dirty="0">
                <a:solidFill>
                  <a:prstClr val="black">
                    <a:lumMod val="75000"/>
                    <a:lumOff val="25000"/>
                  </a:prstClr>
                </a:solidFill>
                <a:effectLst/>
                <a:latin typeface="+mj-ea"/>
                <a:ea typeface="+mj-ea"/>
                <a:cs typeface="阿里巴巴普惠体 H" panose="00020600040101010101" pitchFamily="18" charset="-122"/>
              </a:rPr>
              <a:t>国内外研究现状</a:t>
            </a:r>
          </a:p>
        </p:txBody>
      </p:sp>
      <p:sp>
        <p:nvSpPr>
          <p:cNvPr id="38" name="椭圆 37">
            <a:extLst>
              <a:ext uri="{FF2B5EF4-FFF2-40B4-BE49-F238E27FC236}">
                <a16:creationId xmlns:a16="http://schemas.microsoft.com/office/drawing/2014/main" id="{A7426E63-8AFF-8328-AAA3-07626C41C3F3}"/>
              </a:ext>
            </a:extLst>
          </p:cNvPr>
          <p:cNvSpPr/>
          <p:nvPr/>
        </p:nvSpPr>
        <p:spPr>
          <a:xfrm>
            <a:off x="4552641" y="2463728"/>
            <a:ext cx="1475578" cy="1475576"/>
          </a:xfrm>
          <a:prstGeom prst="ellipse">
            <a:avLst/>
          </a:prstGeom>
          <a:gradFill flip="none" rotWithShape="1">
            <a:gsLst>
              <a:gs pos="8000">
                <a:srgbClr val="1480FD">
                  <a:lumMod val="58000"/>
                  <a:lumOff val="42000"/>
                </a:srgbClr>
              </a:gs>
              <a:gs pos="99029">
                <a:srgbClr val="1480FD">
                  <a:lumMod val="41000"/>
                </a:srgbClr>
              </a:gs>
              <a:gs pos="61000">
                <a:srgbClr val="1480FD">
                  <a:lumMod val="77000"/>
                </a:srgb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文本框 38">
            <a:extLst>
              <a:ext uri="{FF2B5EF4-FFF2-40B4-BE49-F238E27FC236}">
                <a16:creationId xmlns:a16="http://schemas.microsoft.com/office/drawing/2014/main" id="{2CB8CF74-D501-2844-D199-57ECD6A95A1A}"/>
              </a:ext>
            </a:extLst>
          </p:cNvPr>
          <p:cNvSpPr txBox="1"/>
          <p:nvPr/>
        </p:nvSpPr>
        <p:spPr>
          <a:xfrm>
            <a:off x="4769446" y="2662907"/>
            <a:ext cx="1041969" cy="1077218"/>
          </a:xfrm>
          <a:prstGeom prst="rect">
            <a:avLst/>
          </a:prstGeom>
          <a:noFill/>
        </p:spPr>
        <p:txBody>
          <a:bodyPr wrap="square" rtlCol="0">
            <a:spAutoFit/>
          </a:bodyPr>
          <a:lstStyle>
            <a:defPPr>
              <a:defRPr lang="zh-CN"/>
            </a:defPPr>
            <a:lvl1pPr>
              <a:defRPr sz="2000" b="1">
                <a:solidFill>
                  <a:schemeClr val="bg1"/>
                </a:solidFill>
              </a:defRPr>
            </a:lvl1pPr>
          </a:lstStyle>
          <a:p>
            <a:pPr algn="ctr"/>
            <a:r>
              <a:rPr lang="zh-CN" altLang="en-US" sz="3200" b="0" dirty="0">
                <a:latin typeface="+mj-ea"/>
                <a:ea typeface="+mj-ea"/>
              </a:rPr>
              <a:t>国外现状</a:t>
            </a:r>
          </a:p>
        </p:txBody>
      </p:sp>
      <p:grpSp>
        <p:nvGrpSpPr>
          <p:cNvPr id="76" name="组合 75">
            <a:extLst>
              <a:ext uri="{FF2B5EF4-FFF2-40B4-BE49-F238E27FC236}">
                <a16:creationId xmlns:a16="http://schemas.microsoft.com/office/drawing/2014/main" id="{438FC9F1-7EB7-0C41-C38D-0B7395B0B90F}"/>
              </a:ext>
            </a:extLst>
          </p:cNvPr>
          <p:cNvGrpSpPr/>
          <p:nvPr/>
        </p:nvGrpSpPr>
        <p:grpSpPr>
          <a:xfrm>
            <a:off x="712785" y="1135943"/>
            <a:ext cx="3352350" cy="4131145"/>
            <a:chOff x="947058" y="1313709"/>
            <a:chExt cx="3352350" cy="4131145"/>
          </a:xfrm>
        </p:grpSpPr>
        <p:grpSp>
          <p:nvGrpSpPr>
            <p:cNvPr id="71" name="组合 70">
              <a:extLst>
                <a:ext uri="{FF2B5EF4-FFF2-40B4-BE49-F238E27FC236}">
                  <a16:creationId xmlns:a16="http://schemas.microsoft.com/office/drawing/2014/main" id="{406AE173-FB9C-D110-31D9-3FBE95810093}"/>
                </a:ext>
              </a:extLst>
            </p:cNvPr>
            <p:cNvGrpSpPr/>
            <p:nvPr/>
          </p:nvGrpSpPr>
          <p:grpSpPr>
            <a:xfrm>
              <a:off x="947058" y="1313709"/>
              <a:ext cx="3352350" cy="953966"/>
              <a:chOff x="947058" y="1313709"/>
              <a:chExt cx="3352350" cy="953966"/>
            </a:xfrm>
          </p:grpSpPr>
          <p:sp>
            <p:nvSpPr>
              <p:cNvPr id="41" name="文本框 40">
                <a:extLst>
                  <a:ext uri="{FF2B5EF4-FFF2-40B4-BE49-F238E27FC236}">
                    <a16:creationId xmlns:a16="http://schemas.microsoft.com/office/drawing/2014/main" id="{FB63C356-C3A2-16BC-AE75-4803BA3D2798}"/>
                  </a:ext>
                </a:extLst>
              </p:cNvPr>
              <p:cNvSpPr txBox="1"/>
              <p:nvPr/>
            </p:nvSpPr>
            <p:spPr>
              <a:xfrm>
                <a:off x="1021201" y="1313709"/>
                <a:ext cx="3153259" cy="369332"/>
              </a:xfrm>
              <a:prstGeom prst="rect">
                <a:avLst/>
              </a:prstGeom>
              <a:noFill/>
            </p:spPr>
            <p:txBody>
              <a:bodyPr wrap="square">
                <a:spAutoFit/>
              </a:bodyPr>
              <a:lstStyle/>
              <a:p>
                <a:pPr algn="r"/>
                <a:r>
                  <a:rPr lang="zh-CN" altLang="en-US" sz="1800" dirty="0">
                    <a:solidFill>
                      <a:srgbClr val="1480FD"/>
                    </a:solidFill>
                    <a:latin typeface="+mj-ea"/>
                    <a:ea typeface="+mj-ea"/>
                  </a:rPr>
                  <a:t>进一步了解疾病的作用机制</a:t>
                </a:r>
                <a:endParaRPr lang="en-US" dirty="0">
                  <a:solidFill>
                    <a:srgbClr val="1480FD"/>
                  </a:solidFill>
                  <a:latin typeface="+mj-ea"/>
                  <a:ea typeface="+mj-ea"/>
                </a:endParaRPr>
              </a:p>
            </p:txBody>
          </p:sp>
          <p:sp>
            <p:nvSpPr>
              <p:cNvPr id="43" name="文本框 42">
                <a:extLst>
                  <a:ext uri="{FF2B5EF4-FFF2-40B4-BE49-F238E27FC236}">
                    <a16:creationId xmlns:a16="http://schemas.microsoft.com/office/drawing/2014/main" id="{F95AECA1-9985-EC4A-16E2-D2ACD829D24C}"/>
                  </a:ext>
                </a:extLst>
              </p:cNvPr>
              <p:cNvSpPr txBox="1"/>
              <p:nvPr/>
            </p:nvSpPr>
            <p:spPr>
              <a:xfrm>
                <a:off x="947058" y="1621344"/>
                <a:ext cx="3247220" cy="646331"/>
              </a:xfrm>
              <a:prstGeom prst="rect">
                <a:avLst/>
              </a:prstGeom>
              <a:noFill/>
            </p:spPr>
            <p:txBody>
              <a:bodyPr wrap="square">
                <a:spAutoFit/>
              </a:bodyPr>
              <a:lstStyle/>
              <a:p>
                <a:pPr algn="r"/>
                <a:r>
                  <a:rPr lang="zh-CN" altLang="en-US" sz="1200" dirty="0">
                    <a:latin typeface="+mn-ea"/>
                  </a:rPr>
                  <a:t>单细胞的多组学技术已经足够成熟，这项技术能在同一细胞中获取多组层信息，更好地反映了负责细胞功能之间的相互作用</a:t>
                </a:r>
                <a:endParaRPr lang="en-US" sz="1200" dirty="0">
                  <a:latin typeface="+mn-ea"/>
                </a:endParaRPr>
              </a:p>
            </p:txBody>
          </p:sp>
          <p:sp>
            <p:nvSpPr>
              <p:cNvPr id="63" name="椭圆 62">
                <a:extLst>
                  <a:ext uri="{FF2B5EF4-FFF2-40B4-BE49-F238E27FC236}">
                    <a16:creationId xmlns:a16="http://schemas.microsoft.com/office/drawing/2014/main" id="{CBD72061-1BD9-FD26-2B3E-771617F8936F}"/>
                  </a:ext>
                </a:extLst>
              </p:cNvPr>
              <p:cNvSpPr/>
              <p:nvPr/>
            </p:nvSpPr>
            <p:spPr>
              <a:xfrm>
                <a:off x="4146738" y="1422040"/>
                <a:ext cx="152670" cy="152670"/>
              </a:xfrm>
              <a:prstGeom prst="ellipse">
                <a:avLst/>
              </a:prstGeom>
              <a:solidFill>
                <a:srgbClr val="1480FD">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椭圆 63">
                <a:extLst>
                  <a:ext uri="{FF2B5EF4-FFF2-40B4-BE49-F238E27FC236}">
                    <a16:creationId xmlns:a16="http://schemas.microsoft.com/office/drawing/2014/main" id="{9A9D2A63-6CEF-ED6B-88BA-606AE8598DB4}"/>
                  </a:ext>
                </a:extLst>
              </p:cNvPr>
              <p:cNvSpPr/>
              <p:nvPr/>
            </p:nvSpPr>
            <p:spPr>
              <a:xfrm>
                <a:off x="4166948" y="1442251"/>
                <a:ext cx="112250" cy="112248"/>
              </a:xfrm>
              <a:prstGeom prst="ellipse">
                <a:avLst/>
              </a:prstGeom>
              <a:gradFill flip="none" rotWithShape="1">
                <a:gsLst>
                  <a:gs pos="8000">
                    <a:srgbClr val="1480FD">
                      <a:lumMod val="58000"/>
                      <a:lumOff val="42000"/>
                    </a:srgbClr>
                  </a:gs>
                  <a:gs pos="99029">
                    <a:srgbClr val="1480FD">
                      <a:lumMod val="41000"/>
                    </a:srgbClr>
                  </a:gs>
                  <a:gs pos="61000">
                    <a:srgbClr val="1480FD">
                      <a:lumMod val="77000"/>
                    </a:srgb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2" name="组合 71">
              <a:extLst>
                <a:ext uri="{FF2B5EF4-FFF2-40B4-BE49-F238E27FC236}">
                  <a16:creationId xmlns:a16="http://schemas.microsoft.com/office/drawing/2014/main" id="{DE631952-DED0-F973-08AF-0A661E74B899}"/>
                </a:ext>
              </a:extLst>
            </p:cNvPr>
            <p:cNvGrpSpPr/>
            <p:nvPr/>
          </p:nvGrpSpPr>
          <p:grpSpPr>
            <a:xfrm>
              <a:off x="947058" y="2372769"/>
              <a:ext cx="3352350" cy="953966"/>
              <a:chOff x="947058" y="2370051"/>
              <a:chExt cx="3352350" cy="953966"/>
            </a:xfrm>
          </p:grpSpPr>
          <p:sp>
            <p:nvSpPr>
              <p:cNvPr id="47" name="文本框 46">
                <a:extLst>
                  <a:ext uri="{FF2B5EF4-FFF2-40B4-BE49-F238E27FC236}">
                    <a16:creationId xmlns:a16="http://schemas.microsoft.com/office/drawing/2014/main" id="{AEF44BE0-8C35-9F54-7B6C-776D1FE5063B}"/>
                  </a:ext>
                </a:extLst>
              </p:cNvPr>
              <p:cNvSpPr txBox="1"/>
              <p:nvPr/>
            </p:nvSpPr>
            <p:spPr>
              <a:xfrm>
                <a:off x="1021201" y="2370051"/>
                <a:ext cx="3153259" cy="369332"/>
              </a:xfrm>
              <a:prstGeom prst="rect">
                <a:avLst/>
              </a:prstGeom>
              <a:noFill/>
            </p:spPr>
            <p:txBody>
              <a:bodyPr wrap="square">
                <a:spAutoFit/>
              </a:bodyPr>
              <a:lstStyle/>
              <a:p>
                <a:pPr algn="r"/>
                <a:r>
                  <a:rPr lang="zh-CN" altLang="en-US" sz="1800" dirty="0">
                    <a:solidFill>
                      <a:srgbClr val="1480FD"/>
                    </a:solidFill>
                    <a:latin typeface="+mj-ea"/>
                    <a:ea typeface="+mj-ea"/>
                  </a:rPr>
                  <a:t>多组学数据的分析</a:t>
                </a:r>
                <a:endParaRPr lang="en-US" dirty="0">
                  <a:solidFill>
                    <a:srgbClr val="1480FD"/>
                  </a:solidFill>
                  <a:latin typeface="+mj-ea"/>
                  <a:ea typeface="+mj-ea"/>
                </a:endParaRPr>
              </a:p>
            </p:txBody>
          </p:sp>
          <p:sp>
            <p:nvSpPr>
              <p:cNvPr id="49" name="文本框 48">
                <a:extLst>
                  <a:ext uri="{FF2B5EF4-FFF2-40B4-BE49-F238E27FC236}">
                    <a16:creationId xmlns:a16="http://schemas.microsoft.com/office/drawing/2014/main" id="{A388E38A-D374-B245-5CA5-48FA77ADF938}"/>
                  </a:ext>
                </a:extLst>
              </p:cNvPr>
              <p:cNvSpPr txBox="1"/>
              <p:nvPr/>
            </p:nvSpPr>
            <p:spPr>
              <a:xfrm>
                <a:off x="947058" y="2677686"/>
                <a:ext cx="3247220" cy="646331"/>
              </a:xfrm>
              <a:prstGeom prst="rect">
                <a:avLst/>
              </a:prstGeom>
              <a:noFill/>
            </p:spPr>
            <p:txBody>
              <a:bodyPr wrap="square">
                <a:spAutoFit/>
              </a:bodyPr>
              <a:lstStyle/>
              <a:p>
                <a:pPr algn="r"/>
                <a:r>
                  <a:rPr lang="zh-CN" altLang="en-US" sz="1200" dirty="0">
                    <a:latin typeface="+mn-ea"/>
                  </a:rPr>
                  <a:t>利用转录组学和代谢组学的分析方法来确定疾病的潜在诊断和预后生物标记物，使其容易受到靶向治疗的影响</a:t>
                </a:r>
                <a:endParaRPr lang="en-US" sz="1200" dirty="0">
                  <a:latin typeface="+mn-ea"/>
                </a:endParaRPr>
              </a:p>
            </p:txBody>
          </p:sp>
          <p:sp>
            <p:nvSpPr>
              <p:cNvPr id="65" name="椭圆 64">
                <a:extLst>
                  <a:ext uri="{FF2B5EF4-FFF2-40B4-BE49-F238E27FC236}">
                    <a16:creationId xmlns:a16="http://schemas.microsoft.com/office/drawing/2014/main" id="{1259567C-735E-4311-66E8-5325FB2BCF11}"/>
                  </a:ext>
                </a:extLst>
              </p:cNvPr>
              <p:cNvSpPr/>
              <p:nvPr/>
            </p:nvSpPr>
            <p:spPr>
              <a:xfrm>
                <a:off x="4146738" y="2478382"/>
                <a:ext cx="152670" cy="152670"/>
              </a:xfrm>
              <a:prstGeom prst="ellipse">
                <a:avLst/>
              </a:prstGeom>
              <a:solidFill>
                <a:srgbClr val="1480FD">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椭圆 65">
                <a:extLst>
                  <a:ext uri="{FF2B5EF4-FFF2-40B4-BE49-F238E27FC236}">
                    <a16:creationId xmlns:a16="http://schemas.microsoft.com/office/drawing/2014/main" id="{F2292A85-ED4D-F26D-3B81-0628D9E678F5}"/>
                  </a:ext>
                </a:extLst>
              </p:cNvPr>
              <p:cNvSpPr/>
              <p:nvPr/>
            </p:nvSpPr>
            <p:spPr>
              <a:xfrm>
                <a:off x="4166948" y="2498593"/>
                <a:ext cx="112250" cy="112248"/>
              </a:xfrm>
              <a:prstGeom prst="ellipse">
                <a:avLst/>
              </a:prstGeom>
              <a:gradFill flip="none" rotWithShape="1">
                <a:gsLst>
                  <a:gs pos="8000">
                    <a:srgbClr val="1480FD">
                      <a:lumMod val="58000"/>
                      <a:lumOff val="42000"/>
                    </a:srgbClr>
                  </a:gs>
                  <a:gs pos="99029">
                    <a:srgbClr val="1480FD">
                      <a:lumMod val="41000"/>
                    </a:srgbClr>
                  </a:gs>
                  <a:gs pos="61000">
                    <a:srgbClr val="1480FD">
                      <a:lumMod val="77000"/>
                    </a:srgb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组合 73">
              <a:extLst>
                <a:ext uri="{FF2B5EF4-FFF2-40B4-BE49-F238E27FC236}">
                  <a16:creationId xmlns:a16="http://schemas.microsoft.com/office/drawing/2014/main" id="{20F52ECB-59CE-416A-D4B5-05C96C31FEBA}"/>
                </a:ext>
              </a:extLst>
            </p:cNvPr>
            <p:cNvGrpSpPr/>
            <p:nvPr/>
          </p:nvGrpSpPr>
          <p:grpSpPr>
            <a:xfrm>
              <a:off x="947058" y="3431829"/>
              <a:ext cx="3352350" cy="953966"/>
              <a:chOff x="947058" y="3413953"/>
              <a:chExt cx="3352350" cy="953966"/>
            </a:xfrm>
          </p:grpSpPr>
          <p:sp>
            <p:nvSpPr>
              <p:cNvPr id="58" name="文本框 57">
                <a:extLst>
                  <a:ext uri="{FF2B5EF4-FFF2-40B4-BE49-F238E27FC236}">
                    <a16:creationId xmlns:a16="http://schemas.microsoft.com/office/drawing/2014/main" id="{7F4FB5BF-31E3-F53D-3D76-41B938D227DE}"/>
                  </a:ext>
                </a:extLst>
              </p:cNvPr>
              <p:cNvSpPr txBox="1"/>
              <p:nvPr/>
            </p:nvSpPr>
            <p:spPr>
              <a:xfrm>
                <a:off x="1021201" y="3413953"/>
                <a:ext cx="3153259" cy="369332"/>
              </a:xfrm>
              <a:prstGeom prst="rect">
                <a:avLst/>
              </a:prstGeom>
              <a:noFill/>
            </p:spPr>
            <p:txBody>
              <a:bodyPr wrap="square">
                <a:spAutoFit/>
              </a:bodyPr>
              <a:lstStyle/>
              <a:p>
                <a:pPr algn="r"/>
                <a:r>
                  <a:rPr lang="zh-CN" altLang="en-US" sz="1800" dirty="0">
                    <a:solidFill>
                      <a:srgbClr val="1480FD"/>
                    </a:solidFill>
                    <a:latin typeface="+mj-ea"/>
                    <a:ea typeface="+mj-ea"/>
                  </a:rPr>
                  <a:t>全球开展数据资源协作</a:t>
                </a:r>
                <a:endParaRPr lang="en-US" dirty="0">
                  <a:solidFill>
                    <a:srgbClr val="1480FD"/>
                  </a:solidFill>
                  <a:latin typeface="+mj-ea"/>
                  <a:ea typeface="+mj-ea"/>
                </a:endParaRPr>
              </a:p>
            </p:txBody>
          </p:sp>
          <p:sp>
            <p:nvSpPr>
              <p:cNvPr id="59" name="文本框 58">
                <a:extLst>
                  <a:ext uri="{FF2B5EF4-FFF2-40B4-BE49-F238E27FC236}">
                    <a16:creationId xmlns:a16="http://schemas.microsoft.com/office/drawing/2014/main" id="{7A6E2E2E-EA69-7D71-E6BB-C662858D55EB}"/>
                  </a:ext>
                </a:extLst>
              </p:cNvPr>
              <p:cNvSpPr txBox="1"/>
              <p:nvPr/>
            </p:nvSpPr>
            <p:spPr>
              <a:xfrm>
                <a:off x="947058" y="3721588"/>
                <a:ext cx="3247220" cy="646331"/>
              </a:xfrm>
              <a:prstGeom prst="rect">
                <a:avLst/>
              </a:prstGeom>
              <a:noFill/>
            </p:spPr>
            <p:txBody>
              <a:bodyPr wrap="square">
                <a:spAutoFit/>
              </a:bodyPr>
              <a:lstStyle/>
              <a:p>
                <a:pPr algn="r"/>
                <a:r>
                  <a:rPr lang="zh-CN" altLang="en-US" sz="1200" dirty="0">
                    <a:latin typeface="+mn-ea"/>
                  </a:rPr>
                  <a:t>建立互助共享联盟，根据课题和研发工作需要，开展数据资源的共享，联合开展技术攻关，实现产、学、 研、用结合，形成创新合力</a:t>
                </a:r>
                <a:endParaRPr lang="en-US" sz="1200" dirty="0">
                  <a:latin typeface="+mn-ea"/>
                </a:endParaRPr>
              </a:p>
            </p:txBody>
          </p:sp>
          <p:sp>
            <p:nvSpPr>
              <p:cNvPr id="67" name="椭圆 66">
                <a:extLst>
                  <a:ext uri="{FF2B5EF4-FFF2-40B4-BE49-F238E27FC236}">
                    <a16:creationId xmlns:a16="http://schemas.microsoft.com/office/drawing/2014/main" id="{7B42D112-F367-CBB9-56B1-C6EB9DCE2C25}"/>
                  </a:ext>
                </a:extLst>
              </p:cNvPr>
              <p:cNvSpPr/>
              <p:nvPr/>
            </p:nvSpPr>
            <p:spPr>
              <a:xfrm>
                <a:off x="4146738" y="3522284"/>
                <a:ext cx="152670" cy="152670"/>
              </a:xfrm>
              <a:prstGeom prst="ellipse">
                <a:avLst/>
              </a:prstGeom>
              <a:solidFill>
                <a:srgbClr val="1480FD">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椭圆 67">
                <a:extLst>
                  <a:ext uri="{FF2B5EF4-FFF2-40B4-BE49-F238E27FC236}">
                    <a16:creationId xmlns:a16="http://schemas.microsoft.com/office/drawing/2014/main" id="{8912D43E-D848-433A-7EB3-BE9546AB4A41}"/>
                  </a:ext>
                </a:extLst>
              </p:cNvPr>
              <p:cNvSpPr/>
              <p:nvPr/>
            </p:nvSpPr>
            <p:spPr>
              <a:xfrm>
                <a:off x="4166948" y="3542495"/>
                <a:ext cx="112250" cy="112248"/>
              </a:xfrm>
              <a:prstGeom prst="ellipse">
                <a:avLst/>
              </a:prstGeom>
              <a:gradFill flip="none" rotWithShape="1">
                <a:gsLst>
                  <a:gs pos="8000">
                    <a:srgbClr val="1480FD">
                      <a:lumMod val="58000"/>
                      <a:lumOff val="42000"/>
                    </a:srgbClr>
                  </a:gs>
                  <a:gs pos="99029">
                    <a:srgbClr val="1480FD">
                      <a:lumMod val="41000"/>
                    </a:srgbClr>
                  </a:gs>
                  <a:gs pos="61000">
                    <a:srgbClr val="1480FD">
                      <a:lumMod val="77000"/>
                    </a:srgb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组合 72">
              <a:extLst>
                <a:ext uri="{FF2B5EF4-FFF2-40B4-BE49-F238E27FC236}">
                  <a16:creationId xmlns:a16="http://schemas.microsoft.com/office/drawing/2014/main" id="{85FC1BDF-7C54-DE75-490F-AAE5E97D27D4}"/>
                </a:ext>
              </a:extLst>
            </p:cNvPr>
            <p:cNvGrpSpPr/>
            <p:nvPr/>
          </p:nvGrpSpPr>
          <p:grpSpPr>
            <a:xfrm>
              <a:off x="947058" y="4490888"/>
              <a:ext cx="3352350" cy="953966"/>
              <a:chOff x="947058" y="4490888"/>
              <a:chExt cx="3352350" cy="953966"/>
            </a:xfrm>
          </p:grpSpPr>
          <p:sp>
            <p:nvSpPr>
              <p:cNvPr id="60" name="文本框 59">
                <a:extLst>
                  <a:ext uri="{FF2B5EF4-FFF2-40B4-BE49-F238E27FC236}">
                    <a16:creationId xmlns:a16="http://schemas.microsoft.com/office/drawing/2014/main" id="{8E23C220-94C0-B7B1-350B-E2A9AC676E38}"/>
                  </a:ext>
                </a:extLst>
              </p:cNvPr>
              <p:cNvSpPr txBox="1"/>
              <p:nvPr/>
            </p:nvSpPr>
            <p:spPr>
              <a:xfrm>
                <a:off x="1021201" y="4490888"/>
                <a:ext cx="3153259" cy="369332"/>
              </a:xfrm>
              <a:prstGeom prst="rect">
                <a:avLst/>
              </a:prstGeom>
              <a:noFill/>
            </p:spPr>
            <p:txBody>
              <a:bodyPr wrap="square">
                <a:spAutoFit/>
              </a:bodyPr>
              <a:lstStyle/>
              <a:p>
                <a:pPr algn="r"/>
                <a:r>
                  <a:rPr lang="zh-CN" altLang="en-US" sz="1800" dirty="0">
                    <a:solidFill>
                      <a:srgbClr val="1480FD"/>
                    </a:solidFill>
                    <a:latin typeface="+mj-ea"/>
                    <a:ea typeface="+mj-ea"/>
                  </a:rPr>
                  <a:t>开展信息化系统建设</a:t>
                </a:r>
                <a:endParaRPr lang="en-US" dirty="0">
                  <a:solidFill>
                    <a:srgbClr val="1480FD"/>
                  </a:solidFill>
                  <a:latin typeface="+mj-ea"/>
                  <a:ea typeface="+mj-ea"/>
                </a:endParaRPr>
              </a:p>
            </p:txBody>
          </p:sp>
          <p:sp>
            <p:nvSpPr>
              <p:cNvPr id="61" name="文本框 60">
                <a:extLst>
                  <a:ext uri="{FF2B5EF4-FFF2-40B4-BE49-F238E27FC236}">
                    <a16:creationId xmlns:a16="http://schemas.microsoft.com/office/drawing/2014/main" id="{BEC4BCE4-C798-C55D-E3C0-126F51514E1B}"/>
                  </a:ext>
                </a:extLst>
              </p:cNvPr>
              <p:cNvSpPr txBox="1"/>
              <p:nvPr/>
            </p:nvSpPr>
            <p:spPr>
              <a:xfrm>
                <a:off x="947058" y="4798523"/>
                <a:ext cx="3247220" cy="646331"/>
              </a:xfrm>
              <a:prstGeom prst="rect">
                <a:avLst/>
              </a:prstGeom>
              <a:noFill/>
            </p:spPr>
            <p:txBody>
              <a:bodyPr wrap="square">
                <a:spAutoFit/>
              </a:bodyPr>
              <a:lstStyle/>
              <a:p>
                <a:pPr algn="r"/>
                <a:r>
                  <a:rPr lang="zh-CN" altLang="en-US" sz="1200" dirty="0">
                    <a:latin typeface="+mn-ea"/>
                  </a:rPr>
                  <a:t>建设集成平台，实现以病人为中心的系统应用，为临床医护人员提供有效的支持，提高医疗质量和安全</a:t>
                </a:r>
                <a:endParaRPr lang="en-US" sz="1200" dirty="0">
                  <a:latin typeface="+mn-ea"/>
                </a:endParaRPr>
              </a:p>
            </p:txBody>
          </p:sp>
          <p:sp>
            <p:nvSpPr>
              <p:cNvPr id="69" name="椭圆 68">
                <a:extLst>
                  <a:ext uri="{FF2B5EF4-FFF2-40B4-BE49-F238E27FC236}">
                    <a16:creationId xmlns:a16="http://schemas.microsoft.com/office/drawing/2014/main" id="{B4A1E25A-5DA0-EF5E-813B-DBCE97F30330}"/>
                  </a:ext>
                </a:extLst>
              </p:cNvPr>
              <p:cNvSpPr/>
              <p:nvPr/>
            </p:nvSpPr>
            <p:spPr>
              <a:xfrm>
                <a:off x="4146738" y="4599219"/>
                <a:ext cx="152670" cy="152670"/>
              </a:xfrm>
              <a:prstGeom prst="ellipse">
                <a:avLst/>
              </a:prstGeom>
              <a:solidFill>
                <a:srgbClr val="1480FD">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椭圆 69">
                <a:extLst>
                  <a:ext uri="{FF2B5EF4-FFF2-40B4-BE49-F238E27FC236}">
                    <a16:creationId xmlns:a16="http://schemas.microsoft.com/office/drawing/2014/main" id="{FC8E2DD1-10BF-4864-8C6B-E9F5CD4C45B7}"/>
                  </a:ext>
                </a:extLst>
              </p:cNvPr>
              <p:cNvSpPr/>
              <p:nvPr/>
            </p:nvSpPr>
            <p:spPr>
              <a:xfrm>
                <a:off x="4166948" y="4619430"/>
                <a:ext cx="112250" cy="112248"/>
              </a:xfrm>
              <a:prstGeom prst="ellipse">
                <a:avLst/>
              </a:prstGeom>
              <a:gradFill flip="none" rotWithShape="1">
                <a:gsLst>
                  <a:gs pos="8000">
                    <a:srgbClr val="1480FD">
                      <a:lumMod val="58000"/>
                      <a:lumOff val="42000"/>
                    </a:srgbClr>
                  </a:gs>
                  <a:gs pos="99029">
                    <a:srgbClr val="1480FD">
                      <a:lumMod val="41000"/>
                    </a:srgbClr>
                  </a:gs>
                  <a:gs pos="61000">
                    <a:srgbClr val="1480FD">
                      <a:lumMod val="77000"/>
                    </a:srgb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75" name="矩形 74">
            <a:extLst>
              <a:ext uri="{FF2B5EF4-FFF2-40B4-BE49-F238E27FC236}">
                <a16:creationId xmlns:a16="http://schemas.microsoft.com/office/drawing/2014/main" id="{729DE038-5AF2-44D3-5298-349E1470696B}"/>
              </a:ext>
            </a:extLst>
          </p:cNvPr>
          <p:cNvSpPr/>
          <p:nvPr/>
        </p:nvSpPr>
        <p:spPr>
          <a:xfrm>
            <a:off x="2646" y="5763985"/>
            <a:ext cx="12230100" cy="1152071"/>
          </a:xfrm>
          <a:prstGeom prst="rect">
            <a:avLst/>
          </a:prstGeom>
          <a:gradFill flip="none" rotWithShape="1">
            <a:gsLst>
              <a:gs pos="81000">
                <a:srgbClr val="1480FD">
                  <a:lumMod val="66000"/>
                </a:srgbClr>
              </a:gs>
              <a:gs pos="0">
                <a:srgbClr val="1480FD"/>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3" name="等腰三角形 102">
            <a:extLst>
              <a:ext uri="{FF2B5EF4-FFF2-40B4-BE49-F238E27FC236}">
                <a16:creationId xmlns:a16="http://schemas.microsoft.com/office/drawing/2014/main" id="{412D983F-C765-DD0F-13B1-CBF7860C3EA2}"/>
              </a:ext>
            </a:extLst>
          </p:cNvPr>
          <p:cNvSpPr/>
          <p:nvPr/>
        </p:nvSpPr>
        <p:spPr>
          <a:xfrm rot="16200000" flipH="1">
            <a:off x="5102123" y="2419543"/>
            <a:ext cx="4485540" cy="1563945"/>
          </a:xfrm>
          <a:prstGeom prst="triangle">
            <a:avLst/>
          </a:prstGeom>
          <a:gradFill>
            <a:gsLst>
              <a:gs pos="73000">
                <a:srgbClr val="C00000">
                  <a:alpha val="12000"/>
                </a:srgbClr>
              </a:gs>
              <a:gs pos="100000">
                <a:srgbClr val="C00000">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104" name="椭圆 103">
            <a:extLst>
              <a:ext uri="{FF2B5EF4-FFF2-40B4-BE49-F238E27FC236}">
                <a16:creationId xmlns:a16="http://schemas.microsoft.com/office/drawing/2014/main" id="{18605BDC-E918-0429-E640-3862DFC05A2E}"/>
              </a:ext>
            </a:extLst>
          </p:cNvPr>
          <p:cNvSpPr/>
          <p:nvPr/>
        </p:nvSpPr>
        <p:spPr>
          <a:xfrm>
            <a:off x="6163781" y="2463728"/>
            <a:ext cx="1475578" cy="1475576"/>
          </a:xfrm>
          <a:prstGeom prst="ellipse">
            <a:avLst/>
          </a:prstGeom>
          <a:gradFill flip="none" rotWithShape="1">
            <a:gsLst>
              <a:gs pos="8000">
                <a:srgbClr val="C10000">
                  <a:lumMod val="58000"/>
                  <a:lumOff val="42000"/>
                </a:srgbClr>
              </a:gs>
              <a:gs pos="99029">
                <a:srgbClr val="C00000">
                  <a:lumMod val="41000"/>
                </a:srgbClr>
              </a:gs>
              <a:gs pos="50000">
                <a:srgbClr val="C10000"/>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文本框 104">
            <a:extLst>
              <a:ext uri="{FF2B5EF4-FFF2-40B4-BE49-F238E27FC236}">
                <a16:creationId xmlns:a16="http://schemas.microsoft.com/office/drawing/2014/main" id="{1F6F6FA7-9237-E475-FBE0-B8CE1BF5AABE}"/>
              </a:ext>
            </a:extLst>
          </p:cNvPr>
          <p:cNvSpPr txBox="1"/>
          <p:nvPr/>
        </p:nvSpPr>
        <p:spPr>
          <a:xfrm flipH="1">
            <a:off x="6380585" y="2662907"/>
            <a:ext cx="1041969" cy="1077218"/>
          </a:xfrm>
          <a:prstGeom prst="rect">
            <a:avLst/>
          </a:prstGeom>
          <a:noFill/>
        </p:spPr>
        <p:txBody>
          <a:bodyPr wrap="square" rtlCol="0">
            <a:spAutoFit/>
          </a:bodyPr>
          <a:lstStyle>
            <a:defPPr>
              <a:defRPr lang="zh-CN"/>
            </a:defPPr>
            <a:lvl1pPr>
              <a:defRPr sz="2000" b="1">
                <a:solidFill>
                  <a:schemeClr val="bg1"/>
                </a:solidFill>
              </a:defRPr>
            </a:lvl1pPr>
          </a:lstStyle>
          <a:p>
            <a:pPr algn="ctr"/>
            <a:r>
              <a:rPr lang="zh-CN" altLang="en-US" sz="3200" b="0" dirty="0">
                <a:latin typeface="+mj-ea"/>
                <a:ea typeface="+mj-ea"/>
              </a:rPr>
              <a:t>国内现状</a:t>
            </a:r>
          </a:p>
        </p:txBody>
      </p:sp>
      <p:sp>
        <p:nvSpPr>
          <p:cNvPr id="123" name="文本框 122">
            <a:extLst>
              <a:ext uri="{FF2B5EF4-FFF2-40B4-BE49-F238E27FC236}">
                <a16:creationId xmlns:a16="http://schemas.microsoft.com/office/drawing/2014/main" id="{160F99D9-65B4-5C63-D723-62BD1377645E}"/>
              </a:ext>
            </a:extLst>
          </p:cNvPr>
          <p:cNvSpPr txBox="1"/>
          <p:nvPr/>
        </p:nvSpPr>
        <p:spPr>
          <a:xfrm flipH="1">
            <a:off x="8251813" y="1135943"/>
            <a:ext cx="3153259" cy="369332"/>
          </a:xfrm>
          <a:prstGeom prst="rect">
            <a:avLst/>
          </a:prstGeom>
          <a:noFill/>
        </p:spPr>
        <p:txBody>
          <a:bodyPr wrap="square">
            <a:spAutoFit/>
          </a:bodyPr>
          <a:lstStyle/>
          <a:p>
            <a:r>
              <a:rPr lang="zh-CN" altLang="en-US" sz="1800" dirty="0">
                <a:solidFill>
                  <a:srgbClr val="C10000"/>
                </a:solidFill>
                <a:latin typeface="+mj-ea"/>
                <a:ea typeface="+mj-ea"/>
              </a:rPr>
              <a:t>当下医疗研究情况</a:t>
            </a:r>
            <a:endParaRPr lang="en-US" dirty="0">
              <a:solidFill>
                <a:srgbClr val="C10000"/>
              </a:solidFill>
              <a:latin typeface="+mj-ea"/>
              <a:ea typeface="+mj-ea"/>
            </a:endParaRPr>
          </a:p>
        </p:txBody>
      </p:sp>
      <p:sp>
        <p:nvSpPr>
          <p:cNvPr id="124" name="文本框 123">
            <a:extLst>
              <a:ext uri="{FF2B5EF4-FFF2-40B4-BE49-F238E27FC236}">
                <a16:creationId xmlns:a16="http://schemas.microsoft.com/office/drawing/2014/main" id="{7E164D5B-D10B-5225-27A2-E1A37A93FFD6}"/>
              </a:ext>
            </a:extLst>
          </p:cNvPr>
          <p:cNvSpPr txBox="1"/>
          <p:nvPr/>
        </p:nvSpPr>
        <p:spPr>
          <a:xfrm flipH="1">
            <a:off x="8231995" y="1443578"/>
            <a:ext cx="3247220" cy="646331"/>
          </a:xfrm>
          <a:prstGeom prst="rect">
            <a:avLst/>
          </a:prstGeom>
          <a:noFill/>
        </p:spPr>
        <p:txBody>
          <a:bodyPr wrap="square">
            <a:spAutoFit/>
          </a:bodyPr>
          <a:lstStyle/>
          <a:p>
            <a:r>
              <a:rPr lang="zh-CN" altLang="en-US" sz="1200" dirty="0">
                <a:latin typeface="+mn-ea"/>
              </a:rPr>
              <a:t>获得大量数据揭示了疾病组织与正常对应组织之间的差异基因表达模式，为揭示疾病复杂的分子机制提供了强大的动力</a:t>
            </a:r>
            <a:endParaRPr lang="en-US" sz="1200" dirty="0">
              <a:latin typeface="+mn-ea"/>
            </a:endParaRPr>
          </a:p>
        </p:txBody>
      </p:sp>
      <p:sp>
        <p:nvSpPr>
          <p:cNvPr id="125" name="椭圆 124">
            <a:extLst>
              <a:ext uri="{FF2B5EF4-FFF2-40B4-BE49-F238E27FC236}">
                <a16:creationId xmlns:a16="http://schemas.microsoft.com/office/drawing/2014/main" id="{1FFB754A-5EBF-A1E0-1929-94F551FC11CF}"/>
              </a:ext>
            </a:extLst>
          </p:cNvPr>
          <p:cNvSpPr/>
          <p:nvPr/>
        </p:nvSpPr>
        <p:spPr>
          <a:xfrm flipH="1">
            <a:off x="8126865" y="1244274"/>
            <a:ext cx="152670" cy="152670"/>
          </a:xfrm>
          <a:prstGeom prst="ellipse">
            <a:avLst/>
          </a:prstGeom>
          <a:solidFill>
            <a:srgbClr val="C1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126" name="椭圆 125">
            <a:extLst>
              <a:ext uri="{FF2B5EF4-FFF2-40B4-BE49-F238E27FC236}">
                <a16:creationId xmlns:a16="http://schemas.microsoft.com/office/drawing/2014/main" id="{B530C587-B779-88E4-A3F0-0E0C4BCBCA6A}"/>
              </a:ext>
            </a:extLst>
          </p:cNvPr>
          <p:cNvSpPr/>
          <p:nvPr/>
        </p:nvSpPr>
        <p:spPr>
          <a:xfrm rot="16200000" flipH="1">
            <a:off x="8147076" y="1264485"/>
            <a:ext cx="112250" cy="112248"/>
          </a:xfrm>
          <a:prstGeom prst="ellipse">
            <a:avLst/>
          </a:prstGeom>
          <a:gradFill flip="none" rotWithShape="1">
            <a:gsLst>
              <a:gs pos="8000">
                <a:srgbClr val="C10000">
                  <a:lumMod val="58000"/>
                  <a:lumOff val="42000"/>
                </a:srgbClr>
              </a:gs>
              <a:gs pos="99029">
                <a:srgbClr val="C00000">
                  <a:lumMod val="41000"/>
                </a:srgbClr>
              </a:gs>
              <a:gs pos="50000">
                <a:srgbClr val="C10000"/>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文本框 118">
            <a:extLst>
              <a:ext uri="{FF2B5EF4-FFF2-40B4-BE49-F238E27FC236}">
                <a16:creationId xmlns:a16="http://schemas.microsoft.com/office/drawing/2014/main" id="{C12B518A-B4DA-53B1-D152-907EDF28E834}"/>
              </a:ext>
            </a:extLst>
          </p:cNvPr>
          <p:cNvSpPr txBox="1"/>
          <p:nvPr/>
        </p:nvSpPr>
        <p:spPr>
          <a:xfrm flipH="1">
            <a:off x="8251813" y="2195003"/>
            <a:ext cx="3153259" cy="369332"/>
          </a:xfrm>
          <a:prstGeom prst="rect">
            <a:avLst/>
          </a:prstGeom>
          <a:noFill/>
        </p:spPr>
        <p:txBody>
          <a:bodyPr wrap="square">
            <a:spAutoFit/>
          </a:bodyPr>
          <a:lstStyle/>
          <a:p>
            <a:r>
              <a:rPr lang="zh-CN" altLang="en-US" sz="1800" dirty="0">
                <a:solidFill>
                  <a:srgbClr val="C10000"/>
                </a:solidFill>
                <a:latin typeface="+mj-ea"/>
                <a:ea typeface="+mj-ea"/>
              </a:rPr>
              <a:t>针对疾病治疗方法</a:t>
            </a:r>
            <a:endParaRPr lang="en-US" dirty="0">
              <a:solidFill>
                <a:srgbClr val="C10000"/>
              </a:solidFill>
              <a:latin typeface="+mj-ea"/>
              <a:ea typeface="+mj-ea"/>
            </a:endParaRPr>
          </a:p>
        </p:txBody>
      </p:sp>
      <p:sp>
        <p:nvSpPr>
          <p:cNvPr id="120" name="文本框 119">
            <a:extLst>
              <a:ext uri="{FF2B5EF4-FFF2-40B4-BE49-F238E27FC236}">
                <a16:creationId xmlns:a16="http://schemas.microsoft.com/office/drawing/2014/main" id="{1FBB5638-E6FB-7B5A-14D4-BCB0DC078551}"/>
              </a:ext>
            </a:extLst>
          </p:cNvPr>
          <p:cNvSpPr txBox="1"/>
          <p:nvPr/>
        </p:nvSpPr>
        <p:spPr>
          <a:xfrm flipH="1">
            <a:off x="8231995" y="2502638"/>
            <a:ext cx="3247220" cy="646331"/>
          </a:xfrm>
          <a:prstGeom prst="rect">
            <a:avLst/>
          </a:prstGeom>
          <a:noFill/>
        </p:spPr>
        <p:txBody>
          <a:bodyPr wrap="square">
            <a:spAutoFit/>
          </a:bodyPr>
          <a:lstStyle/>
          <a:p>
            <a:r>
              <a:rPr lang="zh-CN" altLang="en-US" sz="1200" dirty="0">
                <a:latin typeface="+mn-ea"/>
              </a:rPr>
              <a:t>从多组学角度考虑问题，分析多个基因组层，可以获得每个细胞更加完整的信息，发现新的标记物，发现对于疾病的治疗手段</a:t>
            </a:r>
            <a:endParaRPr lang="en-US" sz="1200" dirty="0">
              <a:latin typeface="+mn-ea"/>
            </a:endParaRPr>
          </a:p>
        </p:txBody>
      </p:sp>
      <p:sp>
        <p:nvSpPr>
          <p:cNvPr id="121" name="椭圆 120">
            <a:extLst>
              <a:ext uri="{FF2B5EF4-FFF2-40B4-BE49-F238E27FC236}">
                <a16:creationId xmlns:a16="http://schemas.microsoft.com/office/drawing/2014/main" id="{45BE2711-8270-DE19-3904-B66EE7C38277}"/>
              </a:ext>
            </a:extLst>
          </p:cNvPr>
          <p:cNvSpPr/>
          <p:nvPr/>
        </p:nvSpPr>
        <p:spPr>
          <a:xfrm flipH="1">
            <a:off x="8126865" y="2303334"/>
            <a:ext cx="152670" cy="152670"/>
          </a:xfrm>
          <a:prstGeom prst="ellipse">
            <a:avLst/>
          </a:prstGeom>
          <a:solidFill>
            <a:srgbClr val="C1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122" name="椭圆 121">
            <a:extLst>
              <a:ext uri="{FF2B5EF4-FFF2-40B4-BE49-F238E27FC236}">
                <a16:creationId xmlns:a16="http://schemas.microsoft.com/office/drawing/2014/main" id="{B09AE45F-F2F8-32F9-BB91-DF575B120AE6}"/>
              </a:ext>
            </a:extLst>
          </p:cNvPr>
          <p:cNvSpPr/>
          <p:nvPr/>
        </p:nvSpPr>
        <p:spPr>
          <a:xfrm rot="16200000" flipH="1">
            <a:off x="8147076" y="2323545"/>
            <a:ext cx="112250" cy="112248"/>
          </a:xfrm>
          <a:prstGeom prst="ellipse">
            <a:avLst/>
          </a:prstGeom>
          <a:gradFill flip="none" rotWithShape="1">
            <a:gsLst>
              <a:gs pos="8000">
                <a:srgbClr val="C10000">
                  <a:lumMod val="58000"/>
                  <a:lumOff val="42000"/>
                </a:srgbClr>
              </a:gs>
              <a:gs pos="99029">
                <a:srgbClr val="C00000">
                  <a:lumMod val="41000"/>
                </a:srgbClr>
              </a:gs>
              <a:gs pos="50000">
                <a:srgbClr val="C10000"/>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文本框 114">
            <a:extLst>
              <a:ext uri="{FF2B5EF4-FFF2-40B4-BE49-F238E27FC236}">
                <a16:creationId xmlns:a16="http://schemas.microsoft.com/office/drawing/2014/main" id="{C1975F42-4876-A43F-555E-720430910C14}"/>
              </a:ext>
            </a:extLst>
          </p:cNvPr>
          <p:cNvSpPr txBox="1"/>
          <p:nvPr/>
        </p:nvSpPr>
        <p:spPr>
          <a:xfrm flipH="1">
            <a:off x="8251813" y="3254063"/>
            <a:ext cx="3153259" cy="369332"/>
          </a:xfrm>
          <a:prstGeom prst="rect">
            <a:avLst/>
          </a:prstGeom>
          <a:noFill/>
        </p:spPr>
        <p:txBody>
          <a:bodyPr wrap="square">
            <a:spAutoFit/>
          </a:bodyPr>
          <a:lstStyle/>
          <a:p>
            <a:r>
              <a:rPr lang="zh-CN" altLang="en-US" sz="1800" dirty="0">
                <a:solidFill>
                  <a:srgbClr val="C10000"/>
                </a:solidFill>
                <a:latin typeface="+mj-ea"/>
                <a:ea typeface="+mj-ea"/>
              </a:rPr>
              <a:t>全国多中心建设网络</a:t>
            </a:r>
            <a:endParaRPr lang="en-US" dirty="0">
              <a:solidFill>
                <a:srgbClr val="C10000"/>
              </a:solidFill>
              <a:latin typeface="+mj-ea"/>
              <a:ea typeface="+mj-ea"/>
            </a:endParaRPr>
          </a:p>
        </p:txBody>
      </p:sp>
      <p:sp>
        <p:nvSpPr>
          <p:cNvPr id="116" name="文本框 115">
            <a:extLst>
              <a:ext uri="{FF2B5EF4-FFF2-40B4-BE49-F238E27FC236}">
                <a16:creationId xmlns:a16="http://schemas.microsoft.com/office/drawing/2014/main" id="{C5016227-DDAF-877D-18D5-236430DBF0B2}"/>
              </a:ext>
            </a:extLst>
          </p:cNvPr>
          <p:cNvSpPr txBox="1"/>
          <p:nvPr/>
        </p:nvSpPr>
        <p:spPr>
          <a:xfrm flipH="1">
            <a:off x="8231995" y="3561698"/>
            <a:ext cx="3247220" cy="830997"/>
          </a:xfrm>
          <a:prstGeom prst="rect">
            <a:avLst/>
          </a:prstGeom>
          <a:noFill/>
        </p:spPr>
        <p:txBody>
          <a:bodyPr wrap="square">
            <a:spAutoFit/>
          </a:bodyPr>
          <a:lstStyle/>
          <a:p>
            <a:r>
              <a:rPr lang="zh-CN" altLang="en-US" sz="1200" dirty="0">
                <a:latin typeface="+mn-ea"/>
              </a:rPr>
              <a:t>建立</a:t>
            </a:r>
            <a:r>
              <a:rPr lang="en-US" altLang="zh-CN" sz="1200" dirty="0">
                <a:latin typeface="+mn-ea"/>
              </a:rPr>
              <a:t>4</a:t>
            </a:r>
            <a:r>
              <a:rPr lang="zh-CN" altLang="en-US" sz="1200" dirty="0">
                <a:latin typeface="+mn-ea"/>
              </a:rPr>
              <a:t>个实验中心（京、川、深、广），建成</a:t>
            </a:r>
            <a:r>
              <a:rPr lang="en-US" altLang="zh-CN" sz="1200" dirty="0">
                <a:latin typeface="+mn-ea"/>
              </a:rPr>
              <a:t>20</a:t>
            </a:r>
            <a:r>
              <a:rPr lang="zh-CN" altLang="en-US" sz="1200" dirty="0">
                <a:latin typeface="+mn-ea"/>
              </a:rPr>
              <a:t>个专病数据库。产品在</a:t>
            </a:r>
            <a:r>
              <a:rPr lang="en-US" altLang="zh-CN" sz="1200" dirty="0">
                <a:latin typeface="+mn-ea"/>
              </a:rPr>
              <a:t>30</a:t>
            </a:r>
            <a:r>
              <a:rPr lang="zh-CN" altLang="en-US" sz="1200" dirty="0">
                <a:latin typeface="+mn-ea"/>
              </a:rPr>
              <a:t>家以上医疗机构推广应用。举办各类学习班，﻿培养超</a:t>
            </a:r>
            <a:r>
              <a:rPr lang="en-US" altLang="zh-CN" sz="1200" dirty="0">
                <a:latin typeface="+mn-ea"/>
              </a:rPr>
              <a:t>200</a:t>
            </a:r>
            <a:r>
              <a:rPr lang="zh-CN" altLang="en-US" sz="1200" dirty="0">
                <a:latin typeface="+mn-ea"/>
              </a:rPr>
              <a:t>名专科医生</a:t>
            </a:r>
            <a:endParaRPr lang="en-US" sz="1200" dirty="0">
              <a:latin typeface="+mn-ea"/>
            </a:endParaRPr>
          </a:p>
        </p:txBody>
      </p:sp>
      <p:sp>
        <p:nvSpPr>
          <p:cNvPr id="117" name="椭圆 116">
            <a:extLst>
              <a:ext uri="{FF2B5EF4-FFF2-40B4-BE49-F238E27FC236}">
                <a16:creationId xmlns:a16="http://schemas.microsoft.com/office/drawing/2014/main" id="{34D16657-5F85-D5C0-9814-7440E6EEF77B}"/>
              </a:ext>
            </a:extLst>
          </p:cNvPr>
          <p:cNvSpPr/>
          <p:nvPr/>
        </p:nvSpPr>
        <p:spPr>
          <a:xfrm flipH="1">
            <a:off x="8126865" y="3362394"/>
            <a:ext cx="152670" cy="152670"/>
          </a:xfrm>
          <a:prstGeom prst="ellipse">
            <a:avLst/>
          </a:prstGeom>
          <a:solidFill>
            <a:srgbClr val="C1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118" name="椭圆 117">
            <a:extLst>
              <a:ext uri="{FF2B5EF4-FFF2-40B4-BE49-F238E27FC236}">
                <a16:creationId xmlns:a16="http://schemas.microsoft.com/office/drawing/2014/main" id="{8BA56570-62E9-9F24-D0C2-A8BA2ADB4781}"/>
              </a:ext>
            </a:extLst>
          </p:cNvPr>
          <p:cNvSpPr/>
          <p:nvPr/>
        </p:nvSpPr>
        <p:spPr>
          <a:xfrm rot="16200000" flipH="1">
            <a:off x="8147076" y="3382605"/>
            <a:ext cx="112250" cy="112248"/>
          </a:xfrm>
          <a:prstGeom prst="ellipse">
            <a:avLst/>
          </a:prstGeom>
          <a:gradFill flip="none" rotWithShape="1">
            <a:gsLst>
              <a:gs pos="8000">
                <a:srgbClr val="C10000">
                  <a:lumMod val="58000"/>
                  <a:lumOff val="42000"/>
                </a:srgbClr>
              </a:gs>
              <a:gs pos="99029">
                <a:srgbClr val="C00000">
                  <a:lumMod val="41000"/>
                </a:srgbClr>
              </a:gs>
              <a:gs pos="50000">
                <a:srgbClr val="C10000"/>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文本框 110">
            <a:extLst>
              <a:ext uri="{FF2B5EF4-FFF2-40B4-BE49-F238E27FC236}">
                <a16:creationId xmlns:a16="http://schemas.microsoft.com/office/drawing/2014/main" id="{78CE6851-F40C-ACF6-A3A0-0EE6D00B6908}"/>
              </a:ext>
            </a:extLst>
          </p:cNvPr>
          <p:cNvSpPr txBox="1"/>
          <p:nvPr/>
        </p:nvSpPr>
        <p:spPr>
          <a:xfrm flipH="1">
            <a:off x="8251813" y="4313122"/>
            <a:ext cx="3153259" cy="369332"/>
          </a:xfrm>
          <a:prstGeom prst="rect">
            <a:avLst/>
          </a:prstGeom>
          <a:noFill/>
        </p:spPr>
        <p:txBody>
          <a:bodyPr wrap="square">
            <a:spAutoFit/>
          </a:bodyPr>
          <a:lstStyle/>
          <a:p>
            <a:r>
              <a:rPr lang="zh-CN" altLang="en-US" sz="1800" dirty="0">
                <a:solidFill>
                  <a:srgbClr val="C10000"/>
                </a:solidFill>
                <a:latin typeface="+mj-ea"/>
                <a:ea typeface="+mj-ea"/>
              </a:rPr>
              <a:t>开展实践方面的研究</a:t>
            </a:r>
            <a:endParaRPr lang="en-US" dirty="0">
              <a:solidFill>
                <a:srgbClr val="C10000"/>
              </a:solidFill>
              <a:latin typeface="+mj-ea"/>
              <a:ea typeface="+mj-ea"/>
            </a:endParaRPr>
          </a:p>
        </p:txBody>
      </p:sp>
      <p:sp>
        <p:nvSpPr>
          <p:cNvPr id="112" name="文本框 111">
            <a:extLst>
              <a:ext uri="{FF2B5EF4-FFF2-40B4-BE49-F238E27FC236}">
                <a16:creationId xmlns:a16="http://schemas.microsoft.com/office/drawing/2014/main" id="{AC32E1FA-A984-949D-D7A1-601F404A9D7F}"/>
              </a:ext>
            </a:extLst>
          </p:cNvPr>
          <p:cNvSpPr txBox="1"/>
          <p:nvPr/>
        </p:nvSpPr>
        <p:spPr>
          <a:xfrm flipH="1">
            <a:off x="8231995" y="4620757"/>
            <a:ext cx="3247220" cy="646331"/>
          </a:xfrm>
          <a:prstGeom prst="rect">
            <a:avLst/>
          </a:prstGeom>
          <a:noFill/>
        </p:spPr>
        <p:txBody>
          <a:bodyPr wrap="square">
            <a:spAutoFit/>
          </a:bodyPr>
          <a:lstStyle/>
          <a:p>
            <a:r>
              <a:rPr lang="zh-CN" altLang="en-US" sz="1200" dirty="0">
                <a:latin typeface="+mn-ea"/>
              </a:rPr>
              <a:t>创建一种集中且协调的患者安全监督方式。建立一套通用的安全指标且所反映的结果有意义。确保技术安全和优化以改善患者安全</a:t>
            </a:r>
            <a:endParaRPr lang="en-US" sz="1200" dirty="0">
              <a:latin typeface="+mn-ea"/>
            </a:endParaRPr>
          </a:p>
        </p:txBody>
      </p:sp>
      <p:sp>
        <p:nvSpPr>
          <p:cNvPr id="113" name="椭圆 112">
            <a:extLst>
              <a:ext uri="{FF2B5EF4-FFF2-40B4-BE49-F238E27FC236}">
                <a16:creationId xmlns:a16="http://schemas.microsoft.com/office/drawing/2014/main" id="{2E197DA7-5780-1AA3-EC22-4488F3E756B2}"/>
              </a:ext>
            </a:extLst>
          </p:cNvPr>
          <p:cNvSpPr/>
          <p:nvPr/>
        </p:nvSpPr>
        <p:spPr>
          <a:xfrm flipH="1">
            <a:off x="8126865" y="4421453"/>
            <a:ext cx="152670" cy="152670"/>
          </a:xfrm>
          <a:prstGeom prst="ellipse">
            <a:avLst/>
          </a:prstGeom>
          <a:solidFill>
            <a:srgbClr val="C1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114" name="椭圆 113">
            <a:extLst>
              <a:ext uri="{FF2B5EF4-FFF2-40B4-BE49-F238E27FC236}">
                <a16:creationId xmlns:a16="http://schemas.microsoft.com/office/drawing/2014/main" id="{65B820F6-D5C5-F4A5-0C7A-4E940616680C}"/>
              </a:ext>
            </a:extLst>
          </p:cNvPr>
          <p:cNvSpPr/>
          <p:nvPr/>
        </p:nvSpPr>
        <p:spPr>
          <a:xfrm rot="16200000" flipH="1">
            <a:off x="8147076" y="4441664"/>
            <a:ext cx="112250" cy="112248"/>
          </a:xfrm>
          <a:prstGeom prst="ellipse">
            <a:avLst/>
          </a:prstGeom>
          <a:gradFill flip="none" rotWithShape="1">
            <a:gsLst>
              <a:gs pos="8000">
                <a:srgbClr val="C10000">
                  <a:lumMod val="58000"/>
                  <a:lumOff val="42000"/>
                </a:srgbClr>
              </a:gs>
              <a:gs pos="99029">
                <a:srgbClr val="C00000">
                  <a:lumMod val="41000"/>
                </a:srgbClr>
              </a:gs>
              <a:gs pos="50000">
                <a:srgbClr val="C10000"/>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8" name="文本框 127">
            <a:extLst>
              <a:ext uri="{FF2B5EF4-FFF2-40B4-BE49-F238E27FC236}">
                <a16:creationId xmlns:a16="http://schemas.microsoft.com/office/drawing/2014/main" id="{A21304A2-EB21-390F-624D-C089A59B3496}"/>
              </a:ext>
            </a:extLst>
          </p:cNvPr>
          <p:cNvSpPr txBox="1"/>
          <p:nvPr/>
        </p:nvSpPr>
        <p:spPr>
          <a:xfrm>
            <a:off x="1249487" y="6238410"/>
            <a:ext cx="2321028" cy="461665"/>
          </a:xfrm>
          <a:prstGeom prst="rect">
            <a:avLst/>
          </a:prstGeom>
          <a:noFill/>
        </p:spPr>
        <p:txBody>
          <a:bodyPr wrap="square">
            <a:spAutoFit/>
          </a:bodyPr>
          <a:lstStyle/>
          <a:p>
            <a:r>
              <a:rPr lang="zh-CN" altLang="en-US" sz="2400" dirty="0">
                <a:solidFill>
                  <a:schemeClr val="bg1"/>
                </a:solidFill>
                <a:latin typeface="+mj-ea"/>
                <a:ea typeface="+mj-ea"/>
              </a:rPr>
              <a:t>国内研究的瓶颈</a:t>
            </a:r>
            <a:endParaRPr lang="en-US" sz="2400" dirty="0">
              <a:solidFill>
                <a:schemeClr val="bg1"/>
              </a:solidFill>
              <a:latin typeface="+mj-ea"/>
              <a:ea typeface="+mj-ea"/>
            </a:endParaRPr>
          </a:p>
        </p:txBody>
      </p:sp>
      <p:sp>
        <p:nvSpPr>
          <p:cNvPr id="129" name="矩形: 圆角 128">
            <a:extLst>
              <a:ext uri="{FF2B5EF4-FFF2-40B4-BE49-F238E27FC236}">
                <a16:creationId xmlns:a16="http://schemas.microsoft.com/office/drawing/2014/main" id="{AD32092C-AAD1-4BCB-919C-E1DE943B5489}"/>
              </a:ext>
            </a:extLst>
          </p:cNvPr>
          <p:cNvSpPr/>
          <p:nvPr/>
        </p:nvSpPr>
        <p:spPr>
          <a:xfrm>
            <a:off x="3817423" y="5979883"/>
            <a:ext cx="1723652" cy="720274"/>
          </a:xfrm>
          <a:prstGeom prst="roundRect">
            <a:avLst>
              <a:gd name="adj" fmla="val 8807"/>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文本框 130">
            <a:extLst>
              <a:ext uri="{FF2B5EF4-FFF2-40B4-BE49-F238E27FC236}">
                <a16:creationId xmlns:a16="http://schemas.microsoft.com/office/drawing/2014/main" id="{15F9B1C5-45B9-9721-DDFE-5A5D529B7724}"/>
              </a:ext>
            </a:extLst>
          </p:cNvPr>
          <p:cNvSpPr txBox="1"/>
          <p:nvPr/>
        </p:nvSpPr>
        <p:spPr>
          <a:xfrm>
            <a:off x="3868923" y="6047632"/>
            <a:ext cx="1620651" cy="584775"/>
          </a:xfrm>
          <a:prstGeom prst="rect">
            <a:avLst/>
          </a:prstGeom>
          <a:noFill/>
        </p:spPr>
        <p:txBody>
          <a:bodyPr wrap="square">
            <a:spAutoFit/>
          </a:bodyPr>
          <a:lstStyle/>
          <a:p>
            <a:r>
              <a:rPr lang="zh-CN" altLang="en-US" sz="1600" dirty="0">
                <a:solidFill>
                  <a:schemeClr val="bg1"/>
                </a:solidFill>
                <a:latin typeface="+mj-ea"/>
                <a:ea typeface="+mj-ea"/>
                <a:cs typeface="Arial" panose="020B0604020202020204" pitchFamily="34" charset="0"/>
              </a:rPr>
              <a:t>数据收集和汇总不完整、不准确</a:t>
            </a:r>
            <a:endParaRPr lang="en-US" sz="1600" dirty="0">
              <a:latin typeface="+mj-ea"/>
              <a:ea typeface="+mj-ea"/>
            </a:endParaRPr>
          </a:p>
        </p:txBody>
      </p:sp>
      <p:sp>
        <p:nvSpPr>
          <p:cNvPr id="138" name="矩形: 圆角 137">
            <a:extLst>
              <a:ext uri="{FF2B5EF4-FFF2-40B4-BE49-F238E27FC236}">
                <a16:creationId xmlns:a16="http://schemas.microsoft.com/office/drawing/2014/main" id="{A233658A-0DC6-C932-7482-73AB38595A95}"/>
              </a:ext>
            </a:extLst>
          </p:cNvPr>
          <p:cNvSpPr/>
          <p:nvPr/>
        </p:nvSpPr>
        <p:spPr>
          <a:xfrm>
            <a:off x="5617902" y="5979883"/>
            <a:ext cx="1723652" cy="720274"/>
          </a:xfrm>
          <a:prstGeom prst="roundRect">
            <a:avLst>
              <a:gd name="adj" fmla="val 8807"/>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9" name="文本框 138">
            <a:extLst>
              <a:ext uri="{FF2B5EF4-FFF2-40B4-BE49-F238E27FC236}">
                <a16:creationId xmlns:a16="http://schemas.microsoft.com/office/drawing/2014/main" id="{5D4228F8-CD4F-AC1C-68D0-98E9050B19F2}"/>
              </a:ext>
            </a:extLst>
          </p:cNvPr>
          <p:cNvSpPr txBox="1"/>
          <p:nvPr/>
        </p:nvSpPr>
        <p:spPr>
          <a:xfrm>
            <a:off x="5669403" y="6047632"/>
            <a:ext cx="1620651" cy="584775"/>
          </a:xfrm>
          <a:prstGeom prst="rect">
            <a:avLst/>
          </a:prstGeom>
          <a:noFill/>
        </p:spPr>
        <p:txBody>
          <a:bodyPr wrap="square">
            <a:spAutoFit/>
          </a:bodyPr>
          <a:lstStyle/>
          <a:p>
            <a:r>
              <a:rPr lang="zh-CN" altLang="en-US" sz="1600" dirty="0">
                <a:solidFill>
                  <a:schemeClr val="bg1"/>
                </a:solidFill>
                <a:latin typeface="+mj-ea"/>
                <a:ea typeface="+mj-ea"/>
                <a:cs typeface="Arial" panose="020B0604020202020204" pitchFamily="34" charset="0"/>
              </a:rPr>
              <a:t>研究机构和人才资源相对较少</a:t>
            </a:r>
            <a:endParaRPr lang="en-US" sz="1600" dirty="0">
              <a:latin typeface="+mj-ea"/>
              <a:ea typeface="+mj-ea"/>
            </a:endParaRPr>
          </a:p>
        </p:txBody>
      </p:sp>
      <p:sp>
        <p:nvSpPr>
          <p:cNvPr id="140" name="矩形: 圆角 139">
            <a:extLst>
              <a:ext uri="{FF2B5EF4-FFF2-40B4-BE49-F238E27FC236}">
                <a16:creationId xmlns:a16="http://schemas.microsoft.com/office/drawing/2014/main" id="{EE01A7E5-CEFE-AFE2-A7D1-F1C90E73677D}"/>
              </a:ext>
            </a:extLst>
          </p:cNvPr>
          <p:cNvSpPr/>
          <p:nvPr/>
        </p:nvSpPr>
        <p:spPr>
          <a:xfrm>
            <a:off x="7418382" y="5979883"/>
            <a:ext cx="1723652" cy="720274"/>
          </a:xfrm>
          <a:prstGeom prst="roundRect">
            <a:avLst>
              <a:gd name="adj" fmla="val 8807"/>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1" name="文本框 140">
            <a:extLst>
              <a:ext uri="{FF2B5EF4-FFF2-40B4-BE49-F238E27FC236}">
                <a16:creationId xmlns:a16="http://schemas.microsoft.com/office/drawing/2014/main" id="{44D4502E-60E6-29B7-FBCF-B06EEA02C71D}"/>
              </a:ext>
            </a:extLst>
          </p:cNvPr>
          <p:cNvSpPr txBox="1"/>
          <p:nvPr/>
        </p:nvSpPr>
        <p:spPr>
          <a:xfrm>
            <a:off x="7469881" y="6047632"/>
            <a:ext cx="1620651" cy="584775"/>
          </a:xfrm>
          <a:prstGeom prst="rect">
            <a:avLst/>
          </a:prstGeom>
          <a:noFill/>
        </p:spPr>
        <p:txBody>
          <a:bodyPr wrap="square">
            <a:spAutoFit/>
          </a:bodyPr>
          <a:lstStyle/>
          <a:p>
            <a:r>
              <a:rPr lang="zh-CN" altLang="en-US" sz="1600" dirty="0">
                <a:solidFill>
                  <a:schemeClr val="bg1"/>
                </a:solidFill>
                <a:latin typeface="+mj-ea"/>
                <a:ea typeface="+mj-ea"/>
                <a:cs typeface="Arial" panose="020B0604020202020204" pitchFamily="34" charset="0"/>
              </a:rPr>
              <a:t>研究内容和深度有待加强</a:t>
            </a:r>
            <a:endParaRPr lang="en-US" sz="1600" dirty="0">
              <a:latin typeface="+mj-ea"/>
              <a:ea typeface="+mj-ea"/>
            </a:endParaRPr>
          </a:p>
        </p:txBody>
      </p:sp>
      <p:sp>
        <p:nvSpPr>
          <p:cNvPr id="142" name="矩形: 圆角 141">
            <a:extLst>
              <a:ext uri="{FF2B5EF4-FFF2-40B4-BE49-F238E27FC236}">
                <a16:creationId xmlns:a16="http://schemas.microsoft.com/office/drawing/2014/main" id="{BD5D8018-0BE6-F87E-B832-25662C30CCE0}"/>
              </a:ext>
            </a:extLst>
          </p:cNvPr>
          <p:cNvSpPr/>
          <p:nvPr/>
        </p:nvSpPr>
        <p:spPr>
          <a:xfrm>
            <a:off x="9218861" y="5979883"/>
            <a:ext cx="1723652" cy="720274"/>
          </a:xfrm>
          <a:prstGeom prst="roundRect">
            <a:avLst>
              <a:gd name="adj" fmla="val 8807"/>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3" name="文本框 142">
            <a:extLst>
              <a:ext uri="{FF2B5EF4-FFF2-40B4-BE49-F238E27FC236}">
                <a16:creationId xmlns:a16="http://schemas.microsoft.com/office/drawing/2014/main" id="{34042CC9-6BA0-02FC-BA13-5FAD4ACBBB87}"/>
              </a:ext>
            </a:extLst>
          </p:cNvPr>
          <p:cNvSpPr txBox="1"/>
          <p:nvPr/>
        </p:nvSpPr>
        <p:spPr>
          <a:xfrm>
            <a:off x="9270364" y="6047632"/>
            <a:ext cx="1620651" cy="584775"/>
          </a:xfrm>
          <a:prstGeom prst="rect">
            <a:avLst/>
          </a:prstGeom>
          <a:noFill/>
        </p:spPr>
        <p:txBody>
          <a:bodyPr wrap="square">
            <a:spAutoFit/>
          </a:bodyPr>
          <a:lstStyle/>
          <a:p>
            <a:r>
              <a:rPr lang="zh-CN" altLang="en-US" sz="1600" dirty="0">
                <a:solidFill>
                  <a:schemeClr val="bg1"/>
                </a:solidFill>
                <a:latin typeface="+mj-ea"/>
                <a:ea typeface="+mj-ea"/>
                <a:cs typeface="Arial" panose="020B0604020202020204" pitchFamily="34" charset="0"/>
              </a:rPr>
              <a:t>资金投入和政策支持不足</a:t>
            </a:r>
            <a:endParaRPr lang="en-US" sz="1600" dirty="0">
              <a:latin typeface="+mj-ea"/>
              <a:ea typeface="+mj-ea"/>
            </a:endParaRPr>
          </a:p>
        </p:txBody>
      </p:sp>
      <p:sp>
        <p:nvSpPr>
          <p:cNvPr id="146" name="图形 144">
            <a:extLst>
              <a:ext uri="{FF2B5EF4-FFF2-40B4-BE49-F238E27FC236}">
                <a16:creationId xmlns:a16="http://schemas.microsoft.com/office/drawing/2014/main" id="{8B8FFB3F-0F24-E991-BC57-8AEAEE199E26}"/>
              </a:ext>
            </a:extLst>
          </p:cNvPr>
          <p:cNvSpPr/>
          <p:nvPr/>
        </p:nvSpPr>
        <p:spPr>
          <a:xfrm>
            <a:off x="2187842" y="5903906"/>
            <a:ext cx="444318" cy="374445"/>
          </a:xfrm>
          <a:custGeom>
            <a:avLst/>
            <a:gdLst>
              <a:gd name="connsiteX0" fmla="*/ 1327166 w 1348566"/>
              <a:gd name="connsiteY0" fmla="*/ 1019747 h 1136492"/>
              <a:gd name="connsiteX1" fmla="*/ 1217676 w 1348566"/>
              <a:gd name="connsiteY1" fmla="*/ 910209 h 1136492"/>
              <a:gd name="connsiteX2" fmla="*/ 1174290 w 1348566"/>
              <a:gd name="connsiteY2" fmla="*/ 890588 h 1136492"/>
              <a:gd name="connsiteX3" fmla="*/ 1137142 w 1348566"/>
              <a:gd name="connsiteY3" fmla="*/ 853345 h 1136492"/>
              <a:gd name="connsiteX4" fmla="*/ 1065705 w 1348566"/>
              <a:gd name="connsiteY4" fmla="*/ 539912 h 1136492"/>
              <a:gd name="connsiteX5" fmla="*/ 752272 w 1348566"/>
              <a:gd name="connsiteY5" fmla="*/ 611350 h 1136492"/>
              <a:gd name="connsiteX6" fmla="*/ 823709 w 1348566"/>
              <a:gd name="connsiteY6" fmla="*/ 924782 h 1136492"/>
              <a:gd name="connsiteX7" fmla="*/ 1065705 w 1348566"/>
              <a:gd name="connsiteY7" fmla="*/ 924782 h 1136492"/>
              <a:gd name="connsiteX8" fmla="*/ 1102900 w 1348566"/>
              <a:gd name="connsiteY8" fmla="*/ 962025 h 1136492"/>
              <a:gd name="connsiteX9" fmla="*/ 1122521 w 1348566"/>
              <a:gd name="connsiteY9" fmla="*/ 1005507 h 1136492"/>
              <a:gd name="connsiteX10" fmla="*/ 1231964 w 1348566"/>
              <a:gd name="connsiteY10" fmla="*/ 1115139 h 1136492"/>
              <a:gd name="connsiteX11" fmla="*/ 1327214 w 1348566"/>
              <a:gd name="connsiteY11" fmla="*/ 1118316 h 1136492"/>
              <a:gd name="connsiteX12" fmla="*/ 1330391 w 1348566"/>
              <a:gd name="connsiteY12" fmla="*/ 1023066 h 1136492"/>
              <a:gd name="connsiteX13" fmla="*/ 1327214 w 1348566"/>
              <a:gd name="connsiteY13" fmla="*/ 1019889 h 1136492"/>
              <a:gd name="connsiteX14" fmla="*/ 1327166 w 1348566"/>
              <a:gd name="connsiteY14" fmla="*/ 1019747 h 1136492"/>
              <a:gd name="connsiteX15" fmla="*/ 1057656 w 1348566"/>
              <a:gd name="connsiteY15" fmla="*/ 845106 h 1136492"/>
              <a:gd name="connsiteX16" fmla="*/ 831245 w 1348566"/>
              <a:gd name="connsiteY16" fmla="*/ 848515 h 1136492"/>
              <a:gd name="connsiteX17" fmla="*/ 827835 w 1348566"/>
              <a:gd name="connsiteY17" fmla="*/ 622103 h 1136492"/>
              <a:gd name="connsiteX18" fmla="*/ 831390 w 1348566"/>
              <a:gd name="connsiteY18" fmla="*/ 618554 h 1136492"/>
              <a:gd name="connsiteX19" fmla="*/ 1057797 w 1348566"/>
              <a:gd name="connsiteY19" fmla="*/ 622249 h 1136492"/>
              <a:gd name="connsiteX20" fmla="*/ 1057656 w 1348566"/>
              <a:gd name="connsiteY20" fmla="*/ 845106 h 1136492"/>
              <a:gd name="connsiteX21" fmla="*/ 745665 w 1348566"/>
              <a:gd name="connsiteY21" fmla="*/ 536639 h 1136492"/>
              <a:gd name="connsiteX22" fmla="*/ 1136333 w 1348566"/>
              <a:gd name="connsiteY22" fmla="*/ 536639 h 1136492"/>
              <a:gd name="connsiteX23" fmla="*/ 1193483 w 1348566"/>
              <a:gd name="connsiteY23" fmla="*/ 844248 h 1136492"/>
              <a:gd name="connsiteX24" fmla="*/ 1194102 w 1348566"/>
              <a:gd name="connsiteY24" fmla="*/ 844867 h 1136492"/>
              <a:gd name="connsiteX25" fmla="*/ 1248632 w 1348566"/>
              <a:gd name="connsiteY25" fmla="*/ 875586 h 1136492"/>
              <a:gd name="connsiteX26" fmla="*/ 1259443 w 1348566"/>
              <a:gd name="connsiteY26" fmla="*/ 886397 h 1136492"/>
              <a:gd name="connsiteX27" fmla="*/ 1259443 w 1348566"/>
              <a:gd name="connsiteY27" fmla="*/ 130016 h 1136492"/>
              <a:gd name="connsiteX28" fmla="*/ 926783 w 1348566"/>
              <a:gd name="connsiteY28" fmla="*/ 0 h 1136492"/>
              <a:gd name="connsiteX29" fmla="*/ 629698 w 1348566"/>
              <a:gd name="connsiteY29" fmla="*/ 87297 h 1136492"/>
              <a:gd name="connsiteX30" fmla="*/ 332661 w 1348566"/>
              <a:gd name="connsiteY30" fmla="*/ 0 h 1136492"/>
              <a:gd name="connsiteX31" fmla="*/ 0 w 1348566"/>
              <a:gd name="connsiteY31" fmla="*/ 130016 h 1136492"/>
              <a:gd name="connsiteX32" fmla="*/ 0 w 1348566"/>
              <a:gd name="connsiteY32" fmla="*/ 973217 h 1136492"/>
              <a:gd name="connsiteX33" fmla="*/ 332661 w 1348566"/>
              <a:gd name="connsiteY33" fmla="*/ 915114 h 1136492"/>
              <a:gd name="connsiteX34" fmla="*/ 629364 w 1348566"/>
              <a:gd name="connsiteY34" fmla="*/ 1009174 h 1136492"/>
              <a:gd name="connsiteX35" fmla="*/ 764286 w 1348566"/>
              <a:gd name="connsiteY35" fmla="*/ 944309 h 1136492"/>
              <a:gd name="connsiteX36" fmla="*/ 729970 w 1348566"/>
              <a:gd name="connsiteY36" fmla="*/ 554028 h 1136492"/>
              <a:gd name="connsiteX37" fmla="*/ 745950 w 1348566"/>
              <a:gd name="connsiteY37" fmla="*/ 536543 h 1136492"/>
              <a:gd name="connsiteX38" fmla="*/ 745665 w 1348566"/>
              <a:gd name="connsiteY38" fmla="*/ 536639 h 1136492"/>
              <a:gd name="connsiteX39" fmla="*/ 733758 w 1348566"/>
              <a:gd name="connsiteY39" fmla="*/ 242507 h 1136492"/>
              <a:gd name="connsiteX40" fmla="*/ 942165 w 1348566"/>
              <a:gd name="connsiteY40" fmla="*/ 189452 h 1136492"/>
              <a:gd name="connsiteX41" fmla="*/ 1150620 w 1348566"/>
              <a:gd name="connsiteY41" fmla="*/ 242507 h 1136492"/>
              <a:gd name="connsiteX42" fmla="*/ 1158454 w 1348566"/>
              <a:gd name="connsiteY42" fmla="*/ 293432 h 1136492"/>
              <a:gd name="connsiteX43" fmla="*/ 1109567 w 1348566"/>
              <a:gd name="connsiteY43" fmla="*/ 302657 h 1136492"/>
              <a:gd name="connsiteX44" fmla="*/ 942165 w 1348566"/>
              <a:gd name="connsiteY44" fmla="*/ 261938 h 1136492"/>
              <a:gd name="connsiteX45" fmla="*/ 774859 w 1348566"/>
              <a:gd name="connsiteY45" fmla="*/ 302276 h 1136492"/>
              <a:gd name="connsiteX46" fmla="*/ 724312 w 1348566"/>
              <a:gd name="connsiteY46" fmla="*/ 292285 h 1136492"/>
              <a:gd name="connsiteX47" fmla="*/ 733806 w 1348566"/>
              <a:gd name="connsiteY47" fmla="*/ 242078 h 1136492"/>
              <a:gd name="connsiteX48" fmla="*/ 733758 w 1348566"/>
              <a:gd name="connsiteY48" fmla="*/ 242507 h 1136492"/>
              <a:gd name="connsiteX49" fmla="*/ 733758 w 1348566"/>
              <a:gd name="connsiteY49" fmla="*/ 400050 h 1136492"/>
              <a:gd name="connsiteX50" fmla="*/ 942165 w 1348566"/>
              <a:gd name="connsiteY50" fmla="*/ 347043 h 1136492"/>
              <a:gd name="connsiteX51" fmla="*/ 1150620 w 1348566"/>
              <a:gd name="connsiteY51" fmla="*/ 400050 h 1136492"/>
              <a:gd name="connsiteX52" fmla="*/ 1160240 w 1348566"/>
              <a:gd name="connsiteY52" fmla="*/ 450771 h 1136492"/>
              <a:gd name="connsiteX53" fmla="*/ 1109520 w 1348566"/>
              <a:gd name="connsiteY53" fmla="*/ 460391 h 1136492"/>
              <a:gd name="connsiteX54" fmla="*/ 942165 w 1348566"/>
              <a:gd name="connsiteY54" fmla="*/ 420053 h 1136492"/>
              <a:gd name="connsiteX55" fmla="*/ 774764 w 1348566"/>
              <a:gd name="connsiteY55" fmla="*/ 460391 h 1136492"/>
              <a:gd name="connsiteX56" fmla="*/ 724434 w 1348566"/>
              <a:gd name="connsiteY56" fmla="*/ 449359 h 1136492"/>
              <a:gd name="connsiteX57" fmla="*/ 733758 w 1348566"/>
              <a:gd name="connsiteY57" fmla="*/ 400193 h 1136492"/>
              <a:gd name="connsiteX58" fmla="*/ 733758 w 1348566"/>
              <a:gd name="connsiteY58" fmla="*/ 400050 h 1136492"/>
              <a:gd name="connsiteX59" fmla="*/ 535305 w 1348566"/>
              <a:gd name="connsiteY59" fmla="*/ 765810 h 1136492"/>
              <a:gd name="connsiteX60" fmla="*/ 484818 w 1348566"/>
              <a:gd name="connsiteY60" fmla="*/ 775397 h 1136492"/>
              <a:gd name="connsiteX61" fmla="*/ 484727 w 1348566"/>
              <a:gd name="connsiteY61" fmla="*/ 775335 h 1136492"/>
              <a:gd name="connsiteX62" fmla="*/ 317516 w 1348566"/>
              <a:gd name="connsiteY62" fmla="*/ 734997 h 1136492"/>
              <a:gd name="connsiteX63" fmla="*/ 149923 w 1348566"/>
              <a:gd name="connsiteY63" fmla="*/ 775335 h 1136492"/>
              <a:gd name="connsiteX64" fmla="*/ 99762 w 1348566"/>
              <a:gd name="connsiteY64" fmla="*/ 763565 h 1136492"/>
              <a:gd name="connsiteX65" fmla="*/ 108918 w 1348566"/>
              <a:gd name="connsiteY65" fmla="*/ 715185 h 1136492"/>
              <a:gd name="connsiteX66" fmla="*/ 317325 w 1348566"/>
              <a:gd name="connsiteY66" fmla="*/ 662130 h 1136492"/>
              <a:gd name="connsiteX67" fmla="*/ 525780 w 1348566"/>
              <a:gd name="connsiteY67" fmla="*/ 715185 h 1136492"/>
              <a:gd name="connsiteX68" fmla="*/ 535210 w 1348566"/>
              <a:gd name="connsiteY68" fmla="*/ 765810 h 1136492"/>
              <a:gd name="connsiteX69" fmla="*/ 535305 w 1348566"/>
              <a:gd name="connsiteY69" fmla="*/ 765810 h 1136492"/>
              <a:gd name="connsiteX70" fmla="*/ 535305 w 1348566"/>
              <a:gd name="connsiteY70" fmla="*/ 608267 h 1136492"/>
              <a:gd name="connsiteX71" fmla="*/ 484818 w 1348566"/>
              <a:gd name="connsiteY71" fmla="*/ 617853 h 1136492"/>
              <a:gd name="connsiteX72" fmla="*/ 484727 w 1348566"/>
              <a:gd name="connsiteY72" fmla="*/ 617792 h 1136492"/>
              <a:gd name="connsiteX73" fmla="*/ 317516 w 1348566"/>
              <a:gd name="connsiteY73" fmla="*/ 577453 h 1136492"/>
              <a:gd name="connsiteX74" fmla="*/ 149923 w 1348566"/>
              <a:gd name="connsiteY74" fmla="*/ 617792 h 1136492"/>
              <a:gd name="connsiteX75" fmla="*/ 99370 w 1348566"/>
              <a:gd name="connsiteY75" fmla="*/ 608243 h 1136492"/>
              <a:gd name="connsiteX76" fmla="*/ 108918 w 1348566"/>
              <a:gd name="connsiteY76" fmla="*/ 557689 h 1136492"/>
              <a:gd name="connsiteX77" fmla="*/ 317325 w 1348566"/>
              <a:gd name="connsiteY77" fmla="*/ 504682 h 1136492"/>
              <a:gd name="connsiteX78" fmla="*/ 525780 w 1348566"/>
              <a:gd name="connsiteY78" fmla="*/ 557689 h 1136492"/>
              <a:gd name="connsiteX79" fmla="*/ 535210 w 1348566"/>
              <a:gd name="connsiteY79" fmla="*/ 608267 h 1136492"/>
              <a:gd name="connsiteX80" fmla="*/ 535305 w 1348566"/>
              <a:gd name="connsiteY80" fmla="*/ 608267 h 1136492"/>
              <a:gd name="connsiteX81" fmla="*/ 535305 w 1348566"/>
              <a:gd name="connsiteY81" fmla="*/ 450675 h 1136492"/>
              <a:gd name="connsiteX82" fmla="*/ 484867 w 1348566"/>
              <a:gd name="connsiteY82" fmla="*/ 460518 h 1136492"/>
              <a:gd name="connsiteX83" fmla="*/ 484680 w 1348566"/>
              <a:gd name="connsiteY83" fmla="*/ 460391 h 1136492"/>
              <a:gd name="connsiteX84" fmla="*/ 317516 w 1348566"/>
              <a:gd name="connsiteY84" fmla="*/ 419910 h 1136492"/>
              <a:gd name="connsiteX85" fmla="*/ 149923 w 1348566"/>
              <a:gd name="connsiteY85" fmla="*/ 460391 h 1136492"/>
              <a:gd name="connsiteX86" fmla="*/ 99370 w 1348566"/>
              <a:gd name="connsiteY86" fmla="*/ 450842 h 1136492"/>
              <a:gd name="connsiteX87" fmla="*/ 108918 w 1348566"/>
              <a:gd name="connsiteY87" fmla="*/ 400288 h 1136492"/>
              <a:gd name="connsiteX88" fmla="*/ 317325 w 1348566"/>
              <a:gd name="connsiteY88" fmla="*/ 347282 h 1136492"/>
              <a:gd name="connsiteX89" fmla="*/ 525780 w 1348566"/>
              <a:gd name="connsiteY89" fmla="*/ 400288 h 1136492"/>
              <a:gd name="connsiteX90" fmla="*/ 535210 w 1348566"/>
              <a:gd name="connsiteY90" fmla="*/ 450675 h 1136492"/>
              <a:gd name="connsiteX91" fmla="*/ 535305 w 1348566"/>
              <a:gd name="connsiteY91" fmla="*/ 450675 h 1136492"/>
              <a:gd name="connsiteX92" fmla="*/ 535305 w 1348566"/>
              <a:gd name="connsiteY92" fmla="*/ 293132 h 1136492"/>
              <a:gd name="connsiteX93" fmla="*/ 484818 w 1348566"/>
              <a:gd name="connsiteY93" fmla="*/ 302719 h 1136492"/>
              <a:gd name="connsiteX94" fmla="*/ 484727 w 1348566"/>
              <a:gd name="connsiteY94" fmla="*/ 302657 h 1136492"/>
              <a:gd name="connsiteX95" fmla="*/ 317516 w 1348566"/>
              <a:gd name="connsiteY95" fmla="*/ 261938 h 1136492"/>
              <a:gd name="connsiteX96" fmla="*/ 149923 w 1348566"/>
              <a:gd name="connsiteY96" fmla="*/ 302562 h 1136492"/>
              <a:gd name="connsiteX97" fmla="*/ 99762 w 1348566"/>
              <a:gd name="connsiteY97" fmla="*/ 290792 h 1136492"/>
              <a:gd name="connsiteX98" fmla="*/ 108918 w 1348566"/>
              <a:gd name="connsiteY98" fmla="*/ 242411 h 1136492"/>
              <a:gd name="connsiteX99" fmla="*/ 317325 w 1348566"/>
              <a:gd name="connsiteY99" fmla="*/ 189405 h 1136492"/>
              <a:gd name="connsiteX100" fmla="*/ 525780 w 1348566"/>
              <a:gd name="connsiteY100" fmla="*/ 242411 h 1136492"/>
              <a:gd name="connsiteX101" fmla="*/ 535210 w 1348566"/>
              <a:gd name="connsiteY101" fmla="*/ 293037 h 1136492"/>
              <a:gd name="connsiteX102" fmla="*/ 535305 w 1348566"/>
              <a:gd name="connsiteY102" fmla="*/ 293132 h 1136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1348566" h="1136492">
                <a:moveTo>
                  <a:pt x="1327166" y="1019747"/>
                </a:moveTo>
                <a:lnTo>
                  <a:pt x="1217676" y="910209"/>
                </a:lnTo>
                <a:cubicBezTo>
                  <a:pt x="1206096" y="898588"/>
                  <a:pt x="1190663" y="891609"/>
                  <a:pt x="1174290" y="890588"/>
                </a:cubicBezTo>
                <a:lnTo>
                  <a:pt x="1137142" y="853345"/>
                </a:lnTo>
                <a:cubicBezTo>
                  <a:pt x="1203967" y="747066"/>
                  <a:pt x="1171984" y="606737"/>
                  <a:pt x="1065705" y="539912"/>
                </a:cubicBezTo>
                <a:cubicBezTo>
                  <a:pt x="959426" y="473087"/>
                  <a:pt x="819097" y="505070"/>
                  <a:pt x="752272" y="611350"/>
                </a:cubicBezTo>
                <a:cubicBezTo>
                  <a:pt x="685447" y="717628"/>
                  <a:pt x="717430" y="857957"/>
                  <a:pt x="823709" y="924782"/>
                </a:cubicBezTo>
                <a:cubicBezTo>
                  <a:pt x="897672" y="971288"/>
                  <a:pt x="991742" y="971288"/>
                  <a:pt x="1065705" y="924782"/>
                </a:cubicBezTo>
                <a:lnTo>
                  <a:pt x="1102900" y="962025"/>
                </a:lnTo>
                <a:cubicBezTo>
                  <a:pt x="1103900" y="978456"/>
                  <a:pt x="1110901" y="993934"/>
                  <a:pt x="1122521" y="1005507"/>
                </a:cubicBezTo>
                <a:lnTo>
                  <a:pt x="1231964" y="1115139"/>
                </a:lnTo>
                <a:cubicBezTo>
                  <a:pt x="1257389" y="1142319"/>
                  <a:pt x="1300034" y="1143742"/>
                  <a:pt x="1327214" y="1118316"/>
                </a:cubicBezTo>
                <a:cubicBezTo>
                  <a:pt x="1354393" y="1092891"/>
                  <a:pt x="1355816" y="1050246"/>
                  <a:pt x="1330391" y="1023066"/>
                </a:cubicBezTo>
                <a:cubicBezTo>
                  <a:pt x="1329367" y="1021972"/>
                  <a:pt x="1328307" y="1020913"/>
                  <a:pt x="1327214" y="1019889"/>
                </a:cubicBezTo>
                <a:lnTo>
                  <a:pt x="1327166" y="1019747"/>
                </a:lnTo>
                <a:close/>
                <a:moveTo>
                  <a:pt x="1057656" y="845106"/>
                </a:moveTo>
                <a:cubicBezTo>
                  <a:pt x="996076" y="908569"/>
                  <a:pt x="894708" y="910095"/>
                  <a:pt x="831245" y="848515"/>
                </a:cubicBezTo>
                <a:cubicBezTo>
                  <a:pt x="767781" y="786935"/>
                  <a:pt x="766255" y="685567"/>
                  <a:pt x="827835" y="622103"/>
                </a:cubicBezTo>
                <a:cubicBezTo>
                  <a:pt x="829001" y="620902"/>
                  <a:pt x="830186" y="619718"/>
                  <a:pt x="831390" y="618554"/>
                </a:cubicBezTo>
                <a:cubicBezTo>
                  <a:pt x="894931" y="557053"/>
                  <a:pt x="996296" y="558708"/>
                  <a:pt x="1057797" y="622249"/>
                </a:cubicBezTo>
                <a:cubicBezTo>
                  <a:pt x="1117937" y="684384"/>
                  <a:pt x="1117875" y="783046"/>
                  <a:pt x="1057656" y="845106"/>
                </a:cubicBezTo>
                <a:close/>
                <a:moveTo>
                  <a:pt x="745665" y="536639"/>
                </a:moveTo>
                <a:cubicBezTo>
                  <a:pt x="853562" y="428801"/>
                  <a:pt x="1028435" y="428801"/>
                  <a:pt x="1136333" y="536639"/>
                </a:cubicBezTo>
                <a:cubicBezTo>
                  <a:pt x="1217002" y="617575"/>
                  <a:pt x="1239698" y="739738"/>
                  <a:pt x="1193483" y="844248"/>
                </a:cubicBezTo>
                <a:lnTo>
                  <a:pt x="1194102" y="844867"/>
                </a:lnTo>
                <a:cubicBezTo>
                  <a:pt x="1214771" y="849916"/>
                  <a:pt x="1233630" y="860584"/>
                  <a:pt x="1248632" y="875586"/>
                </a:cubicBezTo>
                <a:lnTo>
                  <a:pt x="1259443" y="886397"/>
                </a:lnTo>
                <a:lnTo>
                  <a:pt x="1259443" y="130016"/>
                </a:lnTo>
                <a:cubicBezTo>
                  <a:pt x="1259443" y="118110"/>
                  <a:pt x="1037606" y="0"/>
                  <a:pt x="926783" y="0"/>
                </a:cubicBezTo>
                <a:cubicBezTo>
                  <a:pt x="821531" y="572"/>
                  <a:pt x="718518" y="30861"/>
                  <a:pt x="629698" y="87297"/>
                </a:cubicBezTo>
                <a:cubicBezTo>
                  <a:pt x="540858" y="30859"/>
                  <a:pt x="437910" y="603"/>
                  <a:pt x="332661" y="0"/>
                </a:cubicBezTo>
                <a:cubicBezTo>
                  <a:pt x="221790" y="0"/>
                  <a:pt x="0" y="118110"/>
                  <a:pt x="0" y="130016"/>
                </a:cubicBezTo>
                <a:lnTo>
                  <a:pt x="0" y="973217"/>
                </a:lnTo>
                <a:cubicBezTo>
                  <a:pt x="0" y="986552"/>
                  <a:pt x="236315" y="915114"/>
                  <a:pt x="332661" y="915114"/>
                </a:cubicBezTo>
                <a:cubicBezTo>
                  <a:pt x="429006" y="915114"/>
                  <a:pt x="622316" y="1009174"/>
                  <a:pt x="629364" y="1009174"/>
                </a:cubicBezTo>
                <a:cubicBezTo>
                  <a:pt x="629364" y="1009174"/>
                  <a:pt x="724614" y="958787"/>
                  <a:pt x="764286" y="944309"/>
                </a:cubicBezTo>
                <a:cubicBezTo>
                  <a:pt x="647037" y="846012"/>
                  <a:pt x="631673" y="671277"/>
                  <a:pt x="729970" y="554028"/>
                </a:cubicBezTo>
                <a:cubicBezTo>
                  <a:pt x="735045" y="547975"/>
                  <a:pt x="740377" y="542141"/>
                  <a:pt x="745950" y="536543"/>
                </a:cubicBezTo>
                <a:lnTo>
                  <a:pt x="745665" y="536639"/>
                </a:lnTo>
                <a:close/>
                <a:moveTo>
                  <a:pt x="733758" y="242507"/>
                </a:moveTo>
                <a:cubicBezTo>
                  <a:pt x="801148" y="196358"/>
                  <a:pt x="893302" y="189452"/>
                  <a:pt x="942165" y="189452"/>
                </a:cubicBezTo>
                <a:cubicBezTo>
                  <a:pt x="991076" y="189452"/>
                  <a:pt x="1083231" y="196358"/>
                  <a:pt x="1150620" y="242507"/>
                </a:cubicBezTo>
                <a:cubicBezTo>
                  <a:pt x="1166846" y="254406"/>
                  <a:pt x="1170353" y="277206"/>
                  <a:pt x="1158454" y="293432"/>
                </a:cubicBezTo>
                <a:cubicBezTo>
                  <a:pt x="1147120" y="308885"/>
                  <a:pt x="1125753" y="312918"/>
                  <a:pt x="1109567" y="302657"/>
                </a:cubicBezTo>
                <a:cubicBezTo>
                  <a:pt x="1072039" y="277035"/>
                  <a:pt x="1011079" y="261938"/>
                  <a:pt x="942165" y="261938"/>
                </a:cubicBezTo>
                <a:cubicBezTo>
                  <a:pt x="873300" y="261938"/>
                  <a:pt x="812244" y="276606"/>
                  <a:pt x="774859" y="302276"/>
                </a:cubicBezTo>
                <a:cubicBezTo>
                  <a:pt x="758142" y="313475"/>
                  <a:pt x="735511" y="309002"/>
                  <a:pt x="724312" y="292285"/>
                </a:cubicBezTo>
                <a:cubicBezTo>
                  <a:pt x="713244" y="275763"/>
                  <a:pt x="717469" y="253418"/>
                  <a:pt x="733806" y="242078"/>
                </a:cubicBezTo>
                <a:lnTo>
                  <a:pt x="733758" y="242507"/>
                </a:lnTo>
                <a:close/>
                <a:moveTo>
                  <a:pt x="733758" y="400050"/>
                </a:moveTo>
                <a:cubicBezTo>
                  <a:pt x="801148" y="353949"/>
                  <a:pt x="893302" y="347043"/>
                  <a:pt x="942165" y="347043"/>
                </a:cubicBezTo>
                <a:cubicBezTo>
                  <a:pt x="991076" y="347043"/>
                  <a:pt x="1083231" y="353949"/>
                  <a:pt x="1150620" y="400050"/>
                </a:cubicBezTo>
                <a:cubicBezTo>
                  <a:pt x="1167283" y="411400"/>
                  <a:pt x="1171590" y="434108"/>
                  <a:pt x="1160240" y="450771"/>
                </a:cubicBezTo>
                <a:cubicBezTo>
                  <a:pt x="1148891" y="467433"/>
                  <a:pt x="1126182" y="471741"/>
                  <a:pt x="1109520" y="460391"/>
                </a:cubicBezTo>
                <a:cubicBezTo>
                  <a:pt x="1072039" y="434721"/>
                  <a:pt x="1011079" y="420053"/>
                  <a:pt x="942165" y="420053"/>
                </a:cubicBezTo>
                <a:cubicBezTo>
                  <a:pt x="873300" y="420053"/>
                  <a:pt x="812244" y="434578"/>
                  <a:pt x="774764" y="460391"/>
                </a:cubicBezTo>
                <a:cubicBezTo>
                  <a:pt x="757819" y="471243"/>
                  <a:pt x="735286" y="466303"/>
                  <a:pt x="724434" y="449359"/>
                </a:cubicBezTo>
                <a:cubicBezTo>
                  <a:pt x="714015" y="433090"/>
                  <a:pt x="718107" y="411517"/>
                  <a:pt x="733758" y="400193"/>
                </a:cubicBezTo>
                <a:lnTo>
                  <a:pt x="733758" y="400050"/>
                </a:lnTo>
                <a:close/>
                <a:moveTo>
                  <a:pt x="535305" y="765810"/>
                </a:moveTo>
                <a:cubicBezTo>
                  <a:pt x="524011" y="782399"/>
                  <a:pt x="501407" y="786691"/>
                  <a:pt x="484818" y="775397"/>
                </a:cubicBezTo>
                <a:cubicBezTo>
                  <a:pt x="484787" y="775376"/>
                  <a:pt x="484757" y="775356"/>
                  <a:pt x="484727" y="775335"/>
                </a:cubicBezTo>
                <a:cubicBezTo>
                  <a:pt x="447199" y="749713"/>
                  <a:pt x="386239" y="734997"/>
                  <a:pt x="317516" y="734997"/>
                </a:cubicBezTo>
                <a:cubicBezTo>
                  <a:pt x="248745" y="734997"/>
                  <a:pt x="187309" y="749713"/>
                  <a:pt x="149923" y="775335"/>
                </a:cubicBezTo>
                <a:cubicBezTo>
                  <a:pt x="132821" y="785937"/>
                  <a:pt x="110363" y="780667"/>
                  <a:pt x="99762" y="763565"/>
                </a:cubicBezTo>
                <a:cubicBezTo>
                  <a:pt x="89805" y="747504"/>
                  <a:pt x="93781" y="726496"/>
                  <a:pt x="108918" y="715185"/>
                </a:cubicBezTo>
                <a:cubicBezTo>
                  <a:pt x="176308" y="669036"/>
                  <a:pt x="268462" y="662130"/>
                  <a:pt x="317325" y="662130"/>
                </a:cubicBezTo>
                <a:cubicBezTo>
                  <a:pt x="366236" y="662130"/>
                  <a:pt x="458391" y="669036"/>
                  <a:pt x="525780" y="715185"/>
                </a:cubicBezTo>
                <a:cubicBezTo>
                  <a:pt x="542354" y="726567"/>
                  <a:pt x="546574" y="749224"/>
                  <a:pt x="535210" y="765810"/>
                </a:cubicBezTo>
                <a:lnTo>
                  <a:pt x="535305" y="765810"/>
                </a:lnTo>
                <a:close/>
                <a:moveTo>
                  <a:pt x="535305" y="608267"/>
                </a:moveTo>
                <a:cubicBezTo>
                  <a:pt x="524011" y="624855"/>
                  <a:pt x="501407" y="629148"/>
                  <a:pt x="484818" y="617853"/>
                </a:cubicBezTo>
                <a:cubicBezTo>
                  <a:pt x="484787" y="617833"/>
                  <a:pt x="484757" y="617812"/>
                  <a:pt x="484727" y="617792"/>
                </a:cubicBezTo>
                <a:cubicBezTo>
                  <a:pt x="447199" y="592122"/>
                  <a:pt x="386239" y="577453"/>
                  <a:pt x="317516" y="577453"/>
                </a:cubicBezTo>
                <a:cubicBezTo>
                  <a:pt x="248745" y="577453"/>
                  <a:pt x="187309" y="592122"/>
                  <a:pt x="149923" y="617792"/>
                </a:cubicBezTo>
                <a:cubicBezTo>
                  <a:pt x="133327" y="629115"/>
                  <a:pt x="110693" y="624840"/>
                  <a:pt x="99370" y="608243"/>
                </a:cubicBezTo>
                <a:cubicBezTo>
                  <a:pt x="88046" y="591646"/>
                  <a:pt x="92321" y="569012"/>
                  <a:pt x="108918" y="557689"/>
                </a:cubicBezTo>
                <a:cubicBezTo>
                  <a:pt x="176308" y="511588"/>
                  <a:pt x="268462" y="504682"/>
                  <a:pt x="317325" y="504682"/>
                </a:cubicBezTo>
                <a:cubicBezTo>
                  <a:pt x="366236" y="504682"/>
                  <a:pt x="458391" y="511588"/>
                  <a:pt x="525780" y="557689"/>
                </a:cubicBezTo>
                <a:cubicBezTo>
                  <a:pt x="542324" y="569069"/>
                  <a:pt x="546542" y="591689"/>
                  <a:pt x="535210" y="608267"/>
                </a:cubicBezTo>
                <a:lnTo>
                  <a:pt x="535305" y="608267"/>
                </a:lnTo>
                <a:close/>
                <a:moveTo>
                  <a:pt x="535305" y="450675"/>
                </a:moveTo>
                <a:cubicBezTo>
                  <a:pt x="524095" y="467321"/>
                  <a:pt x="501513" y="471728"/>
                  <a:pt x="484867" y="460518"/>
                </a:cubicBezTo>
                <a:cubicBezTo>
                  <a:pt x="484804" y="460476"/>
                  <a:pt x="484742" y="460433"/>
                  <a:pt x="484680" y="460391"/>
                </a:cubicBezTo>
                <a:cubicBezTo>
                  <a:pt x="447199" y="434578"/>
                  <a:pt x="386239" y="419910"/>
                  <a:pt x="317516" y="419910"/>
                </a:cubicBezTo>
                <a:cubicBezTo>
                  <a:pt x="248745" y="419910"/>
                  <a:pt x="187309" y="434578"/>
                  <a:pt x="149923" y="460391"/>
                </a:cubicBezTo>
                <a:cubicBezTo>
                  <a:pt x="133327" y="471714"/>
                  <a:pt x="110693" y="467439"/>
                  <a:pt x="99370" y="450842"/>
                </a:cubicBezTo>
                <a:cubicBezTo>
                  <a:pt x="88046" y="434245"/>
                  <a:pt x="92321" y="411611"/>
                  <a:pt x="108918" y="400288"/>
                </a:cubicBezTo>
                <a:cubicBezTo>
                  <a:pt x="176308" y="354187"/>
                  <a:pt x="268462" y="347282"/>
                  <a:pt x="317325" y="347282"/>
                </a:cubicBezTo>
                <a:cubicBezTo>
                  <a:pt x="366236" y="347282"/>
                  <a:pt x="458391" y="354187"/>
                  <a:pt x="525780" y="400288"/>
                </a:cubicBezTo>
                <a:cubicBezTo>
                  <a:pt x="542211" y="411671"/>
                  <a:pt x="546449" y="434102"/>
                  <a:pt x="535210" y="450675"/>
                </a:cubicBezTo>
                <a:lnTo>
                  <a:pt x="535305" y="450675"/>
                </a:lnTo>
                <a:close/>
                <a:moveTo>
                  <a:pt x="535305" y="293132"/>
                </a:moveTo>
                <a:cubicBezTo>
                  <a:pt x="524011" y="309721"/>
                  <a:pt x="501407" y="314013"/>
                  <a:pt x="484818" y="302719"/>
                </a:cubicBezTo>
                <a:cubicBezTo>
                  <a:pt x="484787" y="302698"/>
                  <a:pt x="484757" y="302678"/>
                  <a:pt x="484727" y="302657"/>
                </a:cubicBezTo>
                <a:cubicBezTo>
                  <a:pt x="447199" y="277035"/>
                  <a:pt x="386239" y="261938"/>
                  <a:pt x="317516" y="261938"/>
                </a:cubicBezTo>
                <a:cubicBezTo>
                  <a:pt x="248745" y="261938"/>
                  <a:pt x="187309" y="277035"/>
                  <a:pt x="149923" y="302562"/>
                </a:cubicBezTo>
                <a:cubicBezTo>
                  <a:pt x="132821" y="313163"/>
                  <a:pt x="110363" y="307894"/>
                  <a:pt x="99762" y="290792"/>
                </a:cubicBezTo>
                <a:cubicBezTo>
                  <a:pt x="89805" y="274731"/>
                  <a:pt x="93781" y="253723"/>
                  <a:pt x="108918" y="242411"/>
                </a:cubicBezTo>
                <a:cubicBezTo>
                  <a:pt x="176308" y="196310"/>
                  <a:pt x="268462" y="189405"/>
                  <a:pt x="317325" y="189405"/>
                </a:cubicBezTo>
                <a:cubicBezTo>
                  <a:pt x="366236" y="189405"/>
                  <a:pt x="458391" y="196310"/>
                  <a:pt x="525780" y="242411"/>
                </a:cubicBezTo>
                <a:cubicBezTo>
                  <a:pt x="542354" y="253794"/>
                  <a:pt x="546574" y="276450"/>
                  <a:pt x="535210" y="293037"/>
                </a:cubicBezTo>
                <a:lnTo>
                  <a:pt x="535305" y="293132"/>
                </a:lnTo>
                <a:close/>
              </a:path>
            </a:pathLst>
          </a:custGeom>
          <a:solidFill>
            <a:schemeClr val="bg1"/>
          </a:solidFill>
          <a:ln w="1860" cap="flat">
            <a:noFill/>
            <a:prstDash val="solid"/>
            <a:miter/>
          </a:ln>
        </p:spPr>
        <p:txBody>
          <a:bodyPr rtlCol="0" anchor="ctr"/>
          <a:lstStyle/>
          <a:p>
            <a:endParaRPr lang="en-US"/>
          </a:p>
        </p:txBody>
      </p:sp>
      <p:grpSp>
        <p:nvGrpSpPr>
          <p:cNvPr id="6" name="组合 5">
            <a:extLst>
              <a:ext uri="{FF2B5EF4-FFF2-40B4-BE49-F238E27FC236}">
                <a16:creationId xmlns:a16="http://schemas.microsoft.com/office/drawing/2014/main" id="{DCC256A1-38D8-72BD-F797-5DB75AC182B2}"/>
              </a:ext>
            </a:extLst>
          </p:cNvPr>
          <p:cNvGrpSpPr/>
          <p:nvPr/>
        </p:nvGrpSpPr>
        <p:grpSpPr>
          <a:xfrm flipH="1">
            <a:off x="4271054" y="2046840"/>
            <a:ext cx="3649892" cy="2277774"/>
            <a:chOff x="3770039" y="1920240"/>
            <a:chExt cx="4629206" cy="2888932"/>
          </a:xfrm>
        </p:grpSpPr>
        <p:sp>
          <p:nvSpPr>
            <p:cNvPr id="9" name="椭圆 8">
              <a:extLst>
                <a:ext uri="{FF2B5EF4-FFF2-40B4-BE49-F238E27FC236}">
                  <a16:creationId xmlns:a16="http://schemas.microsoft.com/office/drawing/2014/main" id="{096B68C7-27DF-F1E2-EBF4-08E997DA76A0}"/>
                </a:ext>
              </a:extLst>
            </p:cNvPr>
            <p:cNvSpPr/>
            <p:nvPr/>
          </p:nvSpPr>
          <p:spPr>
            <a:xfrm>
              <a:off x="5524229" y="1934156"/>
              <a:ext cx="2875016" cy="2875016"/>
            </a:xfrm>
            <a:prstGeom prst="ellipse">
              <a:avLst/>
            </a:prstGeom>
            <a:noFill/>
            <a:ln>
              <a:gradFill>
                <a:gsLst>
                  <a:gs pos="11000">
                    <a:srgbClr val="1480FD">
                      <a:alpha val="0"/>
                    </a:srgbClr>
                  </a:gs>
                  <a:gs pos="35000">
                    <a:srgbClr val="1480FD"/>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10" name="椭圆 9">
              <a:extLst>
                <a:ext uri="{FF2B5EF4-FFF2-40B4-BE49-F238E27FC236}">
                  <a16:creationId xmlns:a16="http://schemas.microsoft.com/office/drawing/2014/main" id="{2CD169EB-A234-AEE8-3D45-317CE3054688}"/>
                </a:ext>
              </a:extLst>
            </p:cNvPr>
            <p:cNvSpPr/>
            <p:nvPr/>
          </p:nvSpPr>
          <p:spPr>
            <a:xfrm flipH="1">
              <a:off x="3770039" y="1920240"/>
              <a:ext cx="2875017" cy="2875017"/>
            </a:xfrm>
            <a:prstGeom prst="ellipse">
              <a:avLst/>
            </a:prstGeom>
            <a:noFill/>
            <a:ln>
              <a:gradFill>
                <a:gsLst>
                  <a:gs pos="11000">
                    <a:srgbClr val="C00000">
                      <a:alpha val="0"/>
                    </a:srgbClr>
                  </a:gs>
                  <a:gs pos="35000">
                    <a:srgbClr val="C10000"/>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grpSp>
    </p:spTree>
    <p:extLst>
      <p:ext uri="{BB962C8B-B14F-4D97-AF65-F5344CB8AC3E}">
        <p14:creationId xmlns:p14="http://schemas.microsoft.com/office/powerpoint/2010/main" val="26165862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id="{691A78FA-F78F-496C-DC71-1110CDF6CA52}"/>
              </a:ext>
            </a:extLst>
          </p:cNvPr>
          <p:cNvSpPr>
            <a:spLocks/>
          </p:cNvSpPr>
          <p:nvPr/>
        </p:nvSpPr>
        <p:spPr>
          <a:xfrm>
            <a:off x="705259" y="1390498"/>
            <a:ext cx="3397706" cy="5116551"/>
          </a:xfrm>
          <a:prstGeom prst="roundRect">
            <a:avLst>
              <a:gd name="adj" fmla="val 5321"/>
            </a:avLst>
          </a:prstGeom>
          <a:solidFill>
            <a:schemeClr val="bg1"/>
          </a:solidFill>
          <a:ln>
            <a:noFill/>
          </a:ln>
          <a:effectLst>
            <a:outerShdw blurRad="63500" sx="101000" sy="101000" algn="ctr" rotWithShape="0">
              <a:schemeClr val="bg1">
                <a:lumMod val="8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矩形: 圆顶角 30">
            <a:extLst>
              <a:ext uri="{FF2B5EF4-FFF2-40B4-BE49-F238E27FC236}">
                <a16:creationId xmlns:a16="http://schemas.microsoft.com/office/drawing/2014/main" id="{8F7B70C0-9D0F-EA72-6553-C16A34A97A2D}"/>
              </a:ext>
            </a:extLst>
          </p:cNvPr>
          <p:cNvSpPr/>
          <p:nvPr/>
        </p:nvSpPr>
        <p:spPr>
          <a:xfrm flipV="1">
            <a:off x="695325" y="0"/>
            <a:ext cx="484823" cy="83342"/>
          </a:xfrm>
          <a:prstGeom prst="round2SameRect">
            <a:avLst>
              <a:gd name="adj1" fmla="val 50000"/>
              <a:gd name="adj2" fmla="val 0"/>
            </a:avLst>
          </a:prstGeom>
          <a:solidFill>
            <a:srgbClr val="1873F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OPPOSans B"/>
              <a:ea typeface="OPPOSans R"/>
              <a:cs typeface="+mn-cs"/>
            </a:endParaRPr>
          </a:p>
        </p:txBody>
      </p:sp>
      <p:sp>
        <p:nvSpPr>
          <p:cNvPr id="32" name="文本框 31">
            <a:extLst>
              <a:ext uri="{FF2B5EF4-FFF2-40B4-BE49-F238E27FC236}">
                <a16:creationId xmlns:a16="http://schemas.microsoft.com/office/drawing/2014/main" id="{0E24CAF3-7E1B-2D44-0FD3-E7061D961681}"/>
              </a:ext>
            </a:extLst>
          </p:cNvPr>
          <p:cNvSpPr txBox="1"/>
          <p:nvPr/>
        </p:nvSpPr>
        <p:spPr>
          <a:xfrm>
            <a:off x="616536" y="231207"/>
            <a:ext cx="8367807" cy="523220"/>
          </a:xfrm>
          <a:prstGeom prst="rect">
            <a:avLst/>
          </a:prstGeom>
          <a:noFill/>
          <a:effectLst/>
        </p:spPr>
        <p:txBody>
          <a:bodyPr wrap="square" rtlCol="0">
            <a:spAutoFit/>
          </a:bodyPr>
          <a:lstStyle>
            <a:defPPr>
              <a:defRPr lang="zh-CN"/>
            </a:defPPr>
            <a:lvl1pPr>
              <a:defRPr sz="2800">
                <a:gradFill flip="none" rotWithShape="1">
                  <a:gsLst>
                    <a:gs pos="40000">
                      <a:srgbClr val="B91D23"/>
                    </a:gs>
                    <a:gs pos="74000">
                      <a:srgbClr val="DD474B"/>
                    </a:gs>
                    <a:gs pos="0">
                      <a:srgbClr val="DD474B"/>
                    </a:gs>
                    <a:gs pos="100000">
                      <a:srgbClr val="B91D23"/>
                    </a:gs>
                  </a:gsLst>
                  <a:lin ang="18900000" scaled="1"/>
                  <a:tileRect/>
                </a:gradFill>
                <a:effectLst>
                  <a:outerShdw blurRad="152400" dist="88900" dir="5400000" algn="t" rotWithShape="0">
                    <a:srgbClr val="DD474B">
                      <a:alpha val="30000"/>
                    </a:srgbClr>
                  </a:outerShdw>
                </a:effectLst>
                <a:latin typeface="HarmonyOS Sans SC Bold" panose="00000800000000000000" pitchFamily="2" charset="-122"/>
                <a:ea typeface="HarmonyOS Sans SC Bold" panose="00000800000000000000" pitchFamily="2" charset="-122"/>
              </a:defRPr>
            </a:lvl1pPr>
          </a:lstStyle>
          <a:p>
            <a:r>
              <a:rPr lang="zh-CN" altLang="en-US" dirty="0">
                <a:solidFill>
                  <a:prstClr val="black">
                    <a:lumMod val="75000"/>
                    <a:lumOff val="25000"/>
                  </a:prstClr>
                </a:solidFill>
                <a:effectLst/>
                <a:latin typeface="+mj-ea"/>
                <a:ea typeface="+mj-ea"/>
                <a:cs typeface="阿里巴巴普惠体 H" panose="00020600040101010101" pitchFamily="18" charset="-122"/>
              </a:rPr>
              <a:t>研究内容</a:t>
            </a:r>
            <a:r>
              <a:rPr lang="en-US" altLang="zh-CN" dirty="0">
                <a:solidFill>
                  <a:prstClr val="black">
                    <a:lumMod val="75000"/>
                    <a:lumOff val="25000"/>
                  </a:prstClr>
                </a:solidFill>
                <a:effectLst/>
                <a:latin typeface="+mj-ea"/>
                <a:ea typeface="+mj-ea"/>
                <a:cs typeface="阿里巴巴普惠体 H" panose="00020600040101010101" pitchFamily="18" charset="-122"/>
              </a:rPr>
              <a:t>— </a:t>
            </a:r>
            <a:r>
              <a:rPr lang="zh-CN" altLang="en-US" dirty="0">
                <a:solidFill>
                  <a:prstClr val="black">
                    <a:lumMod val="75000"/>
                    <a:lumOff val="25000"/>
                  </a:prstClr>
                </a:solidFill>
                <a:effectLst/>
                <a:latin typeface="+mj-ea"/>
                <a:ea typeface="+mj-ea"/>
                <a:cs typeface="阿里巴巴普惠体 H" panose="00020600040101010101" pitchFamily="18" charset="-122"/>
              </a:rPr>
              <a:t>课题五：综合服务数据库云平台建设</a:t>
            </a:r>
          </a:p>
        </p:txBody>
      </p:sp>
      <p:sp>
        <p:nvSpPr>
          <p:cNvPr id="2" name="文本框 1">
            <a:extLst>
              <a:ext uri="{FF2B5EF4-FFF2-40B4-BE49-F238E27FC236}">
                <a16:creationId xmlns:a16="http://schemas.microsoft.com/office/drawing/2014/main" id="{DC30B9FF-F696-77E5-DBDC-C1FF59896B0A}"/>
              </a:ext>
            </a:extLst>
          </p:cNvPr>
          <p:cNvSpPr txBox="1"/>
          <p:nvPr/>
        </p:nvSpPr>
        <p:spPr>
          <a:xfrm>
            <a:off x="586159" y="796143"/>
            <a:ext cx="10912734" cy="373500"/>
          </a:xfrm>
          <a:prstGeom prst="rect">
            <a:avLst/>
          </a:prstGeom>
          <a:noFill/>
        </p:spPr>
        <p:txBody>
          <a:bodyPr wrap="square" rtlCol="0">
            <a:spAutoFit/>
          </a:bodyPr>
          <a:lstStyle/>
          <a:p>
            <a:pPr>
              <a:lnSpc>
                <a:spcPct val="120000"/>
              </a:lnSpc>
              <a:defRPr/>
            </a:pPr>
            <a:r>
              <a:rPr lang="zh-CN" altLang="en-US" sz="1600" dirty="0">
                <a:solidFill>
                  <a:prstClr val="black"/>
                </a:solidFill>
                <a:latin typeface="+mn-ea"/>
                <a:cs typeface="+mn-ea"/>
                <a:sym typeface="+mn-lt"/>
              </a:rPr>
              <a:t>打造</a:t>
            </a:r>
            <a:r>
              <a:rPr lang="zh-CN" altLang="en-US" sz="1600" dirty="0">
                <a:solidFill>
                  <a:srgbClr val="1480FD"/>
                </a:solidFill>
                <a:latin typeface="+mn-ea"/>
                <a:cs typeface="+mn-ea"/>
                <a:sym typeface="+mn-lt"/>
              </a:rPr>
              <a:t>一站式云服务平台</a:t>
            </a:r>
            <a:r>
              <a:rPr lang="zh-CN" altLang="en-US" sz="1600" dirty="0">
                <a:solidFill>
                  <a:prstClr val="black"/>
                </a:solidFill>
                <a:latin typeface="+mn-ea"/>
                <a:cs typeface="+mn-ea"/>
                <a:sym typeface="+mn-lt"/>
              </a:rPr>
              <a:t>，满足医患双方</a:t>
            </a:r>
            <a:r>
              <a:rPr lang="zh-CN" altLang="en-US" sz="1600" dirty="0">
                <a:solidFill>
                  <a:srgbClr val="1480FD"/>
                </a:solidFill>
                <a:latin typeface="+mn-ea"/>
                <a:cs typeface="+mn-ea"/>
                <a:sym typeface="+mn-lt"/>
              </a:rPr>
              <a:t>多层次需求</a:t>
            </a:r>
            <a:r>
              <a:rPr lang="zh-CN" altLang="en-US" sz="1600" dirty="0">
                <a:solidFill>
                  <a:prstClr val="black"/>
                </a:solidFill>
                <a:latin typeface="+mn-ea"/>
                <a:cs typeface="+mn-ea"/>
                <a:sym typeface="+mn-lt"/>
              </a:rPr>
              <a:t>，为疾病诊疗、病人管理、临床队伍建设提供</a:t>
            </a:r>
            <a:r>
              <a:rPr lang="zh-CN" altLang="en-US" sz="1600" dirty="0">
                <a:solidFill>
                  <a:srgbClr val="1480FD"/>
                </a:solidFill>
                <a:latin typeface="+mn-ea"/>
                <a:cs typeface="+mn-ea"/>
                <a:sym typeface="+mn-lt"/>
              </a:rPr>
              <a:t>便捷实用</a:t>
            </a:r>
            <a:r>
              <a:rPr lang="zh-CN" altLang="en-US" sz="1600" dirty="0">
                <a:solidFill>
                  <a:prstClr val="black"/>
                </a:solidFill>
                <a:latin typeface="+mn-ea"/>
                <a:cs typeface="+mn-ea"/>
                <a:sym typeface="+mn-lt"/>
              </a:rPr>
              <a:t>的优质服务</a:t>
            </a:r>
          </a:p>
        </p:txBody>
      </p:sp>
      <p:grpSp>
        <p:nvGrpSpPr>
          <p:cNvPr id="59" name="组合 58">
            <a:extLst>
              <a:ext uri="{FF2B5EF4-FFF2-40B4-BE49-F238E27FC236}">
                <a16:creationId xmlns:a16="http://schemas.microsoft.com/office/drawing/2014/main" id="{BA2A5D52-231C-78BC-7710-90EEAD1F140E}"/>
              </a:ext>
            </a:extLst>
          </p:cNvPr>
          <p:cNvGrpSpPr/>
          <p:nvPr/>
        </p:nvGrpSpPr>
        <p:grpSpPr>
          <a:xfrm>
            <a:off x="879082" y="4021934"/>
            <a:ext cx="3086532" cy="361534"/>
            <a:chOff x="875527" y="4076977"/>
            <a:chExt cx="3213108" cy="361534"/>
          </a:xfrm>
        </p:grpSpPr>
        <p:sp>
          <p:nvSpPr>
            <p:cNvPr id="10" name="矩形: 圆角 9">
              <a:extLst>
                <a:ext uri="{FF2B5EF4-FFF2-40B4-BE49-F238E27FC236}">
                  <a16:creationId xmlns:a16="http://schemas.microsoft.com/office/drawing/2014/main" id="{22542341-04C9-D33D-0656-AC86606FE222}"/>
                </a:ext>
              </a:extLst>
            </p:cNvPr>
            <p:cNvSpPr/>
            <p:nvPr/>
          </p:nvSpPr>
          <p:spPr>
            <a:xfrm>
              <a:off x="875527" y="4076977"/>
              <a:ext cx="3213108" cy="361534"/>
            </a:xfrm>
            <a:prstGeom prst="roundRect">
              <a:avLst>
                <a:gd name="adj" fmla="val 26751"/>
              </a:avLst>
            </a:prstGeom>
            <a:solidFill>
              <a:schemeClr val="bg1">
                <a:lumMod val="9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ea"/>
                <a:sym typeface="+mn-lt"/>
              </a:endParaRPr>
            </a:p>
          </p:txBody>
        </p:sp>
        <p:sp>
          <p:nvSpPr>
            <p:cNvPr id="11" name="文本框 10">
              <a:extLst>
                <a:ext uri="{FF2B5EF4-FFF2-40B4-BE49-F238E27FC236}">
                  <a16:creationId xmlns:a16="http://schemas.microsoft.com/office/drawing/2014/main" id="{A91E3B97-99C5-3E1B-5DC2-89A278150AC6}"/>
                </a:ext>
              </a:extLst>
            </p:cNvPr>
            <p:cNvSpPr txBox="1"/>
            <p:nvPr/>
          </p:nvSpPr>
          <p:spPr>
            <a:xfrm>
              <a:off x="1580111" y="4088467"/>
              <a:ext cx="1803939"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i="0" u="none" strike="noStrike" kern="0" cap="none" spc="0" normalizeH="0" baseline="0" noProof="0" dirty="0">
                  <a:ln>
                    <a:noFill/>
                  </a:ln>
                  <a:solidFill>
                    <a:prstClr val="black"/>
                  </a:solidFill>
                  <a:effectLst/>
                  <a:uLnTx/>
                  <a:uFillTx/>
                  <a:latin typeface="+mj-ea"/>
                  <a:ea typeface="+mj-ea"/>
                  <a:cs typeface="+mn-ea"/>
                  <a:sym typeface="+mn-lt"/>
                </a:rPr>
                <a:t>病例检索系统</a:t>
              </a:r>
            </a:p>
          </p:txBody>
        </p:sp>
      </p:grpSp>
      <p:sp>
        <p:nvSpPr>
          <p:cNvPr id="28" name="文本框 27">
            <a:extLst>
              <a:ext uri="{FF2B5EF4-FFF2-40B4-BE49-F238E27FC236}">
                <a16:creationId xmlns:a16="http://schemas.microsoft.com/office/drawing/2014/main" id="{9303BB9E-A7C2-7ED0-12CF-2308E438DC80}"/>
              </a:ext>
            </a:extLst>
          </p:cNvPr>
          <p:cNvSpPr txBox="1"/>
          <p:nvPr/>
        </p:nvSpPr>
        <p:spPr>
          <a:xfrm>
            <a:off x="705260" y="1390498"/>
            <a:ext cx="3397704" cy="661542"/>
          </a:xfrm>
          <a:prstGeom prst="roundRect">
            <a:avLst>
              <a:gd name="adj" fmla="val 26963"/>
            </a:avLst>
          </a:prstGeom>
          <a:gradFill flip="none" rotWithShape="1">
            <a:gsLst>
              <a:gs pos="81000">
                <a:srgbClr val="1480FD">
                  <a:lumMod val="66000"/>
                </a:srgbClr>
              </a:gs>
              <a:gs pos="0">
                <a:srgbClr val="1480FD"/>
              </a:gs>
            </a:gsLst>
            <a:lin ang="0" scaled="0"/>
            <a:tileRect/>
          </a:gradFill>
          <a:ln>
            <a:noFill/>
          </a:ln>
          <a:effectLst>
            <a:outerShdw blurRad="215900" dist="63500" dir="5400000" algn="t" rotWithShape="0">
              <a:srgbClr val="1480FD">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000" dirty="0">
                <a:latin typeface="+mj-ea"/>
                <a:ea typeface="+mj-ea"/>
              </a:rPr>
              <a:t>基础技术研发</a:t>
            </a:r>
          </a:p>
        </p:txBody>
      </p:sp>
      <p:grpSp>
        <p:nvGrpSpPr>
          <p:cNvPr id="56" name="组合 55">
            <a:extLst>
              <a:ext uri="{FF2B5EF4-FFF2-40B4-BE49-F238E27FC236}">
                <a16:creationId xmlns:a16="http://schemas.microsoft.com/office/drawing/2014/main" id="{181523CD-46CA-59EF-B393-3B05BF96B5A4}"/>
              </a:ext>
            </a:extLst>
          </p:cNvPr>
          <p:cNvGrpSpPr/>
          <p:nvPr/>
        </p:nvGrpSpPr>
        <p:grpSpPr>
          <a:xfrm>
            <a:off x="843328" y="2234294"/>
            <a:ext cx="3121568" cy="1535860"/>
            <a:chOff x="839055" y="2354037"/>
            <a:chExt cx="3249580" cy="1535860"/>
          </a:xfrm>
        </p:grpSpPr>
        <p:sp>
          <p:nvSpPr>
            <p:cNvPr id="43" name="矩形: 圆角 42">
              <a:extLst>
                <a:ext uri="{FF2B5EF4-FFF2-40B4-BE49-F238E27FC236}">
                  <a16:creationId xmlns:a16="http://schemas.microsoft.com/office/drawing/2014/main" id="{60BE44ED-5495-29DC-4677-6E1501B6EB9E}"/>
                </a:ext>
              </a:extLst>
            </p:cNvPr>
            <p:cNvSpPr/>
            <p:nvPr/>
          </p:nvSpPr>
          <p:spPr>
            <a:xfrm>
              <a:off x="839055" y="2354037"/>
              <a:ext cx="3249580" cy="1535860"/>
            </a:xfrm>
            <a:prstGeom prst="roundRect">
              <a:avLst>
                <a:gd name="adj" fmla="val 6297"/>
              </a:avLst>
            </a:prstGeom>
            <a:solidFill>
              <a:srgbClr val="1480FD">
                <a:alpha val="11000"/>
              </a:srgbClr>
            </a:solidFill>
            <a:ln>
              <a:solidFill>
                <a:srgbClr val="1480F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文本框 8">
              <a:extLst>
                <a:ext uri="{FF2B5EF4-FFF2-40B4-BE49-F238E27FC236}">
                  <a16:creationId xmlns:a16="http://schemas.microsoft.com/office/drawing/2014/main" id="{1B22978F-CFAE-8071-04FF-FED6047EC333}"/>
                </a:ext>
              </a:extLst>
            </p:cNvPr>
            <p:cNvSpPr txBox="1"/>
            <p:nvPr/>
          </p:nvSpPr>
          <p:spPr>
            <a:xfrm>
              <a:off x="1293798" y="2409527"/>
              <a:ext cx="2340092"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i="0" u="none" strike="noStrike" kern="0" cap="none" spc="0" normalizeH="0" baseline="0" noProof="0" dirty="0">
                  <a:ln>
                    <a:noFill/>
                  </a:ln>
                  <a:solidFill>
                    <a:prstClr val="black"/>
                  </a:solidFill>
                  <a:effectLst/>
                  <a:uLnTx/>
                  <a:uFillTx/>
                  <a:latin typeface="+mj-ea"/>
                  <a:ea typeface="+mj-ea"/>
                  <a:cs typeface="+mn-ea"/>
                  <a:sym typeface="+mn-lt"/>
                </a:rPr>
                <a:t>数据支撑</a:t>
              </a:r>
            </a:p>
          </p:txBody>
        </p:sp>
        <p:grpSp>
          <p:nvGrpSpPr>
            <p:cNvPr id="45" name="组合 44">
              <a:extLst>
                <a:ext uri="{FF2B5EF4-FFF2-40B4-BE49-F238E27FC236}">
                  <a16:creationId xmlns:a16="http://schemas.microsoft.com/office/drawing/2014/main" id="{A40D9C1D-E79B-F6FE-FDD3-8F8231EA37A2}"/>
                </a:ext>
              </a:extLst>
            </p:cNvPr>
            <p:cNvGrpSpPr/>
            <p:nvPr/>
          </p:nvGrpSpPr>
          <p:grpSpPr>
            <a:xfrm>
              <a:off x="967796" y="2984823"/>
              <a:ext cx="2992097" cy="691906"/>
              <a:chOff x="888966" y="2984823"/>
              <a:chExt cx="2992097" cy="691906"/>
            </a:xfrm>
          </p:grpSpPr>
          <p:sp>
            <p:nvSpPr>
              <p:cNvPr id="33" name="矩形: 圆角 32">
                <a:extLst>
                  <a:ext uri="{FF2B5EF4-FFF2-40B4-BE49-F238E27FC236}">
                    <a16:creationId xmlns:a16="http://schemas.microsoft.com/office/drawing/2014/main" id="{96AEC04B-BBD9-427F-EA80-53A4573C908B}"/>
                  </a:ext>
                </a:extLst>
              </p:cNvPr>
              <p:cNvSpPr/>
              <p:nvPr/>
            </p:nvSpPr>
            <p:spPr>
              <a:xfrm>
                <a:off x="888966" y="2986310"/>
                <a:ext cx="1418806" cy="30480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文本框 24">
                <a:extLst>
                  <a:ext uri="{FF2B5EF4-FFF2-40B4-BE49-F238E27FC236}">
                    <a16:creationId xmlns:a16="http://schemas.microsoft.com/office/drawing/2014/main" id="{6389801B-EEED-8D36-1B0D-D27233397A2D}"/>
                  </a:ext>
                </a:extLst>
              </p:cNvPr>
              <p:cNvSpPr txBox="1"/>
              <p:nvPr/>
            </p:nvSpPr>
            <p:spPr>
              <a:xfrm>
                <a:off x="944755" y="2984823"/>
                <a:ext cx="1307228" cy="3077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mn-ea"/>
                    <a:cs typeface="+mn-ea"/>
                    <a:sym typeface="+mn-lt"/>
                  </a:rPr>
                  <a:t>临床信息数据</a:t>
                </a:r>
              </a:p>
            </p:txBody>
          </p:sp>
          <p:sp>
            <p:nvSpPr>
              <p:cNvPr id="34" name="矩形: 圆角 33">
                <a:extLst>
                  <a:ext uri="{FF2B5EF4-FFF2-40B4-BE49-F238E27FC236}">
                    <a16:creationId xmlns:a16="http://schemas.microsoft.com/office/drawing/2014/main" id="{FF5D3E44-B0EB-E54B-32F0-59A67FEB7082}"/>
                  </a:ext>
                </a:extLst>
              </p:cNvPr>
              <p:cNvSpPr/>
              <p:nvPr/>
            </p:nvSpPr>
            <p:spPr>
              <a:xfrm>
                <a:off x="2462257" y="2986310"/>
                <a:ext cx="1418806" cy="30480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文本框 34">
                <a:extLst>
                  <a:ext uri="{FF2B5EF4-FFF2-40B4-BE49-F238E27FC236}">
                    <a16:creationId xmlns:a16="http://schemas.microsoft.com/office/drawing/2014/main" id="{AB6AFA7C-1267-BE87-ECA3-671D51BC3D2B}"/>
                  </a:ext>
                </a:extLst>
              </p:cNvPr>
              <p:cNvSpPr txBox="1"/>
              <p:nvPr/>
            </p:nvSpPr>
            <p:spPr>
              <a:xfrm>
                <a:off x="2518046" y="2984823"/>
                <a:ext cx="1307228" cy="3077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mn-ea"/>
                    <a:cs typeface="+mn-ea"/>
                    <a:sym typeface="+mn-lt"/>
                  </a:rPr>
                  <a:t>健康档案数据</a:t>
                </a:r>
              </a:p>
            </p:txBody>
          </p:sp>
          <p:sp>
            <p:nvSpPr>
              <p:cNvPr id="38" name="矩形: 圆角 37">
                <a:extLst>
                  <a:ext uri="{FF2B5EF4-FFF2-40B4-BE49-F238E27FC236}">
                    <a16:creationId xmlns:a16="http://schemas.microsoft.com/office/drawing/2014/main" id="{E5500A1B-8290-2690-9183-C1A9AEF15275}"/>
                  </a:ext>
                </a:extLst>
              </p:cNvPr>
              <p:cNvSpPr/>
              <p:nvPr/>
            </p:nvSpPr>
            <p:spPr>
              <a:xfrm>
                <a:off x="888966" y="3370439"/>
                <a:ext cx="1418806" cy="30480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文本框 38">
                <a:extLst>
                  <a:ext uri="{FF2B5EF4-FFF2-40B4-BE49-F238E27FC236}">
                    <a16:creationId xmlns:a16="http://schemas.microsoft.com/office/drawing/2014/main" id="{B0790EED-657F-5B3F-41B6-C34BCE1DAD0D}"/>
                  </a:ext>
                </a:extLst>
              </p:cNvPr>
              <p:cNvSpPr txBox="1"/>
              <p:nvPr/>
            </p:nvSpPr>
            <p:spPr>
              <a:xfrm>
                <a:off x="944755" y="3368952"/>
                <a:ext cx="1307228" cy="3077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prstClr val="black"/>
                    </a:solidFill>
                    <a:effectLst/>
                    <a:uLnTx/>
                    <a:uFillTx/>
                    <a:latin typeface="+mn-ea"/>
                    <a:cs typeface="+mn-ea"/>
                    <a:sym typeface="+mn-lt"/>
                  </a:rPr>
                  <a:t>多组学数据</a:t>
                </a:r>
                <a:endParaRPr kumimoji="0" lang="zh-CN" altLang="en-US" sz="1400" b="0" i="0" u="none" strike="noStrike" kern="0" cap="none" spc="0" normalizeH="0" baseline="0" noProof="0" dirty="0">
                  <a:ln>
                    <a:noFill/>
                  </a:ln>
                  <a:solidFill>
                    <a:prstClr val="black"/>
                  </a:solidFill>
                  <a:effectLst/>
                  <a:uLnTx/>
                  <a:uFillTx/>
                  <a:latin typeface="+mn-ea"/>
                  <a:cs typeface="+mn-ea"/>
                  <a:sym typeface="+mn-lt"/>
                </a:endParaRPr>
              </a:p>
            </p:txBody>
          </p:sp>
          <p:sp>
            <p:nvSpPr>
              <p:cNvPr id="40" name="矩形: 圆角 39">
                <a:extLst>
                  <a:ext uri="{FF2B5EF4-FFF2-40B4-BE49-F238E27FC236}">
                    <a16:creationId xmlns:a16="http://schemas.microsoft.com/office/drawing/2014/main" id="{CEA705DE-CE85-EF79-7B18-20B47B8240C4}"/>
                  </a:ext>
                </a:extLst>
              </p:cNvPr>
              <p:cNvSpPr/>
              <p:nvPr/>
            </p:nvSpPr>
            <p:spPr>
              <a:xfrm>
                <a:off x="2462257" y="3370439"/>
                <a:ext cx="1418806" cy="30480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文本框 26">
                <a:extLst>
                  <a:ext uri="{FF2B5EF4-FFF2-40B4-BE49-F238E27FC236}">
                    <a16:creationId xmlns:a16="http://schemas.microsoft.com/office/drawing/2014/main" id="{031DEBCF-5A2F-CF51-DA89-63C79DAAAA72}"/>
                  </a:ext>
                </a:extLst>
              </p:cNvPr>
              <p:cNvSpPr txBox="1"/>
              <p:nvPr/>
            </p:nvSpPr>
            <p:spPr>
              <a:xfrm>
                <a:off x="2516325" y="3368952"/>
                <a:ext cx="1310670" cy="3077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mn-ea"/>
                    <a:cs typeface="+mn-ea"/>
                    <a:sym typeface="+mn-lt"/>
                  </a:rPr>
                  <a:t>操作实验数据</a:t>
                </a:r>
              </a:p>
            </p:txBody>
          </p:sp>
        </p:grpSp>
      </p:grpSp>
      <p:grpSp>
        <p:nvGrpSpPr>
          <p:cNvPr id="60" name="组合 59">
            <a:extLst>
              <a:ext uri="{FF2B5EF4-FFF2-40B4-BE49-F238E27FC236}">
                <a16:creationId xmlns:a16="http://schemas.microsoft.com/office/drawing/2014/main" id="{29129085-CAFD-99B5-D32D-D42CC58586EA}"/>
              </a:ext>
            </a:extLst>
          </p:cNvPr>
          <p:cNvGrpSpPr/>
          <p:nvPr/>
        </p:nvGrpSpPr>
        <p:grpSpPr>
          <a:xfrm>
            <a:off x="879082" y="4635248"/>
            <a:ext cx="3086532" cy="361534"/>
            <a:chOff x="875527" y="4711858"/>
            <a:chExt cx="3213108" cy="361534"/>
          </a:xfrm>
        </p:grpSpPr>
        <p:sp>
          <p:nvSpPr>
            <p:cNvPr id="46" name="矩形: 圆角 45">
              <a:extLst>
                <a:ext uri="{FF2B5EF4-FFF2-40B4-BE49-F238E27FC236}">
                  <a16:creationId xmlns:a16="http://schemas.microsoft.com/office/drawing/2014/main" id="{FC96A5D4-1C5D-5E61-9787-156927F79D55}"/>
                </a:ext>
              </a:extLst>
            </p:cNvPr>
            <p:cNvSpPr/>
            <p:nvPr/>
          </p:nvSpPr>
          <p:spPr>
            <a:xfrm>
              <a:off x="875527" y="4711858"/>
              <a:ext cx="3213108" cy="361534"/>
            </a:xfrm>
            <a:prstGeom prst="roundRect">
              <a:avLst>
                <a:gd name="adj" fmla="val 26751"/>
              </a:avLst>
            </a:prstGeom>
            <a:solidFill>
              <a:schemeClr val="bg1">
                <a:lumMod val="9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ea"/>
                <a:sym typeface="+mn-lt"/>
              </a:endParaRPr>
            </a:p>
          </p:txBody>
        </p:sp>
        <p:sp>
          <p:nvSpPr>
            <p:cNvPr id="47" name="文本框 46">
              <a:extLst>
                <a:ext uri="{FF2B5EF4-FFF2-40B4-BE49-F238E27FC236}">
                  <a16:creationId xmlns:a16="http://schemas.microsoft.com/office/drawing/2014/main" id="{A178788C-AEA8-B4F2-1390-44F9192E117B}"/>
                </a:ext>
              </a:extLst>
            </p:cNvPr>
            <p:cNvSpPr txBox="1"/>
            <p:nvPr/>
          </p:nvSpPr>
          <p:spPr>
            <a:xfrm>
              <a:off x="1580111" y="4723348"/>
              <a:ext cx="1803939"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i="0" u="none" strike="noStrike" kern="0" cap="none" spc="0" normalizeH="0" baseline="0" noProof="0" dirty="0">
                  <a:ln>
                    <a:noFill/>
                  </a:ln>
                  <a:solidFill>
                    <a:prstClr val="black"/>
                  </a:solidFill>
                  <a:effectLst/>
                  <a:uLnTx/>
                  <a:uFillTx/>
                  <a:latin typeface="+mj-ea"/>
                  <a:ea typeface="+mj-ea"/>
                  <a:cs typeface="+mn-ea"/>
                  <a:sym typeface="+mn-lt"/>
                </a:rPr>
                <a:t>患者随访系统</a:t>
              </a:r>
            </a:p>
          </p:txBody>
        </p:sp>
      </p:grpSp>
      <p:grpSp>
        <p:nvGrpSpPr>
          <p:cNvPr id="58" name="组合 57">
            <a:extLst>
              <a:ext uri="{FF2B5EF4-FFF2-40B4-BE49-F238E27FC236}">
                <a16:creationId xmlns:a16="http://schemas.microsoft.com/office/drawing/2014/main" id="{A961FE6D-2F99-EC65-63AF-A22E757AF432}"/>
              </a:ext>
            </a:extLst>
          </p:cNvPr>
          <p:cNvGrpSpPr/>
          <p:nvPr/>
        </p:nvGrpSpPr>
        <p:grpSpPr>
          <a:xfrm>
            <a:off x="879082" y="5248562"/>
            <a:ext cx="3086532" cy="361534"/>
            <a:chOff x="875527" y="5346739"/>
            <a:chExt cx="3213108" cy="361534"/>
          </a:xfrm>
        </p:grpSpPr>
        <p:sp>
          <p:nvSpPr>
            <p:cNvPr id="48" name="矩形: 圆角 47">
              <a:extLst>
                <a:ext uri="{FF2B5EF4-FFF2-40B4-BE49-F238E27FC236}">
                  <a16:creationId xmlns:a16="http://schemas.microsoft.com/office/drawing/2014/main" id="{8D7622D1-5E91-EC44-D462-14F4201928FF}"/>
                </a:ext>
              </a:extLst>
            </p:cNvPr>
            <p:cNvSpPr/>
            <p:nvPr/>
          </p:nvSpPr>
          <p:spPr>
            <a:xfrm>
              <a:off x="875527" y="5346739"/>
              <a:ext cx="3213108" cy="361534"/>
            </a:xfrm>
            <a:prstGeom prst="roundRect">
              <a:avLst>
                <a:gd name="adj" fmla="val 26751"/>
              </a:avLst>
            </a:prstGeom>
            <a:solidFill>
              <a:schemeClr val="bg1">
                <a:lumMod val="9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ea"/>
                <a:sym typeface="+mn-lt"/>
              </a:endParaRPr>
            </a:p>
          </p:txBody>
        </p:sp>
        <p:sp>
          <p:nvSpPr>
            <p:cNvPr id="49" name="文本框 48">
              <a:extLst>
                <a:ext uri="{FF2B5EF4-FFF2-40B4-BE49-F238E27FC236}">
                  <a16:creationId xmlns:a16="http://schemas.microsoft.com/office/drawing/2014/main" id="{191CBA5C-023A-920D-2D99-D4D795DC21B2}"/>
                </a:ext>
              </a:extLst>
            </p:cNvPr>
            <p:cNvSpPr txBox="1"/>
            <p:nvPr/>
          </p:nvSpPr>
          <p:spPr>
            <a:xfrm>
              <a:off x="1004268" y="5358229"/>
              <a:ext cx="2955626"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i="0" u="none" strike="noStrike" kern="0" cap="none" spc="0" normalizeH="0" baseline="0" noProof="0" dirty="0">
                  <a:ln>
                    <a:noFill/>
                  </a:ln>
                  <a:solidFill>
                    <a:prstClr val="black"/>
                  </a:solidFill>
                  <a:effectLst/>
                  <a:uLnTx/>
                  <a:uFillTx/>
                  <a:latin typeface="+mj-ea"/>
                  <a:ea typeface="+mj-ea"/>
                  <a:cs typeface="+mn-ea"/>
                  <a:sym typeface="+mn-lt"/>
                </a:rPr>
                <a:t>医学自然语言结构化处理系统</a:t>
              </a:r>
            </a:p>
          </p:txBody>
        </p:sp>
      </p:grpSp>
      <p:grpSp>
        <p:nvGrpSpPr>
          <p:cNvPr id="57" name="组合 56">
            <a:extLst>
              <a:ext uri="{FF2B5EF4-FFF2-40B4-BE49-F238E27FC236}">
                <a16:creationId xmlns:a16="http://schemas.microsoft.com/office/drawing/2014/main" id="{23B3E4FC-1F09-CE5B-BB88-DA70082BBE98}"/>
              </a:ext>
            </a:extLst>
          </p:cNvPr>
          <p:cNvGrpSpPr/>
          <p:nvPr/>
        </p:nvGrpSpPr>
        <p:grpSpPr>
          <a:xfrm>
            <a:off x="879082" y="5861877"/>
            <a:ext cx="3086532" cy="361534"/>
            <a:chOff x="875527" y="5981620"/>
            <a:chExt cx="3213108" cy="361534"/>
          </a:xfrm>
        </p:grpSpPr>
        <p:sp>
          <p:nvSpPr>
            <p:cNvPr id="50" name="矩形: 圆角 49">
              <a:extLst>
                <a:ext uri="{FF2B5EF4-FFF2-40B4-BE49-F238E27FC236}">
                  <a16:creationId xmlns:a16="http://schemas.microsoft.com/office/drawing/2014/main" id="{CE38FCFD-63E8-BC3B-B5F8-742B9DAE781C}"/>
                </a:ext>
              </a:extLst>
            </p:cNvPr>
            <p:cNvSpPr/>
            <p:nvPr/>
          </p:nvSpPr>
          <p:spPr>
            <a:xfrm>
              <a:off x="875527" y="5981620"/>
              <a:ext cx="3213108" cy="361534"/>
            </a:xfrm>
            <a:prstGeom prst="roundRect">
              <a:avLst>
                <a:gd name="adj" fmla="val 26751"/>
              </a:avLst>
            </a:prstGeom>
            <a:solidFill>
              <a:schemeClr val="bg1">
                <a:lumMod val="9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ea"/>
                <a:sym typeface="+mn-lt"/>
              </a:endParaRPr>
            </a:p>
          </p:txBody>
        </p:sp>
        <p:sp>
          <p:nvSpPr>
            <p:cNvPr id="51" name="文本框 50">
              <a:extLst>
                <a:ext uri="{FF2B5EF4-FFF2-40B4-BE49-F238E27FC236}">
                  <a16:creationId xmlns:a16="http://schemas.microsoft.com/office/drawing/2014/main" id="{413A0A38-7077-7B5C-B8DA-3E0F1BD7C6CB}"/>
                </a:ext>
              </a:extLst>
            </p:cNvPr>
            <p:cNvSpPr txBox="1"/>
            <p:nvPr/>
          </p:nvSpPr>
          <p:spPr>
            <a:xfrm>
              <a:off x="938071" y="5993110"/>
              <a:ext cx="3088020"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i="0" u="none" strike="noStrike" kern="0" cap="none" spc="0" normalizeH="0" baseline="0" noProof="0" dirty="0">
                  <a:ln>
                    <a:noFill/>
                  </a:ln>
                  <a:solidFill>
                    <a:prstClr val="black"/>
                  </a:solidFill>
                  <a:effectLst/>
                  <a:uLnTx/>
                  <a:uFillTx/>
                  <a:latin typeface="+mj-ea"/>
                  <a:ea typeface="+mj-ea"/>
                  <a:cs typeface="+mn-ea"/>
                  <a:sym typeface="+mn-lt"/>
                </a:rPr>
                <a:t>医疗数据去隐私处理系统</a:t>
              </a:r>
            </a:p>
          </p:txBody>
        </p:sp>
      </p:grpSp>
      <p:sp>
        <p:nvSpPr>
          <p:cNvPr id="55" name="任意多边形: 形状 54">
            <a:extLst>
              <a:ext uri="{FF2B5EF4-FFF2-40B4-BE49-F238E27FC236}">
                <a16:creationId xmlns:a16="http://schemas.microsoft.com/office/drawing/2014/main" id="{8E7E78F8-8484-A61A-2EC6-ADD9DFAD47BB}"/>
              </a:ext>
            </a:extLst>
          </p:cNvPr>
          <p:cNvSpPr/>
          <p:nvPr/>
        </p:nvSpPr>
        <p:spPr>
          <a:xfrm rot="5400000" flipV="1">
            <a:off x="2295977" y="3863724"/>
            <a:ext cx="142101" cy="110640"/>
          </a:xfrm>
          <a:custGeom>
            <a:avLst/>
            <a:gdLst>
              <a:gd name="connsiteX0" fmla="*/ 65541 w 895671"/>
              <a:gd name="connsiteY0" fmla="*/ 0 h 640825"/>
              <a:gd name="connsiteX1" fmla="*/ 111879 w 895671"/>
              <a:gd name="connsiteY1" fmla="*/ 19203 h 640825"/>
              <a:gd name="connsiteX2" fmla="*/ 366744 w 895671"/>
              <a:gd name="connsiteY2" fmla="*/ 274066 h 640825"/>
              <a:gd name="connsiteX3" fmla="*/ 366744 w 895671"/>
              <a:gd name="connsiteY3" fmla="*/ 366744 h 640825"/>
              <a:gd name="connsiteX4" fmla="*/ 111879 w 895671"/>
              <a:gd name="connsiteY4" fmla="*/ 621607 h 640825"/>
              <a:gd name="connsiteX5" fmla="*/ 65541 w 895671"/>
              <a:gd name="connsiteY5" fmla="*/ 640825 h 640825"/>
              <a:gd name="connsiteX6" fmla="*/ 19203 w 895671"/>
              <a:gd name="connsiteY6" fmla="*/ 621607 h 640825"/>
              <a:gd name="connsiteX7" fmla="*/ 19203 w 895671"/>
              <a:gd name="connsiteY7" fmla="*/ 528928 h 640825"/>
              <a:gd name="connsiteX8" fmla="*/ 227727 w 895671"/>
              <a:gd name="connsiteY8" fmla="*/ 320404 h 640825"/>
              <a:gd name="connsiteX9" fmla="*/ 19203 w 895671"/>
              <a:gd name="connsiteY9" fmla="*/ 111880 h 640825"/>
              <a:gd name="connsiteX10" fmla="*/ 19203 w 895671"/>
              <a:gd name="connsiteY10" fmla="*/ 19203 h 640825"/>
              <a:gd name="connsiteX11" fmla="*/ 65541 w 895671"/>
              <a:gd name="connsiteY11" fmla="*/ 0 h 640825"/>
              <a:gd name="connsiteX12" fmla="*/ 575268 w 895671"/>
              <a:gd name="connsiteY12" fmla="*/ 0 h 640825"/>
              <a:gd name="connsiteX13" fmla="*/ 621606 w 895671"/>
              <a:gd name="connsiteY13" fmla="*/ 19203 h 640825"/>
              <a:gd name="connsiteX14" fmla="*/ 876468 w 895671"/>
              <a:gd name="connsiteY14" fmla="*/ 274066 h 640825"/>
              <a:gd name="connsiteX15" fmla="*/ 876468 w 895671"/>
              <a:gd name="connsiteY15" fmla="*/ 366744 h 640825"/>
              <a:gd name="connsiteX16" fmla="*/ 621606 w 895671"/>
              <a:gd name="connsiteY16" fmla="*/ 621607 h 640825"/>
              <a:gd name="connsiteX17" fmla="*/ 575267 w 895671"/>
              <a:gd name="connsiteY17" fmla="*/ 640825 h 640825"/>
              <a:gd name="connsiteX18" fmla="*/ 528929 w 895671"/>
              <a:gd name="connsiteY18" fmla="*/ 621607 h 640825"/>
              <a:gd name="connsiteX19" fmla="*/ 528929 w 895671"/>
              <a:gd name="connsiteY19" fmla="*/ 528928 h 640825"/>
              <a:gd name="connsiteX20" fmla="*/ 737453 w 895671"/>
              <a:gd name="connsiteY20" fmla="*/ 320404 h 640825"/>
              <a:gd name="connsiteX21" fmla="*/ 528929 w 895671"/>
              <a:gd name="connsiteY21" fmla="*/ 111880 h 640825"/>
              <a:gd name="connsiteX22" fmla="*/ 528929 w 895671"/>
              <a:gd name="connsiteY22" fmla="*/ 19203 h 640825"/>
              <a:gd name="connsiteX23" fmla="*/ 575268 w 895671"/>
              <a:gd name="connsiteY23" fmla="*/ 0 h 640825"/>
              <a:gd name="connsiteX24" fmla="*/ 320404 w 895671"/>
              <a:gd name="connsiteY24" fmla="*/ 0 h 640825"/>
              <a:gd name="connsiteX25" fmla="*/ 366744 w 895671"/>
              <a:gd name="connsiteY25" fmla="*/ 19203 h 640825"/>
              <a:gd name="connsiteX26" fmla="*/ 621607 w 895671"/>
              <a:gd name="connsiteY26" fmla="*/ 274066 h 640825"/>
              <a:gd name="connsiteX27" fmla="*/ 621607 w 895671"/>
              <a:gd name="connsiteY27" fmla="*/ 366744 h 640825"/>
              <a:gd name="connsiteX28" fmla="*/ 366744 w 895671"/>
              <a:gd name="connsiteY28" fmla="*/ 621607 h 640825"/>
              <a:gd name="connsiteX29" fmla="*/ 320404 w 895671"/>
              <a:gd name="connsiteY29" fmla="*/ 640825 h 640825"/>
              <a:gd name="connsiteX30" fmla="*/ 274066 w 895671"/>
              <a:gd name="connsiteY30" fmla="*/ 621607 h 640825"/>
              <a:gd name="connsiteX31" fmla="*/ 274066 w 895671"/>
              <a:gd name="connsiteY31" fmla="*/ 528928 h 640825"/>
              <a:gd name="connsiteX32" fmla="*/ 482590 w 895671"/>
              <a:gd name="connsiteY32" fmla="*/ 320404 h 640825"/>
              <a:gd name="connsiteX33" fmla="*/ 274066 w 895671"/>
              <a:gd name="connsiteY33" fmla="*/ 111880 h 640825"/>
              <a:gd name="connsiteX34" fmla="*/ 274066 w 895671"/>
              <a:gd name="connsiteY34" fmla="*/ 19203 h 640825"/>
              <a:gd name="connsiteX35" fmla="*/ 320404 w 895671"/>
              <a:gd name="connsiteY35" fmla="*/ 0 h 64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95671" h="640825">
                <a:moveTo>
                  <a:pt x="65541" y="0"/>
                </a:moveTo>
                <a:cubicBezTo>
                  <a:pt x="82309" y="0"/>
                  <a:pt x="99077" y="6401"/>
                  <a:pt x="111879" y="19203"/>
                </a:cubicBezTo>
                <a:lnTo>
                  <a:pt x="366744" y="274066"/>
                </a:lnTo>
                <a:cubicBezTo>
                  <a:pt x="392348" y="299670"/>
                  <a:pt x="392348" y="341204"/>
                  <a:pt x="366744" y="366744"/>
                </a:cubicBezTo>
                <a:lnTo>
                  <a:pt x="111879" y="621607"/>
                </a:lnTo>
                <a:cubicBezTo>
                  <a:pt x="99111" y="634441"/>
                  <a:pt x="82326" y="640825"/>
                  <a:pt x="65541" y="640825"/>
                </a:cubicBezTo>
                <a:cubicBezTo>
                  <a:pt x="48756" y="640825"/>
                  <a:pt x="31973" y="634375"/>
                  <a:pt x="19203" y="621607"/>
                </a:cubicBezTo>
                <a:cubicBezTo>
                  <a:pt x="-6402" y="596002"/>
                  <a:pt x="-6402" y="554533"/>
                  <a:pt x="19203" y="528928"/>
                </a:cubicBezTo>
                <a:lnTo>
                  <a:pt x="227727" y="320404"/>
                </a:lnTo>
                <a:lnTo>
                  <a:pt x="19203" y="111880"/>
                </a:lnTo>
                <a:cubicBezTo>
                  <a:pt x="-6402" y="86275"/>
                  <a:pt x="-6402" y="44808"/>
                  <a:pt x="19203" y="19203"/>
                </a:cubicBezTo>
                <a:cubicBezTo>
                  <a:pt x="32005" y="6401"/>
                  <a:pt x="48773" y="0"/>
                  <a:pt x="65541" y="0"/>
                </a:cubicBezTo>
                <a:close/>
                <a:moveTo>
                  <a:pt x="575268" y="0"/>
                </a:moveTo>
                <a:cubicBezTo>
                  <a:pt x="592036" y="0"/>
                  <a:pt x="608803" y="6401"/>
                  <a:pt x="621606" y="19203"/>
                </a:cubicBezTo>
                <a:lnTo>
                  <a:pt x="876468" y="274066"/>
                </a:lnTo>
                <a:cubicBezTo>
                  <a:pt x="902073" y="299670"/>
                  <a:pt x="902073" y="341138"/>
                  <a:pt x="876468" y="366744"/>
                </a:cubicBezTo>
                <a:lnTo>
                  <a:pt x="621606" y="621607"/>
                </a:lnTo>
                <a:cubicBezTo>
                  <a:pt x="608836" y="634441"/>
                  <a:pt x="592053" y="640825"/>
                  <a:pt x="575267" y="640825"/>
                </a:cubicBezTo>
                <a:cubicBezTo>
                  <a:pt x="558482" y="640825"/>
                  <a:pt x="541697" y="634375"/>
                  <a:pt x="528929" y="621607"/>
                </a:cubicBezTo>
                <a:cubicBezTo>
                  <a:pt x="503324" y="596002"/>
                  <a:pt x="503324" y="554533"/>
                  <a:pt x="528929" y="528928"/>
                </a:cubicBezTo>
                <a:lnTo>
                  <a:pt x="737453" y="320404"/>
                </a:lnTo>
                <a:lnTo>
                  <a:pt x="528929" y="111880"/>
                </a:lnTo>
                <a:cubicBezTo>
                  <a:pt x="503324" y="86275"/>
                  <a:pt x="503324" y="44808"/>
                  <a:pt x="528929" y="19203"/>
                </a:cubicBezTo>
                <a:cubicBezTo>
                  <a:pt x="541732" y="6401"/>
                  <a:pt x="558500" y="0"/>
                  <a:pt x="575268" y="0"/>
                </a:cubicBezTo>
                <a:close/>
                <a:moveTo>
                  <a:pt x="320404" y="0"/>
                </a:moveTo>
                <a:cubicBezTo>
                  <a:pt x="337173" y="0"/>
                  <a:pt x="353941" y="6401"/>
                  <a:pt x="366744" y="19203"/>
                </a:cubicBezTo>
                <a:lnTo>
                  <a:pt x="621607" y="274066"/>
                </a:lnTo>
                <a:cubicBezTo>
                  <a:pt x="647212" y="299670"/>
                  <a:pt x="647212" y="341204"/>
                  <a:pt x="621607" y="366744"/>
                </a:cubicBezTo>
                <a:lnTo>
                  <a:pt x="366744" y="621607"/>
                </a:lnTo>
                <a:cubicBezTo>
                  <a:pt x="353974" y="634441"/>
                  <a:pt x="337189" y="640825"/>
                  <a:pt x="320404" y="640825"/>
                </a:cubicBezTo>
                <a:cubicBezTo>
                  <a:pt x="303619" y="640825"/>
                  <a:pt x="286836" y="634375"/>
                  <a:pt x="274066" y="621607"/>
                </a:cubicBezTo>
                <a:cubicBezTo>
                  <a:pt x="248461" y="596002"/>
                  <a:pt x="248461" y="554533"/>
                  <a:pt x="274066" y="528928"/>
                </a:cubicBezTo>
                <a:lnTo>
                  <a:pt x="482590" y="320404"/>
                </a:lnTo>
                <a:lnTo>
                  <a:pt x="274066" y="111880"/>
                </a:lnTo>
                <a:cubicBezTo>
                  <a:pt x="248461" y="86275"/>
                  <a:pt x="248461" y="44808"/>
                  <a:pt x="274066" y="19203"/>
                </a:cubicBezTo>
                <a:cubicBezTo>
                  <a:pt x="286868" y="6401"/>
                  <a:pt x="303636" y="0"/>
                  <a:pt x="320404" y="0"/>
                </a:cubicBezTo>
                <a:close/>
              </a:path>
            </a:pathLst>
          </a:custGeom>
          <a:gradFill>
            <a:gsLst>
              <a:gs pos="0">
                <a:srgbClr val="1480FD">
                  <a:alpha val="0"/>
                </a:srgbClr>
              </a:gs>
              <a:gs pos="100000">
                <a:srgbClr val="1480FD">
                  <a:alpha val="25000"/>
                </a:srgbClr>
              </a:gs>
            </a:gsLst>
            <a:lin ang="0" scaled="0"/>
          </a:gradFill>
          <a:ln w="3575" cap="flat">
            <a:gradFill>
              <a:gsLst>
                <a:gs pos="0">
                  <a:srgbClr val="1480FD">
                    <a:alpha val="0"/>
                  </a:srgbClr>
                </a:gs>
                <a:gs pos="100000">
                  <a:srgbClr val="1480FD"/>
                </a:gs>
              </a:gsLst>
              <a:lin ang="0" scaled="0"/>
            </a:grad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62" name="任意多边形: 形状 61">
            <a:extLst>
              <a:ext uri="{FF2B5EF4-FFF2-40B4-BE49-F238E27FC236}">
                <a16:creationId xmlns:a16="http://schemas.microsoft.com/office/drawing/2014/main" id="{C58F41E3-39E6-D1F2-12EF-541605BBC7B1}"/>
              </a:ext>
            </a:extLst>
          </p:cNvPr>
          <p:cNvSpPr/>
          <p:nvPr/>
        </p:nvSpPr>
        <p:spPr>
          <a:xfrm rot="5400000" flipV="1">
            <a:off x="2295977" y="4459717"/>
            <a:ext cx="142101" cy="110640"/>
          </a:xfrm>
          <a:custGeom>
            <a:avLst/>
            <a:gdLst>
              <a:gd name="connsiteX0" fmla="*/ 65541 w 895671"/>
              <a:gd name="connsiteY0" fmla="*/ 0 h 640825"/>
              <a:gd name="connsiteX1" fmla="*/ 111879 w 895671"/>
              <a:gd name="connsiteY1" fmla="*/ 19203 h 640825"/>
              <a:gd name="connsiteX2" fmla="*/ 366744 w 895671"/>
              <a:gd name="connsiteY2" fmla="*/ 274066 h 640825"/>
              <a:gd name="connsiteX3" fmla="*/ 366744 w 895671"/>
              <a:gd name="connsiteY3" fmla="*/ 366744 h 640825"/>
              <a:gd name="connsiteX4" fmla="*/ 111879 w 895671"/>
              <a:gd name="connsiteY4" fmla="*/ 621607 h 640825"/>
              <a:gd name="connsiteX5" fmla="*/ 65541 w 895671"/>
              <a:gd name="connsiteY5" fmla="*/ 640825 h 640825"/>
              <a:gd name="connsiteX6" fmla="*/ 19203 w 895671"/>
              <a:gd name="connsiteY6" fmla="*/ 621607 h 640825"/>
              <a:gd name="connsiteX7" fmla="*/ 19203 w 895671"/>
              <a:gd name="connsiteY7" fmla="*/ 528928 h 640825"/>
              <a:gd name="connsiteX8" fmla="*/ 227727 w 895671"/>
              <a:gd name="connsiteY8" fmla="*/ 320404 h 640825"/>
              <a:gd name="connsiteX9" fmla="*/ 19203 w 895671"/>
              <a:gd name="connsiteY9" fmla="*/ 111880 h 640825"/>
              <a:gd name="connsiteX10" fmla="*/ 19203 w 895671"/>
              <a:gd name="connsiteY10" fmla="*/ 19203 h 640825"/>
              <a:gd name="connsiteX11" fmla="*/ 65541 w 895671"/>
              <a:gd name="connsiteY11" fmla="*/ 0 h 640825"/>
              <a:gd name="connsiteX12" fmla="*/ 575268 w 895671"/>
              <a:gd name="connsiteY12" fmla="*/ 0 h 640825"/>
              <a:gd name="connsiteX13" fmla="*/ 621606 w 895671"/>
              <a:gd name="connsiteY13" fmla="*/ 19203 h 640825"/>
              <a:gd name="connsiteX14" fmla="*/ 876468 w 895671"/>
              <a:gd name="connsiteY14" fmla="*/ 274066 h 640825"/>
              <a:gd name="connsiteX15" fmla="*/ 876468 w 895671"/>
              <a:gd name="connsiteY15" fmla="*/ 366744 h 640825"/>
              <a:gd name="connsiteX16" fmla="*/ 621606 w 895671"/>
              <a:gd name="connsiteY16" fmla="*/ 621607 h 640825"/>
              <a:gd name="connsiteX17" fmla="*/ 575267 w 895671"/>
              <a:gd name="connsiteY17" fmla="*/ 640825 h 640825"/>
              <a:gd name="connsiteX18" fmla="*/ 528929 w 895671"/>
              <a:gd name="connsiteY18" fmla="*/ 621607 h 640825"/>
              <a:gd name="connsiteX19" fmla="*/ 528929 w 895671"/>
              <a:gd name="connsiteY19" fmla="*/ 528928 h 640825"/>
              <a:gd name="connsiteX20" fmla="*/ 737453 w 895671"/>
              <a:gd name="connsiteY20" fmla="*/ 320404 h 640825"/>
              <a:gd name="connsiteX21" fmla="*/ 528929 w 895671"/>
              <a:gd name="connsiteY21" fmla="*/ 111880 h 640825"/>
              <a:gd name="connsiteX22" fmla="*/ 528929 w 895671"/>
              <a:gd name="connsiteY22" fmla="*/ 19203 h 640825"/>
              <a:gd name="connsiteX23" fmla="*/ 575268 w 895671"/>
              <a:gd name="connsiteY23" fmla="*/ 0 h 640825"/>
              <a:gd name="connsiteX24" fmla="*/ 320404 w 895671"/>
              <a:gd name="connsiteY24" fmla="*/ 0 h 640825"/>
              <a:gd name="connsiteX25" fmla="*/ 366744 w 895671"/>
              <a:gd name="connsiteY25" fmla="*/ 19203 h 640825"/>
              <a:gd name="connsiteX26" fmla="*/ 621607 w 895671"/>
              <a:gd name="connsiteY26" fmla="*/ 274066 h 640825"/>
              <a:gd name="connsiteX27" fmla="*/ 621607 w 895671"/>
              <a:gd name="connsiteY27" fmla="*/ 366744 h 640825"/>
              <a:gd name="connsiteX28" fmla="*/ 366744 w 895671"/>
              <a:gd name="connsiteY28" fmla="*/ 621607 h 640825"/>
              <a:gd name="connsiteX29" fmla="*/ 320404 w 895671"/>
              <a:gd name="connsiteY29" fmla="*/ 640825 h 640825"/>
              <a:gd name="connsiteX30" fmla="*/ 274066 w 895671"/>
              <a:gd name="connsiteY30" fmla="*/ 621607 h 640825"/>
              <a:gd name="connsiteX31" fmla="*/ 274066 w 895671"/>
              <a:gd name="connsiteY31" fmla="*/ 528928 h 640825"/>
              <a:gd name="connsiteX32" fmla="*/ 482590 w 895671"/>
              <a:gd name="connsiteY32" fmla="*/ 320404 h 640825"/>
              <a:gd name="connsiteX33" fmla="*/ 274066 w 895671"/>
              <a:gd name="connsiteY33" fmla="*/ 111880 h 640825"/>
              <a:gd name="connsiteX34" fmla="*/ 274066 w 895671"/>
              <a:gd name="connsiteY34" fmla="*/ 19203 h 640825"/>
              <a:gd name="connsiteX35" fmla="*/ 320404 w 895671"/>
              <a:gd name="connsiteY35" fmla="*/ 0 h 64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95671" h="640825">
                <a:moveTo>
                  <a:pt x="65541" y="0"/>
                </a:moveTo>
                <a:cubicBezTo>
                  <a:pt x="82309" y="0"/>
                  <a:pt x="99077" y="6401"/>
                  <a:pt x="111879" y="19203"/>
                </a:cubicBezTo>
                <a:lnTo>
                  <a:pt x="366744" y="274066"/>
                </a:lnTo>
                <a:cubicBezTo>
                  <a:pt x="392348" y="299670"/>
                  <a:pt x="392348" y="341204"/>
                  <a:pt x="366744" y="366744"/>
                </a:cubicBezTo>
                <a:lnTo>
                  <a:pt x="111879" y="621607"/>
                </a:lnTo>
                <a:cubicBezTo>
                  <a:pt x="99111" y="634441"/>
                  <a:pt x="82326" y="640825"/>
                  <a:pt x="65541" y="640825"/>
                </a:cubicBezTo>
                <a:cubicBezTo>
                  <a:pt x="48756" y="640825"/>
                  <a:pt x="31973" y="634375"/>
                  <a:pt x="19203" y="621607"/>
                </a:cubicBezTo>
                <a:cubicBezTo>
                  <a:pt x="-6402" y="596002"/>
                  <a:pt x="-6402" y="554533"/>
                  <a:pt x="19203" y="528928"/>
                </a:cubicBezTo>
                <a:lnTo>
                  <a:pt x="227727" y="320404"/>
                </a:lnTo>
                <a:lnTo>
                  <a:pt x="19203" y="111880"/>
                </a:lnTo>
                <a:cubicBezTo>
                  <a:pt x="-6402" y="86275"/>
                  <a:pt x="-6402" y="44808"/>
                  <a:pt x="19203" y="19203"/>
                </a:cubicBezTo>
                <a:cubicBezTo>
                  <a:pt x="32005" y="6401"/>
                  <a:pt x="48773" y="0"/>
                  <a:pt x="65541" y="0"/>
                </a:cubicBezTo>
                <a:close/>
                <a:moveTo>
                  <a:pt x="575268" y="0"/>
                </a:moveTo>
                <a:cubicBezTo>
                  <a:pt x="592036" y="0"/>
                  <a:pt x="608803" y="6401"/>
                  <a:pt x="621606" y="19203"/>
                </a:cubicBezTo>
                <a:lnTo>
                  <a:pt x="876468" y="274066"/>
                </a:lnTo>
                <a:cubicBezTo>
                  <a:pt x="902073" y="299670"/>
                  <a:pt x="902073" y="341138"/>
                  <a:pt x="876468" y="366744"/>
                </a:cubicBezTo>
                <a:lnTo>
                  <a:pt x="621606" y="621607"/>
                </a:lnTo>
                <a:cubicBezTo>
                  <a:pt x="608836" y="634441"/>
                  <a:pt x="592053" y="640825"/>
                  <a:pt x="575267" y="640825"/>
                </a:cubicBezTo>
                <a:cubicBezTo>
                  <a:pt x="558482" y="640825"/>
                  <a:pt x="541697" y="634375"/>
                  <a:pt x="528929" y="621607"/>
                </a:cubicBezTo>
                <a:cubicBezTo>
                  <a:pt x="503324" y="596002"/>
                  <a:pt x="503324" y="554533"/>
                  <a:pt x="528929" y="528928"/>
                </a:cubicBezTo>
                <a:lnTo>
                  <a:pt x="737453" y="320404"/>
                </a:lnTo>
                <a:lnTo>
                  <a:pt x="528929" y="111880"/>
                </a:lnTo>
                <a:cubicBezTo>
                  <a:pt x="503324" y="86275"/>
                  <a:pt x="503324" y="44808"/>
                  <a:pt x="528929" y="19203"/>
                </a:cubicBezTo>
                <a:cubicBezTo>
                  <a:pt x="541732" y="6401"/>
                  <a:pt x="558500" y="0"/>
                  <a:pt x="575268" y="0"/>
                </a:cubicBezTo>
                <a:close/>
                <a:moveTo>
                  <a:pt x="320404" y="0"/>
                </a:moveTo>
                <a:cubicBezTo>
                  <a:pt x="337173" y="0"/>
                  <a:pt x="353941" y="6401"/>
                  <a:pt x="366744" y="19203"/>
                </a:cubicBezTo>
                <a:lnTo>
                  <a:pt x="621607" y="274066"/>
                </a:lnTo>
                <a:cubicBezTo>
                  <a:pt x="647212" y="299670"/>
                  <a:pt x="647212" y="341204"/>
                  <a:pt x="621607" y="366744"/>
                </a:cubicBezTo>
                <a:lnTo>
                  <a:pt x="366744" y="621607"/>
                </a:lnTo>
                <a:cubicBezTo>
                  <a:pt x="353974" y="634441"/>
                  <a:pt x="337189" y="640825"/>
                  <a:pt x="320404" y="640825"/>
                </a:cubicBezTo>
                <a:cubicBezTo>
                  <a:pt x="303619" y="640825"/>
                  <a:pt x="286836" y="634375"/>
                  <a:pt x="274066" y="621607"/>
                </a:cubicBezTo>
                <a:cubicBezTo>
                  <a:pt x="248461" y="596002"/>
                  <a:pt x="248461" y="554533"/>
                  <a:pt x="274066" y="528928"/>
                </a:cubicBezTo>
                <a:lnTo>
                  <a:pt x="482590" y="320404"/>
                </a:lnTo>
                <a:lnTo>
                  <a:pt x="274066" y="111880"/>
                </a:lnTo>
                <a:cubicBezTo>
                  <a:pt x="248461" y="86275"/>
                  <a:pt x="248461" y="44808"/>
                  <a:pt x="274066" y="19203"/>
                </a:cubicBezTo>
                <a:cubicBezTo>
                  <a:pt x="286868" y="6401"/>
                  <a:pt x="303636" y="0"/>
                  <a:pt x="320404" y="0"/>
                </a:cubicBezTo>
                <a:close/>
              </a:path>
            </a:pathLst>
          </a:custGeom>
          <a:gradFill>
            <a:gsLst>
              <a:gs pos="0">
                <a:srgbClr val="1480FD">
                  <a:alpha val="0"/>
                </a:srgbClr>
              </a:gs>
              <a:gs pos="100000">
                <a:srgbClr val="1480FD">
                  <a:alpha val="25000"/>
                </a:srgbClr>
              </a:gs>
            </a:gsLst>
            <a:lin ang="0" scaled="0"/>
          </a:gradFill>
          <a:ln w="3575" cap="flat">
            <a:gradFill>
              <a:gsLst>
                <a:gs pos="0">
                  <a:srgbClr val="1480FD">
                    <a:alpha val="0"/>
                  </a:srgbClr>
                </a:gs>
                <a:gs pos="100000">
                  <a:srgbClr val="1480FD"/>
                </a:gs>
              </a:gsLst>
              <a:lin ang="0" scaled="0"/>
            </a:grad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63" name="任意多边形: 形状 62">
            <a:extLst>
              <a:ext uri="{FF2B5EF4-FFF2-40B4-BE49-F238E27FC236}">
                <a16:creationId xmlns:a16="http://schemas.microsoft.com/office/drawing/2014/main" id="{F1601C57-3A2C-D9F8-8D98-33525A1D1615}"/>
              </a:ext>
            </a:extLst>
          </p:cNvPr>
          <p:cNvSpPr/>
          <p:nvPr/>
        </p:nvSpPr>
        <p:spPr>
          <a:xfrm rot="5400000" flipV="1">
            <a:off x="2295978" y="5055863"/>
            <a:ext cx="142101" cy="110640"/>
          </a:xfrm>
          <a:custGeom>
            <a:avLst/>
            <a:gdLst>
              <a:gd name="connsiteX0" fmla="*/ 65541 w 895671"/>
              <a:gd name="connsiteY0" fmla="*/ 0 h 640825"/>
              <a:gd name="connsiteX1" fmla="*/ 111879 w 895671"/>
              <a:gd name="connsiteY1" fmla="*/ 19203 h 640825"/>
              <a:gd name="connsiteX2" fmla="*/ 366744 w 895671"/>
              <a:gd name="connsiteY2" fmla="*/ 274066 h 640825"/>
              <a:gd name="connsiteX3" fmla="*/ 366744 w 895671"/>
              <a:gd name="connsiteY3" fmla="*/ 366744 h 640825"/>
              <a:gd name="connsiteX4" fmla="*/ 111879 w 895671"/>
              <a:gd name="connsiteY4" fmla="*/ 621607 h 640825"/>
              <a:gd name="connsiteX5" fmla="*/ 65541 w 895671"/>
              <a:gd name="connsiteY5" fmla="*/ 640825 h 640825"/>
              <a:gd name="connsiteX6" fmla="*/ 19203 w 895671"/>
              <a:gd name="connsiteY6" fmla="*/ 621607 h 640825"/>
              <a:gd name="connsiteX7" fmla="*/ 19203 w 895671"/>
              <a:gd name="connsiteY7" fmla="*/ 528928 h 640825"/>
              <a:gd name="connsiteX8" fmla="*/ 227727 w 895671"/>
              <a:gd name="connsiteY8" fmla="*/ 320404 h 640825"/>
              <a:gd name="connsiteX9" fmla="*/ 19203 w 895671"/>
              <a:gd name="connsiteY9" fmla="*/ 111880 h 640825"/>
              <a:gd name="connsiteX10" fmla="*/ 19203 w 895671"/>
              <a:gd name="connsiteY10" fmla="*/ 19203 h 640825"/>
              <a:gd name="connsiteX11" fmla="*/ 65541 w 895671"/>
              <a:gd name="connsiteY11" fmla="*/ 0 h 640825"/>
              <a:gd name="connsiteX12" fmla="*/ 575268 w 895671"/>
              <a:gd name="connsiteY12" fmla="*/ 0 h 640825"/>
              <a:gd name="connsiteX13" fmla="*/ 621606 w 895671"/>
              <a:gd name="connsiteY13" fmla="*/ 19203 h 640825"/>
              <a:gd name="connsiteX14" fmla="*/ 876468 w 895671"/>
              <a:gd name="connsiteY14" fmla="*/ 274066 h 640825"/>
              <a:gd name="connsiteX15" fmla="*/ 876468 w 895671"/>
              <a:gd name="connsiteY15" fmla="*/ 366744 h 640825"/>
              <a:gd name="connsiteX16" fmla="*/ 621606 w 895671"/>
              <a:gd name="connsiteY16" fmla="*/ 621607 h 640825"/>
              <a:gd name="connsiteX17" fmla="*/ 575267 w 895671"/>
              <a:gd name="connsiteY17" fmla="*/ 640825 h 640825"/>
              <a:gd name="connsiteX18" fmla="*/ 528929 w 895671"/>
              <a:gd name="connsiteY18" fmla="*/ 621607 h 640825"/>
              <a:gd name="connsiteX19" fmla="*/ 528929 w 895671"/>
              <a:gd name="connsiteY19" fmla="*/ 528928 h 640825"/>
              <a:gd name="connsiteX20" fmla="*/ 737453 w 895671"/>
              <a:gd name="connsiteY20" fmla="*/ 320404 h 640825"/>
              <a:gd name="connsiteX21" fmla="*/ 528929 w 895671"/>
              <a:gd name="connsiteY21" fmla="*/ 111880 h 640825"/>
              <a:gd name="connsiteX22" fmla="*/ 528929 w 895671"/>
              <a:gd name="connsiteY22" fmla="*/ 19203 h 640825"/>
              <a:gd name="connsiteX23" fmla="*/ 575268 w 895671"/>
              <a:gd name="connsiteY23" fmla="*/ 0 h 640825"/>
              <a:gd name="connsiteX24" fmla="*/ 320404 w 895671"/>
              <a:gd name="connsiteY24" fmla="*/ 0 h 640825"/>
              <a:gd name="connsiteX25" fmla="*/ 366744 w 895671"/>
              <a:gd name="connsiteY25" fmla="*/ 19203 h 640825"/>
              <a:gd name="connsiteX26" fmla="*/ 621607 w 895671"/>
              <a:gd name="connsiteY26" fmla="*/ 274066 h 640825"/>
              <a:gd name="connsiteX27" fmla="*/ 621607 w 895671"/>
              <a:gd name="connsiteY27" fmla="*/ 366744 h 640825"/>
              <a:gd name="connsiteX28" fmla="*/ 366744 w 895671"/>
              <a:gd name="connsiteY28" fmla="*/ 621607 h 640825"/>
              <a:gd name="connsiteX29" fmla="*/ 320404 w 895671"/>
              <a:gd name="connsiteY29" fmla="*/ 640825 h 640825"/>
              <a:gd name="connsiteX30" fmla="*/ 274066 w 895671"/>
              <a:gd name="connsiteY30" fmla="*/ 621607 h 640825"/>
              <a:gd name="connsiteX31" fmla="*/ 274066 w 895671"/>
              <a:gd name="connsiteY31" fmla="*/ 528928 h 640825"/>
              <a:gd name="connsiteX32" fmla="*/ 482590 w 895671"/>
              <a:gd name="connsiteY32" fmla="*/ 320404 h 640825"/>
              <a:gd name="connsiteX33" fmla="*/ 274066 w 895671"/>
              <a:gd name="connsiteY33" fmla="*/ 111880 h 640825"/>
              <a:gd name="connsiteX34" fmla="*/ 274066 w 895671"/>
              <a:gd name="connsiteY34" fmla="*/ 19203 h 640825"/>
              <a:gd name="connsiteX35" fmla="*/ 320404 w 895671"/>
              <a:gd name="connsiteY35" fmla="*/ 0 h 64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95671" h="640825">
                <a:moveTo>
                  <a:pt x="65541" y="0"/>
                </a:moveTo>
                <a:cubicBezTo>
                  <a:pt x="82309" y="0"/>
                  <a:pt x="99077" y="6401"/>
                  <a:pt x="111879" y="19203"/>
                </a:cubicBezTo>
                <a:lnTo>
                  <a:pt x="366744" y="274066"/>
                </a:lnTo>
                <a:cubicBezTo>
                  <a:pt x="392348" y="299670"/>
                  <a:pt x="392348" y="341204"/>
                  <a:pt x="366744" y="366744"/>
                </a:cubicBezTo>
                <a:lnTo>
                  <a:pt x="111879" y="621607"/>
                </a:lnTo>
                <a:cubicBezTo>
                  <a:pt x="99111" y="634441"/>
                  <a:pt x="82326" y="640825"/>
                  <a:pt x="65541" y="640825"/>
                </a:cubicBezTo>
                <a:cubicBezTo>
                  <a:pt x="48756" y="640825"/>
                  <a:pt x="31973" y="634375"/>
                  <a:pt x="19203" y="621607"/>
                </a:cubicBezTo>
                <a:cubicBezTo>
                  <a:pt x="-6402" y="596002"/>
                  <a:pt x="-6402" y="554533"/>
                  <a:pt x="19203" y="528928"/>
                </a:cubicBezTo>
                <a:lnTo>
                  <a:pt x="227727" y="320404"/>
                </a:lnTo>
                <a:lnTo>
                  <a:pt x="19203" y="111880"/>
                </a:lnTo>
                <a:cubicBezTo>
                  <a:pt x="-6402" y="86275"/>
                  <a:pt x="-6402" y="44808"/>
                  <a:pt x="19203" y="19203"/>
                </a:cubicBezTo>
                <a:cubicBezTo>
                  <a:pt x="32005" y="6401"/>
                  <a:pt x="48773" y="0"/>
                  <a:pt x="65541" y="0"/>
                </a:cubicBezTo>
                <a:close/>
                <a:moveTo>
                  <a:pt x="575268" y="0"/>
                </a:moveTo>
                <a:cubicBezTo>
                  <a:pt x="592036" y="0"/>
                  <a:pt x="608803" y="6401"/>
                  <a:pt x="621606" y="19203"/>
                </a:cubicBezTo>
                <a:lnTo>
                  <a:pt x="876468" y="274066"/>
                </a:lnTo>
                <a:cubicBezTo>
                  <a:pt x="902073" y="299670"/>
                  <a:pt x="902073" y="341138"/>
                  <a:pt x="876468" y="366744"/>
                </a:cubicBezTo>
                <a:lnTo>
                  <a:pt x="621606" y="621607"/>
                </a:lnTo>
                <a:cubicBezTo>
                  <a:pt x="608836" y="634441"/>
                  <a:pt x="592053" y="640825"/>
                  <a:pt x="575267" y="640825"/>
                </a:cubicBezTo>
                <a:cubicBezTo>
                  <a:pt x="558482" y="640825"/>
                  <a:pt x="541697" y="634375"/>
                  <a:pt x="528929" y="621607"/>
                </a:cubicBezTo>
                <a:cubicBezTo>
                  <a:pt x="503324" y="596002"/>
                  <a:pt x="503324" y="554533"/>
                  <a:pt x="528929" y="528928"/>
                </a:cubicBezTo>
                <a:lnTo>
                  <a:pt x="737453" y="320404"/>
                </a:lnTo>
                <a:lnTo>
                  <a:pt x="528929" y="111880"/>
                </a:lnTo>
                <a:cubicBezTo>
                  <a:pt x="503324" y="86275"/>
                  <a:pt x="503324" y="44808"/>
                  <a:pt x="528929" y="19203"/>
                </a:cubicBezTo>
                <a:cubicBezTo>
                  <a:pt x="541732" y="6401"/>
                  <a:pt x="558500" y="0"/>
                  <a:pt x="575268" y="0"/>
                </a:cubicBezTo>
                <a:close/>
                <a:moveTo>
                  <a:pt x="320404" y="0"/>
                </a:moveTo>
                <a:cubicBezTo>
                  <a:pt x="337173" y="0"/>
                  <a:pt x="353941" y="6401"/>
                  <a:pt x="366744" y="19203"/>
                </a:cubicBezTo>
                <a:lnTo>
                  <a:pt x="621607" y="274066"/>
                </a:lnTo>
                <a:cubicBezTo>
                  <a:pt x="647212" y="299670"/>
                  <a:pt x="647212" y="341204"/>
                  <a:pt x="621607" y="366744"/>
                </a:cubicBezTo>
                <a:lnTo>
                  <a:pt x="366744" y="621607"/>
                </a:lnTo>
                <a:cubicBezTo>
                  <a:pt x="353974" y="634441"/>
                  <a:pt x="337189" y="640825"/>
                  <a:pt x="320404" y="640825"/>
                </a:cubicBezTo>
                <a:cubicBezTo>
                  <a:pt x="303619" y="640825"/>
                  <a:pt x="286836" y="634375"/>
                  <a:pt x="274066" y="621607"/>
                </a:cubicBezTo>
                <a:cubicBezTo>
                  <a:pt x="248461" y="596002"/>
                  <a:pt x="248461" y="554533"/>
                  <a:pt x="274066" y="528928"/>
                </a:cubicBezTo>
                <a:lnTo>
                  <a:pt x="482590" y="320404"/>
                </a:lnTo>
                <a:lnTo>
                  <a:pt x="274066" y="111880"/>
                </a:lnTo>
                <a:cubicBezTo>
                  <a:pt x="248461" y="86275"/>
                  <a:pt x="248461" y="44808"/>
                  <a:pt x="274066" y="19203"/>
                </a:cubicBezTo>
                <a:cubicBezTo>
                  <a:pt x="286868" y="6401"/>
                  <a:pt x="303636" y="0"/>
                  <a:pt x="320404" y="0"/>
                </a:cubicBezTo>
                <a:close/>
              </a:path>
            </a:pathLst>
          </a:custGeom>
          <a:gradFill>
            <a:gsLst>
              <a:gs pos="0">
                <a:srgbClr val="1480FD">
                  <a:alpha val="0"/>
                </a:srgbClr>
              </a:gs>
              <a:gs pos="100000">
                <a:srgbClr val="1480FD">
                  <a:alpha val="25000"/>
                </a:srgbClr>
              </a:gs>
            </a:gsLst>
            <a:lin ang="0" scaled="0"/>
          </a:gradFill>
          <a:ln w="3575" cap="flat">
            <a:gradFill>
              <a:gsLst>
                <a:gs pos="0">
                  <a:srgbClr val="1480FD">
                    <a:alpha val="0"/>
                  </a:srgbClr>
                </a:gs>
                <a:gs pos="100000">
                  <a:srgbClr val="1480FD"/>
                </a:gs>
              </a:gsLst>
              <a:lin ang="0" scaled="0"/>
            </a:grad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64" name="任意多边形: 形状 63">
            <a:extLst>
              <a:ext uri="{FF2B5EF4-FFF2-40B4-BE49-F238E27FC236}">
                <a16:creationId xmlns:a16="http://schemas.microsoft.com/office/drawing/2014/main" id="{6D5C48BA-A3AD-63F5-EE32-9B48743537CA}"/>
              </a:ext>
            </a:extLst>
          </p:cNvPr>
          <p:cNvSpPr/>
          <p:nvPr/>
        </p:nvSpPr>
        <p:spPr>
          <a:xfrm rot="5400000" flipV="1">
            <a:off x="2295979" y="5652009"/>
            <a:ext cx="142101" cy="110640"/>
          </a:xfrm>
          <a:custGeom>
            <a:avLst/>
            <a:gdLst>
              <a:gd name="connsiteX0" fmla="*/ 65541 w 895671"/>
              <a:gd name="connsiteY0" fmla="*/ 0 h 640825"/>
              <a:gd name="connsiteX1" fmla="*/ 111879 w 895671"/>
              <a:gd name="connsiteY1" fmla="*/ 19203 h 640825"/>
              <a:gd name="connsiteX2" fmla="*/ 366744 w 895671"/>
              <a:gd name="connsiteY2" fmla="*/ 274066 h 640825"/>
              <a:gd name="connsiteX3" fmla="*/ 366744 w 895671"/>
              <a:gd name="connsiteY3" fmla="*/ 366744 h 640825"/>
              <a:gd name="connsiteX4" fmla="*/ 111879 w 895671"/>
              <a:gd name="connsiteY4" fmla="*/ 621607 h 640825"/>
              <a:gd name="connsiteX5" fmla="*/ 65541 w 895671"/>
              <a:gd name="connsiteY5" fmla="*/ 640825 h 640825"/>
              <a:gd name="connsiteX6" fmla="*/ 19203 w 895671"/>
              <a:gd name="connsiteY6" fmla="*/ 621607 h 640825"/>
              <a:gd name="connsiteX7" fmla="*/ 19203 w 895671"/>
              <a:gd name="connsiteY7" fmla="*/ 528928 h 640825"/>
              <a:gd name="connsiteX8" fmla="*/ 227727 w 895671"/>
              <a:gd name="connsiteY8" fmla="*/ 320404 h 640825"/>
              <a:gd name="connsiteX9" fmla="*/ 19203 w 895671"/>
              <a:gd name="connsiteY9" fmla="*/ 111880 h 640825"/>
              <a:gd name="connsiteX10" fmla="*/ 19203 w 895671"/>
              <a:gd name="connsiteY10" fmla="*/ 19203 h 640825"/>
              <a:gd name="connsiteX11" fmla="*/ 65541 w 895671"/>
              <a:gd name="connsiteY11" fmla="*/ 0 h 640825"/>
              <a:gd name="connsiteX12" fmla="*/ 575268 w 895671"/>
              <a:gd name="connsiteY12" fmla="*/ 0 h 640825"/>
              <a:gd name="connsiteX13" fmla="*/ 621606 w 895671"/>
              <a:gd name="connsiteY13" fmla="*/ 19203 h 640825"/>
              <a:gd name="connsiteX14" fmla="*/ 876468 w 895671"/>
              <a:gd name="connsiteY14" fmla="*/ 274066 h 640825"/>
              <a:gd name="connsiteX15" fmla="*/ 876468 w 895671"/>
              <a:gd name="connsiteY15" fmla="*/ 366744 h 640825"/>
              <a:gd name="connsiteX16" fmla="*/ 621606 w 895671"/>
              <a:gd name="connsiteY16" fmla="*/ 621607 h 640825"/>
              <a:gd name="connsiteX17" fmla="*/ 575267 w 895671"/>
              <a:gd name="connsiteY17" fmla="*/ 640825 h 640825"/>
              <a:gd name="connsiteX18" fmla="*/ 528929 w 895671"/>
              <a:gd name="connsiteY18" fmla="*/ 621607 h 640825"/>
              <a:gd name="connsiteX19" fmla="*/ 528929 w 895671"/>
              <a:gd name="connsiteY19" fmla="*/ 528928 h 640825"/>
              <a:gd name="connsiteX20" fmla="*/ 737453 w 895671"/>
              <a:gd name="connsiteY20" fmla="*/ 320404 h 640825"/>
              <a:gd name="connsiteX21" fmla="*/ 528929 w 895671"/>
              <a:gd name="connsiteY21" fmla="*/ 111880 h 640825"/>
              <a:gd name="connsiteX22" fmla="*/ 528929 w 895671"/>
              <a:gd name="connsiteY22" fmla="*/ 19203 h 640825"/>
              <a:gd name="connsiteX23" fmla="*/ 575268 w 895671"/>
              <a:gd name="connsiteY23" fmla="*/ 0 h 640825"/>
              <a:gd name="connsiteX24" fmla="*/ 320404 w 895671"/>
              <a:gd name="connsiteY24" fmla="*/ 0 h 640825"/>
              <a:gd name="connsiteX25" fmla="*/ 366744 w 895671"/>
              <a:gd name="connsiteY25" fmla="*/ 19203 h 640825"/>
              <a:gd name="connsiteX26" fmla="*/ 621607 w 895671"/>
              <a:gd name="connsiteY26" fmla="*/ 274066 h 640825"/>
              <a:gd name="connsiteX27" fmla="*/ 621607 w 895671"/>
              <a:gd name="connsiteY27" fmla="*/ 366744 h 640825"/>
              <a:gd name="connsiteX28" fmla="*/ 366744 w 895671"/>
              <a:gd name="connsiteY28" fmla="*/ 621607 h 640825"/>
              <a:gd name="connsiteX29" fmla="*/ 320404 w 895671"/>
              <a:gd name="connsiteY29" fmla="*/ 640825 h 640825"/>
              <a:gd name="connsiteX30" fmla="*/ 274066 w 895671"/>
              <a:gd name="connsiteY30" fmla="*/ 621607 h 640825"/>
              <a:gd name="connsiteX31" fmla="*/ 274066 w 895671"/>
              <a:gd name="connsiteY31" fmla="*/ 528928 h 640825"/>
              <a:gd name="connsiteX32" fmla="*/ 482590 w 895671"/>
              <a:gd name="connsiteY32" fmla="*/ 320404 h 640825"/>
              <a:gd name="connsiteX33" fmla="*/ 274066 w 895671"/>
              <a:gd name="connsiteY33" fmla="*/ 111880 h 640825"/>
              <a:gd name="connsiteX34" fmla="*/ 274066 w 895671"/>
              <a:gd name="connsiteY34" fmla="*/ 19203 h 640825"/>
              <a:gd name="connsiteX35" fmla="*/ 320404 w 895671"/>
              <a:gd name="connsiteY35" fmla="*/ 0 h 64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95671" h="640825">
                <a:moveTo>
                  <a:pt x="65541" y="0"/>
                </a:moveTo>
                <a:cubicBezTo>
                  <a:pt x="82309" y="0"/>
                  <a:pt x="99077" y="6401"/>
                  <a:pt x="111879" y="19203"/>
                </a:cubicBezTo>
                <a:lnTo>
                  <a:pt x="366744" y="274066"/>
                </a:lnTo>
                <a:cubicBezTo>
                  <a:pt x="392348" y="299670"/>
                  <a:pt x="392348" y="341204"/>
                  <a:pt x="366744" y="366744"/>
                </a:cubicBezTo>
                <a:lnTo>
                  <a:pt x="111879" y="621607"/>
                </a:lnTo>
                <a:cubicBezTo>
                  <a:pt x="99111" y="634441"/>
                  <a:pt x="82326" y="640825"/>
                  <a:pt x="65541" y="640825"/>
                </a:cubicBezTo>
                <a:cubicBezTo>
                  <a:pt x="48756" y="640825"/>
                  <a:pt x="31973" y="634375"/>
                  <a:pt x="19203" y="621607"/>
                </a:cubicBezTo>
                <a:cubicBezTo>
                  <a:pt x="-6402" y="596002"/>
                  <a:pt x="-6402" y="554533"/>
                  <a:pt x="19203" y="528928"/>
                </a:cubicBezTo>
                <a:lnTo>
                  <a:pt x="227727" y="320404"/>
                </a:lnTo>
                <a:lnTo>
                  <a:pt x="19203" y="111880"/>
                </a:lnTo>
                <a:cubicBezTo>
                  <a:pt x="-6402" y="86275"/>
                  <a:pt x="-6402" y="44808"/>
                  <a:pt x="19203" y="19203"/>
                </a:cubicBezTo>
                <a:cubicBezTo>
                  <a:pt x="32005" y="6401"/>
                  <a:pt x="48773" y="0"/>
                  <a:pt x="65541" y="0"/>
                </a:cubicBezTo>
                <a:close/>
                <a:moveTo>
                  <a:pt x="575268" y="0"/>
                </a:moveTo>
                <a:cubicBezTo>
                  <a:pt x="592036" y="0"/>
                  <a:pt x="608803" y="6401"/>
                  <a:pt x="621606" y="19203"/>
                </a:cubicBezTo>
                <a:lnTo>
                  <a:pt x="876468" y="274066"/>
                </a:lnTo>
                <a:cubicBezTo>
                  <a:pt x="902073" y="299670"/>
                  <a:pt x="902073" y="341138"/>
                  <a:pt x="876468" y="366744"/>
                </a:cubicBezTo>
                <a:lnTo>
                  <a:pt x="621606" y="621607"/>
                </a:lnTo>
                <a:cubicBezTo>
                  <a:pt x="608836" y="634441"/>
                  <a:pt x="592053" y="640825"/>
                  <a:pt x="575267" y="640825"/>
                </a:cubicBezTo>
                <a:cubicBezTo>
                  <a:pt x="558482" y="640825"/>
                  <a:pt x="541697" y="634375"/>
                  <a:pt x="528929" y="621607"/>
                </a:cubicBezTo>
                <a:cubicBezTo>
                  <a:pt x="503324" y="596002"/>
                  <a:pt x="503324" y="554533"/>
                  <a:pt x="528929" y="528928"/>
                </a:cubicBezTo>
                <a:lnTo>
                  <a:pt x="737453" y="320404"/>
                </a:lnTo>
                <a:lnTo>
                  <a:pt x="528929" y="111880"/>
                </a:lnTo>
                <a:cubicBezTo>
                  <a:pt x="503324" y="86275"/>
                  <a:pt x="503324" y="44808"/>
                  <a:pt x="528929" y="19203"/>
                </a:cubicBezTo>
                <a:cubicBezTo>
                  <a:pt x="541732" y="6401"/>
                  <a:pt x="558500" y="0"/>
                  <a:pt x="575268" y="0"/>
                </a:cubicBezTo>
                <a:close/>
                <a:moveTo>
                  <a:pt x="320404" y="0"/>
                </a:moveTo>
                <a:cubicBezTo>
                  <a:pt x="337173" y="0"/>
                  <a:pt x="353941" y="6401"/>
                  <a:pt x="366744" y="19203"/>
                </a:cubicBezTo>
                <a:lnTo>
                  <a:pt x="621607" y="274066"/>
                </a:lnTo>
                <a:cubicBezTo>
                  <a:pt x="647212" y="299670"/>
                  <a:pt x="647212" y="341204"/>
                  <a:pt x="621607" y="366744"/>
                </a:cubicBezTo>
                <a:lnTo>
                  <a:pt x="366744" y="621607"/>
                </a:lnTo>
                <a:cubicBezTo>
                  <a:pt x="353974" y="634441"/>
                  <a:pt x="337189" y="640825"/>
                  <a:pt x="320404" y="640825"/>
                </a:cubicBezTo>
                <a:cubicBezTo>
                  <a:pt x="303619" y="640825"/>
                  <a:pt x="286836" y="634375"/>
                  <a:pt x="274066" y="621607"/>
                </a:cubicBezTo>
                <a:cubicBezTo>
                  <a:pt x="248461" y="596002"/>
                  <a:pt x="248461" y="554533"/>
                  <a:pt x="274066" y="528928"/>
                </a:cubicBezTo>
                <a:lnTo>
                  <a:pt x="482590" y="320404"/>
                </a:lnTo>
                <a:lnTo>
                  <a:pt x="274066" y="111880"/>
                </a:lnTo>
                <a:cubicBezTo>
                  <a:pt x="248461" y="86275"/>
                  <a:pt x="248461" y="44808"/>
                  <a:pt x="274066" y="19203"/>
                </a:cubicBezTo>
                <a:cubicBezTo>
                  <a:pt x="286868" y="6401"/>
                  <a:pt x="303636" y="0"/>
                  <a:pt x="320404" y="0"/>
                </a:cubicBezTo>
                <a:close/>
              </a:path>
            </a:pathLst>
          </a:custGeom>
          <a:gradFill>
            <a:gsLst>
              <a:gs pos="0">
                <a:srgbClr val="1480FD">
                  <a:alpha val="0"/>
                </a:srgbClr>
              </a:gs>
              <a:gs pos="100000">
                <a:srgbClr val="1480FD">
                  <a:alpha val="25000"/>
                </a:srgbClr>
              </a:gs>
            </a:gsLst>
            <a:lin ang="0" scaled="0"/>
          </a:gradFill>
          <a:ln w="3575" cap="flat">
            <a:gradFill>
              <a:gsLst>
                <a:gs pos="0">
                  <a:srgbClr val="1480FD">
                    <a:alpha val="0"/>
                  </a:srgbClr>
                </a:gs>
                <a:gs pos="100000">
                  <a:srgbClr val="1480FD"/>
                </a:gs>
              </a:gsLst>
              <a:lin ang="0" scaled="0"/>
            </a:grad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194" name="矩形: 圆角 193">
            <a:extLst>
              <a:ext uri="{FF2B5EF4-FFF2-40B4-BE49-F238E27FC236}">
                <a16:creationId xmlns:a16="http://schemas.microsoft.com/office/drawing/2014/main" id="{8BF8D532-5846-9246-C85A-8F43E6A68F78}"/>
              </a:ext>
            </a:extLst>
          </p:cNvPr>
          <p:cNvSpPr>
            <a:spLocks/>
          </p:cNvSpPr>
          <p:nvPr/>
        </p:nvSpPr>
        <p:spPr>
          <a:xfrm>
            <a:off x="4460830" y="1390498"/>
            <a:ext cx="3397706" cy="5116551"/>
          </a:xfrm>
          <a:prstGeom prst="roundRect">
            <a:avLst>
              <a:gd name="adj" fmla="val 5321"/>
            </a:avLst>
          </a:prstGeom>
          <a:solidFill>
            <a:schemeClr val="bg1"/>
          </a:solidFill>
          <a:ln>
            <a:noFill/>
          </a:ln>
          <a:effectLst>
            <a:outerShdw blurRad="63500" sx="101000" sy="101000" algn="ctr" rotWithShape="0">
              <a:schemeClr val="bg1">
                <a:lumMod val="8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8" name="文本框 197">
            <a:extLst>
              <a:ext uri="{FF2B5EF4-FFF2-40B4-BE49-F238E27FC236}">
                <a16:creationId xmlns:a16="http://schemas.microsoft.com/office/drawing/2014/main" id="{A0B93C09-6318-04BD-13C9-2593F22E2961}"/>
              </a:ext>
            </a:extLst>
          </p:cNvPr>
          <p:cNvSpPr txBox="1"/>
          <p:nvPr/>
        </p:nvSpPr>
        <p:spPr>
          <a:xfrm>
            <a:off x="4460831" y="1390498"/>
            <a:ext cx="3397704" cy="661542"/>
          </a:xfrm>
          <a:prstGeom prst="roundRect">
            <a:avLst>
              <a:gd name="adj" fmla="val 26963"/>
            </a:avLst>
          </a:prstGeom>
          <a:gradFill flip="none" rotWithShape="1">
            <a:gsLst>
              <a:gs pos="8000">
                <a:srgbClr val="C10000">
                  <a:lumMod val="58000"/>
                  <a:lumOff val="42000"/>
                </a:srgbClr>
              </a:gs>
              <a:gs pos="99029">
                <a:srgbClr val="C00000">
                  <a:lumMod val="41000"/>
                </a:srgbClr>
              </a:gs>
              <a:gs pos="50000">
                <a:srgbClr val="C10000"/>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000" dirty="0">
                <a:latin typeface="+mj-ea"/>
                <a:ea typeface="+mj-ea"/>
              </a:rPr>
              <a:t>功能模块</a:t>
            </a:r>
          </a:p>
        </p:txBody>
      </p:sp>
      <p:sp>
        <p:nvSpPr>
          <p:cNvPr id="202" name="矩形: 圆角 201">
            <a:extLst>
              <a:ext uri="{FF2B5EF4-FFF2-40B4-BE49-F238E27FC236}">
                <a16:creationId xmlns:a16="http://schemas.microsoft.com/office/drawing/2014/main" id="{AC6A4B5E-7554-89FF-49B5-B7402AC33806}"/>
              </a:ext>
            </a:extLst>
          </p:cNvPr>
          <p:cNvSpPr/>
          <p:nvPr/>
        </p:nvSpPr>
        <p:spPr>
          <a:xfrm>
            <a:off x="4598899" y="2330826"/>
            <a:ext cx="3121568" cy="1105296"/>
          </a:xfrm>
          <a:prstGeom prst="roundRect">
            <a:avLst>
              <a:gd name="adj" fmla="val 6297"/>
            </a:avLst>
          </a:prstGeom>
          <a:solidFill>
            <a:srgbClr val="C00000">
              <a:alpha val="11000"/>
            </a:srgbClr>
          </a:solidFill>
          <a:ln>
            <a:solidFill>
              <a:srgbClr val="C1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 name="矩形: 圆角 204">
            <a:extLst>
              <a:ext uri="{FF2B5EF4-FFF2-40B4-BE49-F238E27FC236}">
                <a16:creationId xmlns:a16="http://schemas.microsoft.com/office/drawing/2014/main" id="{4D051619-92EE-3B32-8A5C-F7666DB2F7DD}"/>
              </a:ext>
            </a:extLst>
          </p:cNvPr>
          <p:cNvSpPr/>
          <p:nvPr/>
        </p:nvSpPr>
        <p:spPr>
          <a:xfrm>
            <a:off x="4722568" y="2539008"/>
            <a:ext cx="1362914" cy="30480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6" name="文本框 205">
            <a:extLst>
              <a:ext uri="{FF2B5EF4-FFF2-40B4-BE49-F238E27FC236}">
                <a16:creationId xmlns:a16="http://schemas.microsoft.com/office/drawing/2014/main" id="{E361D353-364B-7AD1-7E5E-0C9B67067242}"/>
              </a:ext>
            </a:extLst>
          </p:cNvPr>
          <p:cNvSpPr txBox="1"/>
          <p:nvPr/>
        </p:nvSpPr>
        <p:spPr>
          <a:xfrm>
            <a:off x="4776159" y="2537521"/>
            <a:ext cx="1255732" cy="3077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prstClr val="black"/>
                </a:solidFill>
                <a:effectLst/>
                <a:uLnTx/>
                <a:uFillTx/>
                <a:latin typeface="+mn-ea"/>
                <a:cs typeface="+mn-ea"/>
                <a:sym typeface="+mn-lt"/>
              </a:rPr>
              <a:t>流程重组</a:t>
            </a:r>
            <a:endParaRPr kumimoji="0" lang="zh-CN" altLang="en-US" sz="1400" b="0" i="0" u="none" strike="noStrike" kern="0" cap="none" spc="0" normalizeH="0" baseline="0" noProof="0" dirty="0">
              <a:ln>
                <a:noFill/>
              </a:ln>
              <a:solidFill>
                <a:prstClr val="black"/>
              </a:solidFill>
              <a:effectLst/>
              <a:uLnTx/>
              <a:uFillTx/>
              <a:latin typeface="+mn-ea"/>
              <a:cs typeface="+mn-ea"/>
              <a:sym typeface="+mn-lt"/>
            </a:endParaRPr>
          </a:p>
        </p:txBody>
      </p:sp>
      <p:sp>
        <p:nvSpPr>
          <p:cNvPr id="207" name="矩形: 圆角 206">
            <a:extLst>
              <a:ext uri="{FF2B5EF4-FFF2-40B4-BE49-F238E27FC236}">
                <a16:creationId xmlns:a16="http://schemas.microsoft.com/office/drawing/2014/main" id="{FE1B5FAA-F68B-4526-4CBA-070B9D7A3DC3}"/>
              </a:ext>
            </a:extLst>
          </p:cNvPr>
          <p:cNvSpPr/>
          <p:nvPr/>
        </p:nvSpPr>
        <p:spPr>
          <a:xfrm>
            <a:off x="6233882" y="2539008"/>
            <a:ext cx="1362914" cy="30480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8" name="文本框 207">
            <a:extLst>
              <a:ext uri="{FF2B5EF4-FFF2-40B4-BE49-F238E27FC236}">
                <a16:creationId xmlns:a16="http://schemas.microsoft.com/office/drawing/2014/main" id="{A953484E-F00F-5D22-22A8-876BCF58D560}"/>
              </a:ext>
            </a:extLst>
          </p:cNvPr>
          <p:cNvSpPr txBox="1"/>
          <p:nvPr/>
        </p:nvSpPr>
        <p:spPr>
          <a:xfrm>
            <a:off x="6287473" y="2537521"/>
            <a:ext cx="1255732" cy="3077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prstClr val="black"/>
                </a:solidFill>
                <a:effectLst/>
                <a:uLnTx/>
                <a:uFillTx/>
                <a:latin typeface="+mn-ea"/>
                <a:cs typeface="+mn-ea"/>
                <a:sym typeface="+mn-lt"/>
              </a:rPr>
              <a:t>会诊制度</a:t>
            </a:r>
            <a:endParaRPr kumimoji="0" lang="zh-CN" altLang="en-US" sz="1400" b="0" i="0" u="none" strike="noStrike" kern="0" cap="none" spc="0" normalizeH="0" baseline="0" noProof="0" dirty="0">
              <a:ln>
                <a:noFill/>
              </a:ln>
              <a:solidFill>
                <a:prstClr val="black"/>
              </a:solidFill>
              <a:effectLst/>
              <a:uLnTx/>
              <a:uFillTx/>
              <a:latin typeface="+mn-ea"/>
              <a:cs typeface="+mn-ea"/>
              <a:sym typeface="+mn-lt"/>
            </a:endParaRPr>
          </a:p>
        </p:txBody>
      </p:sp>
      <p:sp>
        <p:nvSpPr>
          <p:cNvPr id="209" name="矩形: 圆角 208">
            <a:extLst>
              <a:ext uri="{FF2B5EF4-FFF2-40B4-BE49-F238E27FC236}">
                <a16:creationId xmlns:a16="http://schemas.microsoft.com/office/drawing/2014/main" id="{E154D788-F34C-2541-AF43-DBFC8A5B33C6}"/>
              </a:ext>
            </a:extLst>
          </p:cNvPr>
          <p:cNvSpPr/>
          <p:nvPr/>
        </p:nvSpPr>
        <p:spPr>
          <a:xfrm>
            <a:off x="4722568" y="2923137"/>
            <a:ext cx="1362914" cy="30480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0" name="文本框 209">
            <a:extLst>
              <a:ext uri="{FF2B5EF4-FFF2-40B4-BE49-F238E27FC236}">
                <a16:creationId xmlns:a16="http://schemas.microsoft.com/office/drawing/2014/main" id="{5482F9F7-93F6-0E35-E43D-B55D90BD2431}"/>
              </a:ext>
            </a:extLst>
          </p:cNvPr>
          <p:cNvSpPr txBox="1"/>
          <p:nvPr/>
        </p:nvSpPr>
        <p:spPr>
          <a:xfrm>
            <a:off x="4776159" y="2921650"/>
            <a:ext cx="1255732" cy="3077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prstClr val="black"/>
                </a:solidFill>
                <a:effectLst/>
                <a:uLnTx/>
                <a:uFillTx/>
                <a:latin typeface="+mn-ea"/>
                <a:cs typeface="+mn-ea"/>
                <a:sym typeface="+mn-lt"/>
              </a:rPr>
              <a:t>影像传输</a:t>
            </a:r>
            <a:endParaRPr kumimoji="0" lang="zh-CN" altLang="en-US" sz="1400" b="0" i="0" u="none" strike="noStrike" kern="0" cap="none" spc="0" normalizeH="0" baseline="0" noProof="0" dirty="0">
              <a:ln>
                <a:noFill/>
              </a:ln>
              <a:solidFill>
                <a:prstClr val="black"/>
              </a:solidFill>
              <a:effectLst/>
              <a:uLnTx/>
              <a:uFillTx/>
              <a:latin typeface="+mn-ea"/>
              <a:cs typeface="+mn-ea"/>
              <a:sym typeface="+mn-lt"/>
            </a:endParaRPr>
          </a:p>
        </p:txBody>
      </p:sp>
      <p:sp>
        <p:nvSpPr>
          <p:cNvPr id="211" name="矩形: 圆角 210">
            <a:extLst>
              <a:ext uri="{FF2B5EF4-FFF2-40B4-BE49-F238E27FC236}">
                <a16:creationId xmlns:a16="http://schemas.microsoft.com/office/drawing/2014/main" id="{1CE20C51-EFC1-31B9-ECB7-A5CB2B0627E5}"/>
              </a:ext>
            </a:extLst>
          </p:cNvPr>
          <p:cNvSpPr/>
          <p:nvPr/>
        </p:nvSpPr>
        <p:spPr>
          <a:xfrm>
            <a:off x="6233882" y="2923137"/>
            <a:ext cx="1362914" cy="30480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2" name="文本框 211">
            <a:extLst>
              <a:ext uri="{FF2B5EF4-FFF2-40B4-BE49-F238E27FC236}">
                <a16:creationId xmlns:a16="http://schemas.microsoft.com/office/drawing/2014/main" id="{E5F7EF77-874F-00B1-5134-708C0F4923BF}"/>
              </a:ext>
            </a:extLst>
          </p:cNvPr>
          <p:cNvSpPr txBox="1"/>
          <p:nvPr/>
        </p:nvSpPr>
        <p:spPr>
          <a:xfrm>
            <a:off x="6285820" y="2921650"/>
            <a:ext cx="1259038" cy="3077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prstClr val="black"/>
                </a:solidFill>
                <a:effectLst/>
                <a:uLnTx/>
                <a:uFillTx/>
                <a:latin typeface="+mn-ea"/>
                <a:cs typeface="+mn-ea"/>
                <a:sym typeface="+mn-lt"/>
              </a:rPr>
              <a:t>全院联动</a:t>
            </a:r>
            <a:endParaRPr kumimoji="0" lang="zh-CN" altLang="en-US" sz="1400" b="0" i="0" u="none" strike="noStrike" kern="0" cap="none" spc="0" normalizeH="0" baseline="0" noProof="0" dirty="0">
              <a:ln>
                <a:noFill/>
              </a:ln>
              <a:solidFill>
                <a:prstClr val="black"/>
              </a:solidFill>
              <a:effectLst/>
              <a:uLnTx/>
              <a:uFillTx/>
              <a:latin typeface="+mn-ea"/>
              <a:cs typeface="+mn-ea"/>
              <a:sym typeface="+mn-lt"/>
            </a:endParaRPr>
          </a:p>
        </p:txBody>
      </p:sp>
      <p:sp>
        <p:nvSpPr>
          <p:cNvPr id="226" name="矩形: 圆角 225">
            <a:extLst>
              <a:ext uri="{FF2B5EF4-FFF2-40B4-BE49-F238E27FC236}">
                <a16:creationId xmlns:a16="http://schemas.microsoft.com/office/drawing/2014/main" id="{DA633796-7161-7EC3-0F6E-88B8ACF9AD3D}"/>
              </a:ext>
            </a:extLst>
          </p:cNvPr>
          <p:cNvSpPr>
            <a:spLocks/>
          </p:cNvSpPr>
          <p:nvPr/>
        </p:nvSpPr>
        <p:spPr>
          <a:xfrm>
            <a:off x="8143029" y="1390498"/>
            <a:ext cx="3397706" cy="5116551"/>
          </a:xfrm>
          <a:prstGeom prst="roundRect">
            <a:avLst>
              <a:gd name="adj" fmla="val 5321"/>
            </a:avLst>
          </a:prstGeom>
          <a:solidFill>
            <a:schemeClr val="bg1"/>
          </a:solidFill>
          <a:ln>
            <a:noFill/>
          </a:ln>
          <a:effectLst>
            <a:outerShdw blurRad="63500" sx="101000" sy="101000" algn="ctr" rotWithShape="0">
              <a:schemeClr val="bg1">
                <a:lumMod val="8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0" name="文本框 229">
            <a:extLst>
              <a:ext uri="{FF2B5EF4-FFF2-40B4-BE49-F238E27FC236}">
                <a16:creationId xmlns:a16="http://schemas.microsoft.com/office/drawing/2014/main" id="{215EEDEA-61E8-B05F-3AF3-5B0A2CAD0B3C}"/>
              </a:ext>
            </a:extLst>
          </p:cNvPr>
          <p:cNvSpPr txBox="1"/>
          <p:nvPr/>
        </p:nvSpPr>
        <p:spPr>
          <a:xfrm>
            <a:off x="8143030" y="1390498"/>
            <a:ext cx="3397704" cy="661542"/>
          </a:xfrm>
          <a:prstGeom prst="roundRect">
            <a:avLst>
              <a:gd name="adj" fmla="val 26963"/>
            </a:avLst>
          </a:prstGeom>
          <a:gradFill flip="none" rotWithShape="1">
            <a:gsLst>
              <a:gs pos="81000">
                <a:srgbClr val="1480FD">
                  <a:lumMod val="66000"/>
                </a:srgbClr>
              </a:gs>
              <a:gs pos="0">
                <a:srgbClr val="1480FD"/>
              </a:gs>
            </a:gsLst>
            <a:lin ang="0" scaled="0"/>
            <a:tileRect/>
          </a:gradFill>
          <a:ln>
            <a:noFill/>
          </a:ln>
          <a:effectLst>
            <a:outerShdw blurRad="215900" dist="63500" dir="5400000" algn="t" rotWithShape="0">
              <a:srgbClr val="1480FD">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000" dirty="0">
                <a:latin typeface="+mj-ea"/>
                <a:ea typeface="+mj-ea"/>
              </a:rPr>
              <a:t>一站式综合服务云平台</a:t>
            </a:r>
          </a:p>
        </p:txBody>
      </p:sp>
      <p:sp>
        <p:nvSpPr>
          <p:cNvPr id="301" name="矩形: 圆角 300">
            <a:extLst>
              <a:ext uri="{FF2B5EF4-FFF2-40B4-BE49-F238E27FC236}">
                <a16:creationId xmlns:a16="http://schemas.microsoft.com/office/drawing/2014/main" id="{2749CD12-CF0A-205B-9A75-CDD1D304C3C0}"/>
              </a:ext>
            </a:extLst>
          </p:cNvPr>
          <p:cNvSpPr/>
          <p:nvPr/>
        </p:nvSpPr>
        <p:spPr>
          <a:xfrm>
            <a:off x="4598899" y="3747635"/>
            <a:ext cx="3121568" cy="1105296"/>
          </a:xfrm>
          <a:prstGeom prst="roundRect">
            <a:avLst>
              <a:gd name="adj" fmla="val 6297"/>
            </a:avLst>
          </a:prstGeom>
          <a:solidFill>
            <a:srgbClr val="C00000">
              <a:alpha val="11000"/>
            </a:srgbClr>
          </a:solidFill>
          <a:ln>
            <a:solidFill>
              <a:srgbClr val="C1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3" name="矩形: 圆角 302">
            <a:extLst>
              <a:ext uri="{FF2B5EF4-FFF2-40B4-BE49-F238E27FC236}">
                <a16:creationId xmlns:a16="http://schemas.microsoft.com/office/drawing/2014/main" id="{C0F20582-CBF5-6DFE-8DEB-5200DB9DFCD1}"/>
              </a:ext>
            </a:extLst>
          </p:cNvPr>
          <p:cNvSpPr/>
          <p:nvPr/>
        </p:nvSpPr>
        <p:spPr>
          <a:xfrm>
            <a:off x="4722568" y="3955817"/>
            <a:ext cx="1362914" cy="30480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4" name="文本框 303">
            <a:extLst>
              <a:ext uri="{FF2B5EF4-FFF2-40B4-BE49-F238E27FC236}">
                <a16:creationId xmlns:a16="http://schemas.microsoft.com/office/drawing/2014/main" id="{47F59C11-CF92-CA66-177B-D815AAD0C82D}"/>
              </a:ext>
            </a:extLst>
          </p:cNvPr>
          <p:cNvSpPr txBox="1"/>
          <p:nvPr/>
        </p:nvSpPr>
        <p:spPr>
          <a:xfrm>
            <a:off x="4776159" y="3954330"/>
            <a:ext cx="1255732" cy="3077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prstClr val="black"/>
                </a:solidFill>
                <a:effectLst/>
                <a:uLnTx/>
                <a:uFillTx/>
                <a:latin typeface="+mn-ea"/>
                <a:cs typeface="+mn-ea"/>
                <a:sym typeface="+mn-lt"/>
              </a:rPr>
              <a:t>技术应用</a:t>
            </a:r>
            <a:endParaRPr kumimoji="0" lang="zh-CN" altLang="en-US" sz="1400" b="0" i="0" u="none" strike="noStrike" kern="0" cap="none" spc="0" normalizeH="0" baseline="0" noProof="0" dirty="0">
              <a:ln>
                <a:noFill/>
              </a:ln>
              <a:solidFill>
                <a:prstClr val="black"/>
              </a:solidFill>
              <a:effectLst/>
              <a:uLnTx/>
              <a:uFillTx/>
              <a:latin typeface="+mn-ea"/>
              <a:cs typeface="+mn-ea"/>
              <a:sym typeface="+mn-lt"/>
            </a:endParaRPr>
          </a:p>
        </p:txBody>
      </p:sp>
      <p:sp>
        <p:nvSpPr>
          <p:cNvPr id="305" name="矩形: 圆角 304">
            <a:extLst>
              <a:ext uri="{FF2B5EF4-FFF2-40B4-BE49-F238E27FC236}">
                <a16:creationId xmlns:a16="http://schemas.microsoft.com/office/drawing/2014/main" id="{54EA79C3-3B89-EDDF-C7B0-1E7100853BC7}"/>
              </a:ext>
            </a:extLst>
          </p:cNvPr>
          <p:cNvSpPr/>
          <p:nvPr/>
        </p:nvSpPr>
        <p:spPr>
          <a:xfrm>
            <a:off x="6233882" y="3955817"/>
            <a:ext cx="1362914" cy="30480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6" name="文本框 305">
            <a:extLst>
              <a:ext uri="{FF2B5EF4-FFF2-40B4-BE49-F238E27FC236}">
                <a16:creationId xmlns:a16="http://schemas.microsoft.com/office/drawing/2014/main" id="{CA63E7A1-5CF1-53AD-D321-D77107EF3DF3}"/>
              </a:ext>
            </a:extLst>
          </p:cNvPr>
          <p:cNvSpPr txBox="1"/>
          <p:nvPr/>
        </p:nvSpPr>
        <p:spPr>
          <a:xfrm>
            <a:off x="6287473" y="3954330"/>
            <a:ext cx="1255732" cy="3077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prstClr val="black"/>
                </a:solidFill>
                <a:effectLst/>
                <a:uLnTx/>
                <a:uFillTx/>
                <a:latin typeface="+mn-ea"/>
                <a:cs typeface="+mn-ea"/>
                <a:sym typeface="+mn-lt"/>
              </a:rPr>
              <a:t>设备更新</a:t>
            </a:r>
            <a:endParaRPr kumimoji="0" lang="zh-CN" altLang="en-US" sz="1400" b="0" i="0" u="none" strike="noStrike" kern="0" cap="none" spc="0" normalizeH="0" baseline="0" noProof="0" dirty="0">
              <a:ln>
                <a:noFill/>
              </a:ln>
              <a:solidFill>
                <a:prstClr val="black"/>
              </a:solidFill>
              <a:effectLst/>
              <a:uLnTx/>
              <a:uFillTx/>
              <a:latin typeface="+mn-ea"/>
              <a:cs typeface="+mn-ea"/>
              <a:sym typeface="+mn-lt"/>
            </a:endParaRPr>
          </a:p>
        </p:txBody>
      </p:sp>
      <p:sp>
        <p:nvSpPr>
          <p:cNvPr id="307" name="矩形: 圆角 306">
            <a:extLst>
              <a:ext uri="{FF2B5EF4-FFF2-40B4-BE49-F238E27FC236}">
                <a16:creationId xmlns:a16="http://schemas.microsoft.com/office/drawing/2014/main" id="{E97486C8-786E-0C73-6464-0C19C38AABB6}"/>
              </a:ext>
            </a:extLst>
          </p:cNvPr>
          <p:cNvSpPr/>
          <p:nvPr/>
        </p:nvSpPr>
        <p:spPr>
          <a:xfrm>
            <a:off x="4722568" y="4339946"/>
            <a:ext cx="1362914" cy="30480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8" name="文本框 307">
            <a:extLst>
              <a:ext uri="{FF2B5EF4-FFF2-40B4-BE49-F238E27FC236}">
                <a16:creationId xmlns:a16="http://schemas.microsoft.com/office/drawing/2014/main" id="{2B7B4281-9EEC-3BCF-EBFC-E937A9D69BAC}"/>
              </a:ext>
            </a:extLst>
          </p:cNvPr>
          <p:cNvSpPr txBox="1"/>
          <p:nvPr/>
        </p:nvSpPr>
        <p:spPr>
          <a:xfrm>
            <a:off x="4776159" y="4338459"/>
            <a:ext cx="1255732" cy="3077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prstClr val="black"/>
                </a:solidFill>
                <a:effectLst/>
                <a:uLnTx/>
                <a:uFillTx/>
                <a:latin typeface="+mn-ea"/>
                <a:cs typeface="+mn-ea"/>
                <a:sym typeface="+mn-lt"/>
              </a:rPr>
              <a:t>信息安全</a:t>
            </a:r>
            <a:endParaRPr kumimoji="0" lang="zh-CN" altLang="en-US" sz="1400" b="0" i="0" u="none" strike="noStrike" kern="0" cap="none" spc="0" normalizeH="0" baseline="0" noProof="0" dirty="0">
              <a:ln>
                <a:noFill/>
              </a:ln>
              <a:solidFill>
                <a:prstClr val="black"/>
              </a:solidFill>
              <a:effectLst/>
              <a:uLnTx/>
              <a:uFillTx/>
              <a:latin typeface="+mn-ea"/>
              <a:cs typeface="+mn-ea"/>
              <a:sym typeface="+mn-lt"/>
            </a:endParaRPr>
          </a:p>
        </p:txBody>
      </p:sp>
      <p:sp>
        <p:nvSpPr>
          <p:cNvPr id="309" name="矩形: 圆角 308">
            <a:extLst>
              <a:ext uri="{FF2B5EF4-FFF2-40B4-BE49-F238E27FC236}">
                <a16:creationId xmlns:a16="http://schemas.microsoft.com/office/drawing/2014/main" id="{E60CD523-B66D-62BC-C317-49F98B61A0E5}"/>
              </a:ext>
            </a:extLst>
          </p:cNvPr>
          <p:cNvSpPr/>
          <p:nvPr/>
        </p:nvSpPr>
        <p:spPr>
          <a:xfrm>
            <a:off x="6233882" y="4339946"/>
            <a:ext cx="1362914" cy="30480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0" name="文本框 309">
            <a:extLst>
              <a:ext uri="{FF2B5EF4-FFF2-40B4-BE49-F238E27FC236}">
                <a16:creationId xmlns:a16="http://schemas.microsoft.com/office/drawing/2014/main" id="{D84201CA-737A-5546-67FB-18CDD6FA75B8}"/>
              </a:ext>
            </a:extLst>
          </p:cNvPr>
          <p:cNvSpPr txBox="1"/>
          <p:nvPr/>
        </p:nvSpPr>
        <p:spPr>
          <a:xfrm>
            <a:off x="6285820" y="4338459"/>
            <a:ext cx="1259038" cy="3077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a:ln>
                  <a:noFill/>
                </a:ln>
                <a:solidFill>
                  <a:prstClr val="black"/>
                </a:solidFill>
                <a:effectLst/>
                <a:uLnTx/>
                <a:uFillTx/>
                <a:latin typeface="+mn-ea"/>
                <a:cs typeface="+mn-ea"/>
                <a:sym typeface="+mn-lt"/>
              </a:rPr>
              <a:t>5G</a:t>
            </a:r>
            <a:r>
              <a:rPr kumimoji="0" lang="zh-CN" altLang="en-US" sz="1400" b="0" i="0" u="none" strike="noStrike" kern="0" cap="none" spc="0" normalizeH="0" baseline="0" noProof="0">
                <a:ln>
                  <a:noFill/>
                </a:ln>
                <a:solidFill>
                  <a:prstClr val="black"/>
                </a:solidFill>
                <a:effectLst/>
                <a:uLnTx/>
                <a:uFillTx/>
                <a:latin typeface="+mn-ea"/>
                <a:cs typeface="+mn-ea"/>
                <a:sym typeface="+mn-lt"/>
              </a:rPr>
              <a:t>应用</a:t>
            </a:r>
            <a:endParaRPr kumimoji="0" lang="zh-CN" altLang="en-US" sz="1400" b="0" i="0" u="none" strike="noStrike" kern="0" cap="none" spc="0" normalizeH="0" baseline="0" noProof="0" dirty="0">
              <a:ln>
                <a:noFill/>
              </a:ln>
              <a:solidFill>
                <a:prstClr val="black"/>
              </a:solidFill>
              <a:effectLst/>
              <a:uLnTx/>
              <a:uFillTx/>
              <a:latin typeface="+mn-ea"/>
              <a:cs typeface="+mn-ea"/>
              <a:sym typeface="+mn-lt"/>
            </a:endParaRPr>
          </a:p>
        </p:txBody>
      </p:sp>
      <p:sp>
        <p:nvSpPr>
          <p:cNvPr id="311" name="矩形: 圆角 310">
            <a:extLst>
              <a:ext uri="{FF2B5EF4-FFF2-40B4-BE49-F238E27FC236}">
                <a16:creationId xmlns:a16="http://schemas.microsoft.com/office/drawing/2014/main" id="{19FEB33F-00DD-5A04-AD93-3F33963D5439}"/>
              </a:ext>
            </a:extLst>
          </p:cNvPr>
          <p:cNvSpPr/>
          <p:nvPr/>
        </p:nvSpPr>
        <p:spPr>
          <a:xfrm>
            <a:off x="4598899" y="5164444"/>
            <a:ext cx="3121568" cy="1105296"/>
          </a:xfrm>
          <a:prstGeom prst="roundRect">
            <a:avLst>
              <a:gd name="adj" fmla="val 6297"/>
            </a:avLst>
          </a:prstGeom>
          <a:solidFill>
            <a:srgbClr val="C00000">
              <a:alpha val="11000"/>
            </a:srgbClr>
          </a:solidFill>
          <a:ln>
            <a:solidFill>
              <a:srgbClr val="C1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3" name="矩形: 圆角 312">
            <a:extLst>
              <a:ext uri="{FF2B5EF4-FFF2-40B4-BE49-F238E27FC236}">
                <a16:creationId xmlns:a16="http://schemas.microsoft.com/office/drawing/2014/main" id="{792B6275-EDD2-9F8C-362D-7E662F8DA62F}"/>
              </a:ext>
            </a:extLst>
          </p:cNvPr>
          <p:cNvSpPr/>
          <p:nvPr/>
        </p:nvSpPr>
        <p:spPr>
          <a:xfrm>
            <a:off x="4722568" y="5372626"/>
            <a:ext cx="1362914" cy="30480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4" name="文本框 313">
            <a:extLst>
              <a:ext uri="{FF2B5EF4-FFF2-40B4-BE49-F238E27FC236}">
                <a16:creationId xmlns:a16="http://schemas.microsoft.com/office/drawing/2014/main" id="{674C4343-7EB5-AE9D-30EC-506850694C0E}"/>
              </a:ext>
            </a:extLst>
          </p:cNvPr>
          <p:cNvSpPr txBox="1"/>
          <p:nvPr/>
        </p:nvSpPr>
        <p:spPr>
          <a:xfrm>
            <a:off x="4776159" y="5371139"/>
            <a:ext cx="1255732" cy="3077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prstClr val="black"/>
                </a:solidFill>
                <a:effectLst/>
                <a:uLnTx/>
                <a:uFillTx/>
                <a:latin typeface="+mn-ea"/>
                <a:cs typeface="+mn-ea"/>
                <a:sym typeface="+mn-lt"/>
              </a:rPr>
              <a:t>医患沟通</a:t>
            </a:r>
            <a:endParaRPr kumimoji="0" lang="zh-CN" altLang="en-US" sz="1400" b="0" i="0" u="none" strike="noStrike" kern="0" cap="none" spc="0" normalizeH="0" baseline="0" noProof="0" dirty="0">
              <a:ln>
                <a:noFill/>
              </a:ln>
              <a:solidFill>
                <a:prstClr val="black"/>
              </a:solidFill>
              <a:effectLst/>
              <a:uLnTx/>
              <a:uFillTx/>
              <a:latin typeface="+mn-ea"/>
              <a:cs typeface="+mn-ea"/>
              <a:sym typeface="+mn-lt"/>
            </a:endParaRPr>
          </a:p>
        </p:txBody>
      </p:sp>
      <p:sp>
        <p:nvSpPr>
          <p:cNvPr id="315" name="矩形: 圆角 314">
            <a:extLst>
              <a:ext uri="{FF2B5EF4-FFF2-40B4-BE49-F238E27FC236}">
                <a16:creationId xmlns:a16="http://schemas.microsoft.com/office/drawing/2014/main" id="{004298E3-DF97-14FA-7288-5F8FEDF717F5}"/>
              </a:ext>
            </a:extLst>
          </p:cNvPr>
          <p:cNvSpPr/>
          <p:nvPr/>
        </p:nvSpPr>
        <p:spPr>
          <a:xfrm>
            <a:off x="6233882" y="5372626"/>
            <a:ext cx="1362914" cy="30480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6" name="文本框 315">
            <a:extLst>
              <a:ext uri="{FF2B5EF4-FFF2-40B4-BE49-F238E27FC236}">
                <a16:creationId xmlns:a16="http://schemas.microsoft.com/office/drawing/2014/main" id="{4DE9A7D0-307F-10FE-5DFE-433BE3DF87E0}"/>
              </a:ext>
            </a:extLst>
          </p:cNvPr>
          <p:cNvSpPr txBox="1"/>
          <p:nvPr/>
        </p:nvSpPr>
        <p:spPr>
          <a:xfrm>
            <a:off x="6287473" y="5371139"/>
            <a:ext cx="1255732" cy="3077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prstClr val="black"/>
                </a:solidFill>
                <a:effectLst/>
                <a:uLnTx/>
                <a:uFillTx/>
                <a:latin typeface="+mn-ea"/>
                <a:cs typeface="+mn-ea"/>
                <a:sym typeface="+mn-lt"/>
              </a:rPr>
              <a:t>化验优化</a:t>
            </a:r>
            <a:endParaRPr kumimoji="0" lang="zh-CN" altLang="en-US" sz="1400" b="0" i="0" u="none" strike="noStrike" kern="0" cap="none" spc="0" normalizeH="0" baseline="0" noProof="0" dirty="0">
              <a:ln>
                <a:noFill/>
              </a:ln>
              <a:solidFill>
                <a:prstClr val="black"/>
              </a:solidFill>
              <a:effectLst/>
              <a:uLnTx/>
              <a:uFillTx/>
              <a:latin typeface="+mn-ea"/>
              <a:cs typeface="+mn-ea"/>
              <a:sym typeface="+mn-lt"/>
            </a:endParaRPr>
          </a:p>
        </p:txBody>
      </p:sp>
      <p:sp>
        <p:nvSpPr>
          <p:cNvPr id="317" name="矩形: 圆角 316">
            <a:extLst>
              <a:ext uri="{FF2B5EF4-FFF2-40B4-BE49-F238E27FC236}">
                <a16:creationId xmlns:a16="http://schemas.microsoft.com/office/drawing/2014/main" id="{3BD36B80-0083-7DBF-2A50-A9A30FBDF031}"/>
              </a:ext>
            </a:extLst>
          </p:cNvPr>
          <p:cNvSpPr/>
          <p:nvPr/>
        </p:nvSpPr>
        <p:spPr>
          <a:xfrm>
            <a:off x="4722568" y="5756755"/>
            <a:ext cx="1362914" cy="30480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8" name="文本框 317">
            <a:extLst>
              <a:ext uri="{FF2B5EF4-FFF2-40B4-BE49-F238E27FC236}">
                <a16:creationId xmlns:a16="http://schemas.microsoft.com/office/drawing/2014/main" id="{D6D480D1-6BCF-A8B2-D5CD-0B07D00EF1C0}"/>
              </a:ext>
            </a:extLst>
          </p:cNvPr>
          <p:cNvSpPr txBox="1"/>
          <p:nvPr/>
        </p:nvSpPr>
        <p:spPr>
          <a:xfrm>
            <a:off x="4807659" y="5755268"/>
            <a:ext cx="1255732" cy="3077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prstClr val="black"/>
                </a:solidFill>
                <a:effectLst/>
                <a:uLnTx/>
                <a:uFillTx/>
                <a:latin typeface="+mn-ea"/>
                <a:cs typeface="+mn-ea"/>
                <a:sym typeface="+mn-lt"/>
              </a:rPr>
              <a:t>康复跟进</a:t>
            </a:r>
            <a:endParaRPr kumimoji="0" lang="zh-CN" altLang="en-US" sz="1400" b="0" i="0" u="none" strike="noStrike" kern="0" cap="none" spc="0" normalizeH="0" baseline="0" noProof="0" dirty="0">
              <a:ln>
                <a:noFill/>
              </a:ln>
              <a:solidFill>
                <a:prstClr val="black"/>
              </a:solidFill>
              <a:effectLst/>
              <a:uLnTx/>
              <a:uFillTx/>
              <a:latin typeface="+mn-ea"/>
              <a:cs typeface="+mn-ea"/>
              <a:sym typeface="+mn-lt"/>
            </a:endParaRPr>
          </a:p>
        </p:txBody>
      </p:sp>
      <p:sp>
        <p:nvSpPr>
          <p:cNvPr id="319" name="矩形: 圆角 318">
            <a:extLst>
              <a:ext uri="{FF2B5EF4-FFF2-40B4-BE49-F238E27FC236}">
                <a16:creationId xmlns:a16="http://schemas.microsoft.com/office/drawing/2014/main" id="{3A249614-5C7F-BBE2-E8CF-9EBBD81346F6}"/>
              </a:ext>
            </a:extLst>
          </p:cNvPr>
          <p:cNvSpPr/>
          <p:nvPr/>
        </p:nvSpPr>
        <p:spPr>
          <a:xfrm>
            <a:off x="6233882" y="5756755"/>
            <a:ext cx="1362914" cy="30480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0" name="文本框 319">
            <a:extLst>
              <a:ext uri="{FF2B5EF4-FFF2-40B4-BE49-F238E27FC236}">
                <a16:creationId xmlns:a16="http://schemas.microsoft.com/office/drawing/2014/main" id="{33B837EB-4036-5253-19F5-9C0795D1C018}"/>
              </a:ext>
            </a:extLst>
          </p:cNvPr>
          <p:cNvSpPr txBox="1"/>
          <p:nvPr/>
        </p:nvSpPr>
        <p:spPr>
          <a:xfrm>
            <a:off x="6285820" y="5755268"/>
            <a:ext cx="1259038" cy="3077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prstClr val="black"/>
                </a:solidFill>
                <a:effectLst/>
                <a:uLnTx/>
                <a:uFillTx/>
                <a:latin typeface="+mn-ea"/>
                <a:cs typeface="+mn-ea"/>
                <a:sym typeface="+mn-lt"/>
              </a:rPr>
              <a:t>医护培训</a:t>
            </a:r>
            <a:endParaRPr kumimoji="0" lang="zh-CN" altLang="en-US" sz="1400" b="0" i="0" u="none" strike="noStrike" kern="0" cap="none" spc="0" normalizeH="0" baseline="0" noProof="0" dirty="0">
              <a:ln>
                <a:noFill/>
              </a:ln>
              <a:solidFill>
                <a:prstClr val="black"/>
              </a:solidFill>
              <a:effectLst/>
              <a:uLnTx/>
              <a:uFillTx/>
              <a:latin typeface="+mn-ea"/>
              <a:cs typeface="+mn-ea"/>
              <a:sym typeface="+mn-lt"/>
            </a:endParaRPr>
          </a:p>
        </p:txBody>
      </p:sp>
      <p:grpSp>
        <p:nvGrpSpPr>
          <p:cNvPr id="327" name="组合 326">
            <a:extLst>
              <a:ext uri="{FF2B5EF4-FFF2-40B4-BE49-F238E27FC236}">
                <a16:creationId xmlns:a16="http://schemas.microsoft.com/office/drawing/2014/main" id="{797F3655-D99F-AEF3-D7CF-F93EF1F7EB49}"/>
              </a:ext>
            </a:extLst>
          </p:cNvPr>
          <p:cNvGrpSpPr/>
          <p:nvPr/>
        </p:nvGrpSpPr>
        <p:grpSpPr>
          <a:xfrm>
            <a:off x="6002561" y="3499614"/>
            <a:ext cx="186878" cy="186878"/>
            <a:chOff x="-1123221" y="3382441"/>
            <a:chExt cx="355146" cy="355146"/>
          </a:xfrm>
        </p:grpSpPr>
        <p:sp>
          <p:nvSpPr>
            <p:cNvPr id="324" name="矩形: 圆角 323">
              <a:extLst>
                <a:ext uri="{FF2B5EF4-FFF2-40B4-BE49-F238E27FC236}">
                  <a16:creationId xmlns:a16="http://schemas.microsoft.com/office/drawing/2014/main" id="{69B569EC-64A2-070E-076B-A8320C30B893}"/>
                </a:ext>
              </a:extLst>
            </p:cNvPr>
            <p:cNvSpPr/>
            <p:nvPr/>
          </p:nvSpPr>
          <p:spPr>
            <a:xfrm>
              <a:off x="-1123221" y="3522888"/>
              <a:ext cx="355146" cy="74251"/>
            </a:xfrm>
            <a:prstGeom prst="roundRect">
              <a:avLst>
                <a:gd name="adj" fmla="val 50000"/>
              </a:avLst>
            </a:prstGeom>
            <a:solidFill>
              <a:srgbClr val="C1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5" name="矩形: 圆角 324">
              <a:extLst>
                <a:ext uri="{FF2B5EF4-FFF2-40B4-BE49-F238E27FC236}">
                  <a16:creationId xmlns:a16="http://schemas.microsoft.com/office/drawing/2014/main" id="{899BF160-C81B-25F7-F127-99EDD60A421B}"/>
                </a:ext>
              </a:extLst>
            </p:cNvPr>
            <p:cNvSpPr/>
            <p:nvPr/>
          </p:nvSpPr>
          <p:spPr>
            <a:xfrm rot="5400000">
              <a:off x="-1123221" y="3522888"/>
              <a:ext cx="355146" cy="74251"/>
            </a:xfrm>
            <a:prstGeom prst="roundRect">
              <a:avLst>
                <a:gd name="adj" fmla="val 50000"/>
              </a:avLst>
            </a:prstGeom>
            <a:solidFill>
              <a:srgbClr val="C1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28" name="组合 327">
            <a:extLst>
              <a:ext uri="{FF2B5EF4-FFF2-40B4-BE49-F238E27FC236}">
                <a16:creationId xmlns:a16="http://schemas.microsoft.com/office/drawing/2014/main" id="{9063E3C3-2FCC-CB7A-25B9-40AE15A020F0}"/>
              </a:ext>
            </a:extLst>
          </p:cNvPr>
          <p:cNvGrpSpPr/>
          <p:nvPr/>
        </p:nvGrpSpPr>
        <p:grpSpPr>
          <a:xfrm>
            <a:off x="6002561" y="4915248"/>
            <a:ext cx="186878" cy="186878"/>
            <a:chOff x="-1123221" y="3382441"/>
            <a:chExt cx="355146" cy="355146"/>
          </a:xfrm>
        </p:grpSpPr>
        <p:sp>
          <p:nvSpPr>
            <p:cNvPr id="329" name="矩形: 圆角 328">
              <a:extLst>
                <a:ext uri="{FF2B5EF4-FFF2-40B4-BE49-F238E27FC236}">
                  <a16:creationId xmlns:a16="http://schemas.microsoft.com/office/drawing/2014/main" id="{329FE0D5-FA24-5FED-EA85-70CF07E31494}"/>
                </a:ext>
              </a:extLst>
            </p:cNvPr>
            <p:cNvSpPr/>
            <p:nvPr/>
          </p:nvSpPr>
          <p:spPr>
            <a:xfrm>
              <a:off x="-1123221" y="3522888"/>
              <a:ext cx="355146" cy="74251"/>
            </a:xfrm>
            <a:prstGeom prst="roundRect">
              <a:avLst>
                <a:gd name="adj" fmla="val 50000"/>
              </a:avLst>
            </a:prstGeom>
            <a:solidFill>
              <a:srgbClr val="C1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0" name="矩形: 圆角 329">
              <a:extLst>
                <a:ext uri="{FF2B5EF4-FFF2-40B4-BE49-F238E27FC236}">
                  <a16:creationId xmlns:a16="http://schemas.microsoft.com/office/drawing/2014/main" id="{88DAE92C-A885-FAB4-699E-D3542A7B3023}"/>
                </a:ext>
              </a:extLst>
            </p:cNvPr>
            <p:cNvSpPr/>
            <p:nvPr/>
          </p:nvSpPr>
          <p:spPr>
            <a:xfrm rot="5400000">
              <a:off x="-1123221" y="3522888"/>
              <a:ext cx="355146" cy="74251"/>
            </a:xfrm>
            <a:prstGeom prst="roundRect">
              <a:avLst>
                <a:gd name="adj" fmla="val 50000"/>
              </a:avLst>
            </a:prstGeom>
            <a:solidFill>
              <a:srgbClr val="C1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55" name="组合 454">
            <a:extLst>
              <a:ext uri="{FF2B5EF4-FFF2-40B4-BE49-F238E27FC236}">
                <a16:creationId xmlns:a16="http://schemas.microsoft.com/office/drawing/2014/main" id="{8F4C4C10-027A-B87E-0019-F6C6B82CF826}"/>
              </a:ext>
            </a:extLst>
          </p:cNvPr>
          <p:cNvGrpSpPr/>
          <p:nvPr/>
        </p:nvGrpSpPr>
        <p:grpSpPr>
          <a:xfrm>
            <a:off x="8281098" y="2330826"/>
            <a:ext cx="3121568" cy="1105296"/>
            <a:chOff x="8281098" y="2330826"/>
            <a:chExt cx="3121568" cy="1105296"/>
          </a:xfrm>
        </p:grpSpPr>
        <p:sp>
          <p:nvSpPr>
            <p:cNvPr id="351" name="矩形: 圆角 350">
              <a:extLst>
                <a:ext uri="{FF2B5EF4-FFF2-40B4-BE49-F238E27FC236}">
                  <a16:creationId xmlns:a16="http://schemas.microsoft.com/office/drawing/2014/main" id="{B90B903A-81A4-F6DB-06F4-31BA76E54D35}"/>
                </a:ext>
              </a:extLst>
            </p:cNvPr>
            <p:cNvSpPr/>
            <p:nvPr/>
          </p:nvSpPr>
          <p:spPr>
            <a:xfrm>
              <a:off x="8281098" y="2330826"/>
              <a:ext cx="3121568" cy="1105296"/>
            </a:xfrm>
            <a:prstGeom prst="roundRect">
              <a:avLst>
                <a:gd name="adj" fmla="val 6297"/>
              </a:avLst>
            </a:prstGeom>
            <a:solidFill>
              <a:schemeClr val="bg1"/>
            </a:solidFill>
            <a:ln>
              <a:solidFill>
                <a:srgbClr val="1480FD"/>
              </a:solidFill>
              <a:prstDash val="solid"/>
            </a:ln>
            <a:effectLst>
              <a:outerShdw blurRad="63500" algn="ctr" rotWithShape="0">
                <a:srgbClr val="1480FD">
                  <a:alpha val="3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0" name="文本框 349">
              <a:extLst>
                <a:ext uri="{FF2B5EF4-FFF2-40B4-BE49-F238E27FC236}">
                  <a16:creationId xmlns:a16="http://schemas.microsoft.com/office/drawing/2014/main" id="{94340B1B-3FCA-68F6-8798-51174767B5F3}"/>
                </a:ext>
              </a:extLst>
            </p:cNvPr>
            <p:cNvSpPr txBox="1"/>
            <p:nvPr/>
          </p:nvSpPr>
          <p:spPr>
            <a:xfrm>
              <a:off x="8368985" y="2930710"/>
              <a:ext cx="2911556" cy="40011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prstClr val="black"/>
                  </a:solidFill>
                  <a:effectLst/>
                  <a:uLnTx/>
                  <a:uFillTx/>
                  <a:latin typeface="+mn-ea"/>
                  <a:cs typeface="+mn-ea"/>
                  <a:sym typeface="+mn-lt"/>
                </a:rPr>
                <a:t>智能实时控制平台</a:t>
              </a:r>
              <a:endParaRPr kumimoji="0" lang="en-US" altLang="zh-CN" sz="2000" b="0" i="0" u="none" strike="noStrike" kern="0" cap="none" spc="0" normalizeH="0" baseline="0" noProof="0" dirty="0">
                <a:ln>
                  <a:noFill/>
                </a:ln>
                <a:solidFill>
                  <a:prstClr val="black"/>
                </a:solidFill>
                <a:effectLst/>
                <a:uLnTx/>
                <a:uFillTx/>
                <a:latin typeface="+mn-ea"/>
                <a:cs typeface="+mn-ea"/>
                <a:sym typeface="+mn-lt"/>
              </a:endParaRPr>
            </a:p>
          </p:txBody>
        </p:sp>
        <p:grpSp>
          <p:nvGrpSpPr>
            <p:cNvPr id="443" name="组合 442">
              <a:extLst>
                <a:ext uri="{FF2B5EF4-FFF2-40B4-BE49-F238E27FC236}">
                  <a16:creationId xmlns:a16="http://schemas.microsoft.com/office/drawing/2014/main" id="{34C99C0A-43A2-DB74-B3D6-40CD1873DAA1}"/>
                </a:ext>
              </a:extLst>
            </p:cNvPr>
            <p:cNvGrpSpPr>
              <a:grpSpLocks/>
            </p:cNvGrpSpPr>
            <p:nvPr/>
          </p:nvGrpSpPr>
          <p:grpSpPr>
            <a:xfrm>
              <a:off x="9544419" y="2396456"/>
              <a:ext cx="468624" cy="468624"/>
              <a:chOff x="12645493" y="1141213"/>
              <a:chExt cx="4724400" cy="4724400"/>
            </a:xfrm>
          </p:grpSpPr>
          <p:sp>
            <p:nvSpPr>
              <p:cNvPr id="419" name="任意多边形: 形状 418">
                <a:extLst>
                  <a:ext uri="{FF2B5EF4-FFF2-40B4-BE49-F238E27FC236}">
                    <a16:creationId xmlns:a16="http://schemas.microsoft.com/office/drawing/2014/main" id="{DB483BA0-FE2F-4D3F-D15E-F62656C2B62F}"/>
                  </a:ext>
                </a:extLst>
              </p:cNvPr>
              <p:cNvSpPr/>
              <p:nvPr/>
            </p:nvSpPr>
            <p:spPr>
              <a:xfrm>
                <a:off x="12645493" y="1141213"/>
                <a:ext cx="4724400" cy="4724400"/>
              </a:xfrm>
              <a:custGeom>
                <a:avLst/>
                <a:gdLst>
                  <a:gd name="connsiteX0" fmla="*/ 4717542 w 4724400"/>
                  <a:gd name="connsiteY0" fmla="*/ 4301490 h 4724400"/>
                  <a:gd name="connsiteX1" fmla="*/ 4462730 w 4724400"/>
                  <a:gd name="connsiteY1" fmla="*/ 3027350 h 4724400"/>
                  <a:gd name="connsiteX2" fmla="*/ 4116019 w 4724400"/>
                  <a:gd name="connsiteY2" fmla="*/ 2743200 h 4724400"/>
                  <a:gd name="connsiteX3" fmla="*/ 3048000 w 4724400"/>
                  <a:gd name="connsiteY3" fmla="*/ 2743200 h 4724400"/>
                  <a:gd name="connsiteX4" fmla="*/ 3048000 w 4724400"/>
                  <a:gd name="connsiteY4" fmla="*/ 2438400 h 4724400"/>
                  <a:gd name="connsiteX5" fmla="*/ 3886200 w 4724400"/>
                  <a:gd name="connsiteY5" fmla="*/ 2438400 h 4724400"/>
                  <a:gd name="connsiteX6" fmla="*/ 4267200 w 4724400"/>
                  <a:gd name="connsiteY6" fmla="*/ 2057400 h 4724400"/>
                  <a:gd name="connsiteX7" fmla="*/ 4267200 w 4724400"/>
                  <a:gd name="connsiteY7" fmla="*/ 381000 h 4724400"/>
                  <a:gd name="connsiteX8" fmla="*/ 3886200 w 4724400"/>
                  <a:gd name="connsiteY8" fmla="*/ 0 h 4724400"/>
                  <a:gd name="connsiteX9" fmla="*/ 838200 w 4724400"/>
                  <a:gd name="connsiteY9" fmla="*/ 0 h 4724400"/>
                  <a:gd name="connsiteX10" fmla="*/ 457200 w 4724400"/>
                  <a:gd name="connsiteY10" fmla="*/ 381000 h 4724400"/>
                  <a:gd name="connsiteX11" fmla="*/ 457200 w 4724400"/>
                  <a:gd name="connsiteY11" fmla="*/ 2057400 h 4724400"/>
                  <a:gd name="connsiteX12" fmla="*/ 838200 w 4724400"/>
                  <a:gd name="connsiteY12" fmla="*/ 2438400 h 4724400"/>
                  <a:gd name="connsiteX13" fmla="*/ 1676400 w 4724400"/>
                  <a:gd name="connsiteY13" fmla="*/ 2438400 h 4724400"/>
                  <a:gd name="connsiteX14" fmla="*/ 1676400 w 4724400"/>
                  <a:gd name="connsiteY14" fmla="*/ 2743200 h 4724400"/>
                  <a:gd name="connsiteX15" fmla="*/ 608381 w 4724400"/>
                  <a:gd name="connsiteY15" fmla="*/ 2743200 h 4724400"/>
                  <a:gd name="connsiteX16" fmla="*/ 261747 w 4724400"/>
                  <a:gd name="connsiteY16" fmla="*/ 3027350 h 4724400"/>
                  <a:gd name="connsiteX17" fmla="*/ 6858 w 4724400"/>
                  <a:gd name="connsiteY17" fmla="*/ 4301414 h 4724400"/>
                  <a:gd name="connsiteX18" fmla="*/ 0 w 4724400"/>
                  <a:gd name="connsiteY18" fmla="*/ 4370832 h 4724400"/>
                  <a:gd name="connsiteX19" fmla="*/ 353568 w 4724400"/>
                  <a:gd name="connsiteY19" fmla="*/ 4724400 h 4724400"/>
                  <a:gd name="connsiteX20" fmla="*/ 4370832 w 4724400"/>
                  <a:gd name="connsiteY20" fmla="*/ 4724400 h 4724400"/>
                  <a:gd name="connsiteX21" fmla="*/ 4724400 w 4724400"/>
                  <a:gd name="connsiteY21" fmla="*/ 4370832 h 4724400"/>
                  <a:gd name="connsiteX22" fmla="*/ 4717542 w 4724400"/>
                  <a:gd name="connsiteY22" fmla="*/ 4301490 h 4724400"/>
                  <a:gd name="connsiteX23" fmla="*/ 838200 w 4724400"/>
                  <a:gd name="connsiteY23" fmla="*/ 152400 h 4724400"/>
                  <a:gd name="connsiteX24" fmla="*/ 3886200 w 4724400"/>
                  <a:gd name="connsiteY24" fmla="*/ 152400 h 4724400"/>
                  <a:gd name="connsiteX25" fmla="*/ 4114800 w 4724400"/>
                  <a:gd name="connsiteY25" fmla="*/ 381000 h 4724400"/>
                  <a:gd name="connsiteX26" fmla="*/ 4114800 w 4724400"/>
                  <a:gd name="connsiteY26" fmla="*/ 1676400 h 4724400"/>
                  <a:gd name="connsiteX27" fmla="*/ 609600 w 4724400"/>
                  <a:gd name="connsiteY27" fmla="*/ 1676400 h 4724400"/>
                  <a:gd name="connsiteX28" fmla="*/ 609600 w 4724400"/>
                  <a:gd name="connsiteY28" fmla="*/ 381000 h 4724400"/>
                  <a:gd name="connsiteX29" fmla="*/ 838200 w 4724400"/>
                  <a:gd name="connsiteY29" fmla="*/ 152400 h 4724400"/>
                  <a:gd name="connsiteX30" fmla="*/ 609600 w 4724400"/>
                  <a:gd name="connsiteY30" fmla="*/ 2057400 h 4724400"/>
                  <a:gd name="connsiteX31" fmla="*/ 609600 w 4724400"/>
                  <a:gd name="connsiteY31" fmla="*/ 1828800 h 4724400"/>
                  <a:gd name="connsiteX32" fmla="*/ 4114800 w 4724400"/>
                  <a:gd name="connsiteY32" fmla="*/ 1828800 h 4724400"/>
                  <a:gd name="connsiteX33" fmla="*/ 4114800 w 4724400"/>
                  <a:gd name="connsiteY33" fmla="*/ 2057400 h 4724400"/>
                  <a:gd name="connsiteX34" fmla="*/ 3886200 w 4724400"/>
                  <a:gd name="connsiteY34" fmla="*/ 2286000 h 4724400"/>
                  <a:gd name="connsiteX35" fmla="*/ 838200 w 4724400"/>
                  <a:gd name="connsiteY35" fmla="*/ 2286000 h 4724400"/>
                  <a:gd name="connsiteX36" fmla="*/ 609600 w 4724400"/>
                  <a:gd name="connsiteY36" fmla="*/ 2057400 h 4724400"/>
                  <a:gd name="connsiteX37" fmla="*/ 1828800 w 4724400"/>
                  <a:gd name="connsiteY37" fmla="*/ 2438400 h 4724400"/>
                  <a:gd name="connsiteX38" fmla="*/ 2895600 w 4724400"/>
                  <a:gd name="connsiteY38" fmla="*/ 2438400 h 4724400"/>
                  <a:gd name="connsiteX39" fmla="*/ 2895600 w 4724400"/>
                  <a:gd name="connsiteY39" fmla="*/ 2743200 h 4724400"/>
                  <a:gd name="connsiteX40" fmla="*/ 1828800 w 4724400"/>
                  <a:gd name="connsiteY40" fmla="*/ 2743200 h 4724400"/>
                  <a:gd name="connsiteX41" fmla="*/ 411175 w 4724400"/>
                  <a:gd name="connsiteY41" fmla="*/ 3057297 h 4724400"/>
                  <a:gd name="connsiteX42" fmla="*/ 608381 w 4724400"/>
                  <a:gd name="connsiteY42" fmla="*/ 2895600 h 4724400"/>
                  <a:gd name="connsiteX43" fmla="*/ 4116019 w 4724400"/>
                  <a:gd name="connsiteY43" fmla="*/ 2895600 h 4724400"/>
                  <a:gd name="connsiteX44" fmla="*/ 4313225 w 4724400"/>
                  <a:gd name="connsiteY44" fmla="*/ 3057297 h 4724400"/>
                  <a:gd name="connsiteX45" fmla="*/ 4555236 w 4724400"/>
                  <a:gd name="connsiteY45" fmla="*/ 4267200 h 4724400"/>
                  <a:gd name="connsiteX46" fmla="*/ 169164 w 4724400"/>
                  <a:gd name="connsiteY46" fmla="*/ 4267200 h 4724400"/>
                  <a:gd name="connsiteX47" fmla="*/ 4370832 w 4724400"/>
                  <a:gd name="connsiteY47" fmla="*/ 4572000 h 4724400"/>
                  <a:gd name="connsiteX48" fmla="*/ 353568 w 4724400"/>
                  <a:gd name="connsiteY48" fmla="*/ 4572000 h 4724400"/>
                  <a:gd name="connsiteX49" fmla="*/ 159106 w 4724400"/>
                  <a:gd name="connsiteY49" fmla="*/ 4419600 h 4724400"/>
                  <a:gd name="connsiteX50" fmla="*/ 4565371 w 4724400"/>
                  <a:gd name="connsiteY50" fmla="*/ 4419600 h 4724400"/>
                  <a:gd name="connsiteX51" fmla="*/ 4370832 w 4724400"/>
                  <a:gd name="connsiteY51" fmla="*/ 4572000 h 472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4724400" h="4724400">
                    <a:moveTo>
                      <a:pt x="4717542" y="4301490"/>
                    </a:moveTo>
                    <a:lnTo>
                      <a:pt x="4462730" y="3027350"/>
                    </a:lnTo>
                    <a:cubicBezTo>
                      <a:pt x="4429811" y="2862682"/>
                      <a:pt x="4284041" y="2743200"/>
                      <a:pt x="4116019" y="2743200"/>
                    </a:cubicBezTo>
                    <a:lnTo>
                      <a:pt x="3048000" y="2743200"/>
                    </a:lnTo>
                    <a:lnTo>
                      <a:pt x="3048000" y="2438400"/>
                    </a:lnTo>
                    <a:lnTo>
                      <a:pt x="3886200" y="2438400"/>
                    </a:lnTo>
                    <a:cubicBezTo>
                      <a:pt x="4096284" y="2438400"/>
                      <a:pt x="4267200" y="2267484"/>
                      <a:pt x="4267200" y="2057400"/>
                    </a:cubicBezTo>
                    <a:lnTo>
                      <a:pt x="4267200" y="381000"/>
                    </a:lnTo>
                    <a:cubicBezTo>
                      <a:pt x="4267200" y="170917"/>
                      <a:pt x="4096284" y="0"/>
                      <a:pt x="3886200" y="0"/>
                    </a:cubicBezTo>
                    <a:lnTo>
                      <a:pt x="838200" y="0"/>
                    </a:lnTo>
                    <a:cubicBezTo>
                      <a:pt x="628117" y="0"/>
                      <a:pt x="457200" y="170917"/>
                      <a:pt x="457200" y="381000"/>
                    </a:cubicBezTo>
                    <a:lnTo>
                      <a:pt x="457200" y="2057400"/>
                    </a:lnTo>
                    <a:cubicBezTo>
                      <a:pt x="457200" y="2267484"/>
                      <a:pt x="628117" y="2438400"/>
                      <a:pt x="838200" y="2438400"/>
                    </a:cubicBezTo>
                    <a:lnTo>
                      <a:pt x="1676400" y="2438400"/>
                    </a:lnTo>
                    <a:lnTo>
                      <a:pt x="1676400" y="2743200"/>
                    </a:lnTo>
                    <a:lnTo>
                      <a:pt x="608381" y="2743200"/>
                    </a:lnTo>
                    <a:cubicBezTo>
                      <a:pt x="440436" y="2743200"/>
                      <a:pt x="294589" y="2862682"/>
                      <a:pt x="261747" y="3027350"/>
                    </a:cubicBezTo>
                    <a:lnTo>
                      <a:pt x="6858" y="4301414"/>
                    </a:lnTo>
                    <a:cubicBezTo>
                      <a:pt x="2286" y="4324122"/>
                      <a:pt x="0" y="4347515"/>
                      <a:pt x="0" y="4370832"/>
                    </a:cubicBezTo>
                    <a:cubicBezTo>
                      <a:pt x="0" y="4565828"/>
                      <a:pt x="158648" y="4724400"/>
                      <a:pt x="353568" y="4724400"/>
                    </a:cubicBezTo>
                    <a:lnTo>
                      <a:pt x="4370832" y="4724400"/>
                    </a:lnTo>
                    <a:cubicBezTo>
                      <a:pt x="4565752" y="4724400"/>
                      <a:pt x="4724400" y="4565828"/>
                      <a:pt x="4724400" y="4370832"/>
                    </a:cubicBezTo>
                    <a:cubicBezTo>
                      <a:pt x="4724400" y="4347515"/>
                      <a:pt x="4722114" y="4324122"/>
                      <a:pt x="4717542" y="4301490"/>
                    </a:cubicBezTo>
                    <a:close/>
                    <a:moveTo>
                      <a:pt x="838200" y="152400"/>
                    </a:moveTo>
                    <a:lnTo>
                      <a:pt x="3886200" y="152400"/>
                    </a:lnTo>
                    <a:cubicBezTo>
                      <a:pt x="4012235" y="152400"/>
                      <a:pt x="4114800" y="254965"/>
                      <a:pt x="4114800" y="381000"/>
                    </a:cubicBezTo>
                    <a:lnTo>
                      <a:pt x="4114800" y="1676400"/>
                    </a:lnTo>
                    <a:lnTo>
                      <a:pt x="609600" y="1676400"/>
                    </a:lnTo>
                    <a:lnTo>
                      <a:pt x="609600" y="381000"/>
                    </a:lnTo>
                    <a:cubicBezTo>
                      <a:pt x="609600" y="254965"/>
                      <a:pt x="712165" y="152400"/>
                      <a:pt x="838200" y="152400"/>
                    </a:cubicBezTo>
                    <a:close/>
                    <a:moveTo>
                      <a:pt x="609600" y="2057400"/>
                    </a:moveTo>
                    <a:lnTo>
                      <a:pt x="609600" y="1828800"/>
                    </a:lnTo>
                    <a:lnTo>
                      <a:pt x="4114800" y="1828800"/>
                    </a:lnTo>
                    <a:lnTo>
                      <a:pt x="4114800" y="2057400"/>
                    </a:lnTo>
                    <a:cubicBezTo>
                      <a:pt x="4114800" y="2183435"/>
                      <a:pt x="4012235" y="2286000"/>
                      <a:pt x="3886200" y="2286000"/>
                    </a:cubicBezTo>
                    <a:lnTo>
                      <a:pt x="838200" y="2286000"/>
                    </a:lnTo>
                    <a:cubicBezTo>
                      <a:pt x="712165" y="2286000"/>
                      <a:pt x="609600" y="2183435"/>
                      <a:pt x="609600" y="2057400"/>
                    </a:cubicBezTo>
                    <a:close/>
                    <a:moveTo>
                      <a:pt x="1828800" y="2438400"/>
                    </a:moveTo>
                    <a:lnTo>
                      <a:pt x="2895600" y="2438400"/>
                    </a:lnTo>
                    <a:lnTo>
                      <a:pt x="2895600" y="2743200"/>
                    </a:lnTo>
                    <a:lnTo>
                      <a:pt x="1828800" y="2743200"/>
                    </a:lnTo>
                    <a:close/>
                    <a:moveTo>
                      <a:pt x="411175" y="3057297"/>
                    </a:moveTo>
                    <a:cubicBezTo>
                      <a:pt x="429844" y="2963647"/>
                      <a:pt x="512826" y="2895600"/>
                      <a:pt x="608381" y="2895600"/>
                    </a:cubicBezTo>
                    <a:lnTo>
                      <a:pt x="4116019" y="2895600"/>
                    </a:lnTo>
                    <a:cubicBezTo>
                      <a:pt x="4211574" y="2895600"/>
                      <a:pt x="4294556" y="2963647"/>
                      <a:pt x="4313225" y="3057297"/>
                    </a:cubicBezTo>
                    <a:lnTo>
                      <a:pt x="4555236" y="4267200"/>
                    </a:lnTo>
                    <a:lnTo>
                      <a:pt x="169164" y="4267200"/>
                    </a:lnTo>
                    <a:close/>
                    <a:moveTo>
                      <a:pt x="4370832" y="4572000"/>
                    </a:moveTo>
                    <a:lnTo>
                      <a:pt x="353568" y="4572000"/>
                    </a:lnTo>
                    <a:cubicBezTo>
                      <a:pt x="259537" y="4572000"/>
                      <a:pt x="181051" y="4506849"/>
                      <a:pt x="159106" y="4419600"/>
                    </a:cubicBezTo>
                    <a:lnTo>
                      <a:pt x="4565371" y="4419600"/>
                    </a:lnTo>
                    <a:cubicBezTo>
                      <a:pt x="4543425" y="4506849"/>
                      <a:pt x="4464863" y="4572000"/>
                      <a:pt x="4370832" y="4572000"/>
                    </a:cubicBezTo>
                    <a:close/>
                  </a:path>
                </a:pathLst>
              </a:custGeom>
              <a:solidFill>
                <a:srgbClr val="000000"/>
              </a:solidFill>
              <a:ln w="76200" cap="flat">
                <a:noFill/>
                <a:prstDash val="solid"/>
                <a:miter/>
              </a:ln>
            </p:spPr>
            <p:txBody>
              <a:bodyPr rtlCol="0" anchor="ctr"/>
              <a:lstStyle/>
              <a:p>
                <a:endParaRPr lang="en-US"/>
              </a:p>
            </p:txBody>
          </p:sp>
          <p:sp>
            <p:nvSpPr>
              <p:cNvPr id="420" name="任意多边形: 形状 419">
                <a:extLst>
                  <a:ext uri="{FF2B5EF4-FFF2-40B4-BE49-F238E27FC236}">
                    <a16:creationId xmlns:a16="http://schemas.microsoft.com/office/drawing/2014/main" id="{A1998733-5631-DCEA-AB32-C966DED13B49}"/>
                  </a:ext>
                </a:extLst>
              </p:cNvPr>
              <p:cNvSpPr/>
              <p:nvPr/>
            </p:nvSpPr>
            <p:spPr>
              <a:xfrm>
                <a:off x="13178893" y="4189213"/>
                <a:ext cx="1981200" cy="1066800"/>
              </a:xfrm>
              <a:custGeom>
                <a:avLst/>
                <a:gdLst>
                  <a:gd name="connsiteX0" fmla="*/ 152400 w 1981200"/>
                  <a:gd name="connsiteY0" fmla="*/ 1066800 h 1066800"/>
                  <a:gd name="connsiteX1" fmla="*/ 1828800 w 1981200"/>
                  <a:gd name="connsiteY1" fmla="*/ 1066800 h 1066800"/>
                  <a:gd name="connsiteX2" fmla="*/ 1981200 w 1981200"/>
                  <a:gd name="connsiteY2" fmla="*/ 914400 h 1066800"/>
                  <a:gd name="connsiteX3" fmla="*/ 1981200 w 1981200"/>
                  <a:gd name="connsiteY3" fmla="*/ 152400 h 1066800"/>
                  <a:gd name="connsiteX4" fmla="*/ 1828800 w 1981200"/>
                  <a:gd name="connsiteY4" fmla="*/ 0 h 1066800"/>
                  <a:gd name="connsiteX5" fmla="*/ 152400 w 1981200"/>
                  <a:gd name="connsiteY5" fmla="*/ 0 h 1066800"/>
                  <a:gd name="connsiteX6" fmla="*/ 0 w 1981200"/>
                  <a:gd name="connsiteY6" fmla="*/ 152400 h 1066800"/>
                  <a:gd name="connsiteX7" fmla="*/ 0 w 1981200"/>
                  <a:gd name="connsiteY7" fmla="*/ 914400 h 1066800"/>
                  <a:gd name="connsiteX8" fmla="*/ 152400 w 1981200"/>
                  <a:gd name="connsiteY8" fmla="*/ 1066800 h 1066800"/>
                  <a:gd name="connsiteX9" fmla="*/ 152400 w 1981200"/>
                  <a:gd name="connsiteY9" fmla="*/ 152400 h 1066800"/>
                  <a:gd name="connsiteX10" fmla="*/ 1828800 w 1981200"/>
                  <a:gd name="connsiteY10" fmla="*/ 152400 h 1066800"/>
                  <a:gd name="connsiteX11" fmla="*/ 1828876 w 1981200"/>
                  <a:gd name="connsiteY11" fmla="*/ 914400 h 1066800"/>
                  <a:gd name="connsiteX12" fmla="*/ 152400 w 1981200"/>
                  <a:gd name="connsiteY12" fmla="*/ 914400 h 106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81200" h="1066800">
                    <a:moveTo>
                      <a:pt x="152400" y="1066800"/>
                    </a:moveTo>
                    <a:lnTo>
                      <a:pt x="1828800" y="1066800"/>
                    </a:lnTo>
                    <a:cubicBezTo>
                      <a:pt x="1912849" y="1066800"/>
                      <a:pt x="1981200" y="998449"/>
                      <a:pt x="1981200" y="914400"/>
                    </a:cubicBezTo>
                    <a:lnTo>
                      <a:pt x="1981200" y="152400"/>
                    </a:lnTo>
                    <a:cubicBezTo>
                      <a:pt x="1981200" y="68351"/>
                      <a:pt x="1912849" y="0"/>
                      <a:pt x="1828800" y="0"/>
                    </a:cubicBezTo>
                    <a:lnTo>
                      <a:pt x="152400" y="0"/>
                    </a:lnTo>
                    <a:cubicBezTo>
                      <a:pt x="68351" y="0"/>
                      <a:pt x="0" y="68351"/>
                      <a:pt x="0" y="152400"/>
                    </a:cubicBezTo>
                    <a:lnTo>
                      <a:pt x="0" y="914400"/>
                    </a:lnTo>
                    <a:cubicBezTo>
                      <a:pt x="0" y="998449"/>
                      <a:pt x="68351" y="1066800"/>
                      <a:pt x="152400" y="1066800"/>
                    </a:cubicBezTo>
                    <a:close/>
                    <a:moveTo>
                      <a:pt x="152400" y="152400"/>
                    </a:moveTo>
                    <a:lnTo>
                      <a:pt x="1828800" y="152400"/>
                    </a:lnTo>
                    <a:lnTo>
                      <a:pt x="1828876" y="914400"/>
                    </a:lnTo>
                    <a:lnTo>
                      <a:pt x="152400" y="914400"/>
                    </a:lnTo>
                    <a:close/>
                  </a:path>
                </a:pathLst>
              </a:custGeom>
              <a:solidFill>
                <a:srgbClr val="000000"/>
              </a:solidFill>
              <a:ln w="76200" cap="flat">
                <a:noFill/>
                <a:prstDash val="solid"/>
                <a:miter/>
              </a:ln>
            </p:spPr>
            <p:txBody>
              <a:bodyPr rtlCol="0" anchor="ctr"/>
              <a:lstStyle/>
              <a:p>
                <a:endParaRPr lang="en-US"/>
              </a:p>
            </p:txBody>
          </p:sp>
          <p:sp>
            <p:nvSpPr>
              <p:cNvPr id="421" name="任意多边形: 形状 420">
                <a:extLst>
                  <a:ext uri="{FF2B5EF4-FFF2-40B4-BE49-F238E27FC236}">
                    <a16:creationId xmlns:a16="http://schemas.microsoft.com/office/drawing/2014/main" id="{06444736-F43B-F078-F686-B81C699589C9}"/>
                  </a:ext>
                </a:extLst>
              </p:cNvPr>
              <p:cNvSpPr/>
              <p:nvPr/>
            </p:nvSpPr>
            <p:spPr>
              <a:xfrm>
                <a:off x="15312493" y="4189213"/>
                <a:ext cx="1524000" cy="457200"/>
              </a:xfrm>
              <a:custGeom>
                <a:avLst/>
                <a:gdLst>
                  <a:gd name="connsiteX0" fmla="*/ 1524000 w 1524000"/>
                  <a:gd name="connsiteY0" fmla="*/ 0 h 457200"/>
                  <a:gd name="connsiteX1" fmla="*/ 0 w 1524000"/>
                  <a:gd name="connsiteY1" fmla="*/ 0 h 457200"/>
                  <a:gd name="connsiteX2" fmla="*/ 0 w 1524000"/>
                  <a:gd name="connsiteY2" fmla="*/ 457200 h 457200"/>
                  <a:gd name="connsiteX3" fmla="*/ 1524000 w 1524000"/>
                  <a:gd name="connsiteY3" fmla="*/ 457200 h 457200"/>
                  <a:gd name="connsiteX4" fmla="*/ 914400 w 1524000"/>
                  <a:gd name="connsiteY4" fmla="*/ 152400 h 457200"/>
                  <a:gd name="connsiteX5" fmla="*/ 1066800 w 1524000"/>
                  <a:gd name="connsiteY5" fmla="*/ 152400 h 457200"/>
                  <a:gd name="connsiteX6" fmla="*/ 1066800 w 1524000"/>
                  <a:gd name="connsiteY6" fmla="*/ 304800 h 457200"/>
                  <a:gd name="connsiteX7" fmla="*/ 914400 w 1524000"/>
                  <a:gd name="connsiteY7" fmla="*/ 304800 h 457200"/>
                  <a:gd name="connsiteX8" fmla="*/ 762000 w 1524000"/>
                  <a:gd name="connsiteY8" fmla="*/ 304800 h 457200"/>
                  <a:gd name="connsiteX9" fmla="*/ 457200 w 1524000"/>
                  <a:gd name="connsiteY9" fmla="*/ 304800 h 457200"/>
                  <a:gd name="connsiteX10" fmla="*/ 457200 w 1524000"/>
                  <a:gd name="connsiteY10" fmla="*/ 152400 h 457200"/>
                  <a:gd name="connsiteX11" fmla="*/ 762000 w 1524000"/>
                  <a:gd name="connsiteY11" fmla="*/ 152400 h 457200"/>
                  <a:gd name="connsiteX12" fmla="*/ 152400 w 1524000"/>
                  <a:gd name="connsiteY12" fmla="*/ 152400 h 457200"/>
                  <a:gd name="connsiteX13" fmla="*/ 304800 w 1524000"/>
                  <a:gd name="connsiteY13" fmla="*/ 152400 h 457200"/>
                  <a:gd name="connsiteX14" fmla="*/ 304800 w 1524000"/>
                  <a:gd name="connsiteY14" fmla="*/ 304800 h 457200"/>
                  <a:gd name="connsiteX15" fmla="*/ 152400 w 1524000"/>
                  <a:gd name="connsiteY15" fmla="*/ 304800 h 457200"/>
                  <a:gd name="connsiteX16" fmla="*/ 1371600 w 1524000"/>
                  <a:gd name="connsiteY16" fmla="*/ 304800 h 457200"/>
                  <a:gd name="connsiteX17" fmla="*/ 1219200 w 1524000"/>
                  <a:gd name="connsiteY17" fmla="*/ 304800 h 457200"/>
                  <a:gd name="connsiteX18" fmla="*/ 1219200 w 1524000"/>
                  <a:gd name="connsiteY18" fmla="*/ 152400 h 457200"/>
                  <a:gd name="connsiteX19" fmla="*/ 1371600 w 1524000"/>
                  <a:gd name="connsiteY19" fmla="*/ 15240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524000" h="457200">
                    <a:moveTo>
                      <a:pt x="1524000" y="0"/>
                    </a:moveTo>
                    <a:lnTo>
                      <a:pt x="0" y="0"/>
                    </a:lnTo>
                    <a:lnTo>
                      <a:pt x="0" y="457200"/>
                    </a:lnTo>
                    <a:lnTo>
                      <a:pt x="1524000" y="457200"/>
                    </a:lnTo>
                    <a:close/>
                    <a:moveTo>
                      <a:pt x="914400" y="152400"/>
                    </a:moveTo>
                    <a:lnTo>
                      <a:pt x="1066800" y="152400"/>
                    </a:lnTo>
                    <a:lnTo>
                      <a:pt x="1066800" y="304800"/>
                    </a:lnTo>
                    <a:lnTo>
                      <a:pt x="914400" y="304800"/>
                    </a:lnTo>
                    <a:close/>
                    <a:moveTo>
                      <a:pt x="762000" y="304800"/>
                    </a:moveTo>
                    <a:lnTo>
                      <a:pt x="457200" y="304800"/>
                    </a:lnTo>
                    <a:lnTo>
                      <a:pt x="457200" y="152400"/>
                    </a:lnTo>
                    <a:lnTo>
                      <a:pt x="762000" y="152400"/>
                    </a:lnTo>
                    <a:close/>
                    <a:moveTo>
                      <a:pt x="152400" y="152400"/>
                    </a:moveTo>
                    <a:lnTo>
                      <a:pt x="304800" y="152400"/>
                    </a:lnTo>
                    <a:lnTo>
                      <a:pt x="304800" y="304800"/>
                    </a:lnTo>
                    <a:lnTo>
                      <a:pt x="152400" y="304800"/>
                    </a:lnTo>
                    <a:close/>
                    <a:moveTo>
                      <a:pt x="1371600" y="304800"/>
                    </a:moveTo>
                    <a:lnTo>
                      <a:pt x="1219200" y="304800"/>
                    </a:lnTo>
                    <a:lnTo>
                      <a:pt x="1219200" y="152400"/>
                    </a:lnTo>
                    <a:lnTo>
                      <a:pt x="1371600" y="152400"/>
                    </a:lnTo>
                    <a:close/>
                  </a:path>
                </a:pathLst>
              </a:custGeom>
              <a:solidFill>
                <a:srgbClr val="000000"/>
              </a:solidFill>
              <a:ln w="76200" cap="flat">
                <a:noFill/>
                <a:prstDash val="solid"/>
                <a:miter/>
              </a:ln>
            </p:spPr>
            <p:txBody>
              <a:bodyPr rtlCol="0" anchor="ctr"/>
              <a:lstStyle/>
              <a:p>
                <a:endParaRPr lang="en-US"/>
              </a:p>
            </p:txBody>
          </p:sp>
          <p:sp>
            <p:nvSpPr>
              <p:cNvPr id="422" name="任意多边形: 形状 421">
                <a:extLst>
                  <a:ext uri="{FF2B5EF4-FFF2-40B4-BE49-F238E27FC236}">
                    <a16:creationId xmlns:a16="http://schemas.microsoft.com/office/drawing/2014/main" id="{B712A959-1646-DBB6-7DB1-624C3A5271C8}"/>
                  </a:ext>
                </a:extLst>
              </p:cNvPr>
              <p:cNvSpPr/>
              <p:nvPr/>
            </p:nvSpPr>
            <p:spPr>
              <a:xfrm>
                <a:off x="16531693" y="4798813"/>
                <a:ext cx="457200" cy="457200"/>
              </a:xfrm>
              <a:custGeom>
                <a:avLst/>
                <a:gdLst>
                  <a:gd name="connsiteX0" fmla="*/ 0 w 457200"/>
                  <a:gd name="connsiteY0" fmla="*/ 228600 h 457200"/>
                  <a:gd name="connsiteX1" fmla="*/ 228600 w 457200"/>
                  <a:gd name="connsiteY1" fmla="*/ 457200 h 457200"/>
                  <a:gd name="connsiteX2" fmla="*/ 457200 w 457200"/>
                  <a:gd name="connsiteY2" fmla="*/ 228600 h 457200"/>
                  <a:gd name="connsiteX3" fmla="*/ 228600 w 457200"/>
                  <a:gd name="connsiteY3" fmla="*/ 0 h 457200"/>
                  <a:gd name="connsiteX4" fmla="*/ 0 w 457200"/>
                  <a:gd name="connsiteY4" fmla="*/ 228600 h 457200"/>
                  <a:gd name="connsiteX5" fmla="*/ 304800 w 457200"/>
                  <a:gd name="connsiteY5" fmla="*/ 228600 h 457200"/>
                  <a:gd name="connsiteX6" fmla="*/ 228600 w 457200"/>
                  <a:gd name="connsiteY6" fmla="*/ 304800 h 457200"/>
                  <a:gd name="connsiteX7" fmla="*/ 152400 w 457200"/>
                  <a:gd name="connsiteY7" fmla="*/ 228600 h 457200"/>
                  <a:gd name="connsiteX8" fmla="*/ 228600 w 457200"/>
                  <a:gd name="connsiteY8" fmla="*/ 152400 h 457200"/>
                  <a:gd name="connsiteX9" fmla="*/ 304800 w 457200"/>
                  <a:gd name="connsiteY9" fmla="*/ 22860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7200" h="457200">
                    <a:moveTo>
                      <a:pt x="0" y="228600"/>
                    </a:moveTo>
                    <a:cubicBezTo>
                      <a:pt x="0" y="354635"/>
                      <a:pt x="102565" y="457200"/>
                      <a:pt x="228600" y="457200"/>
                    </a:cubicBezTo>
                    <a:cubicBezTo>
                      <a:pt x="354635" y="457200"/>
                      <a:pt x="457200" y="354635"/>
                      <a:pt x="457200" y="228600"/>
                    </a:cubicBezTo>
                    <a:cubicBezTo>
                      <a:pt x="457200" y="102565"/>
                      <a:pt x="354635" y="0"/>
                      <a:pt x="228600" y="0"/>
                    </a:cubicBezTo>
                    <a:cubicBezTo>
                      <a:pt x="102565" y="0"/>
                      <a:pt x="0" y="102565"/>
                      <a:pt x="0" y="228600"/>
                    </a:cubicBezTo>
                    <a:close/>
                    <a:moveTo>
                      <a:pt x="304800" y="228600"/>
                    </a:moveTo>
                    <a:cubicBezTo>
                      <a:pt x="304800" y="270662"/>
                      <a:pt x="270586" y="304800"/>
                      <a:pt x="228600" y="304800"/>
                    </a:cubicBezTo>
                    <a:cubicBezTo>
                      <a:pt x="186614" y="304800"/>
                      <a:pt x="152400" y="270662"/>
                      <a:pt x="152400" y="228600"/>
                    </a:cubicBezTo>
                    <a:cubicBezTo>
                      <a:pt x="152400" y="186538"/>
                      <a:pt x="186614" y="152400"/>
                      <a:pt x="228600" y="152400"/>
                    </a:cubicBezTo>
                    <a:cubicBezTo>
                      <a:pt x="270586" y="152400"/>
                      <a:pt x="304800" y="186538"/>
                      <a:pt x="304800" y="228600"/>
                    </a:cubicBezTo>
                    <a:close/>
                  </a:path>
                </a:pathLst>
              </a:custGeom>
              <a:solidFill>
                <a:srgbClr val="000000"/>
              </a:solidFill>
              <a:ln w="76200" cap="flat">
                <a:noFill/>
                <a:prstDash val="solid"/>
                <a:miter/>
              </a:ln>
            </p:spPr>
            <p:txBody>
              <a:bodyPr rtlCol="0" anchor="ctr"/>
              <a:lstStyle/>
              <a:p>
                <a:endParaRPr lang="en-US"/>
              </a:p>
            </p:txBody>
          </p:sp>
          <p:sp>
            <p:nvSpPr>
              <p:cNvPr id="423" name="任意多边形: 形状 422">
                <a:extLst>
                  <a:ext uri="{FF2B5EF4-FFF2-40B4-BE49-F238E27FC236}">
                    <a16:creationId xmlns:a16="http://schemas.microsoft.com/office/drawing/2014/main" id="{E157AED1-83DF-66CB-1EAA-8EBD1E85BD7F}"/>
                  </a:ext>
                </a:extLst>
              </p:cNvPr>
              <p:cNvSpPr/>
              <p:nvPr/>
            </p:nvSpPr>
            <p:spPr>
              <a:xfrm>
                <a:off x="15922093" y="4798813"/>
                <a:ext cx="457200" cy="457200"/>
              </a:xfrm>
              <a:custGeom>
                <a:avLst/>
                <a:gdLst>
                  <a:gd name="connsiteX0" fmla="*/ 228600 w 457200"/>
                  <a:gd name="connsiteY0" fmla="*/ 0 h 457200"/>
                  <a:gd name="connsiteX1" fmla="*/ 0 w 457200"/>
                  <a:gd name="connsiteY1" fmla="*/ 228600 h 457200"/>
                  <a:gd name="connsiteX2" fmla="*/ 228600 w 457200"/>
                  <a:gd name="connsiteY2" fmla="*/ 457200 h 457200"/>
                  <a:gd name="connsiteX3" fmla="*/ 457200 w 457200"/>
                  <a:gd name="connsiteY3" fmla="*/ 228600 h 457200"/>
                  <a:gd name="connsiteX4" fmla="*/ 228600 w 457200"/>
                  <a:gd name="connsiteY4" fmla="*/ 0 h 457200"/>
                  <a:gd name="connsiteX5" fmla="*/ 228600 w 457200"/>
                  <a:gd name="connsiteY5" fmla="*/ 304800 h 457200"/>
                  <a:gd name="connsiteX6" fmla="*/ 152400 w 457200"/>
                  <a:gd name="connsiteY6" fmla="*/ 228600 h 457200"/>
                  <a:gd name="connsiteX7" fmla="*/ 228600 w 457200"/>
                  <a:gd name="connsiteY7" fmla="*/ 152400 h 457200"/>
                  <a:gd name="connsiteX8" fmla="*/ 304800 w 457200"/>
                  <a:gd name="connsiteY8" fmla="*/ 228600 h 457200"/>
                  <a:gd name="connsiteX9" fmla="*/ 228600 w 457200"/>
                  <a:gd name="connsiteY9" fmla="*/ 30480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7200" h="457200">
                    <a:moveTo>
                      <a:pt x="228600" y="0"/>
                    </a:moveTo>
                    <a:cubicBezTo>
                      <a:pt x="102565" y="0"/>
                      <a:pt x="0" y="102565"/>
                      <a:pt x="0" y="228600"/>
                    </a:cubicBezTo>
                    <a:cubicBezTo>
                      <a:pt x="0" y="354635"/>
                      <a:pt x="102565" y="457200"/>
                      <a:pt x="228600" y="457200"/>
                    </a:cubicBezTo>
                    <a:cubicBezTo>
                      <a:pt x="354635" y="457200"/>
                      <a:pt x="457200" y="354635"/>
                      <a:pt x="457200" y="228600"/>
                    </a:cubicBezTo>
                    <a:cubicBezTo>
                      <a:pt x="457200" y="102565"/>
                      <a:pt x="354635" y="0"/>
                      <a:pt x="228600" y="0"/>
                    </a:cubicBezTo>
                    <a:close/>
                    <a:moveTo>
                      <a:pt x="228600" y="304800"/>
                    </a:moveTo>
                    <a:cubicBezTo>
                      <a:pt x="186614" y="304800"/>
                      <a:pt x="152400" y="270662"/>
                      <a:pt x="152400" y="228600"/>
                    </a:cubicBezTo>
                    <a:cubicBezTo>
                      <a:pt x="152400" y="186538"/>
                      <a:pt x="186614" y="152400"/>
                      <a:pt x="228600" y="152400"/>
                    </a:cubicBezTo>
                    <a:cubicBezTo>
                      <a:pt x="270586" y="152400"/>
                      <a:pt x="304800" y="186538"/>
                      <a:pt x="304800" y="228600"/>
                    </a:cubicBezTo>
                    <a:cubicBezTo>
                      <a:pt x="304800" y="270662"/>
                      <a:pt x="270586" y="304800"/>
                      <a:pt x="228600" y="304800"/>
                    </a:cubicBezTo>
                    <a:close/>
                  </a:path>
                </a:pathLst>
              </a:custGeom>
              <a:solidFill>
                <a:srgbClr val="000000"/>
              </a:solidFill>
              <a:ln w="76200" cap="flat">
                <a:noFill/>
                <a:prstDash val="solid"/>
                <a:miter/>
              </a:ln>
            </p:spPr>
            <p:txBody>
              <a:bodyPr rtlCol="0" anchor="ctr"/>
              <a:lstStyle/>
              <a:p>
                <a:endParaRPr lang="en-US"/>
              </a:p>
            </p:txBody>
          </p:sp>
          <p:sp>
            <p:nvSpPr>
              <p:cNvPr id="424" name="任意多边形: 形状 423">
                <a:extLst>
                  <a:ext uri="{FF2B5EF4-FFF2-40B4-BE49-F238E27FC236}">
                    <a16:creationId xmlns:a16="http://schemas.microsoft.com/office/drawing/2014/main" id="{91B41496-D718-5D89-3720-8B197E6DEEEA}"/>
                  </a:ext>
                </a:extLst>
              </p:cNvPr>
              <p:cNvSpPr/>
              <p:nvPr/>
            </p:nvSpPr>
            <p:spPr>
              <a:xfrm>
                <a:off x="15312493" y="4798813"/>
                <a:ext cx="457200" cy="457200"/>
              </a:xfrm>
              <a:custGeom>
                <a:avLst/>
                <a:gdLst>
                  <a:gd name="connsiteX0" fmla="*/ 228600 w 457200"/>
                  <a:gd name="connsiteY0" fmla="*/ 457200 h 457200"/>
                  <a:gd name="connsiteX1" fmla="*/ 457200 w 457200"/>
                  <a:gd name="connsiteY1" fmla="*/ 228600 h 457200"/>
                  <a:gd name="connsiteX2" fmla="*/ 228600 w 457200"/>
                  <a:gd name="connsiteY2" fmla="*/ 0 h 457200"/>
                  <a:gd name="connsiteX3" fmla="*/ 0 w 457200"/>
                  <a:gd name="connsiteY3" fmla="*/ 228600 h 457200"/>
                  <a:gd name="connsiteX4" fmla="*/ 228600 w 457200"/>
                  <a:gd name="connsiteY4" fmla="*/ 457200 h 457200"/>
                  <a:gd name="connsiteX5" fmla="*/ 228600 w 457200"/>
                  <a:gd name="connsiteY5" fmla="*/ 152400 h 457200"/>
                  <a:gd name="connsiteX6" fmla="*/ 304800 w 457200"/>
                  <a:gd name="connsiteY6" fmla="*/ 228600 h 457200"/>
                  <a:gd name="connsiteX7" fmla="*/ 228600 w 457200"/>
                  <a:gd name="connsiteY7" fmla="*/ 304800 h 457200"/>
                  <a:gd name="connsiteX8" fmla="*/ 152400 w 457200"/>
                  <a:gd name="connsiteY8" fmla="*/ 228600 h 457200"/>
                  <a:gd name="connsiteX9" fmla="*/ 228600 w 457200"/>
                  <a:gd name="connsiteY9" fmla="*/ 15240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7200" h="457200">
                    <a:moveTo>
                      <a:pt x="228600" y="457200"/>
                    </a:moveTo>
                    <a:cubicBezTo>
                      <a:pt x="354635" y="457200"/>
                      <a:pt x="457200" y="354635"/>
                      <a:pt x="457200" y="228600"/>
                    </a:cubicBezTo>
                    <a:cubicBezTo>
                      <a:pt x="457200" y="102565"/>
                      <a:pt x="354635" y="0"/>
                      <a:pt x="228600" y="0"/>
                    </a:cubicBezTo>
                    <a:cubicBezTo>
                      <a:pt x="102565" y="0"/>
                      <a:pt x="0" y="102565"/>
                      <a:pt x="0" y="228600"/>
                    </a:cubicBezTo>
                    <a:cubicBezTo>
                      <a:pt x="0" y="354635"/>
                      <a:pt x="102565" y="457200"/>
                      <a:pt x="228600" y="457200"/>
                    </a:cubicBezTo>
                    <a:close/>
                    <a:moveTo>
                      <a:pt x="228600" y="152400"/>
                    </a:moveTo>
                    <a:cubicBezTo>
                      <a:pt x="270586" y="152400"/>
                      <a:pt x="304800" y="186538"/>
                      <a:pt x="304800" y="228600"/>
                    </a:cubicBezTo>
                    <a:cubicBezTo>
                      <a:pt x="304800" y="270662"/>
                      <a:pt x="270586" y="304800"/>
                      <a:pt x="228600" y="304800"/>
                    </a:cubicBezTo>
                    <a:cubicBezTo>
                      <a:pt x="186614" y="304800"/>
                      <a:pt x="152400" y="270662"/>
                      <a:pt x="152400" y="228600"/>
                    </a:cubicBezTo>
                    <a:cubicBezTo>
                      <a:pt x="152400" y="186538"/>
                      <a:pt x="186614" y="152400"/>
                      <a:pt x="228600" y="152400"/>
                    </a:cubicBezTo>
                    <a:close/>
                  </a:path>
                </a:pathLst>
              </a:custGeom>
              <a:solidFill>
                <a:srgbClr val="000000"/>
              </a:solidFill>
              <a:ln w="76200" cap="flat">
                <a:noFill/>
                <a:prstDash val="solid"/>
                <a:miter/>
              </a:ln>
            </p:spPr>
            <p:txBody>
              <a:bodyPr rtlCol="0" anchor="ctr"/>
              <a:lstStyle/>
              <a:p>
                <a:endParaRPr lang="en-US"/>
              </a:p>
            </p:txBody>
          </p:sp>
          <p:sp>
            <p:nvSpPr>
              <p:cNvPr id="425" name="任意多边形: 形状 424">
                <a:extLst>
                  <a:ext uri="{FF2B5EF4-FFF2-40B4-BE49-F238E27FC236}">
                    <a16:creationId xmlns:a16="http://schemas.microsoft.com/office/drawing/2014/main" id="{E335FD05-EF26-D47F-0266-05FEB2BADA18}"/>
                  </a:ext>
                </a:extLst>
              </p:cNvPr>
              <p:cNvSpPr/>
              <p:nvPr/>
            </p:nvSpPr>
            <p:spPr>
              <a:xfrm>
                <a:off x="13788493" y="4494013"/>
                <a:ext cx="152400" cy="152400"/>
              </a:xfrm>
              <a:custGeom>
                <a:avLst/>
                <a:gdLst>
                  <a:gd name="connsiteX0" fmla="*/ 0 w 152400"/>
                  <a:gd name="connsiteY0" fmla="*/ 0 h 152400"/>
                  <a:gd name="connsiteX1" fmla="*/ 152400 w 152400"/>
                  <a:gd name="connsiteY1" fmla="*/ 0 h 152400"/>
                  <a:gd name="connsiteX2" fmla="*/ 152400 w 152400"/>
                  <a:gd name="connsiteY2" fmla="*/ 152400 h 152400"/>
                  <a:gd name="connsiteX3" fmla="*/ 0 w 152400"/>
                  <a:gd name="connsiteY3" fmla="*/ 152400 h 152400"/>
                </a:gdLst>
                <a:ahLst/>
                <a:cxnLst>
                  <a:cxn ang="0">
                    <a:pos x="connsiteX0" y="connsiteY0"/>
                  </a:cxn>
                  <a:cxn ang="0">
                    <a:pos x="connsiteX1" y="connsiteY1"/>
                  </a:cxn>
                  <a:cxn ang="0">
                    <a:pos x="connsiteX2" y="connsiteY2"/>
                  </a:cxn>
                  <a:cxn ang="0">
                    <a:pos x="connsiteX3" y="connsiteY3"/>
                  </a:cxn>
                </a:cxnLst>
                <a:rect l="l" t="t" r="r" b="b"/>
                <a:pathLst>
                  <a:path w="152400" h="152400">
                    <a:moveTo>
                      <a:pt x="0" y="0"/>
                    </a:moveTo>
                    <a:lnTo>
                      <a:pt x="152400" y="0"/>
                    </a:lnTo>
                    <a:lnTo>
                      <a:pt x="152400" y="152400"/>
                    </a:lnTo>
                    <a:lnTo>
                      <a:pt x="0" y="152400"/>
                    </a:lnTo>
                    <a:close/>
                  </a:path>
                </a:pathLst>
              </a:custGeom>
              <a:solidFill>
                <a:srgbClr val="1480FD"/>
              </a:solidFill>
              <a:ln w="76200" cap="flat">
                <a:noFill/>
                <a:prstDash val="solid"/>
                <a:miter/>
              </a:ln>
            </p:spPr>
            <p:txBody>
              <a:bodyPr rtlCol="0" anchor="ctr"/>
              <a:lstStyle/>
              <a:p>
                <a:endParaRPr lang="en-US"/>
              </a:p>
            </p:txBody>
          </p:sp>
          <p:sp>
            <p:nvSpPr>
              <p:cNvPr id="426" name="任意多边形: 形状 425">
                <a:extLst>
                  <a:ext uri="{FF2B5EF4-FFF2-40B4-BE49-F238E27FC236}">
                    <a16:creationId xmlns:a16="http://schemas.microsoft.com/office/drawing/2014/main" id="{2322065D-637F-F6A5-4046-0F08F853999D}"/>
                  </a:ext>
                </a:extLst>
              </p:cNvPr>
              <p:cNvSpPr/>
              <p:nvPr/>
            </p:nvSpPr>
            <p:spPr>
              <a:xfrm>
                <a:off x="14093293" y="4494013"/>
                <a:ext cx="152400" cy="152400"/>
              </a:xfrm>
              <a:custGeom>
                <a:avLst/>
                <a:gdLst>
                  <a:gd name="connsiteX0" fmla="*/ 0 w 152400"/>
                  <a:gd name="connsiteY0" fmla="*/ 0 h 152400"/>
                  <a:gd name="connsiteX1" fmla="*/ 152400 w 152400"/>
                  <a:gd name="connsiteY1" fmla="*/ 0 h 152400"/>
                  <a:gd name="connsiteX2" fmla="*/ 152400 w 152400"/>
                  <a:gd name="connsiteY2" fmla="*/ 152400 h 152400"/>
                  <a:gd name="connsiteX3" fmla="*/ 0 w 152400"/>
                  <a:gd name="connsiteY3" fmla="*/ 152400 h 152400"/>
                </a:gdLst>
                <a:ahLst/>
                <a:cxnLst>
                  <a:cxn ang="0">
                    <a:pos x="connsiteX0" y="connsiteY0"/>
                  </a:cxn>
                  <a:cxn ang="0">
                    <a:pos x="connsiteX1" y="connsiteY1"/>
                  </a:cxn>
                  <a:cxn ang="0">
                    <a:pos x="connsiteX2" y="connsiteY2"/>
                  </a:cxn>
                  <a:cxn ang="0">
                    <a:pos x="connsiteX3" y="connsiteY3"/>
                  </a:cxn>
                </a:cxnLst>
                <a:rect l="l" t="t" r="r" b="b"/>
                <a:pathLst>
                  <a:path w="152400" h="152400">
                    <a:moveTo>
                      <a:pt x="0" y="0"/>
                    </a:moveTo>
                    <a:lnTo>
                      <a:pt x="152400" y="0"/>
                    </a:lnTo>
                    <a:lnTo>
                      <a:pt x="152400" y="152400"/>
                    </a:lnTo>
                    <a:lnTo>
                      <a:pt x="0" y="152400"/>
                    </a:lnTo>
                    <a:close/>
                  </a:path>
                </a:pathLst>
              </a:custGeom>
              <a:solidFill>
                <a:srgbClr val="1480FD"/>
              </a:solidFill>
              <a:ln w="76200" cap="flat">
                <a:noFill/>
                <a:prstDash val="solid"/>
                <a:miter/>
              </a:ln>
            </p:spPr>
            <p:txBody>
              <a:bodyPr rtlCol="0" anchor="ctr"/>
              <a:lstStyle/>
              <a:p>
                <a:endParaRPr lang="en-US"/>
              </a:p>
            </p:txBody>
          </p:sp>
          <p:sp>
            <p:nvSpPr>
              <p:cNvPr id="427" name="任意多边形: 形状 426">
                <a:extLst>
                  <a:ext uri="{FF2B5EF4-FFF2-40B4-BE49-F238E27FC236}">
                    <a16:creationId xmlns:a16="http://schemas.microsoft.com/office/drawing/2014/main" id="{5374F3D3-73C0-D6AC-2C8F-958F013CFD33}"/>
                  </a:ext>
                </a:extLst>
              </p:cNvPr>
              <p:cNvSpPr/>
              <p:nvPr/>
            </p:nvSpPr>
            <p:spPr>
              <a:xfrm>
                <a:off x="14398093" y="4494013"/>
                <a:ext cx="152400" cy="152400"/>
              </a:xfrm>
              <a:custGeom>
                <a:avLst/>
                <a:gdLst>
                  <a:gd name="connsiteX0" fmla="*/ 0 w 152400"/>
                  <a:gd name="connsiteY0" fmla="*/ 0 h 152400"/>
                  <a:gd name="connsiteX1" fmla="*/ 152400 w 152400"/>
                  <a:gd name="connsiteY1" fmla="*/ 0 h 152400"/>
                  <a:gd name="connsiteX2" fmla="*/ 152400 w 152400"/>
                  <a:gd name="connsiteY2" fmla="*/ 152400 h 152400"/>
                  <a:gd name="connsiteX3" fmla="*/ 0 w 152400"/>
                  <a:gd name="connsiteY3" fmla="*/ 152400 h 152400"/>
                </a:gdLst>
                <a:ahLst/>
                <a:cxnLst>
                  <a:cxn ang="0">
                    <a:pos x="connsiteX0" y="connsiteY0"/>
                  </a:cxn>
                  <a:cxn ang="0">
                    <a:pos x="connsiteX1" y="connsiteY1"/>
                  </a:cxn>
                  <a:cxn ang="0">
                    <a:pos x="connsiteX2" y="connsiteY2"/>
                  </a:cxn>
                  <a:cxn ang="0">
                    <a:pos x="connsiteX3" y="connsiteY3"/>
                  </a:cxn>
                </a:cxnLst>
                <a:rect l="l" t="t" r="r" b="b"/>
                <a:pathLst>
                  <a:path w="152400" h="152400">
                    <a:moveTo>
                      <a:pt x="0" y="0"/>
                    </a:moveTo>
                    <a:lnTo>
                      <a:pt x="152400" y="0"/>
                    </a:lnTo>
                    <a:lnTo>
                      <a:pt x="152400" y="152400"/>
                    </a:lnTo>
                    <a:lnTo>
                      <a:pt x="0" y="152400"/>
                    </a:lnTo>
                    <a:close/>
                  </a:path>
                </a:pathLst>
              </a:custGeom>
              <a:solidFill>
                <a:srgbClr val="1480FD"/>
              </a:solidFill>
              <a:ln w="76200" cap="flat">
                <a:noFill/>
                <a:prstDash val="solid"/>
                <a:miter/>
              </a:ln>
            </p:spPr>
            <p:txBody>
              <a:bodyPr rtlCol="0" anchor="ctr"/>
              <a:lstStyle/>
              <a:p>
                <a:endParaRPr lang="en-US"/>
              </a:p>
            </p:txBody>
          </p:sp>
          <p:sp>
            <p:nvSpPr>
              <p:cNvPr id="428" name="任意多边形: 形状 427">
                <a:extLst>
                  <a:ext uri="{FF2B5EF4-FFF2-40B4-BE49-F238E27FC236}">
                    <a16:creationId xmlns:a16="http://schemas.microsoft.com/office/drawing/2014/main" id="{A715C726-21BD-0F7D-4F07-60BB7B390D8A}"/>
                  </a:ext>
                </a:extLst>
              </p:cNvPr>
              <p:cNvSpPr/>
              <p:nvPr/>
            </p:nvSpPr>
            <p:spPr>
              <a:xfrm>
                <a:off x="14702893" y="4494013"/>
                <a:ext cx="152400" cy="152400"/>
              </a:xfrm>
              <a:custGeom>
                <a:avLst/>
                <a:gdLst>
                  <a:gd name="connsiteX0" fmla="*/ 0 w 152400"/>
                  <a:gd name="connsiteY0" fmla="*/ 0 h 152400"/>
                  <a:gd name="connsiteX1" fmla="*/ 152400 w 152400"/>
                  <a:gd name="connsiteY1" fmla="*/ 0 h 152400"/>
                  <a:gd name="connsiteX2" fmla="*/ 152400 w 152400"/>
                  <a:gd name="connsiteY2" fmla="*/ 152400 h 152400"/>
                  <a:gd name="connsiteX3" fmla="*/ 0 w 152400"/>
                  <a:gd name="connsiteY3" fmla="*/ 152400 h 152400"/>
                </a:gdLst>
                <a:ahLst/>
                <a:cxnLst>
                  <a:cxn ang="0">
                    <a:pos x="connsiteX0" y="connsiteY0"/>
                  </a:cxn>
                  <a:cxn ang="0">
                    <a:pos x="connsiteX1" y="connsiteY1"/>
                  </a:cxn>
                  <a:cxn ang="0">
                    <a:pos x="connsiteX2" y="connsiteY2"/>
                  </a:cxn>
                  <a:cxn ang="0">
                    <a:pos x="connsiteX3" y="connsiteY3"/>
                  </a:cxn>
                </a:cxnLst>
                <a:rect l="l" t="t" r="r" b="b"/>
                <a:pathLst>
                  <a:path w="152400" h="152400">
                    <a:moveTo>
                      <a:pt x="0" y="0"/>
                    </a:moveTo>
                    <a:lnTo>
                      <a:pt x="152400" y="0"/>
                    </a:lnTo>
                    <a:lnTo>
                      <a:pt x="152400" y="152400"/>
                    </a:lnTo>
                    <a:lnTo>
                      <a:pt x="0" y="152400"/>
                    </a:lnTo>
                    <a:close/>
                  </a:path>
                </a:pathLst>
              </a:custGeom>
              <a:solidFill>
                <a:srgbClr val="1480FD"/>
              </a:solidFill>
              <a:ln w="76200" cap="flat">
                <a:noFill/>
                <a:prstDash val="solid"/>
                <a:miter/>
              </a:ln>
            </p:spPr>
            <p:txBody>
              <a:bodyPr rtlCol="0" anchor="ctr"/>
              <a:lstStyle/>
              <a:p>
                <a:endParaRPr lang="en-US"/>
              </a:p>
            </p:txBody>
          </p:sp>
          <p:sp>
            <p:nvSpPr>
              <p:cNvPr id="429" name="任意多边形: 形状 428">
                <a:extLst>
                  <a:ext uri="{FF2B5EF4-FFF2-40B4-BE49-F238E27FC236}">
                    <a16:creationId xmlns:a16="http://schemas.microsoft.com/office/drawing/2014/main" id="{4DF58948-2325-235A-8BCC-BE5C9DED7C1C}"/>
                  </a:ext>
                </a:extLst>
              </p:cNvPr>
              <p:cNvSpPr/>
              <p:nvPr/>
            </p:nvSpPr>
            <p:spPr>
              <a:xfrm>
                <a:off x="13483693" y="4494013"/>
                <a:ext cx="152400" cy="152400"/>
              </a:xfrm>
              <a:custGeom>
                <a:avLst/>
                <a:gdLst>
                  <a:gd name="connsiteX0" fmla="*/ 0 w 152400"/>
                  <a:gd name="connsiteY0" fmla="*/ 0 h 152400"/>
                  <a:gd name="connsiteX1" fmla="*/ 152400 w 152400"/>
                  <a:gd name="connsiteY1" fmla="*/ 0 h 152400"/>
                  <a:gd name="connsiteX2" fmla="*/ 152400 w 152400"/>
                  <a:gd name="connsiteY2" fmla="*/ 152400 h 152400"/>
                  <a:gd name="connsiteX3" fmla="*/ 0 w 152400"/>
                  <a:gd name="connsiteY3" fmla="*/ 152400 h 152400"/>
                </a:gdLst>
                <a:ahLst/>
                <a:cxnLst>
                  <a:cxn ang="0">
                    <a:pos x="connsiteX0" y="connsiteY0"/>
                  </a:cxn>
                  <a:cxn ang="0">
                    <a:pos x="connsiteX1" y="connsiteY1"/>
                  </a:cxn>
                  <a:cxn ang="0">
                    <a:pos x="connsiteX2" y="connsiteY2"/>
                  </a:cxn>
                  <a:cxn ang="0">
                    <a:pos x="connsiteX3" y="connsiteY3"/>
                  </a:cxn>
                </a:cxnLst>
                <a:rect l="l" t="t" r="r" b="b"/>
                <a:pathLst>
                  <a:path w="152400" h="152400">
                    <a:moveTo>
                      <a:pt x="0" y="0"/>
                    </a:moveTo>
                    <a:lnTo>
                      <a:pt x="152400" y="0"/>
                    </a:lnTo>
                    <a:lnTo>
                      <a:pt x="152400" y="152400"/>
                    </a:lnTo>
                    <a:lnTo>
                      <a:pt x="0" y="152400"/>
                    </a:lnTo>
                    <a:close/>
                  </a:path>
                </a:pathLst>
              </a:custGeom>
              <a:solidFill>
                <a:srgbClr val="1480FD"/>
              </a:solidFill>
              <a:ln w="76200" cap="flat">
                <a:noFill/>
                <a:prstDash val="solid"/>
                <a:miter/>
              </a:ln>
            </p:spPr>
            <p:txBody>
              <a:bodyPr rtlCol="0" anchor="ctr"/>
              <a:lstStyle/>
              <a:p>
                <a:endParaRPr lang="en-US"/>
              </a:p>
            </p:txBody>
          </p:sp>
          <p:sp>
            <p:nvSpPr>
              <p:cNvPr id="430" name="任意多边形: 形状 429">
                <a:extLst>
                  <a:ext uri="{FF2B5EF4-FFF2-40B4-BE49-F238E27FC236}">
                    <a16:creationId xmlns:a16="http://schemas.microsoft.com/office/drawing/2014/main" id="{5A95D3EA-1F6E-9B73-BB82-8651444EBBDF}"/>
                  </a:ext>
                </a:extLst>
              </p:cNvPr>
              <p:cNvSpPr/>
              <p:nvPr/>
            </p:nvSpPr>
            <p:spPr>
              <a:xfrm>
                <a:off x="14093293" y="4798813"/>
                <a:ext cx="152400" cy="152400"/>
              </a:xfrm>
              <a:custGeom>
                <a:avLst/>
                <a:gdLst>
                  <a:gd name="connsiteX0" fmla="*/ 0 w 152400"/>
                  <a:gd name="connsiteY0" fmla="*/ 0 h 152400"/>
                  <a:gd name="connsiteX1" fmla="*/ 152400 w 152400"/>
                  <a:gd name="connsiteY1" fmla="*/ 0 h 152400"/>
                  <a:gd name="connsiteX2" fmla="*/ 152400 w 152400"/>
                  <a:gd name="connsiteY2" fmla="*/ 152400 h 152400"/>
                  <a:gd name="connsiteX3" fmla="*/ 0 w 152400"/>
                  <a:gd name="connsiteY3" fmla="*/ 152400 h 152400"/>
                </a:gdLst>
                <a:ahLst/>
                <a:cxnLst>
                  <a:cxn ang="0">
                    <a:pos x="connsiteX0" y="connsiteY0"/>
                  </a:cxn>
                  <a:cxn ang="0">
                    <a:pos x="connsiteX1" y="connsiteY1"/>
                  </a:cxn>
                  <a:cxn ang="0">
                    <a:pos x="connsiteX2" y="connsiteY2"/>
                  </a:cxn>
                  <a:cxn ang="0">
                    <a:pos x="connsiteX3" y="connsiteY3"/>
                  </a:cxn>
                </a:cxnLst>
                <a:rect l="l" t="t" r="r" b="b"/>
                <a:pathLst>
                  <a:path w="152400" h="152400">
                    <a:moveTo>
                      <a:pt x="0" y="0"/>
                    </a:moveTo>
                    <a:lnTo>
                      <a:pt x="152400" y="0"/>
                    </a:lnTo>
                    <a:lnTo>
                      <a:pt x="152400" y="152400"/>
                    </a:lnTo>
                    <a:lnTo>
                      <a:pt x="0" y="152400"/>
                    </a:lnTo>
                    <a:close/>
                  </a:path>
                </a:pathLst>
              </a:custGeom>
              <a:solidFill>
                <a:srgbClr val="1480FD"/>
              </a:solidFill>
              <a:ln w="76200" cap="flat">
                <a:noFill/>
                <a:prstDash val="solid"/>
                <a:miter/>
              </a:ln>
            </p:spPr>
            <p:txBody>
              <a:bodyPr rtlCol="0" anchor="ctr"/>
              <a:lstStyle/>
              <a:p>
                <a:endParaRPr lang="en-US"/>
              </a:p>
            </p:txBody>
          </p:sp>
          <p:sp>
            <p:nvSpPr>
              <p:cNvPr id="431" name="任意多边形: 形状 430">
                <a:extLst>
                  <a:ext uri="{FF2B5EF4-FFF2-40B4-BE49-F238E27FC236}">
                    <a16:creationId xmlns:a16="http://schemas.microsoft.com/office/drawing/2014/main" id="{AD9B4FF1-2738-66ED-378D-FC5CEEE79089}"/>
                  </a:ext>
                </a:extLst>
              </p:cNvPr>
              <p:cNvSpPr/>
              <p:nvPr/>
            </p:nvSpPr>
            <p:spPr>
              <a:xfrm>
                <a:off x="14702893" y="4798813"/>
                <a:ext cx="152400" cy="152400"/>
              </a:xfrm>
              <a:custGeom>
                <a:avLst/>
                <a:gdLst>
                  <a:gd name="connsiteX0" fmla="*/ 0 w 152400"/>
                  <a:gd name="connsiteY0" fmla="*/ 0 h 152400"/>
                  <a:gd name="connsiteX1" fmla="*/ 152400 w 152400"/>
                  <a:gd name="connsiteY1" fmla="*/ 0 h 152400"/>
                  <a:gd name="connsiteX2" fmla="*/ 152400 w 152400"/>
                  <a:gd name="connsiteY2" fmla="*/ 152400 h 152400"/>
                  <a:gd name="connsiteX3" fmla="*/ 0 w 152400"/>
                  <a:gd name="connsiteY3" fmla="*/ 152400 h 152400"/>
                </a:gdLst>
                <a:ahLst/>
                <a:cxnLst>
                  <a:cxn ang="0">
                    <a:pos x="connsiteX0" y="connsiteY0"/>
                  </a:cxn>
                  <a:cxn ang="0">
                    <a:pos x="connsiteX1" y="connsiteY1"/>
                  </a:cxn>
                  <a:cxn ang="0">
                    <a:pos x="connsiteX2" y="connsiteY2"/>
                  </a:cxn>
                  <a:cxn ang="0">
                    <a:pos x="connsiteX3" y="connsiteY3"/>
                  </a:cxn>
                </a:cxnLst>
                <a:rect l="l" t="t" r="r" b="b"/>
                <a:pathLst>
                  <a:path w="152400" h="152400">
                    <a:moveTo>
                      <a:pt x="0" y="0"/>
                    </a:moveTo>
                    <a:lnTo>
                      <a:pt x="152400" y="0"/>
                    </a:lnTo>
                    <a:lnTo>
                      <a:pt x="152400" y="152400"/>
                    </a:lnTo>
                    <a:lnTo>
                      <a:pt x="0" y="152400"/>
                    </a:lnTo>
                    <a:close/>
                  </a:path>
                </a:pathLst>
              </a:custGeom>
              <a:solidFill>
                <a:srgbClr val="1480FD"/>
              </a:solidFill>
              <a:ln w="76200" cap="flat">
                <a:noFill/>
                <a:prstDash val="solid"/>
                <a:miter/>
              </a:ln>
            </p:spPr>
            <p:txBody>
              <a:bodyPr rtlCol="0" anchor="ctr"/>
              <a:lstStyle/>
              <a:p>
                <a:endParaRPr lang="en-US"/>
              </a:p>
            </p:txBody>
          </p:sp>
          <p:sp>
            <p:nvSpPr>
              <p:cNvPr id="432" name="任意多边形: 形状 431">
                <a:extLst>
                  <a:ext uri="{FF2B5EF4-FFF2-40B4-BE49-F238E27FC236}">
                    <a16:creationId xmlns:a16="http://schemas.microsoft.com/office/drawing/2014/main" id="{82BD768D-83F7-A894-280B-3D445AE43D4B}"/>
                  </a:ext>
                </a:extLst>
              </p:cNvPr>
              <p:cNvSpPr/>
              <p:nvPr/>
            </p:nvSpPr>
            <p:spPr>
              <a:xfrm>
                <a:off x="14398093" y="4798813"/>
                <a:ext cx="152400" cy="152400"/>
              </a:xfrm>
              <a:custGeom>
                <a:avLst/>
                <a:gdLst>
                  <a:gd name="connsiteX0" fmla="*/ 0 w 152400"/>
                  <a:gd name="connsiteY0" fmla="*/ 0 h 152400"/>
                  <a:gd name="connsiteX1" fmla="*/ 152400 w 152400"/>
                  <a:gd name="connsiteY1" fmla="*/ 0 h 152400"/>
                  <a:gd name="connsiteX2" fmla="*/ 152400 w 152400"/>
                  <a:gd name="connsiteY2" fmla="*/ 152400 h 152400"/>
                  <a:gd name="connsiteX3" fmla="*/ 0 w 152400"/>
                  <a:gd name="connsiteY3" fmla="*/ 152400 h 152400"/>
                </a:gdLst>
                <a:ahLst/>
                <a:cxnLst>
                  <a:cxn ang="0">
                    <a:pos x="connsiteX0" y="connsiteY0"/>
                  </a:cxn>
                  <a:cxn ang="0">
                    <a:pos x="connsiteX1" y="connsiteY1"/>
                  </a:cxn>
                  <a:cxn ang="0">
                    <a:pos x="connsiteX2" y="connsiteY2"/>
                  </a:cxn>
                  <a:cxn ang="0">
                    <a:pos x="connsiteX3" y="connsiteY3"/>
                  </a:cxn>
                </a:cxnLst>
                <a:rect l="l" t="t" r="r" b="b"/>
                <a:pathLst>
                  <a:path w="152400" h="152400">
                    <a:moveTo>
                      <a:pt x="0" y="0"/>
                    </a:moveTo>
                    <a:lnTo>
                      <a:pt x="152400" y="0"/>
                    </a:lnTo>
                    <a:lnTo>
                      <a:pt x="152400" y="152400"/>
                    </a:lnTo>
                    <a:lnTo>
                      <a:pt x="0" y="152400"/>
                    </a:lnTo>
                    <a:close/>
                  </a:path>
                </a:pathLst>
              </a:custGeom>
              <a:solidFill>
                <a:srgbClr val="1480FD"/>
              </a:solidFill>
              <a:ln w="76200" cap="flat">
                <a:noFill/>
                <a:prstDash val="solid"/>
                <a:miter/>
              </a:ln>
            </p:spPr>
            <p:txBody>
              <a:bodyPr rtlCol="0" anchor="ctr"/>
              <a:lstStyle/>
              <a:p>
                <a:endParaRPr lang="en-US"/>
              </a:p>
            </p:txBody>
          </p:sp>
          <p:sp>
            <p:nvSpPr>
              <p:cNvPr id="433" name="任意多边形: 形状 432">
                <a:extLst>
                  <a:ext uri="{FF2B5EF4-FFF2-40B4-BE49-F238E27FC236}">
                    <a16:creationId xmlns:a16="http://schemas.microsoft.com/office/drawing/2014/main" id="{146ECC0B-8285-E963-8E98-B4C1FAC259AB}"/>
                  </a:ext>
                </a:extLst>
              </p:cNvPr>
              <p:cNvSpPr/>
              <p:nvPr/>
            </p:nvSpPr>
            <p:spPr>
              <a:xfrm>
                <a:off x="13483693" y="4798813"/>
                <a:ext cx="152400" cy="152400"/>
              </a:xfrm>
              <a:custGeom>
                <a:avLst/>
                <a:gdLst>
                  <a:gd name="connsiteX0" fmla="*/ 0 w 152400"/>
                  <a:gd name="connsiteY0" fmla="*/ 0 h 152400"/>
                  <a:gd name="connsiteX1" fmla="*/ 152400 w 152400"/>
                  <a:gd name="connsiteY1" fmla="*/ 0 h 152400"/>
                  <a:gd name="connsiteX2" fmla="*/ 152400 w 152400"/>
                  <a:gd name="connsiteY2" fmla="*/ 152400 h 152400"/>
                  <a:gd name="connsiteX3" fmla="*/ 0 w 152400"/>
                  <a:gd name="connsiteY3" fmla="*/ 152400 h 152400"/>
                </a:gdLst>
                <a:ahLst/>
                <a:cxnLst>
                  <a:cxn ang="0">
                    <a:pos x="connsiteX0" y="connsiteY0"/>
                  </a:cxn>
                  <a:cxn ang="0">
                    <a:pos x="connsiteX1" y="connsiteY1"/>
                  </a:cxn>
                  <a:cxn ang="0">
                    <a:pos x="connsiteX2" y="connsiteY2"/>
                  </a:cxn>
                  <a:cxn ang="0">
                    <a:pos x="connsiteX3" y="connsiteY3"/>
                  </a:cxn>
                </a:cxnLst>
                <a:rect l="l" t="t" r="r" b="b"/>
                <a:pathLst>
                  <a:path w="152400" h="152400">
                    <a:moveTo>
                      <a:pt x="0" y="0"/>
                    </a:moveTo>
                    <a:lnTo>
                      <a:pt x="152400" y="0"/>
                    </a:lnTo>
                    <a:lnTo>
                      <a:pt x="152400" y="152400"/>
                    </a:lnTo>
                    <a:lnTo>
                      <a:pt x="0" y="152400"/>
                    </a:lnTo>
                    <a:close/>
                  </a:path>
                </a:pathLst>
              </a:custGeom>
              <a:solidFill>
                <a:srgbClr val="1480FD"/>
              </a:solidFill>
              <a:ln w="76200" cap="flat">
                <a:noFill/>
                <a:prstDash val="solid"/>
                <a:miter/>
              </a:ln>
            </p:spPr>
            <p:txBody>
              <a:bodyPr rtlCol="0" anchor="ctr"/>
              <a:lstStyle/>
              <a:p>
                <a:endParaRPr lang="en-US"/>
              </a:p>
            </p:txBody>
          </p:sp>
          <p:sp>
            <p:nvSpPr>
              <p:cNvPr id="434" name="任意多边形: 形状 433">
                <a:extLst>
                  <a:ext uri="{FF2B5EF4-FFF2-40B4-BE49-F238E27FC236}">
                    <a16:creationId xmlns:a16="http://schemas.microsoft.com/office/drawing/2014/main" id="{AD336458-4AF6-4E33-B08F-CD29AE480D58}"/>
                  </a:ext>
                </a:extLst>
              </p:cNvPr>
              <p:cNvSpPr/>
              <p:nvPr/>
            </p:nvSpPr>
            <p:spPr>
              <a:xfrm>
                <a:off x="13788493" y="4798813"/>
                <a:ext cx="152400" cy="152400"/>
              </a:xfrm>
              <a:custGeom>
                <a:avLst/>
                <a:gdLst>
                  <a:gd name="connsiteX0" fmla="*/ 0 w 152400"/>
                  <a:gd name="connsiteY0" fmla="*/ 0 h 152400"/>
                  <a:gd name="connsiteX1" fmla="*/ 152400 w 152400"/>
                  <a:gd name="connsiteY1" fmla="*/ 0 h 152400"/>
                  <a:gd name="connsiteX2" fmla="*/ 152400 w 152400"/>
                  <a:gd name="connsiteY2" fmla="*/ 152400 h 152400"/>
                  <a:gd name="connsiteX3" fmla="*/ 0 w 152400"/>
                  <a:gd name="connsiteY3" fmla="*/ 152400 h 152400"/>
                </a:gdLst>
                <a:ahLst/>
                <a:cxnLst>
                  <a:cxn ang="0">
                    <a:pos x="connsiteX0" y="connsiteY0"/>
                  </a:cxn>
                  <a:cxn ang="0">
                    <a:pos x="connsiteX1" y="connsiteY1"/>
                  </a:cxn>
                  <a:cxn ang="0">
                    <a:pos x="connsiteX2" y="connsiteY2"/>
                  </a:cxn>
                  <a:cxn ang="0">
                    <a:pos x="connsiteX3" y="connsiteY3"/>
                  </a:cxn>
                </a:cxnLst>
                <a:rect l="l" t="t" r="r" b="b"/>
                <a:pathLst>
                  <a:path w="152400" h="152400">
                    <a:moveTo>
                      <a:pt x="0" y="0"/>
                    </a:moveTo>
                    <a:lnTo>
                      <a:pt x="152400" y="0"/>
                    </a:lnTo>
                    <a:lnTo>
                      <a:pt x="152400" y="152400"/>
                    </a:lnTo>
                    <a:lnTo>
                      <a:pt x="0" y="152400"/>
                    </a:lnTo>
                    <a:close/>
                  </a:path>
                </a:pathLst>
              </a:custGeom>
              <a:solidFill>
                <a:srgbClr val="1480FD"/>
              </a:solidFill>
              <a:ln w="76200" cap="flat">
                <a:noFill/>
                <a:prstDash val="solid"/>
                <a:miter/>
              </a:ln>
            </p:spPr>
            <p:txBody>
              <a:bodyPr rtlCol="0" anchor="ctr"/>
              <a:lstStyle/>
              <a:p>
                <a:endParaRPr lang="en-US"/>
              </a:p>
            </p:txBody>
          </p:sp>
          <p:sp>
            <p:nvSpPr>
              <p:cNvPr id="435" name="任意多边形: 形状 434">
                <a:extLst>
                  <a:ext uri="{FF2B5EF4-FFF2-40B4-BE49-F238E27FC236}">
                    <a16:creationId xmlns:a16="http://schemas.microsoft.com/office/drawing/2014/main" id="{BC1A4EA4-3C4C-18B8-06C2-E3534772D553}"/>
                  </a:ext>
                </a:extLst>
              </p:cNvPr>
              <p:cNvSpPr/>
              <p:nvPr/>
            </p:nvSpPr>
            <p:spPr>
              <a:xfrm>
                <a:off x="13712293" y="3122413"/>
                <a:ext cx="152400" cy="152400"/>
              </a:xfrm>
              <a:custGeom>
                <a:avLst/>
                <a:gdLst>
                  <a:gd name="connsiteX0" fmla="*/ 0 w 152400"/>
                  <a:gd name="connsiteY0" fmla="*/ 0 h 152400"/>
                  <a:gd name="connsiteX1" fmla="*/ 152400 w 152400"/>
                  <a:gd name="connsiteY1" fmla="*/ 0 h 152400"/>
                  <a:gd name="connsiteX2" fmla="*/ 152400 w 152400"/>
                  <a:gd name="connsiteY2" fmla="*/ 152400 h 152400"/>
                  <a:gd name="connsiteX3" fmla="*/ 0 w 152400"/>
                  <a:gd name="connsiteY3" fmla="*/ 152400 h 152400"/>
                </a:gdLst>
                <a:ahLst/>
                <a:cxnLst>
                  <a:cxn ang="0">
                    <a:pos x="connsiteX0" y="connsiteY0"/>
                  </a:cxn>
                  <a:cxn ang="0">
                    <a:pos x="connsiteX1" y="connsiteY1"/>
                  </a:cxn>
                  <a:cxn ang="0">
                    <a:pos x="connsiteX2" y="connsiteY2"/>
                  </a:cxn>
                  <a:cxn ang="0">
                    <a:pos x="connsiteX3" y="connsiteY3"/>
                  </a:cxn>
                </a:cxnLst>
                <a:rect l="l" t="t" r="r" b="b"/>
                <a:pathLst>
                  <a:path w="152400" h="152400">
                    <a:moveTo>
                      <a:pt x="0" y="0"/>
                    </a:moveTo>
                    <a:lnTo>
                      <a:pt x="152400" y="0"/>
                    </a:lnTo>
                    <a:lnTo>
                      <a:pt x="152400" y="152400"/>
                    </a:lnTo>
                    <a:lnTo>
                      <a:pt x="0" y="152400"/>
                    </a:lnTo>
                    <a:close/>
                  </a:path>
                </a:pathLst>
              </a:custGeom>
              <a:solidFill>
                <a:srgbClr val="1480FD"/>
              </a:solidFill>
              <a:ln w="76200" cap="flat">
                <a:noFill/>
                <a:prstDash val="solid"/>
                <a:miter/>
              </a:ln>
            </p:spPr>
            <p:txBody>
              <a:bodyPr rtlCol="0" anchor="ctr"/>
              <a:lstStyle/>
              <a:p>
                <a:endParaRPr lang="en-US"/>
              </a:p>
            </p:txBody>
          </p:sp>
          <p:sp>
            <p:nvSpPr>
              <p:cNvPr id="436" name="任意多边形: 形状 435">
                <a:extLst>
                  <a:ext uri="{FF2B5EF4-FFF2-40B4-BE49-F238E27FC236}">
                    <a16:creationId xmlns:a16="http://schemas.microsoft.com/office/drawing/2014/main" id="{44523727-16CD-9825-C1D3-4B66F898EC73}"/>
                  </a:ext>
                </a:extLst>
              </p:cNvPr>
              <p:cNvSpPr/>
              <p:nvPr/>
            </p:nvSpPr>
            <p:spPr>
              <a:xfrm>
                <a:off x="14017093" y="3122413"/>
                <a:ext cx="152400" cy="152400"/>
              </a:xfrm>
              <a:custGeom>
                <a:avLst/>
                <a:gdLst>
                  <a:gd name="connsiteX0" fmla="*/ 0 w 152400"/>
                  <a:gd name="connsiteY0" fmla="*/ 0 h 152400"/>
                  <a:gd name="connsiteX1" fmla="*/ 152400 w 152400"/>
                  <a:gd name="connsiteY1" fmla="*/ 0 h 152400"/>
                  <a:gd name="connsiteX2" fmla="*/ 152400 w 152400"/>
                  <a:gd name="connsiteY2" fmla="*/ 152400 h 152400"/>
                  <a:gd name="connsiteX3" fmla="*/ 0 w 152400"/>
                  <a:gd name="connsiteY3" fmla="*/ 152400 h 152400"/>
                </a:gdLst>
                <a:ahLst/>
                <a:cxnLst>
                  <a:cxn ang="0">
                    <a:pos x="connsiteX0" y="connsiteY0"/>
                  </a:cxn>
                  <a:cxn ang="0">
                    <a:pos x="connsiteX1" y="connsiteY1"/>
                  </a:cxn>
                  <a:cxn ang="0">
                    <a:pos x="connsiteX2" y="connsiteY2"/>
                  </a:cxn>
                  <a:cxn ang="0">
                    <a:pos x="connsiteX3" y="connsiteY3"/>
                  </a:cxn>
                </a:cxnLst>
                <a:rect l="l" t="t" r="r" b="b"/>
                <a:pathLst>
                  <a:path w="152400" h="152400">
                    <a:moveTo>
                      <a:pt x="0" y="0"/>
                    </a:moveTo>
                    <a:lnTo>
                      <a:pt x="152400" y="0"/>
                    </a:lnTo>
                    <a:lnTo>
                      <a:pt x="152400" y="152400"/>
                    </a:lnTo>
                    <a:lnTo>
                      <a:pt x="0" y="152400"/>
                    </a:lnTo>
                    <a:close/>
                  </a:path>
                </a:pathLst>
              </a:custGeom>
              <a:solidFill>
                <a:srgbClr val="1480FD"/>
              </a:solidFill>
              <a:ln w="76200" cap="flat">
                <a:noFill/>
                <a:prstDash val="solid"/>
                <a:miter/>
              </a:ln>
            </p:spPr>
            <p:txBody>
              <a:bodyPr rtlCol="0" anchor="ctr"/>
              <a:lstStyle/>
              <a:p>
                <a:endParaRPr lang="en-US"/>
              </a:p>
            </p:txBody>
          </p:sp>
          <p:sp>
            <p:nvSpPr>
              <p:cNvPr id="437" name="任意多边形: 形状 436">
                <a:extLst>
                  <a:ext uri="{FF2B5EF4-FFF2-40B4-BE49-F238E27FC236}">
                    <a16:creationId xmlns:a16="http://schemas.microsoft.com/office/drawing/2014/main" id="{FE1A3C9F-9F27-158A-E276-8A3A7BA7811F}"/>
                  </a:ext>
                </a:extLst>
              </p:cNvPr>
              <p:cNvSpPr/>
              <p:nvPr/>
            </p:nvSpPr>
            <p:spPr>
              <a:xfrm>
                <a:off x="13407493" y="3122413"/>
                <a:ext cx="152400" cy="152400"/>
              </a:xfrm>
              <a:custGeom>
                <a:avLst/>
                <a:gdLst>
                  <a:gd name="connsiteX0" fmla="*/ 0 w 152400"/>
                  <a:gd name="connsiteY0" fmla="*/ 0 h 152400"/>
                  <a:gd name="connsiteX1" fmla="*/ 152400 w 152400"/>
                  <a:gd name="connsiteY1" fmla="*/ 0 h 152400"/>
                  <a:gd name="connsiteX2" fmla="*/ 152400 w 152400"/>
                  <a:gd name="connsiteY2" fmla="*/ 152400 h 152400"/>
                  <a:gd name="connsiteX3" fmla="*/ 0 w 152400"/>
                  <a:gd name="connsiteY3" fmla="*/ 152400 h 152400"/>
                </a:gdLst>
                <a:ahLst/>
                <a:cxnLst>
                  <a:cxn ang="0">
                    <a:pos x="connsiteX0" y="connsiteY0"/>
                  </a:cxn>
                  <a:cxn ang="0">
                    <a:pos x="connsiteX1" y="connsiteY1"/>
                  </a:cxn>
                  <a:cxn ang="0">
                    <a:pos x="connsiteX2" y="connsiteY2"/>
                  </a:cxn>
                  <a:cxn ang="0">
                    <a:pos x="connsiteX3" y="connsiteY3"/>
                  </a:cxn>
                </a:cxnLst>
                <a:rect l="l" t="t" r="r" b="b"/>
                <a:pathLst>
                  <a:path w="152400" h="152400">
                    <a:moveTo>
                      <a:pt x="0" y="0"/>
                    </a:moveTo>
                    <a:lnTo>
                      <a:pt x="152400" y="0"/>
                    </a:lnTo>
                    <a:lnTo>
                      <a:pt x="152400" y="152400"/>
                    </a:lnTo>
                    <a:lnTo>
                      <a:pt x="0" y="152400"/>
                    </a:lnTo>
                    <a:close/>
                  </a:path>
                </a:pathLst>
              </a:custGeom>
              <a:solidFill>
                <a:srgbClr val="1480FD"/>
              </a:solidFill>
              <a:ln w="76200" cap="flat">
                <a:noFill/>
                <a:prstDash val="solid"/>
                <a:miter/>
              </a:ln>
            </p:spPr>
            <p:txBody>
              <a:bodyPr rtlCol="0" anchor="ctr"/>
              <a:lstStyle/>
              <a:p>
                <a:endParaRPr lang="en-US"/>
              </a:p>
            </p:txBody>
          </p:sp>
          <p:sp>
            <p:nvSpPr>
              <p:cNvPr id="438" name="任意多边形: 形状 437">
                <a:extLst>
                  <a:ext uri="{FF2B5EF4-FFF2-40B4-BE49-F238E27FC236}">
                    <a16:creationId xmlns:a16="http://schemas.microsoft.com/office/drawing/2014/main" id="{0788324A-2F91-B150-B390-5A4666AB2502}"/>
                  </a:ext>
                </a:extLst>
              </p:cNvPr>
              <p:cNvSpPr/>
              <p:nvPr/>
            </p:nvSpPr>
            <p:spPr>
              <a:xfrm>
                <a:off x="13407493" y="1446013"/>
                <a:ext cx="1676400" cy="1219200"/>
              </a:xfrm>
              <a:custGeom>
                <a:avLst/>
                <a:gdLst>
                  <a:gd name="connsiteX0" fmla="*/ 1676400 w 1676400"/>
                  <a:gd name="connsiteY0" fmla="*/ 0 h 1219200"/>
                  <a:gd name="connsiteX1" fmla="*/ 0 w 1676400"/>
                  <a:gd name="connsiteY1" fmla="*/ 0 h 1219200"/>
                  <a:gd name="connsiteX2" fmla="*/ 0 w 1676400"/>
                  <a:gd name="connsiteY2" fmla="*/ 1219200 h 1219200"/>
                  <a:gd name="connsiteX3" fmla="*/ 1676400 w 1676400"/>
                  <a:gd name="connsiteY3" fmla="*/ 1219200 h 1219200"/>
                  <a:gd name="connsiteX4" fmla="*/ 1524000 w 1676400"/>
                  <a:gd name="connsiteY4" fmla="*/ 1066800 h 1219200"/>
                  <a:gd name="connsiteX5" fmla="*/ 152400 w 1676400"/>
                  <a:gd name="connsiteY5" fmla="*/ 1066800 h 1219200"/>
                  <a:gd name="connsiteX6" fmla="*/ 152400 w 1676400"/>
                  <a:gd name="connsiteY6" fmla="*/ 152400 h 1219200"/>
                  <a:gd name="connsiteX7" fmla="*/ 1524000 w 1676400"/>
                  <a:gd name="connsiteY7" fmla="*/ 152400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76400" h="1219200">
                    <a:moveTo>
                      <a:pt x="1676400" y="0"/>
                    </a:moveTo>
                    <a:lnTo>
                      <a:pt x="0" y="0"/>
                    </a:lnTo>
                    <a:lnTo>
                      <a:pt x="0" y="1219200"/>
                    </a:lnTo>
                    <a:lnTo>
                      <a:pt x="1676400" y="1219200"/>
                    </a:lnTo>
                    <a:close/>
                    <a:moveTo>
                      <a:pt x="1524000" y="1066800"/>
                    </a:moveTo>
                    <a:lnTo>
                      <a:pt x="152400" y="1066800"/>
                    </a:lnTo>
                    <a:lnTo>
                      <a:pt x="152400" y="152400"/>
                    </a:lnTo>
                    <a:lnTo>
                      <a:pt x="1524000" y="152400"/>
                    </a:lnTo>
                    <a:close/>
                  </a:path>
                </a:pathLst>
              </a:custGeom>
              <a:solidFill>
                <a:srgbClr val="1480FD"/>
              </a:solidFill>
              <a:ln w="76200" cap="flat">
                <a:noFill/>
                <a:prstDash val="solid"/>
                <a:miter/>
              </a:ln>
            </p:spPr>
            <p:txBody>
              <a:bodyPr rtlCol="0" anchor="ctr"/>
              <a:lstStyle/>
              <a:p>
                <a:endParaRPr lang="en-US"/>
              </a:p>
            </p:txBody>
          </p:sp>
          <p:sp>
            <p:nvSpPr>
              <p:cNvPr id="439" name="任意多边形: 形状 438">
                <a:extLst>
                  <a:ext uri="{FF2B5EF4-FFF2-40B4-BE49-F238E27FC236}">
                    <a16:creationId xmlns:a16="http://schemas.microsoft.com/office/drawing/2014/main" id="{B3D34103-E455-FF00-AD23-7CBEB5805D51}"/>
                  </a:ext>
                </a:extLst>
              </p:cNvPr>
              <p:cNvSpPr/>
              <p:nvPr/>
            </p:nvSpPr>
            <p:spPr>
              <a:xfrm>
                <a:off x="15236293" y="1446013"/>
                <a:ext cx="1371600" cy="1219200"/>
              </a:xfrm>
              <a:custGeom>
                <a:avLst/>
                <a:gdLst>
                  <a:gd name="connsiteX0" fmla="*/ 1371600 w 1371600"/>
                  <a:gd name="connsiteY0" fmla="*/ 0 h 1219200"/>
                  <a:gd name="connsiteX1" fmla="*/ 0 w 1371600"/>
                  <a:gd name="connsiteY1" fmla="*/ 0 h 1219200"/>
                  <a:gd name="connsiteX2" fmla="*/ 0 w 1371600"/>
                  <a:gd name="connsiteY2" fmla="*/ 1219200 h 1219200"/>
                  <a:gd name="connsiteX3" fmla="*/ 1371600 w 1371600"/>
                  <a:gd name="connsiteY3" fmla="*/ 1219200 h 1219200"/>
                  <a:gd name="connsiteX4" fmla="*/ 1219200 w 1371600"/>
                  <a:gd name="connsiteY4" fmla="*/ 1066800 h 1219200"/>
                  <a:gd name="connsiteX5" fmla="*/ 152400 w 1371600"/>
                  <a:gd name="connsiteY5" fmla="*/ 1066800 h 1219200"/>
                  <a:gd name="connsiteX6" fmla="*/ 152400 w 1371600"/>
                  <a:gd name="connsiteY6" fmla="*/ 152400 h 1219200"/>
                  <a:gd name="connsiteX7" fmla="*/ 1219200 w 1371600"/>
                  <a:gd name="connsiteY7" fmla="*/ 152400 h 121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71600" h="1219200">
                    <a:moveTo>
                      <a:pt x="1371600" y="0"/>
                    </a:moveTo>
                    <a:lnTo>
                      <a:pt x="0" y="0"/>
                    </a:lnTo>
                    <a:lnTo>
                      <a:pt x="0" y="1219200"/>
                    </a:lnTo>
                    <a:lnTo>
                      <a:pt x="1371600" y="1219200"/>
                    </a:lnTo>
                    <a:close/>
                    <a:moveTo>
                      <a:pt x="1219200" y="1066800"/>
                    </a:moveTo>
                    <a:lnTo>
                      <a:pt x="152400" y="1066800"/>
                    </a:lnTo>
                    <a:lnTo>
                      <a:pt x="152400" y="152400"/>
                    </a:lnTo>
                    <a:lnTo>
                      <a:pt x="1219200" y="152400"/>
                    </a:lnTo>
                    <a:close/>
                  </a:path>
                </a:pathLst>
              </a:custGeom>
              <a:solidFill>
                <a:srgbClr val="1480FD"/>
              </a:solidFill>
              <a:ln w="76200" cap="flat">
                <a:noFill/>
                <a:prstDash val="solid"/>
                <a:miter/>
              </a:ln>
            </p:spPr>
            <p:txBody>
              <a:bodyPr rtlCol="0" anchor="ctr"/>
              <a:lstStyle/>
              <a:p>
                <a:endParaRPr lang="en-US"/>
              </a:p>
            </p:txBody>
          </p:sp>
          <p:sp>
            <p:nvSpPr>
              <p:cNvPr id="440" name="任意多边形: 形状 439">
                <a:extLst>
                  <a:ext uri="{FF2B5EF4-FFF2-40B4-BE49-F238E27FC236}">
                    <a16:creationId xmlns:a16="http://schemas.microsoft.com/office/drawing/2014/main" id="{BD667548-8730-4DDC-6BB6-3590FACF0890}"/>
                  </a:ext>
                </a:extLst>
              </p:cNvPr>
              <p:cNvSpPr/>
              <p:nvPr/>
            </p:nvSpPr>
            <p:spPr>
              <a:xfrm>
                <a:off x="13712293" y="1750813"/>
                <a:ext cx="1066800" cy="685800"/>
              </a:xfrm>
              <a:custGeom>
                <a:avLst/>
                <a:gdLst>
                  <a:gd name="connsiteX0" fmla="*/ 1066800 w 1066800"/>
                  <a:gd name="connsiteY0" fmla="*/ 152400 h 685800"/>
                  <a:gd name="connsiteX1" fmla="*/ 914400 w 1066800"/>
                  <a:gd name="connsiteY1" fmla="*/ 152400 h 685800"/>
                  <a:gd name="connsiteX2" fmla="*/ 914400 w 1066800"/>
                  <a:gd name="connsiteY2" fmla="*/ 533400 h 685800"/>
                  <a:gd name="connsiteX3" fmla="*/ 762000 w 1066800"/>
                  <a:gd name="connsiteY3" fmla="*/ 533400 h 685800"/>
                  <a:gd name="connsiteX4" fmla="*/ 762000 w 1066800"/>
                  <a:gd name="connsiteY4" fmla="*/ 304800 h 685800"/>
                  <a:gd name="connsiteX5" fmla="*/ 609600 w 1066800"/>
                  <a:gd name="connsiteY5" fmla="*/ 304800 h 685800"/>
                  <a:gd name="connsiteX6" fmla="*/ 609600 w 1066800"/>
                  <a:gd name="connsiteY6" fmla="*/ 533400 h 685800"/>
                  <a:gd name="connsiteX7" fmla="*/ 457200 w 1066800"/>
                  <a:gd name="connsiteY7" fmla="*/ 533400 h 685800"/>
                  <a:gd name="connsiteX8" fmla="*/ 457200 w 1066800"/>
                  <a:gd name="connsiteY8" fmla="*/ 152400 h 685800"/>
                  <a:gd name="connsiteX9" fmla="*/ 304800 w 1066800"/>
                  <a:gd name="connsiteY9" fmla="*/ 152400 h 685800"/>
                  <a:gd name="connsiteX10" fmla="*/ 304800 w 1066800"/>
                  <a:gd name="connsiteY10" fmla="*/ 533400 h 685800"/>
                  <a:gd name="connsiteX11" fmla="*/ 152400 w 1066800"/>
                  <a:gd name="connsiteY11" fmla="*/ 533400 h 685800"/>
                  <a:gd name="connsiteX12" fmla="*/ 152400 w 1066800"/>
                  <a:gd name="connsiteY12" fmla="*/ 0 h 685800"/>
                  <a:gd name="connsiteX13" fmla="*/ 0 w 1066800"/>
                  <a:gd name="connsiteY13" fmla="*/ 0 h 685800"/>
                  <a:gd name="connsiteX14" fmla="*/ 0 w 1066800"/>
                  <a:gd name="connsiteY14" fmla="*/ 685800 h 685800"/>
                  <a:gd name="connsiteX15" fmla="*/ 1066800 w 1066800"/>
                  <a:gd name="connsiteY15" fmla="*/ 68580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66800" h="685800">
                    <a:moveTo>
                      <a:pt x="1066800" y="152400"/>
                    </a:moveTo>
                    <a:lnTo>
                      <a:pt x="914400" y="152400"/>
                    </a:lnTo>
                    <a:lnTo>
                      <a:pt x="914400" y="533400"/>
                    </a:lnTo>
                    <a:lnTo>
                      <a:pt x="762000" y="533400"/>
                    </a:lnTo>
                    <a:lnTo>
                      <a:pt x="762000" y="304800"/>
                    </a:lnTo>
                    <a:lnTo>
                      <a:pt x="609600" y="304800"/>
                    </a:lnTo>
                    <a:lnTo>
                      <a:pt x="609600" y="533400"/>
                    </a:lnTo>
                    <a:lnTo>
                      <a:pt x="457200" y="533400"/>
                    </a:lnTo>
                    <a:lnTo>
                      <a:pt x="457200" y="152400"/>
                    </a:lnTo>
                    <a:lnTo>
                      <a:pt x="304800" y="152400"/>
                    </a:lnTo>
                    <a:lnTo>
                      <a:pt x="304800" y="533400"/>
                    </a:lnTo>
                    <a:lnTo>
                      <a:pt x="152400" y="533400"/>
                    </a:lnTo>
                    <a:lnTo>
                      <a:pt x="152400" y="0"/>
                    </a:lnTo>
                    <a:lnTo>
                      <a:pt x="0" y="0"/>
                    </a:lnTo>
                    <a:lnTo>
                      <a:pt x="0" y="685800"/>
                    </a:lnTo>
                    <a:lnTo>
                      <a:pt x="1066800" y="685800"/>
                    </a:lnTo>
                    <a:close/>
                  </a:path>
                </a:pathLst>
              </a:custGeom>
              <a:solidFill>
                <a:srgbClr val="000000"/>
              </a:solidFill>
              <a:ln w="76200" cap="flat">
                <a:noFill/>
                <a:prstDash val="solid"/>
                <a:miter/>
              </a:ln>
            </p:spPr>
            <p:txBody>
              <a:bodyPr rtlCol="0" anchor="ctr"/>
              <a:lstStyle/>
              <a:p>
                <a:endParaRPr lang="en-US"/>
              </a:p>
            </p:txBody>
          </p:sp>
          <p:sp>
            <p:nvSpPr>
              <p:cNvPr id="441" name="任意多边形: 形状 440">
                <a:extLst>
                  <a:ext uri="{FF2B5EF4-FFF2-40B4-BE49-F238E27FC236}">
                    <a16:creationId xmlns:a16="http://schemas.microsoft.com/office/drawing/2014/main" id="{49E5DDA3-C82B-F00F-6AEC-A4613F6794D5}"/>
                  </a:ext>
                </a:extLst>
              </p:cNvPr>
              <p:cNvSpPr/>
              <p:nvPr/>
            </p:nvSpPr>
            <p:spPr>
              <a:xfrm>
                <a:off x="15541093" y="1750813"/>
                <a:ext cx="762000" cy="152400"/>
              </a:xfrm>
              <a:custGeom>
                <a:avLst/>
                <a:gdLst>
                  <a:gd name="connsiteX0" fmla="*/ 0 w 762000"/>
                  <a:gd name="connsiteY0" fmla="*/ 0 h 152400"/>
                  <a:gd name="connsiteX1" fmla="*/ 762000 w 762000"/>
                  <a:gd name="connsiteY1" fmla="*/ 0 h 152400"/>
                  <a:gd name="connsiteX2" fmla="*/ 762000 w 762000"/>
                  <a:gd name="connsiteY2" fmla="*/ 152400 h 152400"/>
                  <a:gd name="connsiteX3" fmla="*/ 0 w 762000"/>
                  <a:gd name="connsiteY3" fmla="*/ 152400 h 152400"/>
                </a:gdLst>
                <a:ahLst/>
                <a:cxnLst>
                  <a:cxn ang="0">
                    <a:pos x="connsiteX0" y="connsiteY0"/>
                  </a:cxn>
                  <a:cxn ang="0">
                    <a:pos x="connsiteX1" y="connsiteY1"/>
                  </a:cxn>
                  <a:cxn ang="0">
                    <a:pos x="connsiteX2" y="connsiteY2"/>
                  </a:cxn>
                  <a:cxn ang="0">
                    <a:pos x="connsiteX3" y="connsiteY3"/>
                  </a:cxn>
                </a:cxnLst>
                <a:rect l="l" t="t" r="r" b="b"/>
                <a:pathLst>
                  <a:path w="762000" h="152400">
                    <a:moveTo>
                      <a:pt x="0" y="0"/>
                    </a:moveTo>
                    <a:lnTo>
                      <a:pt x="762000" y="0"/>
                    </a:lnTo>
                    <a:lnTo>
                      <a:pt x="762000" y="152400"/>
                    </a:lnTo>
                    <a:lnTo>
                      <a:pt x="0" y="152400"/>
                    </a:lnTo>
                    <a:close/>
                  </a:path>
                </a:pathLst>
              </a:custGeom>
              <a:solidFill>
                <a:srgbClr val="000000"/>
              </a:solidFill>
              <a:ln w="76200" cap="flat">
                <a:noFill/>
                <a:prstDash val="solid"/>
                <a:miter/>
              </a:ln>
            </p:spPr>
            <p:txBody>
              <a:bodyPr rtlCol="0" anchor="ctr"/>
              <a:lstStyle/>
              <a:p>
                <a:endParaRPr lang="en-US"/>
              </a:p>
            </p:txBody>
          </p:sp>
          <p:sp>
            <p:nvSpPr>
              <p:cNvPr id="442" name="任意多边形: 形状 441">
                <a:extLst>
                  <a:ext uri="{FF2B5EF4-FFF2-40B4-BE49-F238E27FC236}">
                    <a16:creationId xmlns:a16="http://schemas.microsoft.com/office/drawing/2014/main" id="{F2EA94B1-68CC-B230-8110-07971E6580D9}"/>
                  </a:ext>
                </a:extLst>
              </p:cNvPr>
              <p:cNvSpPr/>
              <p:nvPr/>
            </p:nvSpPr>
            <p:spPr>
              <a:xfrm>
                <a:off x="15541093" y="2055613"/>
                <a:ext cx="762000" cy="152400"/>
              </a:xfrm>
              <a:custGeom>
                <a:avLst/>
                <a:gdLst>
                  <a:gd name="connsiteX0" fmla="*/ 0 w 762000"/>
                  <a:gd name="connsiteY0" fmla="*/ 0 h 152400"/>
                  <a:gd name="connsiteX1" fmla="*/ 762000 w 762000"/>
                  <a:gd name="connsiteY1" fmla="*/ 0 h 152400"/>
                  <a:gd name="connsiteX2" fmla="*/ 762000 w 762000"/>
                  <a:gd name="connsiteY2" fmla="*/ 152400 h 152400"/>
                  <a:gd name="connsiteX3" fmla="*/ 0 w 762000"/>
                  <a:gd name="connsiteY3" fmla="*/ 152400 h 152400"/>
                </a:gdLst>
                <a:ahLst/>
                <a:cxnLst>
                  <a:cxn ang="0">
                    <a:pos x="connsiteX0" y="connsiteY0"/>
                  </a:cxn>
                  <a:cxn ang="0">
                    <a:pos x="connsiteX1" y="connsiteY1"/>
                  </a:cxn>
                  <a:cxn ang="0">
                    <a:pos x="connsiteX2" y="connsiteY2"/>
                  </a:cxn>
                  <a:cxn ang="0">
                    <a:pos x="connsiteX3" y="connsiteY3"/>
                  </a:cxn>
                </a:cxnLst>
                <a:rect l="l" t="t" r="r" b="b"/>
                <a:pathLst>
                  <a:path w="762000" h="152400">
                    <a:moveTo>
                      <a:pt x="0" y="0"/>
                    </a:moveTo>
                    <a:lnTo>
                      <a:pt x="762000" y="0"/>
                    </a:lnTo>
                    <a:lnTo>
                      <a:pt x="762000" y="152400"/>
                    </a:lnTo>
                    <a:lnTo>
                      <a:pt x="0" y="152400"/>
                    </a:lnTo>
                    <a:close/>
                  </a:path>
                </a:pathLst>
              </a:custGeom>
              <a:solidFill>
                <a:srgbClr val="000000"/>
              </a:solidFill>
              <a:ln w="76200" cap="flat">
                <a:noFill/>
                <a:prstDash val="solid"/>
                <a:miter/>
              </a:ln>
            </p:spPr>
            <p:txBody>
              <a:bodyPr rtlCol="0" anchor="ctr"/>
              <a:lstStyle/>
              <a:p>
                <a:endParaRPr lang="en-US"/>
              </a:p>
            </p:txBody>
          </p:sp>
        </p:grpSp>
      </p:grpSp>
      <p:grpSp>
        <p:nvGrpSpPr>
          <p:cNvPr id="458" name="组合 457">
            <a:extLst>
              <a:ext uri="{FF2B5EF4-FFF2-40B4-BE49-F238E27FC236}">
                <a16:creationId xmlns:a16="http://schemas.microsoft.com/office/drawing/2014/main" id="{FDDE9A35-1397-EE15-707B-19CFA91C8535}"/>
              </a:ext>
            </a:extLst>
          </p:cNvPr>
          <p:cNvGrpSpPr/>
          <p:nvPr/>
        </p:nvGrpSpPr>
        <p:grpSpPr>
          <a:xfrm>
            <a:off x="8281098" y="5164444"/>
            <a:ext cx="3121568" cy="1105296"/>
            <a:chOff x="8281098" y="5164444"/>
            <a:chExt cx="3121568" cy="1105296"/>
          </a:xfrm>
        </p:grpSpPr>
        <p:sp>
          <p:nvSpPr>
            <p:cNvPr id="359" name="矩形: 圆角 358">
              <a:extLst>
                <a:ext uri="{FF2B5EF4-FFF2-40B4-BE49-F238E27FC236}">
                  <a16:creationId xmlns:a16="http://schemas.microsoft.com/office/drawing/2014/main" id="{AA69B727-499F-AF4D-5F3E-28DFA5B9C60C}"/>
                </a:ext>
              </a:extLst>
            </p:cNvPr>
            <p:cNvSpPr/>
            <p:nvPr/>
          </p:nvSpPr>
          <p:spPr>
            <a:xfrm>
              <a:off x="8281098" y="5164444"/>
              <a:ext cx="3121568" cy="1105296"/>
            </a:xfrm>
            <a:prstGeom prst="roundRect">
              <a:avLst>
                <a:gd name="adj" fmla="val 6297"/>
              </a:avLst>
            </a:prstGeom>
            <a:solidFill>
              <a:schemeClr val="bg1"/>
            </a:solidFill>
            <a:ln>
              <a:solidFill>
                <a:srgbClr val="1480FD"/>
              </a:solidFill>
              <a:prstDash val="solid"/>
            </a:ln>
            <a:effectLst>
              <a:outerShdw blurRad="63500" algn="ctr" rotWithShape="0">
                <a:srgbClr val="1480FD">
                  <a:alpha val="3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0" name="文本框 359">
              <a:extLst>
                <a:ext uri="{FF2B5EF4-FFF2-40B4-BE49-F238E27FC236}">
                  <a16:creationId xmlns:a16="http://schemas.microsoft.com/office/drawing/2014/main" id="{EF90F95E-F4F4-2F5C-DE43-1E5F530D93C1}"/>
                </a:ext>
              </a:extLst>
            </p:cNvPr>
            <p:cNvSpPr txBox="1"/>
            <p:nvPr/>
          </p:nvSpPr>
          <p:spPr>
            <a:xfrm>
              <a:off x="8386104" y="5764328"/>
              <a:ext cx="2911556" cy="40011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prstClr val="black"/>
                  </a:solidFill>
                  <a:effectLst/>
                  <a:uLnTx/>
                  <a:uFillTx/>
                  <a:latin typeface="+mn-ea"/>
                  <a:cs typeface="+mn-ea"/>
                  <a:sym typeface="+mn-lt"/>
                </a:rPr>
                <a:t>医疗信息共享平台</a:t>
              </a:r>
              <a:endParaRPr kumimoji="0" lang="en-US" altLang="zh-CN" sz="2000" b="0" i="0" u="none" strike="noStrike" kern="0" cap="none" spc="0" normalizeH="0" baseline="0" noProof="0" dirty="0">
                <a:ln>
                  <a:noFill/>
                </a:ln>
                <a:solidFill>
                  <a:prstClr val="black"/>
                </a:solidFill>
                <a:effectLst/>
                <a:uLnTx/>
                <a:uFillTx/>
                <a:latin typeface="+mn-ea"/>
                <a:cs typeface="+mn-ea"/>
                <a:sym typeface="+mn-lt"/>
              </a:endParaRPr>
            </a:p>
          </p:txBody>
        </p:sp>
        <p:grpSp>
          <p:nvGrpSpPr>
            <p:cNvPr id="449" name="组合 448">
              <a:extLst>
                <a:ext uri="{FF2B5EF4-FFF2-40B4-BE49-F238E27FC236}">
                  <a16:creationId xmlns:a16="http://schemas.microsoft.com/office/drawing/2014/main" id="{17398C9A-3973-82CC-3A87-DCAB96765E84}"/>
                </a:ext>
              </a:extLst>
            </p:cNvPr>
            <p:cNvGrpSpPr>
              <a:grpSpLocks/>
            </p:cNvGrpSpPr>
            <p:nvPr/>
          </p:nvGrpSpPr>
          <p:grpSpPr>
            <a:xfrm>
              <a:off x="9544419" y="5230074"/>
              <a:ext cx="468624" cy="468624"/>
              <a:chOff x="12148903" y="689425"/>
              <a:chExt cx="4724323" cy="4724400"/>
            </a:xfrm>
          </p:grpSpPr>
          <p:sp>
            <p:nvSpPr>
              <p:cNvPr id="447" name="任意多边形: 形状 446">
                <a:extLst>
                  <a:ext uri="{FF2B5EF4-FFF2-40B4-BE49-F238E27FC236}">
                    <a16:creationId xmlns:a16="http://schemas.microsoft.com/office/drawing/2014/main" id="{4310A8FC-2565-E711-8527-34DB3CB395DE}"/>
                  </a:ext>
                </a:extLst>
              </p:cNvPr>
              <p:cNvSpPr/>
              <p:nvPr/>
            </p:nvSpPr>
            <p:spPr>
              <a:xfrm>
                <a:off x="13825227" y="2518225"/>
                <a:ext cx="1371600" cy="1066800"/>
              </a:xfrm>
              <a:custGeom>
                <a:avLst/>
                <a:gdLst>
                  <a:gd name="connsiteX0" fmla="*/ 1371600 w 1371600"/>
                  <a:gd name="connsiteY0" fmla="*/ 0 h 1066800"/>
                  <a:gd name="connsiteX1" fmla="*/ 806653 w 1371600"/>
                  <a:gd name="connsiteY1" fmla="*/ 0 h 1066800"/>
                  <a:gd name="connsiteX2" fmla="*/ 654253 w 1371600"/>
                  <a:gd name="connsiteY2" fmla="*/ 152400 h 1066800"/>
                  <a:gd name="connsiteX3" fmla="*/ 0 w 1371600"/>
                  <a:gd name="connsiteY3" fmla="*/ 152400 h 1066800"/>
                  <a:gd name="connsiteX4" fmla="*/ 0 w 1371600"/>
                  <a:gd name="connsiteY4" fmla="*/ 1066800 h 1066800"/>
                  <a:gd name="connsiteX5" fmla="*/ 1371600 w 1371600"/>
                  <a:gd name="connsiteY5" fmla="*/ 1066800 h 1066800"/>
                  <a:gd name="connsiteX6" fmla="*/ 1219200 w 1371600"/>
                  <a:gd name="connsiteY6" fmla="*/ 914400 h 1066800"/>
                  <a:gd name="connsiteX7" fmla="*/ 152400 w 1371600"/>
                  <a:gd name="connsiteY7" fmla="*/ 914400 h 1066800"/>
                  <a:gd name="connsiteX8" fmla="*/ 152400 w 1371600"/>
                  <a:gd name="connsiteY8" fmla="*/ 609600 h 1066800"/>
                  <a:gd name="connsiteX9" fmla="*/ 1219200 w 1371600"/>
                  <a:gd name="connsiteY9" fmla="*/ 609600 h 1066800"/>
                  <a:gd name="connsiteX10" fmla="*/ 1219200 w 1371600"/>
                  <a:gd name="connsiteY10" fmla="*/ 457200 h 1066800"/>
                  <a:gd name="connsiteX11" fmla="*/ 152400 w 1371600"/>
                  <a:gd name="connsiteY11" fmla="*/ 457200 h 1066800"/>
                  <a:gd name="connsiteX12" fmla="*/ 152400 w 1371600"/>
                  <a:gd name="connsiteY12" fmla="*/ 304800 h 1066800"/>
                  <a:gd name="connsiteX13" fmla="*/ 717347 w 1371600"/>
                  <a:gd name="connsiteY13" fmla="*/ 304800 h 1066800"/>
                  <a:gd name="connsiteX14" fmla="*/ 869747 w 1371600"/>
                  <a:gd name="connsiteY14" fmla="*/ 152400 h 1066800"/>
                  <a:gd name="connsiteX15" fmla="*/ 1219200 w 1371600"/>
                  <a:gd name="connsiteY15" fmla="*/ 152400 h 106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71600" h="1066800">
                    <a:moveTo>
                      <a:pt x="1371600" y="0"/>
                    </a:moveTo>
                    <a:lnTo>
                      <a:pt x="806653" y="0"/>
                    </a:lnTo>
                    <a:lnTo>
                      <a:pt x="654253" y="152400"/>
                    </a:lnTo>
                    <a:lnTo>
                      <a:pt x="0" y="152400"/>
                    </a:lnTo>
                    <a:lnTo>
                      <a:pt x="0" y="1066800"/>
                    </a:lnTo>
                    <a:lnTo>
                      <a:pt x="1371600" y="1066800"/>
                    </a:lnTo>
                    <a:close/>
                    <a:moveTo>
                      <a:pt x="1219200" y="914400"/>
                    </a:moveTo>
                    <a:lnTo>
                      <a:pt x="152400" y="914400"/>
                    </a:lnTo>
                    <a:lnTo>
                      <a:pt x="152400" y="609600"/>
                    </a:lnTo>
                    <a:lnTo>
                      <a:pt x="1219200" y="609600"/>
                    </a:lnTo>
                    <a:close/>
                    <a:moveTo>
                      <a:pt x="1219200" y="457200"/>
                    </a:moveTo>
                    <a:lnTo>
                      <a:pt x="152400" y="457200"/>
                    </a:lnTo>
                    <a:lnTo>
                      <a:pt x="152400" y="304800"/>
                    </a:lnTo>
                    <a:lnTo>
                      <a:pt x="717347" y="304800"/>
                    </a:lnTo>
                    <a:lnTo>
                      <a:pt x="869747" y="152400"/>
                    </a:lnTo>
                    <a:lnTo>
                      <a:pt x="1219200" y="152400"/>
                    </a:lnTo>
                    <a:close/>
                  </a:path>
                </a:pathLst>
              </a:custGeom>
              <a:solidFill>
                <a:srgbClr val="1480FD"/>
              </a:solidFill>
              <a:ln w="76200" cap="flat">
                <a:noFill/>
                <a:prstDash val="solid"/>
                <a:miter/>
              </a:ln>
            </p:spPr>
            <p:txBody>
              <a:bodyPr rtlCol="0" anchor="ctr"/>
              <a:lstStyle/>
              <a:p>
                <a:endParaRPr lang="en-US"/>
              </a:p>
            </p:txBody>
          </p:sp>
          <p:sp>
            <p:nvSpPr>
              <p:cNvPr id="448" name="任意多边形: 形状 447">
                <a:extLst>
                  <a:ext uri="{FF2B5EF4-FFF2-40B4-BE49-F238E27FC236}">
                    <a16:creationId xmlns:a16="http://schemas.microsoft.com/office/drawing/2014/main" id="{1DF0E961-185C-C09A-A2D8-541130B929D0}"/>
                  </a:ext>
                </a:extLst>
              </p:cNvPr>
              <p:cNvSpPr/>
              <p:nvPr/>
            </p:nvSpPr>
            <p:spPr>
              <a:xfrm>
                <a:off x="12148903" y="689425"/>
                <a:ext cx="4724323" cy="4724400"/>
              </a:xfrm>
              <a:custGeom>
                <a:avLst/>
                <a:gdLst>
                  <a:gd name="connsiteX0" fmla="*/ 2362124 w 4724323"/>
                  <a:gd name="connsiteY0" fmla="*/ 4267200 h 4724400"/>
                  <a:gd name="connsiteX1" fmla="*/ 4189781 w 4724323"/>
                  <a:gd name="connsiteY1" fmla="*/ 2895600 h 4724400"/>
                  <a:gd name="connsiteX2" fmla="*/ 4724324 w 4724323"/>
                  <a:gd name="connsiteY2" fmla="*/ 2895600 h 4724400"/>
                  <a:gd name="connsiteX3" fmla="*/ 4724324 w 4724323"/>
                  <a:gd name="connsiteY3" fmla="*/ 1828800 h 4724400"/>
                  <a:gd name="connsiteX4" fmla="*/ 4189857 w 4724323"/>
                  <a:gd name="connsiteY4" fmla="*/ 1828800 h 4724400"/>
                  <a:gd name="connsiteX5" fmla="*/ 4014521 w 4724323"/>
                  <a:gd name="connsiteY5" fmla="*/ 1413586 h 4724400"/>
                  <a:gd name="connsiteX6" fmla="*/ 4571924 w 4724323"/>
                  <a:gd name="connsiteY6" fmla="*/ 1636547 h 4724400"/>
                  <a:gd name="connsiteX7" fmla="*/ 4571924 w 4724323"/>
                  <a:gd name="connsiteY7" fmla="*/ 1008431 h 4724400"/>
                  <a:gd name="connsiteX8" fmla="*/ 4341114 w 4724323"/>
                  <a:gd name="connsiteY8" fmla="*/ 1146886 h 4724400"/>
                  <a:gd name="connsiteX9" fmla="*/ 2362124 w 4724323"/>
                  <a:gd name="connsiteY9" fmla="*/ 0 h 4724400"/>
                  <a:gd name="connsiteX10" fmla="*/ 163982 w 4724323"/>
                  <a:gd name="connsiteY10" fmla="*/ 1495501 h 4724400"/>
                  <a:gd name="connsiteX11" fmla="*/ 305714 w 4724323"/>
                  <a:gd name="connsiteY11" fmla="*/ 1551432 h 4724400"/>
                  <a:gd name="connsiteX12" fmla="*/ 2362124 w 4724323"/>
                  <a:gd name="connsiteY12" fmla="*/ 152400 h 4724400"/>
                  <a:gd name="connsiteX13" fmla="*/ 4210431 w 4724323"/>
                  <a:gd name="connsiteY13" fmla="*/ 1225296 h 4724400"/>
                  <a:gd name="connsiteX14" fmla="*/ 3984269 w 4724323"/>
                  <a:gd name="connsiteY14" fmla="*/ 1361008 h 4724400"/>
                  <a:gd name="connsiteX15" fmla="*/ 2362124 w 4724323"/>
                  <a:gd name="connsiteY15" fmla="*/ 457200 h 4724400"/>
                  <a:gd name="connsiteX16" fmla="*/ 497053 w 4724323"/>
                  <a:gd name="connsiteY16" fmla="*/ 1981200 h 4724400"/>
                  <a:gd name="connsiteX17" fmla="*/ 0 w 4724323"/>
                  <a:gd name="connsiteY17" fmla="*/ 1981200 h 4724400"/>
                  <a:gd name="connsiteX18" fmla="*/ 0 w 4724323"/>
                  <a:gd name="connsiteY18" fmla="*/ 2895600 h 4724400"/>
                  <a:gd name="connsiteX19" fmla="*/ 534543 w 4724323"/>
                  <a:gd name="connsiteY19" fmla="*/ 2895600 h 4724400"/>
                  <a:gd name="connsiteX20" fmla="*/ 710641 w 4724323"/>
                  <a:gd name="connsiteY20" fmla="*/ 3311195 h 4724400"/>
                  <a:gd name="connsiteX21" fmla="*/ 152324 w 4724323"/>
                  <a:gd name="connsiteY21" fmla="*/ 3087853 h 4724400"/>
                  <a:gd name="connsiteX22" fmla="*/ 152324 w 4724323"/>
                  <a:gd name="connsiteY22" fmla="*/ 3715969 h 4724400"/>
                  <a:gd name="connsiteX23" fmla="*/ 383134 w 4724323"/>
                  <a:gd name="connsiteY23" fmla="*/ 3577514 h 4724400"/>
                  <a:gd name="connsiteX24" fmla="*/ 2362124 w 4724323"/>
                  <a:gd name="connsiteY24" fmla="*/ 4724400 h 4724400"/>
                  <a:gd name="connsiteX25" fmla="*/ 4560265 w 4724323"/>
                  <a:gd name="connsiteY25" fmla="*/ 3228899 h 4724400"/>
                  <a:gd name="connsiteX26" fmla="*/ 4418533 w 4724323"/>
                  <a:gd name="connsiteY26" fmla="*/ 3172968 h 4724400"/>
                  <a:gd name="connsiteX27" fmla="*/ 2362124 w 4724323"/>
                  <a:gd name="connsiteY27" fmla="*/ 4572000 h 4724400"/>
                  <a:gd name="connsiteX28" fmla="*/ 513817 w 4724323"/>
                  <a:gd name="connsiteY28" fmla="*/ 3499104 h 4724400"/>
                  <a:gd name="connsiteX29" fmla="*/ 741655 w 4724323"/>
                  <a:gd name="connsiteY29" fmla="*/ 3362401 h 4724400"/>
                  <a:gd name="connsiteX30" fmla="*/ 2362124 w 4724323"/>
                  <a:gd name="connsiteY30" fmla="*/ 4267200 h 4724400"/>
                  <a:gd name="connsiteX31" fmla="*/ 4419524 w 4724323"/>
                  <a:gd name="connsiteY31" fmla="*/ 1277569 h 4724400"/>
                  <a:gd name="connsiteX32" fmla="*/ 4419524 w 4724323"/>
                  <a:gd name="connsiteY32" fmla="*/ 1411453 h 4724400"/>
                  <a:gd name="connsiteX33" fmla="*/ 4285641 w 4724323"/>
                  <a:gd name="connsiteY33" fmla="*/ 1357884 h 4724400"/>
                  <a:gd name="connsiteX34" fmla="*/ 304724 w 4724323"/>
                  <a:gd name="connsiteY34" fmla="*/ 3446831 h 4724400"/>
                  <a:gd name="connsiteX35" fmla="*/ 304724 w 4724323"/>
                  <a:gd name="connsiteY35" fmla="*/ 3312948 h 4724400"/>
                  <a:gd name="connsiteX36" fmla="*/ 438607 w 4724323"/>
                  <a:gd name="connsiteY36" fmla="*/ 3366516 h 4724400"/>
                  <a:gd name="connsiteX37" fmla="*/ 822427 w 4724323"/>
                  <a:gd name="connsiteY37" fmla="*/ 3200400 h 4724400"/>
                  <a:gd name="connsiteX38" fmla="*/ 1539392 w 4724323"/>
                  <a:gd name="connsiteY38" fmla="*/ 3200400 h 4724400"/>
                  <a:gd name="connsiteX39" fmla="*/ 1944777 w 4724323"/>
                  <a:gd name="connsiteY39" fmla="*/ 4063975 h 4724400"/>
                  <a:gd name="connsiteX40" fmla="*/ 822427 w 4724323"/>
                  <a:gd name="connsiteY40" fmla="*/ 3200400 h 4724400"/>
                  <a:gd name="connsiteX41" fmla="*/ 2362124 w 4724323"/>
                  <a:gd name="connsiteY41" fmla="*/ 4114800 h 4724400"/>
                  <a:gd name="connsiteX42" fmla="*/ 1695679 w 4724323"/>
                  <a:gd name="connsiteY42" fmla="*/ 3200400 h 4724400"/>
                  <a:gd name="connsiteX43" fmla="*/ 3028569 w 4724323"/>
                  <a:gd name="connsiteY43" fmla="*/ 3200400 h 4724400"/>
                  <a:gd name="connsiteX44" fmla="*/ 2362124 w 4724323"/>
                  <a:gd name="connsiteY44" fmla="*/ 4114800 h 4724400"/>
                  <a:gd name="connsiteX45" fmla="*/ 2779471 w 4724323"/>
                  <a:gd name="connsiteY45" fmla="*/ 4063975 h 4724400"/>
                  <a:gd name="connsiteX46" fmla="*/ 3184855 w 4724323"/>
                  <a:gd name="connsiteY46" fmla="*/ 3200400 h 4724400"/>
                  <a:gd name="connsiteX47" fmla="*/ 3901821 w 4724323"/>
                  <a:gd name="connsiteY47" fmla="*/ 3200400 h 4724400"/>
                  <a:gd name="connsiteX48" fmla="*/ 2779471 w 4724323"/>
                  <a:gd name="connsiteY48" fmla="*/ 4063975 h 4724400"/>
                  <a:gd name="connsiteX49" fmla="*/ 4571924 w 4724323"/>
                  <a:gd name="connsiteY49" fmla="*/ 2743200 h 4724400"/>
                  <a:gd name="connsiteX50" fmla="*/ 3505124 w 4724323"/>
                  <a:gd name="connsiteY50" fmla="*/ 2743200 h 4724400"/>
                  <a:gd name="connsiteX51" fmla="*/ 3505124 w 4724323"/>
                  <a:gd name="connsiteY51" fmla="*/ 2438400 h 4724400"/>
                  <a:gd name="connsiteX52" fmla="*/ 4571924 w 4724323"/>
                  <a:gd name="connsiteY52" fmla="*/ 2438400 h 4724400"/>
                  <a:gd name="connsiteX53" fmla="*/ 4222471 w 4724323"/>
                  <a:gd name="connsiteY53" fmla="*/ 1981200 h 4724400"/>
                  <a:gd name="connsiteX54" fmla="*/ 4571924 w 4724323"/>
                  <a:gd name="connsiteY54" fmla="*/ 1981200 h 4724400"/>
                  <a:gd name="connsiteX55" fmla="*/ 4571924 w 4724323"/>
                  <a:gd name="connsiteY55" fmla="*/ 2286000 h 4724400"/>
                  <a:gd name="connsiteX56" fmla="*/ 3505124 w 4724323"/>
                  <a:gd name="connsiteY56" fmla="*/ 2286000 h 4724400"/>
                  <a:gd name="connsiteX57" fmla="*/ 3505124 w 4724323"/>
                  <a:gd name="connsiteY57" fmla="*/ 2133600 h 4724400"/>
                  <a:gd name="connsiteX58" fmla="*/ 4070071 w 4724323"/>
                  <a:gd name="connsiteY58" fmla="*/ 2133600 h 4724400"/>
                  <a:gd name="connsiteX59" fmla="*/ 3902278 w 4724323"/>
                  <a:gd name="connsiteY59" fmla="*/ 1524000 h 4724400"/>
                  <a:gd name="connsiteX60" fmla="*/ 3184855 w 4724323"/>
                  <a:gd name="connsiteY60" fmla="*/ 1524000 h 4724400"/>
                  <a:gd name="connsiteX61" fmla="*/ 2778938 w 4724323"/>
                  <a:gd name="connsiteY61" fmla="*/ 659892 h 4724400"/>
                  <a:gd name="connsiteX62" fmla="*/ 3902278 w 4724323"/>
                  <a:gd name="connsiteY62" fmla="*/ 1524000 h 4724400"/>
                  <a:gd name="connsiteX63" fmla="*/ 2362124 w 4724323"/>
                  <a:gd name="connsiteY63" fmla="*/ 609600 h 4724400"/>
                  <a:gd name="connsiteX64" fmla="*/ 3028569 w 4724323"/>
                  <a:gd name="connsiteY64" fmla="*/ 1524000 h 4724400"/>
                  <a:gd name="connsiteX65" fmla="*/ 1695679 w 4724323"/>
                  <a:gd name="connsiteY65" fmla="*/ 1524000 h 4724400"/>
                  <a:gd name="connsiteX66" fmla="*/ 2362124 w 4724323"/>
                  <a:gd name="connsiteY66" fmla="*/ 609600 h 4724400"/>
                  <a:gd name="connsiteX67" fmla="*/ 1944472 w 4724323"/>
                  <a:gd name="connsiteY67" fmla="*/ 660806 h 4724400"/>
                  <a:gd name="connsiteX68" fmla="*/ 1539392 w 4724323"/>
                  <a:gd name="connsiteY68" fmla="*/ 1524000 h 4724400"/>
                  <a:gd name="connsiteX69" fmla="*/ 822579 w 4724323"/>
                  <a:gd name="connsiteY69" fmla="*/ 1524000 h 4724400"/>
                  <a:gd name="connsiteX70" fmla="*/ 1944472 w 4724323"/>
                  <a:gd name="connsiteY70" fmla="*/ 660806 h 4724400"/>
                  <a:gd name="connsiteX71" fmla="*/ 152400 w 4724323"/>
                  <a:gd name="connsiteY71" fmla="*/ 2133600 h 4724400"/>
                  <a:gd name="connsiteX72" fmla="*/ 717347 w 4724323"/>
                  <a:gd name="connsiteY72" fmla="*/ 2133600 h 4724400"/>
                  <a:gd name="connsiteX73" fmla="*/ 869747 w 4724323"/>
                  <a:gd name="connsiteY73" fmla="*/ 1981200 h 4724400"/>
                  <a:gd name="connsiteX74" fmla="*/ 1219200 w 4724323"/>
                  <a:gd name="connsiteY74" fmla="*/ 1981200 h 4724400"/>
                  <a:gd name="connsiteX75" fmla="*/ 1219200 w 4724323"/>
                  <a:gd name="connsiteY75" fmla="*/ 2286000 h 4724400"/>
                  <a:gd name="connsiteX76" fmla="*/ 152400 w 4724323"/>
                  <a:gd name="connsiteY76" fmla="*/ 2286000 h 4724400"/>
                  <a:gd name="connsiteX77" fmla="*/ 152400 w 4724323"/>
                  <a:gd name="connsiteY77" fmla="*/ 2133600 h 4724400"/>
                  <a:gd name="connsiteX78" fmla="*/ 152400 w 4724323"/>
                  <a:gd name="connsiteY78" fmla="*/ 2743200 h 4724400"/>
                  <a:gd name="connsiteX79" fmla="*/ 152400 w 4724323"/>
                  <a:gd name="connsiteY79" fmla="*/ 2438400 h 4724400"/>
                  <a:gd name="connsiteX80" fmla="*/ 1219200 w 4724323"/>
                  <a:gd name="connsiteY80" fmla="*/ 2438400 h 4724400"/>
                  <a:gd name="connsiteX81" fmla="*/ 1219200 w 4724323"/>
                  <a:gd name="connsiteY81" fmla="*/ 2743200 h 4724400"/>
                  <a:gd name="connsiteX82" fmla="*/ 693572 w 4724323"/>
                  <a:gd name="connsiteY82" fmla="*/ 2895600 h 4724400"/>
                  <a:gd name="connsiteX83" fmla="*/ 1371600 w 4724323"/>
                  <a:gd name="connsiteY83" fmla="*/ 2895600 h 4724400"/>
                  <a:gd name="connsiteX84" fmla="*/ 1371600 w 4724323"/>
                  <a:gd name="connsiteY84" fmla="*/ 1828800 h 4724400"/>
                  <a:gd name="connsiteX85" fmla="*/ 806653 w 4724323"/>
                  <a:gd name="connsiteY85" fmla="*/ 1828800 h 4724400"/>
                  <a:gd name="connsiteX86" fmla="*/ 654253 w 4724323"/>
                  <a:gd name="connsiteY86" fmla="*/ 1981200 h 4724400"/>
                  <a:gd name="connsiteX87" fmla="*/ 652805 w 4724323"/>
                  <a:gd name="connsiteY87" fmla="*/ 1981200 h 4724400"/>
                  <a:gd name="connsiteX88" fmla="*/ 749656 w 4724323"/>
                  <a:gd name="connsiteY88" fmla="*/ 1676400 h 4724400"/>
                  <a:gd name="connsiteX89" fmla="*/ 3976116 w 4724323"/>
                  <a:gd name="connsiteY89" fmla="*/ 1676400 h 4724400"/>
                  <a:gd name="connsiteX90" fmla="*/ 4059479 w 4724323"/>
                  <a:gd name="connsiteY90" fmla="*/ 1928698 h 4724400"/>
                  <a:gd name="connsiteX91" fmla="*/ 4006977 w 4724323"/>
                  <a:gd name="connsiteY91" fmla="*/ 1981200 h 4724400"/>
                  <a:gd name="connsiteX92" fmla="*/ 3352724 w 4724323"/>
                  <a:gd name="connsiteY92" fmla="*/ 1981200 h 4724400"/>
                  <a:gd name="connsiteX93" fmla="*/ 3352724 w 4724323"/>
                  <a:gd name="connsiteY93" fmla="*/ 2895600 h 4724400"/>
                  <a:gd name="connsiteX94" fmla="*/ 4030751 w 4724323"/>
                  <a:gd name="connsiteY94" fmla="*/ 2895600 h 4724400"/>
                  <a:gd name="connsiteX95" fmla="*/ 3974668 w 4724323"/>
                  <a:gd name="connsiteY95" fmla="*/ 3048000 h 4724400"/>
                  <a:gd name="connsiteX96" fmla="*/ 749656 w 4724323"/>
                  <a:gd name="connsiteY96" fmla="*/ 3048000 h 4724400"/>
                  <a:gd name="connsiteX97" fmla="*/ 693572 w 4724323"/>
                  <a:gd name="connsiteY97" fmla="*/ 2895600 h 472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4724323" h="4724400">
                    <a:moveTo>
                      <a:pt x="2362124" y="4267200"/>
                    </a:moveTo>
                    <a:cubicBezTo>
                      <a:pt x="3211830" y="4267200"/>
                      <a:pt x="3954018" y="3705835"/>
                      <a:pt x="4189781" y="2895600"/>
                    </a:cubicBezTo>
                    <a:lnTo>
                      <a:pt x="4724324" y="2895600"/>
                    </a:lnTo>
                    <a:lnTo>
                      <a:pt x="4724324" y="1828800"/>
                    </a:lnTo>
                    <a:lnTo>
                      <a:pt x="4189857" y="1828800"/>
                    </a:lnTo>
                    <a:cubicBezTo>
                      <a:pt x="4147185" y="1681353"/>
                      <a:pt x="4087978" y="1542517"/>
                      <a:pt x="4014521" y="1413586"/>
                    </a:cubicBezTo>
                    <a:lnTo>
                      <a:pt x="4571924" y="1636547"/>
                    </a:lnTo>
                    <a:lnTo>
                      <a:pt x="4571924" y="1008431"/>
                    </a:lnTo>
                    <a:lnTo>
                      <a:pt x="4341114" y="1146886"/>
                    </a:lnTo>
                    <a:cubicBezTo>
                      <a:pt x="3888181" y="438074"/>
                      <a:pt x="3137002" y="0"/>
                      <a:pt x="2362124" y="0"/>
                    </a:cubicBezTo>
                    <a:cubicBezTo>
                      <a:pt x="1385240" y="0"/>
                      <a:pt x="522427" y="587045"/>
                      <a:pt x="163982" y="1495501"/>
                    </a:cubicBezTo>
                    <a:lnTo>
                      <a:pt x="305714" y="1551432"/>
                    </a:lnTo>
                    <a:cubicBezTo>
                      <a:pt x="641071" y="701573"/>
                      <a:pt x="1448257" y="152400"/>
                      <a:pt x="2362124" y="152400"/>
                    </a:cubicBezTo>
                    <a:cubicBezTo>
                      <a:pt x="3083966" y="152400"/>
                      <a:pt x="3785083" y="562127"/>
                      <a:pt x="4210431" y="1225296"/>
                    </a:cubicBezTo>
                    <a:lnTo>
                      <a:pt x="3984269" y="1361008"/>
                    </a:lnTo>
                    <a:cubicBezTo>
                      <a:pt x="3646094" y="809549"/>
                      <a:pt x="3042133" y="457200"/>
                      <a:pt x="2362124" y="457200"/>
                    </a:cubicBezTo>
                    <a:cubicBezTo>
                      <a:pt x="1449781" y="457200"/>
                      <a:pt x="676656" y="1094689"/>
                      <a:pt x="497053" y="1981200"/>
                    </a:cubicBezTo>
                    <a:lnTo>
                      <a:pt x="0" y="1981200"/>
                    </a:lnTo>
                    <a:lnTo>
                      <a:pt x="0" y="2895600"/>
                    </a:lnTo>
                    <a:lnTo>
                      <a:pt x="534543" y="2895600"/>
                    </a:lnTo>
                    <a:cubicBezTo>
                      <a:pt x="577444" y="3042971"/>
                      <a:pt x="636575" y="3182188"/>
                      <a:pt x="710641" y="3311195"/>
                    </a:cubicBezTo>
                    <a:lnTo>
                      <a:pt x="152324" y="3087853"/>
                    </a:lnTo>
                    <a:lnTo>
                      <a:pt x="152324" y="3715969"/>
                    </a:lnTo>
                    <a:lnTo>
                      <a:pt x="383134" y="3577514"/>
                    </a:lnTo>
                    <a:cubicBezTo>
                      <a:pt x="836066" y="4286326"/>
                      <a:pt x="1587246" y="4724400"/>
                      <a:pt x="2362124" y="4724400"/>
                    </a:cubicBezTo>
                    <a:cubicBezTo>
                      <a:pt x="3339008" y="4724400"/>
                      <a:pt x="4201821" y="4137355"/>
                      <a:pt x="4560265" y="3228899"/>
                    </a:cubicBezTo>
                    <a:lnTo>
                      <a:pt x="4418533" y="3172968"/>
                    </a:lnTo>
                    <a:cubicBezTo>
                      <a:pt x="4083177" y="4022827"/>
                      <a:pt x="3275991" y="4572000"/>
                      <a:pt x="2362124" y="4572000"/>
                    </a:cubicBezTo>
                    <a:cubicBezTo>
                      <a:pt x="1640281" y="4572000"/>
                      <a:pt x="939165" y="4162273"/>
                      <a:pt x="513817" y="3499104"/>
                    </a:cubicBezTo>
                    <a:lnTo>
                      <a:pt x="741655" y="3362401"/>
                    </a:lnTo>
                    <a:cubicBezTo>
                      <a:pt x="1081507" y="3913099"/>
                      <a:pt x="1687830" y="4267200"/>
                      <a:pt x="2362124" y="4267200"/>
                    </a:cubicBezTo>
                    <a:close/>
                    <a:moveTo>
                      <a:pt x="4419524" y="1277569"/>
                    </a:moveTo>
                    <a:lnTo>
                      <a:pt x="4419524" y="1411453"/>
                    </a:lnTo>
                    <a:lnTo>
                      <a:pt x="4285641" y="1357884"/>
                    </a:lnTo>
                    <a:close/>
                    <a:moveTo>
                      <a:pt x="304724" y="3446831"/>
                    </a:moveTo>
                    <a:lnTo>
                      <a:pt x="304724" y="3312948"/>
                    </a:lnTo>
                    <a:lnTo>
                      <a:pt x="438607" y="3366516"/>
                    </a:lnTo>
                    <a:close/>
                    <a:moveTo>
                      <a:pt x="822427" y="3200400"/>
                    </a:moveTo>
                    <a:lnTo>
                      <a:pt x="1539392" y="3200400"/>
                    </a:lnTo>
                    <a:cubicBezTo>
                      <a:pt x="1627708" y="3583915"/>
                      <a:pt x="1770202" y="3881704"/>
                      <a:pt x="1944777" y="4063975"/>
                    </a:cubicBezTo>
                    <a:cubicBezTo>
                      <a:pt x="1465936" y="3946855"/>
                      <a:pt x="1057580" y="3632759"/>
                      <a:pt x="822427" y="3200400"/>
                    </a:cubicBezTo>
                    <a:close/>
                    <a:moveTo>
                      <a:pt x="2362124" y="4114800"/>
                    </a:moveTo>
                    <a:cubicBezTo>
                      <a:pt x="2092300" y="4114800"/>
                      <a:pt x="1830095" y="3750945"/>
                      <a:pt x="1695679" y="3200400"/>
                    </a:cubicBezTo>
                    <a:lnTo>
                      <a:pt x="3028569" y="3200400"/>
                    </a:lnTo>
                    <a:cubicBezTo>
                      <a:pt x="2894152" y="3750945"/>
                      <a:pt x="2631948" y="4114800"/>
                      <a:pt x="2362124" y="4114800"/>
                    </a:cubicBezTo>
                    <a:close/>
                    <a:moveTo>
                      <a:pt x="2779471" y="4063975"/>
                    </a:moveTo>
                    <a:cubicBezTo>
                      <a:pt x="2954046" y="3881704"/>
                      <a:pt x="3096540" y="3583991"/>
                      <a:pt x="3184855" y="3200400"/>
                    </a:cubicBezTo>
                    <a:lnTo>
                      <a:pt x="3901821" y="3200400"/>
                    </a:lnTo>
                    <a:cubicBezTo>
                      <a:pt x="3666668" y="3632759"/>
                      <a:pt x="3258312" y="3946855"/>
                      <a:pt x="2779471" y="4063975"/>
                    </a:cubicBezTo>
                    <a:close/>
                    <a:moveTo>
                      <a:pt x="4571924" y="2743200"/>
                    </a:moveTo>
                    <a:lnTo>
                      <a:pt x="3505124" y="2743200"/>
                    </a:lnTo>
                    <a:lnTo>
                      <a:pt x="3505124" y="2438400"/>
                    </a:lnTo>
                    <a:lnTo>
                      <a:pt x="4571924" y="2438400"/>
                    </a:lnTo>
                    <a:close/>
                    <a:moveTo>
                      <a:pt x="4222471" y="1981200"/>
                    </a:moveTo>
                    <a:lnTo>
                      <a:pt x="4571924" y="1981200"/>
                    </a:lnTo>
                    <a:lnTo>
                      <a:pt x="4571924" y="2286000"/>
                    </a:lnTo>
                    <a:lnTo>
                      <a:pt x="3505124" y="2286000"/>
                    </a:lnTo>
                    <a:lnTo>
                      <a:pt x="3505124" y="2133600"/>
                    </a:lnTo>
                    <a:lnTo>
                      <a:pt x="4070071" y="2133600"/>
                    </a:lnTo>
                    <a:close/>
                    <a:moveTo>
                      <a:pt x="3902278" y="1524000"/>
                    </a:moveTo>
                    <a:lnTo>
                      <a:pt x="3184855" y="1524000"/>
                    </a:lnTo>
                    <a:cubicBezTo>
                      <a:pt x="3096387" y="1140104"/>
                      <a:pt x="2953741" y="842086"/>
                      <a:pt x="2778938" y="659892"/>
                    </a:cubicBezTo>
                    <a:cubicBezTo>
                      <a:pt x="3260827" y="776097"/>
                      <a:pt x="3667887" y="1089965"/>
                      <a:pt x="3902278" y="1524000"/>
                    </a:cubicBezTo>
                    <a:close/>
                    <a:moveTo>
                      <a:pt x="2362124" y="609600"/>
                    </a:moveTo>
                    <a:cubicBezTo>
                      <a:pt x="2631948" y="609600"/>
                      <a:pt x="2894152" y="973455"/>
                      <a:pt x="3028569" y="1524000"/>
                    </a:cubicBezTo>
                    <a:lnTo>
                      <a:pt x="1695679" y="1524000"/>
                    </a:lnTo>
                    <a:cubicBezTo>
                      <a:pt x="1830095" y="973455"/>
                      <a:pt x="2092300" y="609600"/>
                      <a:pt x="2362124" y="609600"/>
                    </a:cubicBezTo>
                    <a:close/>
                    <a:moveTo>
                      <a:pt x="1944472" y="660806"/>
                    </a:moveTo>
                    <a:cubicBezTo>
                      <a:pt x="1770050" y="843077"/>
                      <a:pt x="1627632" y="1140714"/>
                      <a:pt x="1539392" y="1524000"/>
                    </a:cubicBezTo>
                    <a:lnTo>
                      <a:pt x="822579" y="1524000"/>
                    </a:lnTo>
                    <a:cubicBezTo>
                      <a:pt x="1056208" y="1092708"/>
                      <a:pt x="1462431" y="777850"/>
                      <a:pt x="1944472" y="660806"/>
                    </a:cubicBezTo>
                    <a:close/>
                    <a:moveTo>
                      <a:pt x="152400" y="2133600"/>
                    </a:moveTo>
                    <a:lnTo>
                      <a:pt x="717347" y="2133600"/>
                    </a:lnTo>
                    <a:lnTo>
                      <a:pt x="869747" y="1981200"/>
                    </a:lnTo>
                    <a:lnTo>
                      <a:pt x="1219200" y="1981200"/>
                    </a:lnTo>
                    <a:lnTo>
                      <a:pt x="1219200" y="2286000"/>
                    </a:lnTo>
                    <a:lnTo>
                      <a:pt x="152400" y="2286000"/>
                    </a:lnTo>
                    <a:lnTo>
                      <a:pt x="152400" y="2133600"/>
                    </a:lnTo>
                    <a:close/>
                    <a:moveTo>
                      <a:pt x="152400" y="2743200"/>
                    </a:moveTo>
                    <a:lnTo>
                      <a:pt x="152400" y="2438400"/>
                    </a:lnTo>
                    <a:lnTo>
                      <a:pt x="1219200" y="2438400"/>
                    </a:lnTo>
                    <a:lnTo>
                      <a:pt x="1219200" y="2743200"/>
                    </a:lnTo>
                    <a:close/>
                    <a:moveTo>
                      <a:pt x="693572" y="2895600"/>
                    </a:moveTo>
                    <a:lnTo>
                      <a:pt x="1371600" y="2895600"/>
                    </a:lnTo>
                    <a:lnTo>
                      <a:pt x="1371600" y="1828800"/>
                    </a:lnTo>
                    <a:lnTo>
                      <a:pt x="806653" y="1828800"/>
                    </a:lnTo>
                    <a:lnTo>
                      <a:pt x="654253" y="1981200"/>
                    </a:lnTo>
                    <a:lnTo>
                      <a:pt x="652805" y="1981200"/>
                    </a:lnTo>
                    <a:cubicBezTo>
                      <a:pt x="676199" y="1875282"/>
                      <a:pt x="708660" y="1773479"/>
                      <a:pt x="749656" y="1676400"/>
                    </a:cubicBezTo>
                    <a:lnTo>
                      <a:pt x="3976116" y="1676400"/>
                    </a:lnTo>
                    <a:cubicBezTo>
                      <a:pt x="4010101" y="1757096"/>
                      <a:pt x="4037381" y="1841678"/>
                      <a:pt x="4059479" y="1928698"/>
                    </a:cubicBezTo>
                    <a:lnTo>
                      <a:pt x="4006977" y="1981200"/>
                    </a:lnTo>
                    <a:lnTo>
                      <a:pt x="3352724" y="1981200"/>
                    </a:lnTo>
                    <a:lnTo>
                      <a:pt x="3352724" y="2895600"/>
                    </a:lnTo>
                    <a:lnTo>
                      <a:pt x="4030751" y="2895600"/>
                    </a:lnTo>
                    <a:cubicBezTo>
                      <a:pt x="4014216" y="2947568"/>
                      <a:pt x="3995623" y="2998470"/>
                      <a:pt x="3974668" y="3048000"/>
                    </a:cubicBezTo>
                    <a:lnTo>
                      <a:pt x="749656" y="3048000"/>
                    </a:lnTo>
                    <a:cubicBezTo>
                      <a:pt x="728701" y="2998470"/>
                      <a:pt x="710108" y="2947568"/>
                      <a:pt x="693572" y="2895600"/>
                    </a:cubicBezTo>
                    <a:close/>
                  </a:path>
                </a:pathLst>
              </a:custGeom>
              <a:solidFill>
                <a:srgbClr val="000000"/>
              </a:solidFill>
              <a:ln w="76200" cap="flat">
                <a:noFill/>
                <a:prstDash val="solid"/>
                <a:miter/>
              </a:ln>
            </p:spPr>
            <p:txBody>
              <a:bodyPr rtlCol="0" anchor="ctr"/>
              <a:lstStyle/>
              <a:p>
                <a:endParaRPr lang="en-US" dirty="0"/>
              </a:p>
            </p:txBody>
          </p:sp>
        </p:grpSp>
      </p:grpSp>
      <p:sp>
        <p:nvSpPr>
          <p:cNvPr id="450" name="箭头: 右 449">
            <a:extLst>
              <a:ext uri="{FF2B5EF4-FFF2-40B4-BE49-F238E27FC236}">
                <a16:creationId xmlns:a16="http://schemas.microsoft.com/office/drawing/2014/main" id="{B1C4A0DB-8084-77B8-7C5D-8C483B2FB410}"/>
              </a:ext>
            </a:extLst>
          </p:cNvPr>
          <p:cNvSpPr/>
          <p:nvPr/>
        </p:nvSpPr>
        <p:spPr>
          <a:xfrm>
            <a:off x="7768979" y="2719663"/>
            <a:ext cx="430206" cy="327622"/>
          </a:xfrm>
          <a:prstGeom prst="rightArrow">
            <a:avLst/>
          </a:prstGeom>
          <a:solidFill>
            <a:srgbClr val="1480F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ea"/>
              <a:sym typeface="+mn-lt"/>
            </a:endParaRPr>
          </a:p>
        </p:txBody>
      </p:sp>
      <p:grpSp>
        <p:nvGrpSpPr>
          <p:cNvPr id="365" name="组合 364">
            <a:extLst>
              <a:ext uri="{FF2B5EF4-FFF2-40B4-BE49-F238E27FC236}">
                <a16:creationId xmlns:a16="http://schemas.microsoft.com/office/drawing/2014/main" id="{EF860CCA-1F6B-32BA-15D6-D386CF382970}"/>
              </a:ext>
            </a:extLst>
          </p:cNvPr>
          <p:cNvGrpSpPr/>
          <p:nvPr/>
        </p:nvGrpSpPr>
        <p:grpSpPr>
          <a:xfrm>
            <a:off x="9693414" y="4915248"/>
            <a:ext cx="186878" cy="186878"/>
            <a:chOff x="-1123221" y="3382441"/>
            <a:chExt cx="355146" cy="355146"/>
          </a:xfrm>
          <a:solidFill>
            <a:srgbClr val="1480FD"/>
          </a:solidFill>
        </p:grpSpPr>
        <p:sp>
          <p:nvSpPr>
            <p:cNvPr id="366" name="矩形: 圆角 365">
              <a:extLst>
                <a:ext uri="{FF2B5EF4-FFF2-40B4-BE49-F238E27FC236}">
                  <a16:creationId xmlns:a16="http://schemas.microsoft.com/office/drawing/2014/main" id="{4C17895D-1B26-83AC-B234-D7BC9D17F053}"/>
                </a:ext>
              </a:extLst>
            </p:cNvPr>
            <p:cNvSpPr/>
            <p:nvPr/>
          </p:nvSpPr>
          <p:spPr>
            <a:xfrm>
              <a:off x="-1123221" y="3522888"/>
              <a:ext cx="355146" cy="74251"/>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7" name="矩形: 圆角 366">
              <a:extLst>
                <a:ext uri="{FF2B5EF4-FFF2-40B4-BE49-F238E27FC236}">
                  <a16:creationId xmlns:a16="http://schemas.microsoft.com/office/drawing/2014/main" id="{7BDD4F3F-9F30-D5E7-BC60-DD250D8DC32D}"/>
                </a:ext>
              </a:extLst>
            </p:cNvPr>
            <p:cNvSpPr/>
            <p:nvPr/>
          </p:nvSpPr>
          <p:spPr>
            <a:xfrm rot="5400000">
              <a:off x="-1123221" y="3522888"/>
              <a:ext cx="355146" cy="74251"/>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60" name="组合 459">
            <a:extLst>
              <a:ext uri="{FF2B5EF4-FFF2-40B4-BE49-F238E27FC236}">
                <a16:creationId xmlns:a16="http://schemas.microsoft.com/office/drawing/2014/main" id="{FCC311E5-AB3E-FAD1-36D4-1FE6023E279C}"/>
              </a:ext>
            </a:extLst>
          </p:cNvPr>
          <p:cNvGrpSpPr/>
          <p:nvPr/>
        </p:nvGrpSpPr>
        <p:grpSpPr>
          <a:xfrm>
            <a:off x="8281098" y="3747635"/>
            <a:ext cx="3121568" cy="1105296"/>
            <a:chOff x="8281098" y="3785811"/>
            <a:chExt cx="3121568" cy="1105296"/>
          </a:xfrm>
        </p:grpSpPr>
        <p:sp>
          <p:nvSpPr>
            <p:cNvPr id="356" name="矩形: 圆角 355">
              <a:extLst>
                <a:ext uri="{FF2B5EF4-FFF2-40B4-BE49-F238E27FC236}">
                  <a16:creationId xmlns:a16="http://schemas.microsoft.com/office/drawing/2014/main" id="{8A2A3FC9-433E-2AEA-9A62-C163DBFBA352}"/>
                </a:ext>
              </a:extLst>
            </p:cNvPr>
            <p:cNvSpPr/>
            <p:nvPr/>
          </p:nvSpPr>
          <p:spPr>
            <a:xfrm>
              <a:off x="8281098" y="3785811"/>
              <a:ext cx="3121568" cy="1105296"/>
            </a:xfrm>
            <a:prstGeom prst="roundRect">
              <a:avLst>
                <a:gd name="adj" fmla="val 6297"/>
              </a:avLst>
            </a:prstGeom>
            <a:solidFill>
              <a:schemeClr val="bg1"/>
            </a:solidFill>
            <a:ln>
              <a:solidFill>
                <a:srgbClr val="1480FD"/>
              </a:solidFill>
              <a:prstDash val="solid"/>
            </a:ln>
            <a:effectLst>
              <a:outerShdw blurRad="63500" algn="ctr" rotWithShape="0">
                <a:srgbClr val="1480FD">
                  <a:alpha val="3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7" name="文本框 356">
              <a:extLst>
                <a:ext uri="{FF2B5EF4-FFF2-40B4-BE49-F238E27FC236}">
                  <a16:creationId xmlns:a16="http://schemas.microsoft.com/office/drawing/2014/main" id="{C15E3211-3C7C-9901-49ED-696DDDAB8DDA}"/>
                </a:ext>
              </a:extLst>
            </p:cNvPr>
            <p:cNvSpPr txBox="1"/>
            <p:nvPr/>
          </p:nvSpPr>
          <p:spPr>
            <a:xfrm>
              <a:off x="8386104" y="4385695"/>
              <a:ext cx="2911556" cy="40011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prstClr val="black"/>
                  </a:solidFill>
                  <a:effectLst/>
                  <a:uLnTx/>
                  <a:uFillTx/>
                  <a:latin typeface="+mn-ea"/>
                  <a:cs typeface="+mn-ea"/>
                  <a:sym typeface="+mn-lt"/>
                </a:rPr>
                <a:t>建设数字化科室</a:t>
              </a:r>
              <a:endParaRPr kumimoji="0" lang="en-US" altLang="zh-CN" sz="2000" b="0" i="0" u="none" strike="noStrike" kern="0" cap="none" spc="0" normalizeH="0" baseline="0" noProof="0" dirty="0">
                <a:ln>
                  <a:noFill/>
                </a:ln>
                <a:solidFill>
                  <a:prstClr val="black"/>
                </a:solidFill>
                <a:effectLst/>
                <a:uLnTx/>
                <a:uFillTx/>
                <a:latin typeface="+mn-ea"/>
                <a:cs typeface="+mn-ea"/>
                <a:sym typeface="+mn-lt"/>
              </a:endParaRPr>
            </a:p>
          </p:txBody>
        </p:sp>
        <p:sp>
          <p:nvSpPr>
            <p:cNvPr id="373" name="任意多边形: 形状 372">
              <a:extLst>
                <a:ext uri="{FF2B5EF4-FFF2-40B4-BE49-F238E27FC236}">
                  <a16:creationId xmlns:a16="http://schemas.microsoft.com/office/drawing/2014/main" id="{F6EF9585-F7F7-1720-C56E-AE7D4497B3A6}"/>
                </a:ext>
              </a:extLst>
            </p:cNvPr>
            <p:cNvSpPr/>
            <p:nvPr/>
          </p:nvSpPr>
          <p:spPr>
            <a:xfrm>
              <a:off x="9851953" y="3895374"/>
              <a:ext cx="117156" cy="117156"/>
            </a:xfrm>
            <a:custGeom>
              <a:avLst/>
              <a:gdLst>
                <a:gd name="connsiteX0" fmla="*/ 58578 w 117156"/>
                <a:gd name="connsiteY0" fmla="*/ 0 h 117156"/>
                <a:gd name="connsiteX1" fmla="*/ 0 w 117156"/>
                <a:gd name="connsiteY1" fmla="*/ 58578 h 117156"/>
                <a:gd name="connsiteX2" fmla="*/ 58578 w 117156"/>
                <a:gd name="connsiteY2" fmla="*/ 117156 h 117156"/>
                <a:gd name="connsiteX3" fmla="*/ 117156 w 117156"/>
                <a:gd name="connsiteY3" fmla="*/ 58578 h 117156"/>
                <a:gd name="connsiteX4" fmla="*/ 58578 w 117156"/>
                <a:gd name="connsiteY4" fmla="*/ 0 h 117156"/>
                <a:gd name="connsiteX5" fmla="*/ 58578 w 117156"/>
                <a:gd name="connsiteY5" fmla="*/ 102512 h 117156"/>
                <a:gd name="connsiteX6" fmla="*/ 14645 w 117156"/>
                <a:gd name="connsiteY6" fmla="*/ 58578 h 117156"/>
                <a:gd name="connsiteX7" fmla="*/ 58578 w 117156"/>
                <a:gd name="connsiteY7" fmla="*/ 14645 h 117156"/>
                <a:gd name="connsiteX8" fmla="*/ 102512 w 117156"/>
                <a:gd name="connsiteY8" fmla="*/ 58578 h 117156"/>
                <a:gd name="connsiteX9" fmla="*/ 58578 w 117156"/>
                <a:gd name="connsiteY9" fmla="*/ 102512 h 117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156" h="117156">
                  <a:moveTo>
                    <a:pt x="58578" y="0"/>
                  </a:moveTo>
                  <a:cubicBezTo>
                    <a:pt x="26280" y="0"/>
                    <a:pt x="0" y="26280"/>
                    <a:pt x="0" y="58578"/>
                  </a:cubicBezTo>
                  <a:cubicBezTo>
                    <a:pt x="0" y="90876"/>
                    <a:pt x="26280" y="117156"/>
                    <a:pt x="58578" y="117156"/>
                  </a:cubicBezTo>
                  <a:cubicBezTo>
                    <a:pt x="90876" y="117156"/>
                    <a:pt x="117156" y="90876"/>
                    <a:pt x="117156" y="58578"/>
                  </a:cubicBezTo>
                  <a:cubicBezTo>
                    <a:pt x="117156" y="26280"/>
                    <a:pt x="90876" y="0"/>
                    <a:pt x="58578" y="0"/>
                  </a:cubicBezTo>
                  <a:close/>
                  <a:moveTo>
                    <a:pt x="58578" y="102512"/>
                  </a:moveTo>
                  <a:cubicBezTo>
                    <a:pt x="34349" y="102512"/>
                    <a:pt x="14645" y="82807"/>
                    <a:pt x="14645" y="58578"/>
                  </a:cubicBezTo>
                  <a:cubicBezTo>
                    <a:pt x="14645" y="34349"/>
                    <a:pt x="34349" y="14645"/>
                    <a:pt x="58578" y="14645"/>
                  </a:cubicBezTo>
                  <a:cubicBezTo>
                    <a:pt x="82807" y="14645"/>
                    <a:pt x="102512" y="34349"/>
                    <a:pt x="102512" y="58578"/>
                  </a:cubicBezTo>
                  <a:cubicBezTo>
                    <a:pt x="102512" y="82807"/>
                    <a:pt x="82807" y="102512"/>
                    <a:pt x="58578" y="102512"/>
                  </a:cubicBezTo>
                  <a:close/>
                </a:path>
              </a:pathLst>
            </a:custGeom>
            <a:solidFill>
              <a:srgbClr val="000000"/>
            </a:solidFill>
            <a:ln w="7293" cap="flat">
              <a:noFill/>
              <a:prstDash val="solid"/>
              <a:miter/>
            </a:ln>
          </p:spPr>
          <p:txBody>
            <a:bodyPr rtlCol="0" anchor="ctr"/>
            <a:lstStyle/>
            <a:p>
              <a:endParaRPr lang="en-US"/>
            </a:p>
          </p:txBody>
        </p:sp>
        <p:sp>
          <p:nvSpPr>
            <p:cNvPr id="374" name="任意多边形: 形状 373">
              <a:extLst>
                <a:ext uri="{FF2B5EF4-FFF2-40B4-BE49-F238E27FC236}">
                  <a16:creationId xmlns:a16="http://schemas.microsoft.com/office/drawing/2014/main" id="{28CA92A9-484E-1B1B-B01B-7DC47B028172}"/>
                </a:ext>
              </a:extLst>
            </p:cNvPr>
            <p:cNvSpPr/>
            <p:nvPr/>
          </p:nvSpPr>
          <p:spPr>
            <a:xfrm>
              <a:off x="9881242" y="3924663"/>
              <a:ext cx="58578" cy="58578"/>
            </a:xfrm>
            <a:custGeom>
              <a:avLst/>
              <a:gdLst>
                <a:gd name="connsiteX0" fmla="*/ 29289 w 58578"/>
                <a:gd name="connsiteY0" fmla="*/ 0 h 58578"/>
                <a:gd name="connsiteX1" fmla="*/ 0 w 58578"/>
                <a:gd name="connsiteY1" fmla="*/ 29289 h 58578"/>
                <a:gd name="connsiteX2" fmla="*/ 29289 w 58578"/>
                <a:gd name="connsiteY2" fmla="*/ 58578 h 58578"/>
                <a:gd name="connsiteX3" fmla="*/ 58578 w 58578"/>
                <a:gd name="connsiteY3" fmla="*/ 29289 h 58578"/>
                <a:gd name="connsiteX4" fmla="*/ 29289 w 58578"/>
                <a:gd name="connsiteY4" fmla="*/ 0 h 58578"/>
                <a:gd name="connsiteX5" fmla="*/ 29289 w 58578"/>
                <a:gd name="connsiteY5" fmla="*/ 43934 h 58578"/>
                <a:gd name="connsiteX6" fmla="*/ 14645 w 58578"/>
                <a:gd name="connsiteY6" fmla="*/ 29289 h 58578"/>
                <a:gd name="connsiteX7" fmla="*/ 29289 w 58578"/>
                <a:gd name="connsiteY7" fmla="*/ 14645 h 58578"/>
                <a:gd name="connsiteX8" fmla="*/ 43934 w 58578"/>
                <a:gd name="connsiteY8" fmla="*/ 29289 h 58578"/>
                <a:gd name="connsiteX9" fmla="*/ 29289 w 58578"/>
                <a:gd name="connsiteY9" fmla="*/ 43934 h 58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578" h="58578">
                  <a:moveTo>
                    <a:pt x="29289" y="0"/>
                  </a:moveTo>
                  <a:cubicBezTo>
                    <a:pt x="13136" y="0"/>
                    <a:pt x="0" y="13136"/>
                    <a:pt x="0" y="29289"/>
                  </a:cubicBezTo>
                  <a:cubicBezTo>
                    <a:pt x="0" y="45442"/>
                    <a:pt x="13136" y="58578"/>
                    <a:pt x="29289" y="58578"/>
                  </a:cubicBezTo>
                  <a:cubicBezTo>
                    <a:pt x="45442" y="58578"/>
                    <a:pt x="58578" y="45442"/>
                    <a:pt x="58578" y="29289"/>
                  </a:cubicBezTo>
                  <a:cubicBezTo>
                    <a:pt x="58578" y="13136"/>
                    <a:pt x="45442" y="0"/>
                    <a:pt x="29289" y="0"/>
                  </a:cubicBezTo>
                  <a:close/>
                  <a:moveTo>
                    <a:pt x="29289" y="43934"/>
                  </a:moveTo>
                  <a:cubicBezTo>
                    <a:pt x="21213" y="43934"/>
                    <a:pt x="14645" y="37365"/>
                    <a:pt x="14645" y="29289"/>
                  </a:cubicBezTo>
                  <a:cubicBezTo>
                    <a:pt x="14645" y="21213"/>
                    <a:pt x="21213" y="14645"/>
                    <a:pt x="29289" y="14645"/>
                  </a:cubicBezTo>
                  <a:cubicBezTo>
                    <a:pt x="37365" y="14645"/>
                    <a:pt x="43934" y="21213"/>
                    <a:pt x="43934" y="29289"/>
                  </a:cubicBezTo>
                  <a:cubicBezTo>
                    <a:pt x="43934" y="37365"/>
                    <a:pt x="37365" y="43934"/>
                    <a:pt x="29289" y="43934"/>
                  </a:cubicBezTo>
                  <a:close/>
                </a:path>
              </a:pathLst>
            </a:custGeom>
            <a:solidFill>
              <a:srgbClr val="000000"/>
            </a:solidFill>
            <a:ln w="7293" cap="flat">
              <a:noFill/>
              <a:prstDash val="solid"/>
              <a:miter/>
            </a:ln>
          </p:spPr>
          <p:txBody>
            <a:bodyPr rtlCol="0" anchor="ctr"/>
            <a:lstStyle/>
            <a:p>
              <a:endParaRPr lang="en-US"/>
            </a:p>
          </p:txBody>
        </p:sp>
        <p:sp>
          <p:nvSpPr>
            <p:cNvPr id="375" name="任意多边形: 形状 374">
              <a:extLst>
                <a:ext uri="{FF2B5EF4-FFF2-40B4-BE49-F238E27FC236}">
                  <a16:creationId xmlns:a16="http://schemas.microsoft.com/office/drawing/2014/main" id="{9DC27809-1E29-5BEB-ABEF-C47991CAA4A2}"/>
                </a:ext>
              </a:extLst>
            </p:cNvPr>
            <p:cNvSpPr/>
            <p:nvPr/>
          </p:nvSpPr>
          <p:spPr>
            <a:xfrm>
              <a:off x="9551741" y="3858763"/>
              <a:ext cx="453979" cy="453979"/>
            </a:xfrm>
            <a:custGeom>
              <a:avLst/>
              <a:gdLst>
                <a:gd name="connsiteX0" fmla="*/ 453980 w 453979"/>
                <a:gd name="connsiteY0" fmla="*/ 122340 h 453979"/>
                <a:gd name="connsiteX1" fmla="*/ 453980 w 453979"/>
                <a:gd name="connsiteY1" fmla="*/ 68046 h 453979"/>
                <a:gd name="connsiteX2" fmla="*/ 440609 w 453979"/>
                <a:gd name="connsiteY2" fmla="*/ 63323 h 453979"/>
                <a:gd name="connsiteX3" fmla="*/ 439174 w 453979"/>
                <a:gd name="connsiteY3" fmla="*/ 59874 h 453979"/>
                <a:gd name="connsiteX4" fmla="*/ 445295 w 453979"/>
                <a:gd name="connsiteY4" fmla="*/ 47075 h 453979"/>
                <a:gd name="connsiteX5" fmla="*/ 406912 w 453979"/>
                <a:gd name="connsiteY5" fmla="*/ 8677 h 453979"/>
                <a:gd name="connsiteX6" fmla="*/ 394105 w 453979"/>
                <a:gd name="connsiteY6" fmla="*/ 14798 h 453979"/>
                <a:gd name="connsiteX7" fmla="*/ 390657 w 453979"/>
                <a:gd name="connsiteY7" fmla="*/ 13363 h 453979"/>
                <a:gd name="connsiteX8" fmla="*/ 385941 w 453979"/>
                <a:gd name="connsiteY8" fmla="*/ 0 h 453979"/>
                <a:gd name="connsiteX9" fmla="*/ 331639 w 453979"/>
                <a:gd name="connsiteY9" fmla="*/ 0 h 453979"/>
                <a:gd name="connsiteX10" fmla="*/ 326924 w 453979"/>
                <a:gd name="connsiteY10" fmla="*/ 13370 h 453979"/>
                <a:gd name="connsiteX11" fmla="*/ 323475 w 453979"/>
                <a:gd name="connsiteY11" fmla="*/ 14806 h 453979"/>
                <a:gd name="connsiteX12" fmla="*/ 310668 w 453979"/>
                <a:gd name="connsiteY12" fmla="*/ 8684 h 453979"/>
                <a:gd name="connsiteX13" fmla="*/ 275434 w 453979"/>
                <a:gd name="connsiteY13" fmla="*/ 43934 h 453979"/>
                <a:gd name="connsiteX14" fmla="*/ 36611 w 453979"/>
                <a:gd name="connsiteY14" fmla="*/ 43934 h 453979"/>
                <a:gd name="connsiteX15" fmla="*/ 0 w 453979"/>
                <a:gd name="connsiteY15" fmla="*/ 80545 h 453979"/>
                <a:gd name="connsiteX16" fmla="*/ 0 w 453979"/>
                <a:gd name="connsiteY16" fmla="*/ 300212 h 453979"/>
                <a:gd name="connsiteX17" fmla="*/ 36611 w 453979"/>
                <a:gd name="connsiteY17" fmla="*/ 336824 h 453979"/>
                <a:gd name="connsiteX18" fmla="*/ 87867 w 453979"/>
                <a:gd name="connsiteY18" fmla="*/ 336824 h 453979"/>
                <a:gd name="connsiteX19" fmla="*/ 87867 w 453979"/>
                <a:gd name="connsiteY19" fmla="*/ 353072 h 453979"/>
                <a:gd name="connsiteX20" fmla="*/ 45918 w 453979"/>
                <a:gd name="connsiteY20" fmla="*/ 363557 h 453979"/>
                <a:gd name="connsiteX21" fmla="*/ 29289 w 453979"/>
                <a:gd name="connsiteY21" fmla="*/ 384872 h 453979"/>
                <a:gd name="connsiteX22" fmla="*/ 29289 w 453979"/>
                <a:gd name="connsiteY22" fmla="*/ 410068 h 453979"/>
                <a:gd name="connsiteX23" fmla="*/ 117156 w 453979"/>
                <a:gd name="connsiteY23" fmla="*/ 409848 h 453979"/>
                <a:gd name="connsiteX24" fmla="*/ 117156 w 453979"/>
                <a:gd name="connsiteY24" fmla="*/ 432013 h 453979"/>
                <a:gd name="connsiteX25" fmla="*/ 139123 w 453979"/>
                <a:gd name="connsiteY25" fmla="*/ 453980 h 453979"/>
                <a:gd name="connsiteX26" fmla="*/ 432013 w 453979"/>
                <a:gd name="connsiteY26" fmla="*/ 453980 h 453979"/>
                <a:gd name="connsiteX27" fmla="*/ 453980 w 453979"/>
                <a:gd name="connsiteY27" fmla="*/ 432013 h 453979"/>
                <a:gd name="connsiteX28" fmla="*/ 453980 w 453979"/>
                <a:gd name="connsiteY28" fmla="*/ 314857 h 453979"/>
                <a:gd name="connsiteX29" fmla="*/ 432013 w 453979"/>
                <a:gd name="connsiteY29" fmla="*/ 292890 h 453979"/>
                <a:gd name="connsiteX30" fmla="*/ 410046 w 453979"/>
                <a:gd name="connsiteY30" fmla="*/ 292890 h 453979"/>
                <a:gd name="connsiteX31" fmla="*/ 410046 w 453979"/>
                <a:gd name="connsiteY31" fmla="*/ 178553 h 453979"/>
                <a:gd name="connsiteX32" fmla="*/ 445288 w 453979"/>
                <a:gd name="connsiteY32" fmla="*/ 143296 h 453979"/>
                <a:gd name="connsiteX33" fmla="*/ 439167 w 453979"/>
                <a:gd name="connsiteY33" fmla="*/ 130497 h 453979"/>
                <a:gd name="connsiteX34" fmla="*/ 440602 w 453979"/>
                <a:gd name="connsiteY34" fmla="*/ 127048 h 453979"/>
                <a:gd name="connsiteX35" fmla="*/ 117156 w 453979"/>
                <a:gd name="connsiteY35" fmla="*/ 336824 h 453979"/>
                <a:gd name="connsiteX36" fmla="*/ 117156 w 453979"/>
                <a:gd name="connsiteY36" fmla="*/ 366113 h 453979"/>
                <a:gd name="connsiteX37" fmla="*/ 109834 w 453979"/>
                <a:gd name="connsiteY37" fmla="*/ 366113 h 453979"/>
                <a:gd name="connsiteX38" fmla="*/ 102512 w 453979"/>
                <a:gd name="connsiteY38" fmla="*/ 358790 h 453979"/>
                <a:gd name="connsiteX39" fmla="*/ 102512 w 453979"/>
                <a:gd name="connsiteY39" fmla="*/ 336824 h 453979"/>
                <a:gd name="connsiteX40" fmla="*/ 43934 w 453979"/>
                <a:gd name="connsiteY40" fmla="*/ 395387 h 453979"/>
                <a:gd name="connsiteX41" fmla="*/ 43934 w 453979"/>
                <a:gd name="connsiteY41" fmla="*/ 384872 h 453979"/>
                <a:gd name="connsiteX42" fmla="*/ 49476 w 453979"/>
                <a:gd name="connsiteY42" fmla="*/ 377770 h 453979"/>
                <a:gd name="connsiteX43" fmla="*/ 89793 w 453979"/>
                <a:gd name="connsiteY43" fmla="*/ 367694 h 453979"/>
                <a:gd name="connsiteX44" fmla="*/ 109834 w 453979"/>
                <a:gd name="connsiteY44" fmla="*/ 380757 h 453979"/>
                <a:gd name="connsiteX45" fmla="*/ 117156 w 453979"/>
                <a:gd name="connsiteY45" fmla="*/ 380757 h 453979"/>
                <a:gd name="connsiteX46" fmla="*/ 117156 w 453979"/>
                <a:gd name="connsiteY46" fmla="*/ 395196 h 453979"/>
                <a:gd name="connsiteX47" fmla="*/ 439335 w 453979"/>
                <a:gd name="connsiteY47" fmla="*/ 314857 h 453979"/>
                <a:gd name="connsiteX48" fmla="*/ 439335 w 453979"/>
                <a:gd name="connsiteY48" fmla="*/ 432013 h 453979"/>
                <a:gd name="connsiteX49" fmla="*/ 432013 w 453979"/>
                <a:gd name="connsiteY49" fmla="*/ 439335 h 453979"/>
                <a:gd name="connsiteX50" fmla="*/ 139123 w 453979"/>
                <a:gd name="connsiteY50" fmla="*/ 439335 h 453979"/>
                <a:gd name="connsiteX51" fmla="*/ 131801 w 453979"/>
                <a:gd name="connsiteY51" fmla="*/ 432013 h 453979"/>
                <a:gd name="connsiteX52" fmla="*/ 131801 w 453979"/>
                <a:gd name="connsiteY52" fmla="*/ 314857 h 453979"/>
                <a:gd name="connsiteX53" fmla="*/ 139123 w 453979"/>
                <a:gd name="connsiteY53" fmla="*/ 307535 h 453979"/>
                <a:gd name="connsiteX54" fmla="*/ 432013 w 453979"/>
                <a:gd name="connsiteY54" fmla="*/ 307535 h 453979"/>
                <a:gd name="connsiteX55" fmla="*/ 439335 w 453979"/>
                <a:gd name="connsiteY55" fmla="*/ 314857 h 453979"/>
                <a:gd name="connsiteX56" fmla="*/ 139123 w 453979"/>
                <a:gd name="connsiteY56" fmla="*/ 292890 h 453979"/>
                <a:gd name="connsiteX57" fmla="*/ 117156 w 453979"/>
                <a:gd name="connsiteY57" fmla="*/ 314857 h 453979"/>
                <a:gd name="connsiteX58" fmla="*/ 117156 w 453979"/>
                <a:gd name="connsiteY58" fmla="*/ 322179 h 453979"/>
                <a:gd name="connsiteX59" fmla="*/ 36611 w 453979"/>
                <a:gd name="connsiteY59" fmla="*/ 322179 h 453979"/>
                <a:gd name="connsiteX60" fmla="*/ 14645 w 453979"/>
                <a:gd name="connsiteY60" fmla="*/ 300212 h 453979"/>
                <a:gd name="connsiteX61" fmla="*/ 14645 w 453979"/>
                <a:gd name="connsiteY61" fmla="*/ 80545 h 453979"/>
                <a:gd name="connsiteX62" fmla="*/ 36611 w 453979"/>
                <a:gd name="connsiteY62" fmla="*/ 58578 h 453979"/>
                <a:gd name="connsiteX63" fmla="*/ 277792 w 453979"/>
                <a:gd name="connsiteY63" fmla="*/ 58578 h 453979"/>
                <a:gd name="connsiteX64" fmla="*/ 278414 w 453979"/>
                <a:gd name="connsiteY64" fmla="*/ 59874 h 453979"/>
                <a:gd name="connsiteX65" fmla="*/ 276979 w 453979"/>
                <a:gd name="connsiteY65" fmla="*/ 63323 h 453979"/>
                <a:gd name="connsiteX66" fmla="*/ 263601 w 453979"/>
                <a:gd name="connsiteY66" fmla="*/ 68038 h 453979"/>
                <a:gd name="connsiteX67" fmla="*/ 263601 w 453979"/>
                <a:gd name="connsiteY67" fmla="*/ 73223 h 453979"/>
                <a:gd name="connsiteX68" fmla="*/ 43934 w 453979"/>
                <a:gd name="connsiteY68" fmla="*/ 73223 h 453979"/>
                <a:gd name="connsiteX69" fmla="*/ 29289 w 453979"/>
                <a:gd name="connsiteY69" fmla="*/ 87867 h 453979"/>
                <a:gd name="connsiteX70" fmla="*/ 29289 w 453979"/>
                <a:gd name="connsiteY70" fmla="*/ 263601 h 453979"/>
                <a:gd name="connsiteX71" fmla="*/ 43934 w 453979"/>
                <a:gd name="connsiteY71" fmla="*/ 278246 h 453979"/>
                <a:gd name="connsiteX72" fmla="*/ 366113 w 453979"/>
                <a:gd name="connsiteY72" fmla="*/ 278246 h 453979"/>
                <a:gd name="connsiteX73" fmla="*/ 380757 w 453979"/>
                <a:gd name="connsiteY73" fmla="*/ 263601 h 453979"/>
                <a:gd name="connsiteX74" fmla="*/ 380757 w 453979"/>
                <a:gd name="connsiteY74" fmla="*/ 190379 h 453979"/>
                <a:gd name="connsiteX75" fmla="*/ 385941 w 453979"/>
                <a:gd name="connsiteY75" fmla="*/ 190379 h 453979"/>
                <a:gd name="connsiteX76" fmla="*/ 390657 w 453979"/>
                <a:gd name="connsiteY76" fmla="*/ 177008 h 453979"/>
                <a:gd name="connsiteX77" fmla="*/ 394105 w 453979"/>
                <a:gd name="connsiteY77" fmla="*/ 175573 h 453979"/>
                <a:gd name="connsiteX78" fmla="*/ 395402 w 453979"/>
                <a:gd name="connsiteY78" fmla="*/ 176195 h 453979"/>
                <a:gd name="connsiteX79" fmla="*/ 395402 w 453979"/>
                <a:gd name="connsiteY79" fmla="*/ 292890 h 453979"/>
                <a:gd name="connsiteX80" fmla="*/ 310676 w 453979"/>
                <a:gd name="connsiteY80" fmla="*/ 181694 h 453979"/>
                <a:gd name="connsiteX81" fmla="*/ 323482 w 453979"/>
                <a:gd name="connsiteY81" fmla="*/ 175573 h 453979"/>
                <a:gd name="connsiteX82" fmla="*/ 326931 w 453979"/>
                <a:gd name="connsiteY82" fmla="*/ 177008 h 453979"/>
                <a:gd name="connsiteX83" fmla="*/ 331639 w 453979"/>
                <a:gd name="connsiteY83" fmla="*/ 190379 h 453979"/>
                <a:gd name="connsiteX84" fmla="*/ 263601 w 453979"/>
                <a:gd name="connsiteY84" fmla="*/ 190379 h 453979"/>
                <a:gd name="connsiteX85" fmla="*/ 263601 w 453979"/>
                <a:gd name="connsiteY85" fmla="*/ 248957 h 453979"/>
                <a:gd name="connsiteX86" fmla="*/ 351468 w 453979"/>
                <a:gd name="connsiteY86" fmla="*/ 248957 h 453979"/>
                <a:gd name="connsiteX87" fmla="*/ 351468 w 453979"/>
                <a:gd name="connsiteY87" fmla="*/ 190379 h 453979"/>
                <a:gd name="connsiteX88" fmla="*/ 366113 w 453979"/>
                <a:gd name="connsiteY88" fmla="*/ 190379 h 453979"/>
                <a:gd name="connsiteX89" fmla="*/ 366113 w 453979"/>
                <a:gd name="connsiteY89" fmla="*/ 263601 h 453979"/>
                <a:gd name="connsiteX90" fmla="*/ 43934 w 453979"/>
                <a:gd name="connsiteY90" fmla="*/ 263601 h 453979"/>
                <a:gd name="connsiteX91" fmla="*/ 43934 w 453979"/>
                <a:gd name="connsiteY91" fmla="*/ 87867 h 453979"/>
                <a:gd name="connsiteX92" fmla="*/ 263601 w 453979"/>
                <a:gd name="connsiteY92" fmla="*/ 87867 h 453979"/>
                <a:gd name="connsiteX93" fmla="*/ 263601 w 453979"/>
                <a:gd name="connsiteY93" fmla="*/ 122340 h 453979"/>
                <a:gd name="connsiteX94" fmla="*/ 276971 w 453979"/>
                <a:gd name="connsiteY94" fmla="*/ 127063 h 453979"/>
                <a:gd name="connsiteX95" fmla="*/ 278407 w 453979"/>
                <a:gd name="connsiteY95" fmla="*/ 130512 h 453979"/>
                <a:gd name="connsiteX96" fmla="*/ 272285 w 453979"/>
                <a:gd name="connsiteY96" fmla="*/ 143311 h 453979"/>
                <a:gd name="connsiteX97" fmla="*/ 336824 w 453979"/>
                <a:gd name="connsiteY97" fmla="*/ 205023 h 453979"/>
                <a:gd name="connsiteX98" fmla="*/ 336824 w 453979"/>
                <a:gd name="connsiteY98" fmla="*/ 234312 h 453979"/>
                <a:gd name="connsiteX99" fmla="*/ 278246 w 453979"/>
                <a:gd name="connsiteY99" fmla="*/ 234312 h 453979"/>
                <a:gd name="connsiteX100" fmla="*/ 278246 w 453979"/>
                <a:gd name="connsiteY100" fmla="*/ 205023 h 453979"/>
                <a:gd name="connsiteX101" fmla="*/ 439335 w 453979"/>
                <a:gd name="connsiteY101" fmla="*/ 111972 h 453979"/>
                <a:gd name="connsiteX102" fmla="*/ 429135 w 453979"/>
                <a:gd name="connsiteY102" fmla="*/ 115567 h 453979"/>
                <a:gd name="connsiteX103" fmla="*/ 427993 w 453979"/>
                <a:gd name="connsiteY103" fmla="*/ 118921 h 453979"/>
                <a:gd name="connsiteX104" fmla="*/ 424500 w 453979"/>
                <a:gd name="connsiteY104" fmla="*/ 127312 h 453979"/>
                <a:gd name="connsiteX105" fmla="*/ 422933 w 453979"/>
                <a:gd name="connsiteY105" fmla="*/ 130497 h 453979"/>
                <a:gd name="connsiteX106" fmla="*/ 427612 w 453979"/>
                <a:gd name="connsiteY106" fmla="*/ 140265 h 453979"/>
                <a:gd name="connsiteX107" fmla="*/ 403873 w 453979"/>
                <a:gd name="connsiteY107" fmla="*/ 164004 h 453979"/>
                <a:gd name="connsiteX108" fmla="*/ 394098 w 453979"/>
                <a:gd name="connsiteY108" fmla="*/ 159332 h 453979"/>
                <a:gd name="connsiteX109" fmla="*/ 390906 w 453979"/>
                <a:gd name="connsiteY109" fmla="*/ 160899 h 453979"/>
                <a:gd name="connsiteX110" fmla="*/ 382514 w 453979"/>
                <a:gd name="connsiteY110" fmla="*/ 164392 h 453979"/>
                <a:gd name="connsiteX111" fmla="*/ 379161 w 453979"/>
                <a:gd name="connsiteY111" fmla="*/ 165541 h 453979"/>
                <a:gd name="connsiteX112" fmla="*/ 375573 w 453979"/>
                <a:gd name="connsiteY112" fmla="*/ 175734 h 453979"/>
                <a:gd name="connsiteX113" fmla="*/ 342008 w 453979"/>
                <a:gd name="connsiteY113" fmla="*/ 175734 h 453979"/>
                <a:gd name="connsiteX114" fmla="*/ 338412 w 453979"/>
                <a:gd name="connsiteY114" fmla="*/ 165541 h 453979"/>
                <a:gd name="connsiteX115" fmla="*/ 335059 w 453979"/>
                <a:gd name="connsiteY115" fmla="*/ 164392 h 453979"/>
                <a:gd name="connsiteX116" fmla="*/ 326668 w 453979"/>
                <a:gd name="connsiteY116" fmla="*/ 160899 h 453979"/>
                <a:gd name="connsiteX117" fmla="*/ 323475 w 453979"/>
                <a:gd name="connsiteY117" fmla="*/ 159332 h 453979"/>
                <a:gd name="connsiteX118" fmla="*/ 313700 w 453979"/>
                <a:gd name="connsiteY118" fmla="*/ 164004 h 453979"/>
                <a:gd name="connsiteX119" fmla="*/ 289961 w 453979"/>
                <a:gd name="connsiteY119" fmla="*/ 140265 h 453979"/>
                <a:gd name="connsiteX120" fmla="*/ 294640 w 453979"/>
                <a:gd name="connsiteY120" fmla="*/ 130497 h 453979"/>
                <a:gd name="connsiteX121" fmla="*/ 293073 w 453979"/>
                <a:gd name="connsiteY121" fmla="*/ 127312 h 453979"/>
                <a:gd name="connsiteX122" fmla="*/ 289580 w 453979"/>
                <a:gd name="connsiteY122" fmla="*/ 118921 h 453979"/>
                <a:gd name="connsiteX123" fmla="*/ 288438 w 453979"/>
                <a:gd name="connsiteY123" fmla="*/ 115567 h 453979"/>
                <a:gd name="connsiteX124" fmla="*/ 278246 w 453979"/>
                <a:gd name="connsiteY124" fmla="*/ 111972 h 453979"/>
                <a:gd name="connsiteX125" fmla="*/ 278246 w 453979"/>
                <a:gd name="connsiteY125" fmla="*/ 78399 h 453979"/>
                <a:gd name="connsiteX126" fmla="*/ 288445 w 453979"/>
                <a:gd name="connsiteY126" fmla="*/ 74804 h 453979"/>
                <a:gd name="connsiteX127" fmla="*/ 289588 w 453979"/>
                <a:gd name="connsiteY127" fmla="*/ 71451 h 453979"/>
                <a:gd name="connsiteX128" fmla="*/ 293080 w 453979"/>
                <a:gd name="connsiteY128" fmla="*/ 63059 h 453979"/>
                <a:gd name="connsiteX129" fmla="*/ 294647 w 453979"/>
                <a:gd name="connsiteY129" fmla="*/ 59874 h 453979"/>
                <a:gd name="connsiteX130" fmla="*/ 289968 w 453979"/>
                <a:gd name="connsiteY130" fmla="*/ 50106 h 453979"/>
                <a:gd name="connsiteX131" fmla="*/ 313707 w 453979"/>
                <a:gd name="connsiteY131" fmla="*/ 26367 h 453979"/>
                <a:gd name="connsiteX132" fmla="*/ 323482 w 453979"/>
                <a:gd name="connsiteY132" fmla="*/ 31039 h 453979"/>
                <a:gd name="connsiteX133" fmla="*/ 326675 w 453979"/>
                <a:gd name="connsiteY133" fmla="*/ 29472 h 453979"/>
                <a:gd name="connsiteX134" fmla="*/ 335066 w 453979"/>
                <a:gd name="connsiteY134" fmla="*/ 25979 h 453979"/>
                <a:gd name="connsiteX135" fmla="*/ 338420 w 453979"/>
                <a:gd name="connsiteY135" fmla="*/ 24830 h 453979"/>
                <a:gd name="connsiteX136" fmla="*/ 342008 w 453979"/>
                <a:gd name="connsiteY136" fmla="*/ 14645 h 453979"/>
                <a:gd name="connsiteX137" fmla="*/ 375573 w 453979"/>
                <a:gd name="connsiteY137" fmla="*/ 14645 h 453979"/>
                <a:gd name="connsiteX138" fmla="*/ 379168 w 453979"/>
                <a:gd name="connsiteY138" fmla="*/ 24837 h 453979"/>
                <a:gd name="connsiteX139" fmla="*/ 382522 w 453979"/>
                <a:gd name="connsiteY139" fmla="*/ 25987 h 453979"/>
                <a:gd name="connsiteX140" fmla="*/ 390913 w 453979"/>
                <a:gd name="connsiteY140" fmla="*/ 29479 h 453979"/>
                <a:gd name="connsiteX141" fmla="*/ 394105 w 453979"/>
                <a:gd name="connsiteY141" fmla="*/ 31046 h 453979"/>
                <a:gd name="connsiteX142" fmla="*/ 403881 w 453979"/>
                <a:gd name="connsiteY142" fmla="*/ 26375 h 453979"/>
                <a:gd name="connsiteX143" fmla="*/ 427619 w 453979"/>
                <a:gd name="connsiteY143" fmla="*/ 50113 h 453979"/>
                <a:gd name="connsiteX144" fmla="*/ 422941 w 453979"/>
                <a:gd name="connsiteY144" fmla="*/ 59881 h 453979"/>
                <a:gd name="connsiteX145" fmla="*/ 424507 w 453979"/>
                <a:gd name="connsiteY145" fmla="*/ 63067 h 453979"/>
                <a:gd name="connsiteX146" fmla="*/ 428000 w 453979"/>
                <a:gd name="connsiteY146" fmla="*/ 71458 h 453979"/>
                <a:gd name="connsiteX147" fmla="*/ 429142 w 453979"/>
                <a:gd name="connsiteY147" fmla="*/ 74811 h 453979"/>
                <a:gd name="connsiteX148" fmla="*/ 439335 w 453979"/>
                <a:gd name="connsiteY148" fmla="*/ 78407 h 453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453979" h="453979">
                  <a:moveTo>
                    <a:pt x="453980" y="122340"/>
                  </a:moveTo>
                  <a:lnTo>
                    <a:pt x="453980" y="68046"/>
                  </a:lnTo>
                  <a:lnTo>
                    <a:pt x="440609" y="63323"/>
                  </a:lnTo>
                  <a:cubicBezTo>
                    <a:pt x="440155" y="62173"/>
                    <a:pt x="439679" y="61024"/>
                    <a:pt x="439174" y="59874"/>
                  </a:cubicBezTo>
                  <a:lnTo>
                    <a:pt x="445295" y="47075"/>
                  </a:lnTo>
                  <a:lnTo>
                    <a:pt x="406912" y="8677"/>
                  </a:lnTo>
                  <a:lnTo>
                    <a:pt x="394105" y="14798"/>
                  </a:lnTo>
                  <a:cubicBezTo>
                    <a:pt x="392971" y="14293"/>
                    <a:pt x="391814" y="13817"/>
                    <a:pt x="390657" y="13363"/>
                  </a:cubicBezTo>
                  <a:lnTo>
                    <a:pt x="385941" y="0"/>
                  </a:lnTo>
                  <a:lnTo>
                    <a:pt x="331639" y="0"/>
                  </a:lnTo>
                  <a:lnTo>
                    <a:pt x="326924" y="13370"/>
                  </a:lnTo>
                  <a:cubicBezTo>
                    <a:pt x="325767" y="13824"/>
                    <a:pt x="324617" y="14300"/>
                    <a:pt x="323475" y="14806"/>
                  </a:cubicBezTo>
                  <a:lnTo>
                    <a:pt x="310668" y="8684"/>
                  </a:lnTo>
                  <a:lnTo>
                    <a:pt x="275434" y="43934"/>
                  </a:lnTo>
                  <a:lnTo>
                    <a:pt x="36611" y="43934"/>
                  </a:lnTo>
                  <a:cubicBezTo>
                    <a:pt x="16424" y="43934"/>
                    <a:pt x="0" y="60357"/>
                    <a:pt x="0" y="80545"/>
                  </a:cubicBezTo>
                  <a:lnTo>
                    <a:pt x="0" y="300212"/>
                  </a:lnTo>
                  <a:cubicBezTo>
                    <a:pt x="0" y="320400"/>
                    <a:pt x="16424" y="336824"/>
                    <a:pt x="36611" y="336824"/>
                  </a:cubicBezTo>
                  <a:lnTo>
                    <a:pt x="87867" y="336824"/>
                  </a:lnTo>
                  <a:lnTo>
                    <a:pt x="87867" y="353072"/>
                  </a:lnTo>
                  <a:lnTo>
                    <a:pt x="45918" y="363557"/>
                  </a:lnTo>
                  <a:cubicBezTo>
                    <a:pt x="36135" y="366010"/>
                    <a:pt x="29289" y="374775"/>
                    <a:pt x="29289" y="384872"/>
                  </a:cubicBezTo>
                  <a:lnTo>
                    <a:pt x="29289" y="410068"/>
                  </a:lnTo>
                  <a:lnTo>
                    <a:pt x="117156" y="409848"/>
                  </a:lnTo>
                  <a:lnTo>
                    <a:pt x="117156" y="432013"/>
                  </a:lnTo>
                  <a:cubicBezTo>
                    <a:pt x="117156" y="444124"/>
                    <a:pt x="127012" y="453980"/>
                    <a:pt x="139123" y="453980"/>
                  </a:cubicBezTo>
                  <a:lnTo>
                    <a:pt x="432013" y="453980"/>
                  </a:lnTo>
                  <a:cubicBezTo>
                    <a:pt x="444124" y="453980"/>
                    <a:pt x="453980" y="444124"/>
                    <a:pt x="453980" y="432013"/>
                  </a:cubicBezTo>
                  <a:lnTo>
                    <a:pt x="453980" y="314857"/>
                  </a:lnTo>
                  <a:cubicBezTo>
                    <a:pt x="453980" y="302746"/>
                    <a:pt x="444124" y="292890"/>
                    <a:pt x="432013" y="292890"/>
                  </a:cubicBezTo>
                  <a:lnTo>
                    <a:pt x="410046" y="292890"/>
                  </a:lnTo>
                  <a:lnTo>
                    <a:pt x="410046" y="178553"/>
                  </a:lnTo>
                  <a:lnTo>
                    <a:pt x="445288" y="143296"/>
                  </a:lnTo>
                  <a:lnTo>
                    <a:pt x="439167" y="130497"/>
                  </a:lnTo>
                  <a:cubicBezTo>
                    <a:pt x="439672" y="129348"/>
                    <a:pt x="440155" y="128198"/>
                    <a:pt x="440602" y="127048"/>
                  </a:cubicBezTo>
                  <a:close/>
                  <a:moveTo>
                    <a:pt x="117156" y="336824"/>
                  </a:moveTo>
                  <a:lnTo>
                    <a:pt x="117156" y="366113"/>
                  </a:lnTo>
                  <a:lnTo>
                    <a:pt x="109834" y="366113"/>
                  </a:lnTo>
                  <a:cubicBezTo>
                    <a:pt x="105792" y="366113"/>
                    <a:pt x="102512" y="362825"/>
                    <a:pt x="102512" y="358790"/>
                  </a:cubicBezTo>
                  <a:lnTo>
                    <a:pt x="102512" y="336824"/>
                  </a:lnTo>
                  <a:close/>
                  <a:moveTo>
                    <a:pt x="43934" y="395387"/>
                  </a:moveTo>
                  <a:lnTo>
                    <a:pt x="43934" y="384872"/>
                  </a:lnTo>
                  <a:cubicBezTo>
                    <a:pt x="43934" y="381511"/>
                    <a:pt x="46218" y="378582"/>
                    <a:pt x="49476" y="377770"/>
                  </a:cubicBezTo>
                  <a:lnTo>
                    <a:pt x="89793" y="367694"/>
                  </a:lnTo>
                  <a:cubicBezTo>
                    <a:pt x="93212" y="375368"/>
                    <a:pt x="100893" y="380757"/>
                    <a:pt x="109834" y="380757"/>
                  </a:cubicBezTo>
                  <a:lnTo>
                    <a:pt x="117156" y="380757"/>
                  </a:lnTo>
                  <a:lnTo>
                    <a:pt x="117156" y="395196"/>
                  </a:lnTo>
                  <a:close/>
                  <a:moveTo>
                    <a:pt x="439335" y="314857"/>
                  </a:moveTo>
                  <a:lnTo>
                    <a:pt x="439335" y="432013"/>
                  </a:lnTo>
                  <a:cubicBezTo>
                    <a:pt x="439335" y="436047"/>
                    <a:pt x="436055" y="439335"/>
                    <a:pt x="432013" y="439335"/>
                  </a:cubicBezTo>
                  <a:lnTo>
                    <a:pt x="139123" y="439335"/>
                  </a:lnTo>
                  <a:cubicBezTo>
                    <a:pt x="135081" y="439335"/>
                    <a:pt x="131801" y="436047"/>
                    <a:pt x="131801" y="432013"/>
                  </a:cubicBezTo>
                  <a:lnTo>
                    <a:pt x="131801" y="314857"/>
                  </a:lnTo>
                  <a:cubicBezTo>
                    <a:pt x="131801" y="310822"/>
                    <a:pt x="135081" y="307535"/>
                    <a:pt x="139123" y="307535"/>
                  </a:cubicBezTo>
                  <a:lnTo>
                    <a:pt x="432013" y="307535"/>
                  </a:lnTo>
                  <a:cubicBezTo>
                    <a:pt x="436055" y="307535"/>
                    <a:pt x="439335" y="310822"/>
                    <a:pt x="439335" y="314857"/>
                  </a:cubicBezTo>
                  <a:close/>
                  <a:moveTo>
                    <a:pt x="139123" y="292890"/>
                  </a:moveTo>
                  <a:cubicBezTo>
                    <a:pt x="127012" y="292890"/>
                    <a:pt x="117156" y="302746"/>
                    <a:pt x="117156" y="314857"/>
                  </a:cubicBezTo>
                  <a:lnTo>
                    <a:pt x="117156" y="322179"/>
                  </a:lnTo>
                  <a:lnTo>
                    <a:pt x="36611" y="322179"/>
                  </a:lnTo>
                  <a:cubicBezTo>
                    <a:pt x="24500" y="322179"/>
                    <a:pt x="14645" y="312323"/>
                    <a:pt x="14645" y="300212"/>
                  </a:cubicBezTo>
                  <a:lnTo>
                    <a:pt x="14645" y="80545"/>
                  </a:lnTo>
                  <a:cubicBezTo>
                    <a:pt x="14645" y="68434"/>
                    <a:pt x="24500" y="58578"/>
                    <a:pt x="36611" y="58578"/>
                  </a:cubicBezTo>
                  <a:lnTo>
                    <a:pt x="277792" y="58578"/>
                  </a:lnTo>
                  <a:lnTo>
                    <a:pt x="278414" y="59874"/>
                  </a:lnTo>
                  <a:cubicBezTo>
                    <a:pt x="277909" y="61024"/>
                    <a:pt x="277425" y="62173"/>
                    <a:pt x="276979" y="63323"/>
                  </a:cubicBezTo>
                  <a:lnTo>
                    <a:pt x="263601" y="68038"/>
                  </a:lnTo>
                  <a:lnTo>
                    <a:pt x="263601" y="73223"/>
                  </a:lnTo>
                  <a:lnTo>
                    <a:pt x="43934" y="73223"/>
                  </a:lnTo>
                  <a:cubicBezTo>
                    <a:pt x="35857" y="73223"/>
                    <a:pt x="29289" y="79791"/>
                    <a:pt x="29289" y="87867"/>
                  </a:cubicBezTo>
                  <a:lnTo>
                    <a:pt x="29289" y="263601"/>
                  </a:lnTo>
                  <a:cubicBezTo>
                    <a:pt x="29289" y="271677"/>
                    <a:pt x="35857" y="278246"/>
                    <a:pt x="43934" y="278246"/>
                  </a:cubicBezTo>
                  <a:lnTo>
                    <a:pt x="366113" y="278246"/>
                  </a:lnTo>
                  <a:cubicBezTo>
                    <a:pt x="374189" y="278246"/>
                    <a:pt x="380757" y="271677"/>
                    <a:pt x="380757" y="263601"/>
                  </a:cubicBezTo>
                  <a:lnTo>
                    <a:pt x="380757" y="190379"/>
                  </a:lnTo>
                  <a:lnTo>
                    <a:pt x="385941" y="190379"/>
                  </a:lnTo>
                  <a:lnTo>
                    <a:pt x="390657" y="177008"/>
                  </a:lnTo>
                  <a:cubicBezTo>
                    <a:pt x="391814" y="176554"/>
                    <a:pt x="392963" y="176078"/>
                    <a:pt x="394105" y="175573"/>
                  </a:cubicBezTo>
                  <a:lnTo>
                    <a:pt x="395402" y="176195"/>
                  </a:lnTo>
                  <a:lnTo>
                    <a:pt x="395402" y="292890"/>
                  </a:lnTo>
                  <a:close/>
                  <a:moveTo>
                    <a:pt x="310676" y="181694"/>
                  </a:moveTo>
                  <a:lnTo>
                    <a:pt x="323482" y="175573"/>
                  </a:lnTo>
                  <a:cubicBezTo>
                    <a:pt x="324617" y="176078"/>
                    <a:pt x="325774" y="176554"/>
                    <a:pt x="326931" y="177008"/>
                  </a:cubicBezTo>
                  <a:lnTo>
                    <a:pt x="331639" y="190379"/>
                  </a:lnTo>
                  <a:lnTo>
                    <a:pt x="263601" y="190379"/>
                  </a:lnTo>
                  <a:lnTo>
                    <a:pt x="263601" y="248957"/>
                  </a:lnTo>
                  <a:lnTo>
                    <a:pt x="351468" y="248957"/>
                  </a:lnTo>
                  <a:lnTo>
                    <a:pt x="351468" y="190379"/>
                  </a:lnTo>
                  <a:lnTo>
                    <a:pt x="366113" y="190379"/>
                  </a:lnTo>
                  <a:lnTo>
                    <a:pt x="366113" y="263601"/>
                  </a:lnTo>
                  <a:lnTo>
                    <a:pt x="43934" y="263601"/>
                  </a:lnTo>
                  <a:lnTo>
                    <a:pt x="43934" y="87867"/>
                  </a:lnTo>
                  <a:lnTo>
                    <a:pt x="263601" y="87867"/>
                  </a:lnTo>
                  <a:lnTo>
                    <a:pt x="263601" y="122340"/>
                  </a:lnTo>
                  <a:lnTo>
                    <a:pt x="276971" y="127063"/>
                  </a:lnTo>
                  <a:cubicBezTo>
                    <a:pt x="277425" y="128213"/>
                    <a:pt x="277901" y="129362"/>
                    <a:pt x="278407" y="130512"/>
                  </a:cubicBezTo>
                  <a:lnTo>
                    <a:pt x="272285" y="143311"/>
                  </a:lnTo>
                  <a:close/>
                  <a:moveTo>
                    <a:pt x="336824" y="205023"/>
                  </a:moveTo>
                  <a:lnTo>
                    <a:pt x="336824" y="234312"/>
                  </a:lnTo>
                  <a:lnTo>
                    <a:pt x="278246" y="234312"/>
                  </a:lnTo>
                  <a:lnTo>
                    <a:pt x="278246" y="205023"/>
                  </a:lnTo>
                  <a:close/>
                  <a:moveTo>
                    <a:pt x="439335" y="111972"/>
                  </a:moveTo>
                  <a:lnTo>
                    <a:pt x="429135" y="115567"/>
                  </a:lnTo>
                  <a:lnTo>
                    <a:pt x="427993" y="118921"/>
                  </a:lnTo>
                  <a:cubicBezTo>
                    <a:pt x="427041" y="121703"/>
                    <a:pt x="425869" y="124522"/>
                    <a:pt x="424500" y="127312"/>
                  </a:cubicBezTo>
                  <a:lnTo>
                    <a:pt x="422933" y="130497"/>
                  </a:lnTo>
                  <a:lnTo>
                    <a:pt x="427612" y="140265"/>
                  </a:lnTo>
                  <a:lnTo>
                    <a:pt x="403873" y="164004"/>
                  </a:lnTo>
                  <a:lnTo>
                    <a:pt x="394098" y="159332"/>
                  </a:lnTo>
                  <a:lnTo>
                    <a:pt x="390906" y="160899"/>
                  </a:lnTo>
                  <a:cubicBezTo>
                    <a:pt x="388160" y="162254"/>
                    <a:pt x="385333" y="163425"/>
                    <a:pt x="382514" y="164392"/>
                  </a:cubicBezTo>
                  <a:lnTo>
                    <a:pt x="379161" y="165541"/>
                  </a:lnTo>
                  <a:lnTo>
                    <a:pt x="375573" y="175734"/>
                  </a:lnTo>
                  <a:lnTo>
                    <a:pt x="342008" y="175734"/>
                  </a:lnTo>
                  <a:lnTo>
                    <a:pt x="338412" y="165541"/>
                  </a:lnTo>
                  <a:lnTo>
                    <a:pt x="335059" y="164392"/>
                  </a:lnTo>
                  <a:cubicBezTo>
                    <a:pt x="332240" y="163425"/>
                    <a:pt x="329413" y="162254"/>
                    <a:pt x="326668" y="160899"/>
                  </a:cubicBezTo>
                  <a:lnTo>
                    <a:pt x="323475" y="159332"/>
                  </a:lnTo>
                  <a:lnTo>
                    <a:pt x="313700" y="164004"/>
                  </a:lnTo>
                  <a:lnTo>
                    <a:pt x="289961" y="140265"/>
                  </a:lnTo>
                  <a:lnTo>
                    <a:pt x="294640" y="130497"/>
                  </a:lnTo>
                  <a:lnTo>
                    <a:pt x="293073" y="127312"/>
                  </a:lnTo>
                  <a:cubicBezTo>
                    <a:pt x="291704" y="124522"/>
                    <a:pt x="290532" y="121703"/>
                    <a:pt x="289580" y="118921"/>
                  </a:cubicBezTo>
                  <a:lnTo>
                    <a:pt x="288438" y="115567"/>
                  </a:lnTo>
                  <a:lnTo>
                    <a:pt x="278246" y="111972"/>
                  </a:lnTo>
                  <a:lnTo>
                    <a:pt x="278246" y="78399"/>
                  </a:lnTo>
                  <a:lnTo>
                    <a:pt x="288445" y="74804"/>
                  </a:lnTo>
                  <a:lnTo>
                    <a:pt x="289588" y="71451"/>
                  </a:lnTo>
                  <a:cubicBezTo>
                    <a:pt x="290540" y="68668"/>
                    <a:pt x="291711" y="65849"/>
                    <a:pt x="293080" y="63059"/>
                  </a:cubicBezTo>
                  <a:lnTo>
                    <a:pt x="294647" y="59874"/>
                  </a:lnTo>
                  <a:lnTo>
                    <a:pt x="289968" y="50106"/>
                  </a:lnTo>
                  <a:lnTo>
                    <a:pt x="313707" y="26367"/>
                  </a:lnTo>
                  <a:lnTo>
                    <a:pt x="323482" y="31039"/>
                  </a:lnTo>
                  <a:lnTo>
                    <a:pt x="326675" y="29472"/>
                  </a:lnTo>
                  <a:cubicBezTo>
                    <a:pt x="329421" y="28117"/>
                    <a:pt x="332247" y="26946"/>
                    <a:pt x="335066" y="25979"/>
                  </a:cubicBezTo>
                  <a:lnTo>
                    <a:pt x="338420" y="24830"/>
                  </a:lnTo>
                  <a:lnTo>
                    <a:pt x="342008" y="14645"/>
                  </a:lnTo>
                  <a:lnTo>
                    <a:pt x="375573" y="14645"/>
                  </a:lnTo>
                  <a:lnTo>
                    <a:pt x="379168" y="24837"/>
                  </a:lnTo>
                  <a:lnTo>
                    <a:pt x="382522" y="25987"/>
                  </a:lnTo>
                  <a:cubicBezTo>
                    <a:pt x="385341" y="26953"/>
                    <a:pt x="388167" y="28125"/>
                    <a:pt x="390913" y="29479"/>
                  </a:cubicBezTo>
                  <a:lnTo>
                    <a:pt x="394105" y="31046"/>
                  </a:lnTo>
                  <a:lnTo>
                    <a:pt x="403881" y="26375"/>
                  </a:lnTo>
                  <a:lnTo>
                    <a:pt x="427619" y="50113"/>
                  </a:lnTo>
                  <a:lnTo>
                    <a:pt x="422941" y="59881"/>
                  </a:lnTo>
                  <a:lnTo>
                    <a:pt x="424507" y="63067"/>
                  </a:lnTo>
                  <a:cubicBezTo>
                    <a:pt x="425877" y="65856"/>
                    <a:pt x="427048" y="68675"/>
                    <a:pt x="428000" y="71458"/>
                  </a:cubicBezTo>
                  <a:lnTo>
                    <a:pt x="429142" y="74811"/>
                  </a:lnTo>
                  <a:lnTo>
                    <a:pt x="439335" y="78407"/>
                  </a:lnTo>
                  <a:close/>
                </a:path>
              </a:pathLst>
            </a:custGeom>
            <a:solidFill>
              <a:srgbClr val="000000"/>
            </a:solidFill>
            <a:ln w="7293" cap="flat">
              <a:noFill/>
              <a:prstDash val="solid"/>
              <a:miter/>
            </a:ln>
          </p:spPr>
          <p:txBody>
            <a:bodyPr rtlCol="0" anchor="ctr"/>
            <a:lstStyle/>
            <a:p>
              <a:endParaRPr lang="en-US"/>
            </a:p>
          </p:txBody>
        </p:sp>
        <p:sp>
          <p:nvSpPr>
            <p:cNvPr id="376" name="任意多边形: 形状 375">
              <a:extLst>
                <a:ext uri="{FF2B5EF4-FFF2-40B4-BE49-F238E27FC236}">
                  <a16:creationId xmlns:a16="http://schemas.microsoft.com/office/drawing/2014/main" id="{BABF4A59-D2B5-2E7C-FA18-2C7630853F12}"/>
                </a:ext>
              </a:extLst>
            </p:cNvPr>
            <p:cNvSpPr/>
            <p:nvPr/>
          </p:nvSpPr>
          <p:spPr>
            <a:xfrm>
              <a:off x="9873920" y="4180942"/>
              <a:ext cx="102511" cy="102511"/>
            </a:xfrm>
            <a:custGeom>
              <a:avLst/>
              <a:gdLst>
                <a:gd name="connsiteX0" fmla="*/ 102512 w 102511"/>
                <a:gd name="connsiteY0" fmla="*/ 0 h 102511"/>
                <a:gd name="connsiteX1" fmla="*/ 0 w 102511"/>
                <a:gd name="connsiteY1" fmla="*/ 0 h 102511"/>
                <a:gd name="connsiteX2" fmla="*/ 0 w 102511"/>
                <a:gd name="connsiteY2" fmla="*/ 102512 h 102511"/>
                <a:gd name="connsiteX3" fmla="*/ 102512 w 102511"/>
                <a:gd name="connsiteY3" fmla="*/ 102512 h 102511"/>
                <a:gd name="connsiteX4" fmla="*/ 87867 w 102511"/>
                <a:gd name="connsiteY4" fmla="*/ 29289 h 102511"/>
                <a:gd name="connsiteX5" fmla="*/ 73223 w 102511"/>
                <a:gd name="connsiteY5" fmla="*/ 29289 h 102511"/>
                <a:gd name="connsiteX6" fmla="*/ 73223 w 102511"/>
                <a:gd name="connsiteY6" fmla="*/ 14645 h 102511"/>
                <a:gd name="connsiteX7" fmla="*/ 87867 w 102511"/>
                <a:gd name="connsiteY7" fmla="*/ 14645 h 102511"/>
                <a:gd name="connsiteX8" fmla="*/ 43934 w 102511"/>
                <a:gd name="connsiteY8" fmla="*/ 58578 h 102511"/>
                <a:gd name="connsiteX9" fmla="*/ 43934 w 102511"/>
                <a:gd name="connsiteY9" fmla="*/ 43934 h 102511"/>
                <a:gd name="connsiteX10" fmla="*/ 58578 w 102511"/>
                <a:gd name="connsiteY10" fmla="*/ 43934 h 102511"/>
                <a:gd name="connsiteX11" fmla="*/ 58578 w 102511"/>
                <a:gd name="connsiteY11" fmla="*/ 58578 h 102511"/>
                <a:gd name="connsiteX12" fmla="*/ 58578 w 102511"/>
                <a:gd name="connsiteY12" fmla="*/ 73223 h 102511"/>
                <a:gd name="connsiteX13" fmla="*/ 58578 w 102511"/>
                <a:gd name="connsiteY13" fmla="*/ 87867 h 102511"/>
                <a:gd name="connsiteX14" fmla="*/ 43934 w 102511"/>
                <a:gd name="connsiteY14" fmla="*/ 87867 h 102511"/>
                <a:gd name="connsiteX15" fmla="*/ 43934 w 102511"/>
                <a:gd name="connsiteY15" fmla="*/ 73223 h 102511"/>
                <a:gd name="connsiteX16" fmla="*/ 29289 w 102511"/>
                <a:gd name="connsiteY16" fmla="*/ 58578 h 102511"/>
                <a:gd name="connsiteX17" fmla="*/ 14645 w 102511"/>
                <a:gd name="connsiteY17" fmla="*/ 58578 h 102511"/>
                <a:gd name="connsiteX18" fmla="*/ 14645 w 102511"/>
                <a:gd name="connsiteY18" fmla="*/ 43934 h 102511"/>
                <a:gd name="connsiteX19" fmla="*/ 29289 w 102511"/>
                <a:gd name="connsiteY19" fmla="*/ 43934 h 102511"/>
                <a:gd name="connsiteX20" fmla="*/ 43934 w 102511"/>
                <a:gd name="connsiteY20" fmla="*/ 29289 h 102511"/>
                <a:gd name="connsiteX21" fmla="*/ 43934 w 102511"/>
                <a:gd name="connsiteY21" fmla="*/ 14645 h 102511"/>
                <a:gd name="connsiteX22" fmla="*/ 58578 w 102511"/>
                <a:gd name="connsiteY22" fmla="*/ 14645 h 102511"/>
                <a:gd name="connsiteX23" fmla="*/ 58578 w 102511"/>
                <a:gd name="connsiteY23" fmla="*/ 29289 h 102511"/>
                <a:gd name="connsiteX24" fmla="*/ 73223 w 102511"/>
                <a:gd name="connsiteY24" fmla="*/ 43934 h 102511"/>
                <a:gd name="connsiteX25" fmla="*/ 87867 w 102511"/>
                <a:gd name="connsiteY25" fmla="*/ 43934 h 102511"/>
                <a:gd name="connsiteX26" fmla="*/ 87867 w 102511"/>
                <a:gd name="connsiteY26" fmla="*/ 58578 h 102511"/>
                <a:gd name="connsiteX27" fmla="*/ 73223 w 102511"/>
                <a:gd name="connsiteY27" fmla="*/ 58578 h 102511"/>
                <a:gd name="connsiteX28" fmla="*/ 29289 w 102511"/>
                <a:gd name="connsiteY28" fmla="*/ 14645 h 102511"/>
                <a:gd name="connsiteX29" fmla="*/ 29289 w 102511"/>
                <a:gd name="connsiteY29" fmla="*/ 29289 h 102511"/>
                <a:gd name="connsiteX30" fmla="*/ 14645 w 102511"/>
                <a:gd name="connsiteY30" fmla="*/ 29289 h 102511"/>
                <a:gd name="connsiteX31" fmla="*/ 14645 w 102511"/>
                <a:gd name="connsiteY31" fmla="*/ 14645 h 102511"/>
                <a:gd name="connsiteX32" fmla="*/ 14645 w 102511"/>
                <a:gd name="connsiteY32" fmla="*/ 73223 h 102511"/>
                <a:gd name="connsiteX33" fmla="*/ 29289 w 102511"/>
                <a:gd name="connsiteY33" fmla="*/ 73223 h 102511"/>
                <a:gd name="connsiteX34" fmla="*/ 29289 w 102511"/>
                <a:gd name="connsiteY34" fmla="*/ 87867 h 102511"/>
                <a:gd name="connsiteX35" fmla="*/ 14645 w 102511"/>
                <a:gd name="connsiteY35" fmla="*/ 87867 h 102511"/>
                <a:gd name="connsiteX36" fmla="*/ 73223 w 102511"/>
                <a:gd name="connsiteY36" fmla="*/ 87867 h 102511"/>
                <a:gd name="connsiteX37" fmla="*/ 73223 w 102511"/>
                <a:gd name="connsiteY37" fmla="*/ 73223 h 102511"/>
                <a:gd name="connsiteX38" fmla="*/ 87867 w 102511"/>
                <a:gd name="connsiteY38" fmla="*/ 73223 h 102511"/>
                <a:gd name="connsiteX39" fmla="*/ 87867 w 102511"/>
                <a:gd name="connsiteY39" fmla="*/ 87867 h 102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02511" h="102511">
                  <a:moveTo>
                    <a:pt x="102512" y="0"/>
                  </a:moveTo>
                  <a:lnTo>
                    <a:pt x="0" y="0"/>
                  </a:lnTo>
                  <a:lnTo>
                    <a:pt x="0" y="102512"/>
                  </a:lnTo>
                  <a:lnTo>
                    <a:pt x="102512" y="102512"/>
                  </a:lnTo>
                  <a:close/>
                  <a:moveTo>
                    <a:pt x="87867" y="29289"/>
                  </a:moveTo>
                  <a:lnTo>
                    <a:pt x="73223" y="29289"/>
                  </a:lnTo>
                  <a:lnTo>
                    <a:pt x="73223" y="14645"/>
                  </a:lnTo>
                  <a:lnTo>
                    <a:pt x="87867" y="14645"/>
                  </a:lnTo>
                  <a:close/>
                  <a:moveTo>
                    <a:pt x="43934" y="58578"/>
                  </a:moveTo>
                  <a:lnTo>
                    <a:pt x="43934" y="43934"/>
                  </a:lnTo>
                  <a:lnTo>
                    <a:pt x="58578" y="43934"/>
                  </a:lnTo>
                  <a:lnTo>
                    <a:pt x="58578" y="58578"/>
                  </a:lnTo>
                  <a:close/>
                  <a:moveTo>
                    <a:pt x="58578" y="73223"/>
                  </a:moveTo>
                  <a:lnTo>
                    <a:pt x="58578" y="87867"/>
                  </a:lnTo>
                  <a:lnTo>
                    <a:pt x="43934" y="87867"/>
                  </a:lnTo>
                  <a:lnTo>
                    <a:pt x="43934" y="73223"/>
                  </a:lnTo>
                  <a:close/>
                  <a:moveTo>
                    <a:pt x="29289" y="58578"/>
                  </a:moveTo>
                  <a:lnTo>
                    <a:pt x="14645" y="58578"/>
                  </a:lnTo>
                  <a:lnTo>
                    <a:pt x="14645" y="43934"/>
                  </a:lnTo>
                  <a:lnTo>
                    <a:pt x="29289" y="43934"/>
                  </a:lnTo>
                  <a:close/>
                  <a:moveTo>
                    <a:pt x="43934" y="29289"/>
                  </a:moveTo>
                  <a:lnTo>
                    <a:pt x="43934" y="14645"/>
                  </a:lnTo>
                  <a:lnTo>
                    <a:pt x="58578" y="14645"/>
                  </a:lnTo>
                  <a:lnTo>
                    <a:pt x="58578" y="29289"/>
                  </a:lnTo>
                  <a:close/>
                  <a:moveTo>
                    <a:pt x="73223" y="43934"/>
                  </a:moveTo>
                  <a:lnTo>
                    <a:pt x="87867" y="43934"/>
                  </a:lnTo>
                  <a:lnTo>
                    <a:pt x="87867" y="58578"/>
                  </a:lnTo>
                  <a:lnTo>
                    <a:pt x="73223" y="58578"/>
                  </a:lnTo>
                  <a:close/>
                  <a:moveTo>
                    <a:pt x="29289" y="14645"/>
                  </a:moveTo>
                  <a:lnTo>
                    <a:pt x="29289" y="29289"/>
                  </a:lnTo>
                  <a:lnTo>
                    <a:pt x="14645" y="29289"/>
                  </a:lnTo>
                  <a:lnTo>
                    <a:pt x="14645" y="14645"/>
                  </a:lnTo>
                  <a:close/>
                  <a:moveTo>
                    <a:pt x="14645" y="73223"/>
                  </a:moveTo>
                  <a:lnTo>
                    <a:pt x="29289" y="73223"/>
                  </a:lnTo>
                  <a:lnTo>
                    <a:pt x="29289" y="87867"/>
                  </a:lnTo>
                  <a:lnTo>
                    <a:pt x="14645" y="87867"/>
                  </a:lnTo>
                  <a:close/>
                  <a:moveTo>
                    <a:pt x="73223" y="87867"/>
                  </a:moveTo>
                  <a:lnTo>
                    <a:pt x="73223" y="73223"/>
                  </a:lnTo>
                  <a:lnTo>
                    <a:pt x="87867" y="73223"/>
                  </a:lnTo>
                  <a:lnTo>
                    <a:pt x="87867" y="87867"/>
                  </a:lnTo>
                  <a:close/>
                </a:path>
              </a:pathLst>
            </a:custGeom>
            <a:solidFill>
              <a:srgbClr val="1480FD"/>
            </a:solidFill>
            <a:ln w="7293" cap="flat">
              <a:noFill/>
              <a:prstDash val="solid"/>
              <a:miter/>
            </a:ln>
          </p:spPr>
          <p:txBody>
            <a:bodyPr rtlCol="0" anchor="ctr"/>
            <a:lstStyle/>
            <a:p>
              <a:r>
                <a:rPr lang="en-US" dirty="0"/>
                <a:t> </a:t>
              </a:r>
            </a:p>
          </p:txBody>
        </p:sp>
        <p:sp>
          <p:nvSpPr>
            <p:cNvPr id="377" name="任意多边形: 形状 376">
              <a:extLst>
                <a:ext uri="{FF2B5EF4-FFF2-40B4-BE49-F238E27FC236}">
                  <a16:creationId xmlns:a16="http://schemas.microsoft.com/office/drawing/2014/main" id="{6EFF85A3-30F3-7A0C-7304-49EC1EB4C0F3}"/>
                </a:ext>
              </a:extLst>
            </p:cNvPr>
            <p:cNvSpPr/>
            <p:nvPr/>
          </p:nvSpPr>
          <p:spPr>
            <a:xfrm>
              <a:off x="9727475" y="4180942"/>
              <a:ext cx="14644" cy="14644"/>
            </a:xfrm>
            <a:custGeom>
              <a:avLst/>
              <a:gdLst>
                <a:gd name="connsiteX0" fmla="*/ 0 w 14644"/>
                <a:gd name="connsiteY0" fmla="*/ 0 h 14644"/>
                <a:gd name="connsiteX1" fmla="*/ 14645 w 14644"/>
                <a:gd name="connsiteY1" fmla="*/ 0 h 14644"/>
                <a:gd name="connsiteX2" fmla="*/ 14645 w 14644"/>
                <a:gd name="connsiteY2" fmla="*/ 14645 h 14644"/>
                <a:gd name="connsiteX3" fmla="*/ 0 w 14644"/>
                <a:gd name="connsiteY3" fmla="*/ 14645 h 14644"/>
              </a:gdLst>
              <a:ahLst/>
              <a:cxnLst>
                <a:cxn ang="0">
                  <a:pos x="connsiteX0" y="connsiteY0"/>
                </a:cxn>
                <a:cxn ang="0">
                  <a:pos x="connsiteX1" y="connsiteY1"/>
                </a:cxn>
                <a:cxn ang="0">
                  <a:pos x="connsiteX2" y="connsiteY2"/>
                </a:cxn>
                <a:cxn ang="0">
                  <a:pos x="connsiteX3" y="connsiteY3"/>
                </a:cxn>
              </a:cxnLst>
              <a:rect l="l" t="t" r="r" b="b"/>
              <a:pathLst>
                <a:path w="14644" h="14644">
                  <a:moveTo>
                    <a:pt x="0" y="0"/>
                  </a:moveTo>
                  <a:lnTo>
                    <a:pt x="14645" y="0"/>
                  </a:lnTo>
                  <a:lnTo>
                    <a:pt x="14645" y="14645"/>
                  </a:lnTo>
                  <a:lnTo>
                    <a:pt x="0" y="14645"/>
                  </a:lnTo>
                  <a:close/>
                </a:path>
              </a:pathLst>
            </a:custGeom>
            <a:solidFill>
              <a:srgbClr val="000000"/>
            </a:solidFill>
            <a:ln w="7293" cap="flat">
              <a:noFill/>
              <a:prstDash val="solid"/>
              <a:miter/>
            </a:ln>
          </p:spPr>
          <p:txBody>
            <a:bodyPr rtlCol="0" anchor="ctr"/>
            <a:lstStyle/>
            <a:p>
              <a:endParaRPr lang="en-US"/>
            </a:p>
          </p:txBody>
        </p:sp>
        <p:sp>
          <p:nvSpPr>
            <p:cNvPr id="378" name="任意多边形: 形状 377">
              <a:extLst>
                <a:ext uri="{FF2B5EF4-FFF2-40B4-BE49-F238E27FC236}">
                  <a16:creationId xmlns:a16="http://schemas.microsoft.com/office/drawing/2014/main" id="{2619CDBD-0A40-D743-85C6-ED27126613D5}"/>
                </a:ext>
              </a:extLst>
            </p:cNvPr>
            <p:cNvSpPr/>
            <p:nvPr/>
          </p:nvSpPr>
          <p:spPr>
            <a:xfrm>
              <a:off x="9844631" y="4180942"/>
              <a:ext cx="14644" cy="14644"/>
            </a:xfrm>
            <a:custGeom>
              <a:avLst/>
              <a:gdLst>
                <a:gd name="connsiteX0" fmla="*/ 0 w 14644"/>
                <a:gd name="connsiteY0" fmla="*/ 0 h 14644"/>
                <a:gd name="connsiteX1" fmla="*/ 14645 w 14644"/>
                <a:gd name="connsiteY1" fmla="*/ 0 h 14644"/>
                <a:gd name="connsiteX2" fmla="*/ 14645 w 14644"/>
                <a:gd name="connsiteY2" fmla="*/ 14645 h 14644"/>
                <a:gd name="connsiteX3" fmla="*/ 0 w 14644"/>
                <a:gd name="connsiteY3" fmla="*/ 14645 h 14644"/>
              </a:gdLst>
              <a:ahLst/>
              <a:cxnLst>
                <a:cxn ang="0">
                  <a:pos x="connsiteX0" y="connsiteY0"/>
                </a:cxn>
                <a:cxn ang="0">
                  <a:pos x="connsiteX1" y="connsiteY1"/>
                </a:cxn>
                <a:cxn ang="0">
                  <a:pos x="connsiteX2" y="connsiteY2"/>
                </a:cxn>
                <a:cxn ang="0">
                  <a:pos x="connsiteX3" y="connsiteY3"/>
                </a:cxn>
              </a:cxnLst>
              <a:rect l="l" t="t" r="r" b="b"/>
              <a:pathLst>
                <a:path w="14644" h="14644">
                  <a:moveTo>
                    <a:pt x="0" y="0"/>
                  </a:moveTo>
                  <a:lnTo>
                    <a:pt x="14645" y="0"/>
                  </a:lnTo>
                  <a:lnTo>
                    <a:pt x="14645" y="14645"/>
                  </a:lnTo>
                  <a:lnTo>
                    <a:pt x="0" y="14645"/>
                  </a:lnTo>
                  <a:close/>
                </a:path>
              </a:pathLst>
            </a:custGeom>
            <a:solidFill>
              <a:srgbClr val="000000"/>
            </a:solidFill>
            <a:ln w="7293" cap="flat">
              <a:noFill/>
              <a:prstDash val="solid"/>
              <a:miter/>
            </a:ln>
          </p:spPr>
          <p:txBody>
            <a:bodyPr rtlCol="0" anchor="ctr"/>
            <a:lstStyle/>
            <a:p>
              <a:endParaRPr lang="en-US"/>
            </a:p>
          </p:txBody>
        </p:sp>
        <p:sp>
          <p:nvSpPr>
            <p:cNvPr id="379" name="任意多边形: 形状 378">
              <a:extLst>
                <a:ext uri="{FF2B5EF4-FFF2-40B4-BE49-F238E27FC236}">
                  <a16:creationId xmlns:a16="http://schemas.microsoft.com/office/drawing/2014/main" id="{A87EE463-4ABB-A5D1-39F0-BEC67FB6000F}"/>
                </a:ext>
              </a:extLst>
            </p:cNvPr>
            <p:cNvSpPr/>
            <p:nvPr/>
          </p:nvSpPr>
          <p:spPr>
            <a:xfrm>
              <a:off x="9786053" y="4180942"/>
              <a:ext cx="14644" cy="14644"/>
            </a:xfrm>
            <a:custGeom>
              <a:avLst/>
              <a:gdLst>
                <a:gd name="connsiteX0" fmla="*/ 0 w 14644"/>
                <a:gd name="connsiteY0" fmla="*/ 0 h 14644"/>
                <a:gd name="connsiteX1" fmla="*/ 14645 w 14644"/>
                <a:gd name="connsiteY1" fmla="*/ 0 h 14644"/>
                <a:gd name="connsiteX2" fmla="*/ 14645 w 14644"/>
                <a:gd name="connsiteY2" fmla="*/ 14645 h 14644"/>
                <a:gd name="connsiteX3" fmla="*/ 0 w 14644"/>
                <a:gd name="connsiteY3" fmla="*/ 14645 h 14644"/>
              </a:gdLst>
              <a:ahLst/>
              <a:cxnLst>
                <a:cxn ang="0">
                  <a:pos x="connsiteX0" y="connsiteY0"/>
                </a:cxn>
                <a:cxn ang="0">
                  <a:pos x="connsiteX1" y="connsiteY1"/>
                </a:cxn>
                <a:cxn ang="0">
                  <a:pos x="connsiteX2" y="connsiteY2"/>
                </a:cxn>
                <a:cxn ang="0">
                  <a:pos x="connsiteX3" y="connsiteY3"/>
                </a:cxn>
              </a:cxnLst>
              <a:rect l="l" t="t" r="r" b="b"/>
              <a:pathLst>
                <a:path w="14644" h="14644">
                  <a:moveTo>
                    <a:pt x="0" y="0"/>
                  </a:moveTo>
                  <a:lnTo>
                    <a:pt x="14645" y="0"/>
                  </a:lnTo>
                  <a:lnTo>
                    <a:pt x="14645" y="14645"/>
                  </a:lnTo>
                  <a:lnTo>
                    <a:pt x="0" y="14645"/>
                  </a:lnTo>
                  <a:close/>
                </a:path>
              </a:pathLst>
            </a:custGeom>
            <a:solidFill>
              <a:srgbClr val="000000"/>
            </a:solidFill>
            <a:ln w="7293" cap="flat">
              <a:noFill/>
              <a:prstDash val="solid"/>
              <a:miter/>
            </a:ln>
          </p:spPr>
          <p:txBody>
            <a:bodyPr rtlCol="0" anchor="ctr"/>
            <a:lstStyle/>
            <a:p>
              <a:endParaRPr lang="en-US"/>
            </a:p>
          </p:txBody>
        </p:sp>
        <p:sp>
          <p:nvSpPr>
            <p:cNvPr id="380" name="任意多边形: 形状 379">
              <a:extLst>
                <a:ext uri="{FF2B5EF4-FFF2-40B4-BE49-F238E27FC236}">
                  <a16:creationId xmlns:a16="http://schemas.microsoft.com/office/drawing/2014/main" id="{472286D4-543C-75FC-0E7D-DDEE750EBEA1}"/>
                </a:ext>
              </a:extLst>
            </p:cNvPr>
            <p:cNvSpPr/>
            <p:nvPr/>
          </p:nvSpPr>
          <p:spPr>
            <a:xfrm>
              <a:off x="9815342" y="4180942"/>
              <a:ext cx="14644" cy="14644"/>
            </a:xfrm>
            <a:custGeom>
              <a:avLst/>
              <a:gdLst>
                <a:gd name="connsiteX0" fmla="*/ 0 w 14644"/>
                <a:gd name="connsiteY0" fmla="*/ 0 h 14644"/>
                <a:gd name="connsiteX1" fmla="*/ 14645 w 14644"/>
                <a:gd name="connsiteY1" fmla="*/ 0 h 14644"/>
                <a:gd name="connsiteX2" fmla="*/ 14645 w 14644"/>
                <a:gd name="connsiteY2" fmla="*/ 14645 h 14644"/>
                <a:gd name="connsiteX3" fmla="*/ 0 w 14644"/>
                <a:gd name="connsiteY3" fmla="*/ 14645 h 14644"/>
              </a:gdLst>
              <a:ahLst/>
              <a:cxnLst>
                <a:cxn ang="0">
                  <a:pos x="connsiteX0" y="connsiteY0"/>
                </a:cxn>
                <a:cxn ang="0">
                  <a:pos x="connsiteX1" y="connsiteY1"/>
                </a:cxn>
                <a:cxn ang="0">
                  <a:pos x="connsiteX2" y="connsiteY2"/>
                </a:cxn>
                <a:cxn ang="0">
                  <a:pos x="connsiteX3" y="connsiteY3"/>
                </a:cxn>
              </a:cxnLst>
              <a:rect l="l" t="t" r="r" b="b"/>
              <a:pathLst>
                <a:path w="14644" h="14644">
                  <a:moveTo>
                    <a:pt x="0" y="0"/>
                  </a:moveTo>
                  <a:lnTo>
                    <a:pt x="14645" y="0"/>
                  </a:lnTo>
                  <a:lnTo>
                    <a:pt x="14645" y="14645"/>
                  </a:lnTo>
                  <a:lnTo>
                    <a:pt x="0" y="14645"/>
                  </a:lnTo>
                  <a:close/>
                </a:path>
              </a:pathLst>
            </a:custGeom>
            <a:solidFill>
              <a:srgbClr val="000000"/>
            </a:solidFill>
            <a:ln w="7293" cap="flat">
              <a:noFill/>
              <a:prstDash val="solid"/>
              <a:miter/>
            </a:ln>
          </p:spPr>
          <p:txBody>
            <a:bodyPr rtlCol="0" anchor="ctr"/>
            <a:lstStyle/>
            <a:p>
              <a:endParaRPr lang="en-US"/>
            </a:p>
          </p:txBody>
        </p:sp>
        <p:sp>
          <p:nvSpPr>
            <p:cNvPr id="381" name="任意多边形: 形状 380">
              <a:extLst>
                <a:ext uri="{FF2B5EF4-FFF2-40B4-BE49-F238E27FC236}">
                  <a16:creationId xmlns:a16="http://schemas.microsoft.com/office/drawing/2014/main" id="{E47C60DC-7374-057D-D066-8A5FCF86F7E8}"/>
                </a:ext>
              </a:extLst>
            </p:cNvPr>
            <p:cNvSpPr/>
            <p:nvPr/>
          </p:nvSpPr>
          <p:spPr>
            <a:xfrm>
              <a:off x="9756764" y="4180942"/>
              <a:ext cx="14644" cy="14644"/>
            </a:xfrm>
            <a:custGeom>
              <a:avLst/>
              <a:gdLst>
                <a:gd name="connsiteX0" fmla="*/ 0 w 14644"/>
                <a:gd name="connsiteY0" fmla="*/ 0 h 14644"/>
                <a:gd name="connsiteX1" fmla="*/ 14645 w 14644"/>
                <a:gd name="connsiteY1" fmla="*/ 0 h 14644"/>
                <a:gd name="connsiteX2" fmla="*/ 14645 w 14644"/>
                <a:gd name="connsiteY2" fmla="*/ 14645 h 14644"/>
                <a:gd name="connsiteX3" fmla="*/ 0 w 14644"/>
                <a:gd name="connsiteY3" fmla="*/ 14645 h 14644"/>
              </a:gdLst>
              <a:ahLst/>
              <a:cxnLst>
                <a:cxn ang="0">
                  <a:pos x="connsiteX0" y="connsiteY0"/>
                </a:cxn>
                <a:cxn ang="0">
                  <a:pos x="connsiteX1" y="connsiteY1"/>
                </a:cxn>
                <a:cxn ang="0">
                  <a:pos x="connsiteX2" y="connsiteY2"/>
                </a:cxn>
                <a:cxn ang="0">
                  <a:pos x="connsiteX3" y="connsiteY3"/>
                </a:cxn>
              </a:cxnLst>
              <a:rect l="l" t="t" r="r" b="b"/>
              <a:pathLst>
                <a:path w="14644" h="14644">
                  <a:moveTo>
                    <a:pt x="0" y="0"/>
                  </a:moveTo>
                  <a:lnTo>
                    <a:pt x="14645" y="0"/>
                  </a:lnTo>
                  <a:lnTo>
                    <a:pt x="14645" y="14645"/>
                  </a:lnTo>
                  <a:lnTo>
                    <a:pt x="0" y="14645"/>
                  </a:lnTo>
                  <a:close/>
                </a:path>
              </a:pathLst>
            </a:custGeom>
            <a:solidFill>
              <a:srgbClr val="000000"/>
            </a:solidFill>
            <a:ln w="7293" cap="flat">
              <a:noFill/>
              <a:prstDash val="solid"/>
              <a:miter/>
            </a:ln>
          </p:spPr>
          <p:txBody>
            <a:bodyPr rtlCol="0" anchor="ctr"/>
            <a:lstStyle/>
            <a:p>
              <a:endParaRPr lang="en-US"/>
            </a:p>
          </p:txBody>
        </p:sp>
        <p:sp>
          <p:nvSpPr>
            <p:cNvPr id="382" name="任意多边形: 形状 381">
              <a:extLst>
                <a:ext uri="{FF2B5EF4-FFF2-40B4-BE49-F238E27FC236}">
                  <a16:creationId xmlns:a16="http://schemas.microsoft.com/office/drawing/2014/main" id="{C8FB8E66-668D-7E77-32C8-73A01B3D86E4}"/>
                </a:ext>
              </a:extLst>
            </p:cNvPr>
            <p:cNvSpPr/>
            <p:nvPr/>
          </p:nvSpPr>
          <p:spPr>
            <a:xfrm>
              <a:off x="9698186" y="4180942"/>
              <a:ext cx="14644" cy="14644"/>
            </a:xfrm>
            <a:custGeom>
              <a:avLst/>
              <a:gdLst>
                <a:gd name="connsiteX0" fmla="*/ 0 w 14644"/>
                <a:gd name="connsiteY0" fmla="*/ 0 h 14644"/>
                <a:gd name="connsiteX1" fmla="*/ 14645 w 14644"/>
                <a:gd name="connsiteY1" fmla="*/ 0 h 14644"/>
                <a:gd name="connsiteX2" fmla="*/ 14645 w 14644"/>
                <a:gd name="connsiteY2" fmla="*/ 14645 h 14644"/>
                <a:gd name="connsiteX3" fmla="*/ 0 w 14644"/>
                <a:gd name="connsiteY3" fmla="*/ 14645 h 14644"/>
              </a:gdLst>
              <a:ahLst/>
              <a:cxnLst>
                <a:cxn ang="0">
                  <a:pos x="connsiteX0" y="connsiteY0"/>
                </a:cxn>
                <a:cxn ang="0">
                  <a:pos x="connsiteX1" y="connsiteY1"/>
                </a:cxn>
                <a:cxn ang="0">
                  <a:pos x="connsiteX2" y="connsiteY2"/>
                </a:cxn>
                <a:cxn ang="0">
                  <a:pos x="connsiteX3" y="connsiteY3"/>
                </a:cxn>
              </a:cxnLst>
              <a:rect l="l" t="t" r="r" b="b"/>
              <a:pathLst>
                <a:path w="14644" h="14644">
                  <a:moveTo>
                    <a:pt x="0" y="0"/>
                  </a:moveTo>
                  <a:lnTo>
                    <a:pt x="14645" y="0"/>
                  </a:lnTo>
                  <a:lnTo>
                    <a:pt x="14645" y="14645"/>
                  </a:lnTo>
                  <a:lnTo>
                    <a:pt x="0" y="14645"/>
                  </a:lnTo>
                  <a:close/>
                </a:path>
              </a:pathLst>
            </a:custGeom>
            <a:solidFill>
              <a:srgbClr val="000000"/>
            </a:solidFill>
            <a:ln w="7293" cap="flat">
              <a:noFill/>
              <a:prstDash val="solid"/>
              <a:miter/>
            </a:ln>
          </p:spPr>
          <p:txBody>
            <a:bodyPr rtlCol="0" anchor="ctr"/>
            <a:lstStyle/>
            <a:p>
              <a:endParaRPr lang="en-US"/>
            </a:p>
          </p:txBody>
        </p:sp>
        <p:sp>
          <p:nvSpPr>
            <p:cNvPr id="383" name="任意多边形: 形状 382">
              <a:extLst>
                <a:ext uri="{FF2B5EF4-FFF2-40B4-BE49-F238E27FC236}">
                  <a16:creationId xmlns:a16="http://schemas.microsoft.com/office/drawing/2014/main" id="{353D2161-B888-DA9B-290D-0BBA8D578AB8}"/>
                </a:ext>
              </a:extLst>
            </p:cNvPr>
            <p:cNvSpPr/>
            <p:nvPr/>
          </p:nvSpPr>
          <p:spPr>
            <a:xfrm>
              <a:off x="9786053" y="4210231"/>
              <a:ext cx="14644" cy="14644"/>
            </a:xfrm>
            <a:custGeom>
              <a:avLst/>
              <a:gdLst>
                <a:gd name="connsiteX0" fmla="*/ 0 w 14644"/>
                <a:gd name="connsiteY0" fmla="*/ 0 h 14644"/>
                <a:gd name="connsiteX1" fmla="*/ 14645 w 14644"/>
                <a:gd name="connsiteY1" fmla="*/ 0 h 14644"/>
                <a:gd name="connsiteX2" fmla="*/ 14645 w 14644"/>
                <a:gd name="connsiteY2" fmla="*/ 14645 h 14644"/>
                <a:gd name="connsiteX3" fmla="*/ 0 w 14644"/>
                <a:gd name="connsiteY3" fmla="*/ 14645 h 14644"/>
              </a:gdLst>
              <a:ahLst/>
              <a:cxnLst>
                <a:cxn ang="0">
                  <a:pos x="connsiteX0" y="connsiteY0"/>
                </a:cxn>
                <a:cxn ang="0">
                  <a:pos x="connsiteX1" y="connsiteY1"/>
                </a:cxn>
                <a:cxn ang="0">
                  <a:pos x="connsiteX2" y="connsiteY2"/>
                </a:cxn>
                <a:cxn ang="0">
                  <a:pos x="connsiteX3" y="connsiteY3"/>
                </a:cxn>
              </a:cxnLst>
              <a:rect l="l" t="t" r="r" b="b"/>
              <a:pathLst>
                <a:path w="14644" h="14644">
                  <a:moveTo>
                    <a:pt x="0" y="0"/>
                  </a:moveTo>
                  <a:lnTo>
                    <a:pt x="14645" y="0"/>
                  </a:lnTo>
                  <a:lnTo>
                    <a:pt x="14645" y="14645"/>
                  </a:lnTo>
                  <a:lnTo>
                    <a:pt x="0" y="14645"/>
                  </a:lnTo>
                  <a:close/>
                </a:path>
              </a:pathLst>
            </a:custGeom>
            <a:solidFill>
              <a:srgbClr val="000000"/>
            </a:solidFill>
            <a:ln w="7293" cap="flat">
              <a:noFill/>
              <a:prstDash val="solid"/>
              <a:miter/>
            </a:ln>
          </p:spPr>
          <p:txBody>
            <a:bodyPr rtlCol="0" anchor="ctr"/>
            <a:lstStyle/>
            <a:p>
              <a:endParaRPr lang="en-US"/>
            </a:p>
          </p:txBody>
        </p:sp>
        <p:sp>
          <p:nvSpPr>
            <p:cNvPr id="384" name="任意多边形: 形状 383">
              <a:extLst>
                <a:ext uri="{FF2B5EF4-FFF2-40B4-BE49-F238E27FC236}">
                  <a16:creationId xmlns:a16="http://schemas.microsoft.com/office/drawing/2014/main" id="{9C4AAC38-05D2-0F17-DDF4-160A9B8A482B}"/>
                </a:ext>
              </a:extLst>
            </p:cNvPr>
            <p:cNvSpPr/>
            <p:nvPr/>
          </p:nvSpPr>
          <p:spPr>
            <a:xfrm>
              <a:off x="9844631" y="4210231"/>
              <a:ext cx="14644" cy="14644"/>
            </a:xfrm>
            <a:custGeom>
              <a:avLst/>
              <a:gdLst>
                <a:gd name="connsiteX0" fmla="*/ 0 w 14644"/>
                <a:gd name="connsiteY0" fmla="*/ 0 h 14644"/>
                <a:gd name="connsiteX1" fmla="*/ 14645 w 14644"/>
                <a:gd name="connsiteY1" fmla="*/ 0 h 14644"/>
                <a:gd name="connsiteX2" fmla="*/ 14645 w 14644"/>
                <a:gd name="connsiteY2" fmla="*/ 14645 h 14644"/>
                <a:gd name="connsiteX3" fmla="*/ 0 w 14644"/>
                <a:gd name="connsiteY3" fmla="*/ 14645 h 14644"/>
              </a:gdLst>
              <a:ahLst/>
              <a:cxnLst>
                <a:cxn ang="0">
                  <a:pos x="connsiteX0" y="connsiteY0"/>
                </a:cxn>
                <a:cxn ang="0">
                  <a:pos x="connsiteX1" y="connsiteY1"/>
                </a:cxn>
                <a:cxn ang="0">
                  <a:pos x="connsiteX2" y="connsiteY2"/>
                </a:cxn>
                <a:cxn ang="0">
                  <a:pos x="connsiteX3" y="connsiteY3"/>
                </a:cxn>
              </a:cxnLst>
              <a:rect l="l" t="t" r="r" b="b"/>
              <a:pathLst>
                <a:path w="14644" h="14644">
                  <a:moveTo>
                    <a:pt x="0" y="0"/>
                  </a:moveTo>
                  <a:lnTo>
                    <a:pt x="14645" y="0"/>
                  </a:lnTo>
                  <a:lnTo>
                    <a:pt x="14645" y="14645"/>
                  </a:lnTo>
                  <a:lnTo>
                    <a:pt x="0" y="14645"/>
                  </a:lnTo>
                  <a:close/>
                </a:path>
              </a:pathLst>
            </a:custGeom>
            <a:solidFill>
              <a:srgbClr val="000000"/>
            </a:solidFill>
            <a:ln w="7293" cap="flat">
              <a:noFill/>
              <a:prstDash val="solid"/>
              <a:miter/>
            </a:ln>
          </p:spPr>
          <p:txBody>
            <a:bodyPr rtlCol="0" anchor="ctr"/>
            <a:lstStyle/>
            <a:p>
              <a:endParaRPr lang="en-US"/>
            </a:p>
          </p:txBody>
        </p:sp>
        <p:sp>
          <p:nvSpPr>
            <p:cNvPr id="385" name="任意多边形: 形状 384">
              <a:extLst>
                <a:ext uri="{FF2B5EF4-FFF2-40B4-BE49-F238E27FC236}">
                  <a16:creationId xmlns:a16="http://schemas.microsoft.com/office/drawing/2014/main" id="{3B9CEA75-607A-8631-70E9-0A3955E58005}"/>
                </a:ext>
              </a:extLst>
            </p:cNvPr>
            <p:cNvSpPr/>
            <p:nvPr/>
          </p:nvSpPr>
          <p:spPr>
            <a:xfrm>
              <a:off x="9698186" y="4210231"/>
              <a:ext cx="14644" cy="14644"/>
            </a:xfrm>
            <a:custGeom>
              <a:avLst/>
              <a:gdLst>
                <a:gd name="connsiteX0" fmla="*/ 0 w 14644"/>
                <a:gd name="connsiteY0" fmla="*/ 0 h 14644"/>
                <a:gd name="connsiteX1" fmla="*/ 14645 w 14644"/>
                <a:gd name="connsiteY1" fmla="*/ 0 h 14644"/>
                <a:gd name="connsiteX2" fmla="*/ 14645 w 14644"/>
                <a:gd name="connsiteY2" fmla="*/ 14645 h 14644"/>
                <a:gd name="connsiteX3" fmla="*/ 0 w 14644"/>
                <a:gd name="connsiteY3" fmla="*/ 14645 h 14644"/>
              </a:gdLst>
              <a:ahLst/>
              <a:cxnLst>
                <a:cxn ang="0">
                  <a:pos x="connsiteX0" y="connsiteY0"/>
                </a:cxn>
                <a:cxn ang="0">
                  <a:pos x="connsiteX1" y="connsiteY1"/>
                </a:cxn>
                <a:cxn ang="0">
                  <a:pos x="connsiteX2" y="connsiteY2"/>
                </a:cxn>
                <a:cxn ang="0">
                  <a:pos x="connsiteX3" y="connsiteY3"/>
                </a:cxn>
              </a:cxnLst>
              <a:rect l="l" t="t" r="r" b="b"/>
              <a:pathLst>
                <a:path w="14644" h="14644">
                  <a:moveTo>
                    <a:pt x="0" y="0"/>
                  </a:moveTo>
                  <a:lnTo>
                    <a:pt x="14645" y="0"/>
                  </a:lnTo>
                  <a:lnTo>
                    <a:pt x="14645" y="14645"/>
                  </a:lnTo>
                  <a:lnTo>
                    <a:pt x="0" y="14645"/>
                  </a:lnTo>
                  <a:close/>
                </a:path>
              </a:pathLst>
            </a:custGeom>
            <a:solidFill>
              <a:srgbClr val="000000"/>
            </a:solidFill>
            <a:ln w="7293" cap="flat">
              <a:noFill/>
              <a:prstDash val="solid"/>
              <a:miter/>
            </a:ln>
          </p:spPr>
          <p:txBody>
            <a:bodyPr rtlCol="0" anchor="ctr"/>
            <a:lstStyle/>
            <a:p>
              <a:endParaRPr lang="en-US"/>
            </a:p>
          </p:txBody>
        </p:sp>
        <p:sp>
          <p:nvSpPr>
            <p:cNvPr id="386" name="任意多边形: 形状 385">
              <a:extLst>
                <a:ext uri="{FF2B5EF4-FFF2-40B4-BE49-F238E27FC236}">
                  <a16:creationId xmlns:a16="http://schemas.microsoft.com/office/drawing/2014/main" id="{E3381BC1-119C-761E-EC46-3ADF72677B79}"/>
                </a:ext>
              </a:extLst>
            </p:cNvPr>
            <p:cNvSpPr/>
            <p:nvPr/>
          </p:nvSpPr>
          <p:spPr>
            <a:xfrm>
              <a:off x="9727475" y="4210231"/>
              <a:ext cx="14644" cy="14644"/>
            </a:xfrm>
            <a:custGeom>
              <a:avLst/>
              <a:gdLst>
                <a:gd name="connsiteX0" fmla="*/ 0 w 14644"/>
                <a:gd name="connsiteY0" fmla="*/ 0 h 14644"/>
                <a:gd name="connsiteX1" fmla="*/ 14645 w 14644"/>
                <a:gd name="connsiteY1" fmla="*/ 0 h 14644"/>
                <a:gd name="connsiteX2" fmla="*/ 14645 w 14644"/>
                <a:gd name="connsiteY2" fmla="*/ 14645 h 14644"/>
                <a:gd name="connsiteX3" fmla="*/ 0 w 14644"/>
                <a:gd name="connsiteY3" fmla="*/ 14645 h 14644"/>
              </a:gdLst>
              <a:ahLst/>
              <a:cxnLst>
                <a:cxn ang="0">
                  <a:pos x="connsiteX0" y="connsiteY0"/>
                </a:cxn>
                <a:cxn ang="0">
                  <a:pos x="connsiteX1" y="connsiteY1"/>
                </a:cxn>
                <a:cxn ang="0">
                  <a:pos x="connsiteX2" y="connsiteY2"/>
                </a:cxn>
                <a:cxn ang="0">
                  <a:pos x="connsiteX3" y="connsiteY3"/>
                </a:cxn>
              </a:cxnLst>
              <a:rect l="l" t="t" r="r" b="b"/>
              <a:pathLst>
                <a:path w="14644" h="14644">
                  <a:moveTo>
                    <a:pt x="0" y="0"/>
                  </a:moveTo>
                  <a:lnTo>
                    <a:pt x="14645" y="0"/>
                  </a:lnTo>
                  <a:lnTo>
                    <a:pt x="14645" y="14645"/>
                  </a:lnTo>
                  <a:lnTo>
                    <a:pt x="0" y="14645"/>
                  </a:lnTo>
                  <a:close/>
                </a:path>
              </a:pathLst>
            </a:custGeom>
            <a:solidFill>
              <a:srgbClr val="000000"/>
            </a:solidFill>
            <a:ln w="7293" cap="flat">
              <a:noFill/>
              <a:prstDash val="solid"/>
              <a:miter/>
            </a:ln>
          </p:spPr>
          <p:txBody>
            <a:bodyPr rtlCol="0" anchor="ctr"/>
            <a:lstStyle/>
            <a:p>
              <a:endParaRPr lang="en-US"/>
            </a:p>
          </p:txBody>
        </p:sp>
        <p:sp>
          <p:nvSpPr>
            <p:cNvPr id="387" name="任意多边形: 形状 386">
              <a:extLst>
                <a:ext uri="{FF2B5EF4-FFF2-40B4-BE49-F238E27FC236}">
                  <a16:creationId xmlns:a16="http://schemas.microsoft.com/office/drawing/2014/main" id="{FEB6E8FE-6B71-3165-5FAD-F32E04A1EB57}"/>
                </a:ext>
              </a:extLst>
            </p:cNvPr>
            <p:cNvSpPr/>
            <p:nvPr/>
          </p:nvSpPr>
          <p:spPr>
            <a:xfrm>
              <a:off x="9815342" y="4210231"/>
              <a:ext cx="14644" cy="14644"/>
            </a:xfrm>
            <a:custGeom>
              <a:avLst/>
              <a:gdLst>
                <a:gd name="connsiteX0" fmla="*/ 0 w 14644"/>
                <a:gd name="connsiteY0" fmla="*/ 0 h 14644"/>
                <a:gd name="connsiteX1" fmla="*/ 14645 w 14644"/>
                <a:gd name="connsiteY1" fmla="*/ 0 h 14644"/>
                <a:gd name="connsiteX2" fmla="*/ 14645 w 14644"/>
                <a:gd name="connsiteY2" fmla="*/ 14645 h 14644"/>
                <a:gd name="connsiteX3" fmla="*/ 0 w 14644"/>
                <a:gd name="connsiteY3" fmla="*/ 14645 h 14644"/>
              </a:gdLst>
              <a:ahLst/>
              <a:cxnLst>
                <a:cxn ang="0">
                  <a:pos x="connsiteX0" y="connsiteY0"/>
                </a:cxn>
                <a:cxn ang="0">
                  <a:pos x="connsiteX1" y="connsiteY1"/>
                </a:cxn>
                <a:cxn ang="0">
                  <a:pos x="connsiteX2" y="connsiteY2"/>
                </a:cxn>
                <a:cxn ang="0">
                  <a:pos x="connsiteX3" y="connsiteY3"/>
                </a:cxn>
              </a:cxnLst>
              <a:rect l="l" t="t" r="r" b="b"/>
              <a:pathLst>
                <a:path w="14644" h="14644">
                  <a:moveTo>
                    <a:pt x="0" y="0"/>
                  </a:moveTo>
                  <a:lnTo>
                    <a:pt x="14645" y="0"/>
                  </a:lnTo>
                  <a:lnTo>
                    <a:pt x="14645" y="14645"/>
                  </a:lnTo>
                  <a:lnTo>
                    <a:pt x="0" y="14645"/>
                  </a:lnTo>
                  <a:close/>
                </a:path>
              </a:pathLst>
            </a:custGeom>
            <a:solidFill>
              <a:srgbClr val="000000"/>
            </a:solidFill>
            <a:ln w="7293" cap="flat">
              <a:noFill/>
              <a:prstDash val="solid"/>
              <a:miter/>
            </a:ln>
          </p:spPr>
          <p:txBody>
            <a:bodyPr rtlCol="0" anchor="ctr"/>
            <a:lstStyle/>
            <a:p>
              <a:endParaRPr lang="en-US"/>
            </a:p>
          </p:txBody>
        </p:sp>
        <p:sp>
          <p:nvSpPr>
            <p:cNvPr id="388" name="任意多边形: 形状 387">
              <a:extLst>
                <a:ext uri="{FF2B5EF4-FFF2-40B4-BE49-F238E27FC236}">
                  <a16:creationId xmlns:a16="http://schemas.microsoft.com/office/drawing/2014/main" id="{F5761A41-6B97-1AC4-3CD1-0A45D9888788}"/>
                </a:ext>
              </a:extLst>
            </p:cNvPr>
            <p:cNvSpPr/>
            <p:nvPr/>
          </p:nvSpPr>
          <p:spPr>
            <a:xfrm>
              <a:off x="9756764" y="4210231"/>
              <a:ext cx="14644" cy="14644"/>
            </a:xfrm>
            <a:custGeom>
              <a:avLst/>
              <a:gdLst>
                <a:gd name="connsiteX0" fmla="*/ 0 w 14644"/>
                <a:gd name="connsiteY0" fmla="*/ 0 h 14644"/>
                <a:gd name="connsiteX1" fmla="*/ 14645 w 14644"/>
                <a:gd name="connsiteY1" fmla="*/ 0 h 14644"/>
                <a:gd name="connsiteX2" fmla="*/ 14645 w 14644"/>
                <a:gd name="connsiteY2" fmla="*/ 14645 h 14644"/>
                <a:gd name="connsiteX3" fmla="*/ 0 w 14644"/>
                <a:gd name="connsiteY3" fmla="*/ 14645 h 14644"/>
              </a:gdLst>
              <a:ahLst/>
              <a:cxnLst>
                <a:cxn ang="0">
                  <a:pos x="connsiteX0" y="connsiteY0"/>
                </a:cxn>
                <a:cxn ang="0">
                  <a:pos x="connsiteX1" y="connsiteY1"/>
                </a:cxn>
                <a:cxn ang="0">
                  <a:pos x="connsiteX2" y="connsiteY2"/>
                </a:cxn>
                <a:cxn ang="0">
                  <a:pos x="connsiteX3" y="connsiteY3"/>
                </a:cxn>
              </a:cxnLst>
              <a:rect l="l" t="t" r="r" b="b"/>
              <a:pathLst>
                <a:path w="14644" h="14644">
                  <a:moveTo>
                    <a:pt x="0" y="0"/>
                  </a:moveTo>
                  <a:lnTo>
                    <a:pt x="14645" y="0"/>
                  </a:lnTo>
                  <a:lnTo>
                    <a:pt x="14645" y="14645"/>
                  </a:lnTo>
                  <a:lnTo>
                    <a:pt x="0" y="14645"/>
                  </a:lnTo>
                  <a:close/>
                </a:path>
              </a:pathLst>
            </a:custGeom>
            <a:solidFill>
              <a:srgbClr val="000000"/>
            </a:solidFill>
            <a:ln w="7293" cap="flat">
              <a:noFill/>
              <a:prstDash val="solid"/>
              <a:miter/>
            </a:ln>
          </p:spPr>
          <p:txBody>
            <a:bodyPr rtlCol="0" anchor="ctr"/>
            <a:lstStyle/>
            <a:p>
              <a:endParaRPr lang="en-US"/>
            </a:p>
          </p:txBody>
        </p:sp>
        <p:sp>
          <p:nvSpPr>
            <p:cNvPr id="389" name="任意多边形: 形状 388">
              <a:extLst>
                <a:ext uri="{FF2B5EF4-FFF2-40B4-BE49-F238E27FC236}">
                  <a16:creationId xmlns:a16="http://schemas.microsoft.com/office/drawing/2014/main" id="{9A68AD2C-704D-27AA-EAC9-88629EA2BA49}"/>
                </a:ext>
              </a:extLst>
            </p:cNvPr>
            <p:cNvSpPr/>
            <p:nvPr/>
          </p:nvSpPr>
          <p:spPr>
            <a:xfrm>
              <a:off x="9698186" y="4239520"/>
              <a:ext cx="14644" cy="14644"/>
            </a:xfrm>
            <a:custGeom>
              <a:avLst/>
              <a:gdLst>
                <a:gd name="connsiteX0" fmla="*/ 0 w 14644"/>
                <a:gd name="connsiteY0" fmla="*/ 0 h 14644"/>
                <a:gd name="connsiteX1" fmla="*/ 14645 w 14644"/>
                <a:gd name="connsiteY1" fmla="*/ 0 h 14644"/>
                <a:gd name="connsiteX2" fmla="*/ 14645 w 14644"/>
                <a:gd name="connsiteY2" fmla="*/ 14645 h 14644"/>
                <a:gd name="connsiteX3" fmla="*/ 0 w 14644"/>
                <a:gd name="connsiteY3" fmla="*/ 14645 h 14644"/>
              </a:gdLst>
              <a:ahLst/>
              <a:cxnLst>
                <a:cxn ang="0">
                  <a:pos x="connsiteX0" y="connsiteY0"/>
                </a:cxn>
                <a:cxn ang="0">
                  <a:pos x="connsiteX1" y="connsiteY1"/>
                </a:cxn>
                <a:cxn ang="0">
                  <a:pos x="connsiteX2" y="connsiteY2"/>
                </a:cxn>
                <a:cxn ang="0">
                  <a:pos x="connsiteX3" y="connsiteY3"/>
                </a:cxn>
              </a:cxnLst>
              <a:rect l="l" t="t" r="r" b="b"/>
              <a:pathLst>
                <a:path w="14644" h="14644">
                  <a:moveTo>
                    <a:pt x="0" y="0"/>
                  </a:moveTo>
                  <a:lnTo>
                    <a:pt x="14645" y="0"/>
                  </a:lnTo>
                  <a:lnTo>
                    <a:pt x="14645" y="14645"/>
                  </a:lnTo>
                  <a:lnTo>
                    <a:pt x="0" y="14645"/>
                  </a:lnTo>
                  <a:close/>
                </a:path>
              </a:pathLst>
            </a:custGeom>
            <a:solidFill>
              <a:srgbClr val="000000"/>
            </a:solidFill>
            <a:ln w="7293" cap="flat">
              <a:noFill/>
              <a:prstDash val="solid"/>
              <a:miter/>
            </a:ln>
          </p:spPr>
          <p:txBody>
            <a:bodyPr rtlCol="0" anchor="ctr"/>
            <a:lstStyle/>
            <a:p>
              <a:endParaRPr lang="en-US"/>
            </a:p>
          </p:txBody>
        </p:sp>
        <p:sp>
          <p:nvSpPr>
            <p:cNvPr id="390" name="任意多边形: 形状 389">
              <a:extLst>
                <a:ext uri="{FF2B5EF4-FFF2-40B4-BE49-F238E27FC236}">
                  <a16:creationId xmlns:a16="http://schemas.microsoft.com/office/drawing/2014/main" id="{50438A7F-472D-1D66-123E-E98FE4A67251}"/>
                </a:ext>
              </a:extLst>
            </p:cNvPr>
            <p:cNvSpPr/>
            <p:nvPr/>
          </p:nvSpPr>
          <p:spPr>
            <a:xfrm>
              <a:off x="9844631" y="4239520"/>
              <a:ext cx="14644" cy="14644"/>
            </a:xfrm>
            <a:custGeom>
              <a:avLst/>
              <a:gdLst>
                <a:gd name="connsiteX0" fmla="*/ 0 w 14644"/>
                <a:gd name="connsiteY0" fmla="*/ 0 h 14644"/>
                <a:gd name="connsiteX1" fmla="*/ 14645 w 14644"/>
                <a:gd name="connsiteY1" fmla="*/ 0 h 14644"/>
                <a:gd name="connsiteX2" fmla="*/ 14645 w 14644"/>
                <a:gd name="connsiteY2" fmla="*/ 14645 h 14644"/>
                <a:gd name="connsiteX3" fmla="*/ 0 w 14644"/>
                <a:gd name="connsiteY3" fmla="*/ 14645 h 14644"/>
              </a:gdLst>
              <a:ahLst/>
              <a:cxnLst>
                <a:cxn ang="0">
                  <a:pos x="connsiteX0" y="connsiteY0"/>
                </a:cxn>
                <a:cxn ang="0">
                  <a:pos x="connsiteX1" y="connsiteY1"/>
                </a:cxn>
                <a:cxn ang="0">
                  <a:pos x="connsiteX2" y="connsiteY2"/>
                </a:cxn>
                <a:cxn ang="0">
                  <a:pos x="connsiteX3" y="connsiteY3"/>
                </a:cxn>
              </a:cxnLst>
              <a:rect l="l" t="t" r="r" b="b"/>
              <a:pathLst>
                <a:path w="14644" h="14644">
                  <a:moveTo>
                    <a:pt x="0" y="0"/>
                  </a:moveTo>
                  <a:lnTo>
                    <a:pt x="14645" y="0"/>
                  </a:lnTo>
                  <a:lnTo>
                    <a:pt x="14645" y="14645"/>
                  </a:lnTo>
                  <a:lnTo>
                    <a:pt x="0" y="14645"/>
                  </a:lnTo>
                  <a:close/>
                </a:path>
              </a:pathLst>
            </a:custGeom>
            <a:solidFill>
              <a:srgbClr val="000000"/>
            </a:solidFill>
            <a:ln w="7293" cap="flat">
              <a:noFill/>
              <a:prstDash val="solid"/>
              <a:miter/>
            </a:ln>
          </p:spPr>
          <p:txBody>
            <a:bodyPr rtlCol="0" anchor="ctr"/>
            <a:lstStyle/>
            <a:p>
              <a:endParaRPr lang="en-US"/>
            </a:p>
          </p:txBody>
        </p:sp>
        <p:sp>
          <p:nvSpPr>
            <p:cNvPr id="391" name="任意多边形: 形状 390">
              <a:extLst>
                <a:ext uri="{FF2B5EF4-FFF2-40B4-BE49-F238E27FC236}">
                  <a16:creationId xmlns:a16="http://schemas.microsoft.com/office/drawing/2014/main" id="{4E61956C-B398-AD84-6ED8-608079D40949}"/>
                </a:ext>
              </a:extLst>
            </p:cNvPr>
            <p:cNvSpPr/>
            <p:nvPr/>
          </p:nvSpPr>
          <p:spPr>
            <a:xfrm>
              <a:off x="9727475" y="4239520"/>
              <a:ext cx="14644" cy="14644"/>
            </a:xfrm>
            <a:custGeom>
              <a:avLst/>
              <a:gdLst>
                <a:gd name="connsiteX0" fmla="*/ 0 w 14644"/>
                <a:gd name="connsiteY0" fmla="*/ 0 h 14644"/>
                <a:gd name="connsiteX1" fmla="*/ 14645 w 14644"/>
                <a:gd name="connsiteY1" fmla="*/ 0 h 14644"/>
                <a:gd name="connsiteX2" fmla="*/ 14645 w 14644"/>
                <a:gd name="connsiteY2" fmla="*/ 14645 h 14644"/>
                <a:gd name="connsiteX3" fmla="*/ 0 w 14644"/>
                <a:gd name="connsiteY3" fmla="*/ 14645 h 14644"/>
              </a:gdLst>
              <a:ahLst/>
              <a:cxnLst>
                <a:cxn ang="0">
                  <a:pos x="connsiteX0" y="connsiteY0"/>
                </a:cxn>
                <a:cxn ang="0">
                  <a:pos x="connsiteX1" y="connsiteY1"/>
                </a:cxn>
                <a:cxn ang="0">
                  <a:pos x="connsiteX2" y="connsiteY2"/>
                </a:cxn>
                <a:cxn ang="0">
                  <a:pos x="connsiteX3" y="connsiteY3"/>
                </a:cxn>
              </a:cxnLst>
              <a:rect l="l" t="t" r="r" b="b"/>
              <a:pathLst>
                <a:path w="14644" h="14644">
                  <a:moveTo>
                    <a:pt x="0" y="0"/>
                  </a:moveTo>
                  <a:lnTo>
                    <a:pt x="14645" y="0"/>
                  </a:lnTo>
                  <a:lnTo>
                    <a:pt x="14645" y="14645"/>
                  </a:lnTo>
                  <a:lnTo>
                    <a:pt x="0" y="14645"/>
                  </a:lnTo>
                  <a:close/>
                </a:path>
              </a:pathLst>
            </a:custGeom>
            <a:solidFill>
              <a:srgbClr val="000000"/>
            </a:solidFill>
            <a:ln w="7293" cap="flat">
              <a:noFill/>
              <a:prstDash val="solid"/>
              <a:miter/>
            </a:ln>
          </p:spPr>
          <p:txBody>
            <a:bodyPr rtlCol="0" anchor="ctr"/>
            <a:lstStyle/>
            <a:p>
              <a:endParaRPr lang="en-US"/>
            </a:p>
          </p:txBody>
        </p:sp>
        <p:sp>
          <p:nvSpPr>
            <p:cNvPr id="392" name="任意多边形: 形状 391">
              <a:extLst>
                <a:ext uri="{FF2B5EF4-FFF2-40B4-BE49-F238E27FC236}">
                  <a16:creationId xmlns:a16="http://schemas.microsoft.com/office/drawing/2014/main" id="{1B07C303-69AD-3E6B-C11E-B29C5AD74692}"/>
                </a:ext>
              </a:extLst>
            </p:cNvPr>
            <p:cNvSpPr/>
            <p:nvPr/>
          </p:nvSpPr>
          <p:spPr>
            <a:xfrm>
              <a:off x="9756764" y="4239520"/>
              <a:ext cx="14644" cy="14644"/>
            </a:xfrm>
            <a:custGeom>
              <a:avLst/>
              <a:gdLst>
                <a:gd name="connsiteX0" fmla="*/ 0 w 14644"/>
                <a:gd name="connsiteY0" fmla="*/ 0 h 14644"/>
                <a:gd name="connsiteX1" fmla="*/ 14645 w 14644"/>
                <a:gd name="connsiteY1" fmla="*/ 0 h 14644"/>
                <a:gd name="connsiteX2" fmla="*/ 14645 w 14644"/>
                <a:gd name="connsiteY2" fmla="*/ 14645 h 14644"/>
                <a:gd name="connsiteX3" fmla="*/ 0 w 14644"/>
                <a:gd name="connsiteY3" fmla="*/ 14645 h 14644"/>
              </a:gdLst>
              <a:ahLst/>
              <a:cxnLst>
                <a:cxn ang="0">
                  <a:pos x="connsiteX0" y="connsiteY0"/>
                </a:cxn>
                <a:cxn ang="0">
                  <a:pos x="connsiteX1" y="connsiteY1"/>
                </a:cxn>
                <a:cxn ang="0">
                  <a:pos x="connsiteX2" y="connsiteY2"/>
                </a:cxn>
                <a:cxn ang="0">
                  <a:pos x="connsiteX3" y="connsiteY3"/>
                </a:cxn>
              </a:cxnLst>
              <a:rect l="l" t="t" r="r" b="b"/>
              <a:pathLst>
                <a:path w="14644" h="14644">
                  <a:moveTo>
                    <a:pt x="0" y="0"/>
                  </a:moveTo>
                  <a:lnTo>
                    <a:pt x="14645" y="0"/>
                  </a:lnTo>
                  <a:lnTo>
                    <a:pt x="14645" y="14645"/>
                  </a:lnTo>
                  <a:lnTo>
                    <a:pt x="0" y="14645"/>
                  </a:lnTo>
                  <a:close/>
                </a:path>
              </a:pathLst>
            </a:custGeom>
            <a:solidFill>
              <a:srgbClr val="000000"/>
            </a:solidFill>
            <a:ln w="7293" cap="flat">
              <a:noFill/>
              <a:prstDash val="solid"/>
              <a:miter/>
            </a:ln>
          </p:spPr>
          <p:txBody>
            <a:bodyPr rtlCol="0" anchor="ctr"/>
            <a:lstStyle/>
            <a:p>
              <a:endParaRPr lang="en-US"/>
            </a:p>
          </p:txBody>
        </p:sp>
        <p:sp>
          <p:nvSpPr>
            <p:cNvPr id="393" name="任意多边形: 形状 392">
              <a:extLst>
                <a:ext uri="{FF2B5EF4-FFF2-40B4-BE49-F238E27FC236}">
                  <a16:creationId xmlns:a16="http://schemas.microsoft.com/office/drawing/2014/main" id="{88A8CE98-7950-CF6C-DA3D-4F7164AE5BC5}"/>
                </a:ext>
              </a:extLst>
            </p:cNvPr>
            <p:cNvSpPr/>
            <p:nvPr/>
          </p:nvSpPr>
          <p:spPr>
            <a:xfrm>
              <a:off x="9815342" y="4239520"/>
              <a:ext cx="14644" cy="14644"/>
            </a:xfrm>
            <a:custGeom>
              <a:avLst/>
              <a:gdLst>
                <a:gd name="connsiteX0" fmla="*/ 0 w 14644"/>
                <a:gd name="connsiteY0" fmla="*/ 0 h 14644"/>
                <a:gd name="connsiteX1" fmla="*/ 14645 w 14644"/>
                <a:gd name="connsiteY1" fmla="*/ 0 h 14644"/>
                <a:gd name="connsiteX2" fmla="*/ 14645 w 14644"/>
                <a:gd name="connsiteY2" fmla="*/ 14645 h 14644"/>
                <a:gd name="connsiteX3" fmla="*/ 0 w 14644"/>
                <a:gd name="connsiteY3" fmla="*/ 14645 h 14644"/>
              </a:gdLst>
              <a:ahLst/>
              <a:cxnLst>
                <a:cxn ang="0">
                  <a:pos x="connsiteX0" y="connsiteY0"/>
                </a:cxn>
                <a:cxn ang="0">
                  <a:pos x="connsiteX1" y="connsiteY1"/>
                </a:cxn>
                <a:cxn ang="0">
                  <a:pos x="connsiteX2" y="connsiteY2"/>
                </a:cxn>
                <a:cxn ang="0">
                  <a:pos x="connsiteX3" y="connsiteY3"/>
                </a:cxn>
              </a:cxnLst>
              <a:rect l="l" t="t" r="r" b="b"/>
              <a:pathLst>
                <a:path w="14644" h="14644">
                  <a:moveTo>
                    <a:pt x="0" y="0"/>
                  </a:moveTo>
                  <a:lnTo>
                    <a:pt x="14645" y="0"/>
                  </a:lnTo>
                  <a:lnTo>
                    <a:pt x="14645" y="14645"/>
                  </a:lnTo>
                  <a:lnTo>
                    <a:pt x="0" y="14645"/>
                  </a:lnTo>
                  <a:close/>
                </a:path>
              </a:pathLst>
            </a:custGeom>
            <a:solidFill>
              <a:srgbClr val="000000"/>
            </a:solidFill>
            <a:ln w="7293" cap="flat">
              <a:noFill/>
              <a:prstDash val="solid"/>
              <a:miter/>
            </a:ln>
          </p:spPr>
          <p:txBody>
            <a:bodyPr rtlCol="0" anchor="ctr"/>
            <a:lstStyle/>
            <a:p>
              <a:endParaRPr lang="en-US"/>
            </a:p>
          </p:txBody>
        </p:sp>
        <p:sp>
          <p:nvSpPr>
            <p:cNvPr id="394" name="任意多边形: 形状 393">
              <a:extLst>
                <a:ext uri="{FF2B5EF4-FFF2-40B4-BE49-F238E27FC236}">
                  <a16:creationId xmlns:a16="http://schemas.microsoft.com/office/drawing/2014/main" id="{98438B6D-2981-19DE-6D06-2365DC3201E2}"/>
                </a:ext>
              </a:extLst>
            </p:cNvPr>
            <p:cNvSpPr/>
            <p:nvPr/>
          </p:nvSpPr>
          <p:spPr>
            <a:xfrm>
              <a:off x="9786053" y="4239520"/>
              <a:ext cx="14644" cy="14644"/>
            </a:xfrm>
            <a:custGeom>
              <a:avLst/>
              <a:gdLst>
                <a:gd name="connsiteX0" fmla="*/ 0 w 14644"/>
                <a:gd name="connsiteY0" fmla="*/ 0 h 14644"/>
                <a:gd name="connsiteX1" fmla="*/ 14645 w 14644"/>
                <a:gd name="connsiteY1" fmla="*/ 0 h 14644"/>
                <a:gd name="connsiteX2" fmla="*/ 14645 w 14644"/>
                <a:gd name="connsiteY2" fmla="*/ 14645 h 14644"/>
                <a:gd name="connsiteX3" fmla="*/ 0 w 14644"/>
                <a:gd name="connsiteY3" fmla="*/ 14645 h 14644"/>
              </a:gdLst>
              <a:ahLst/>
              <a:cxnLst>
                <a:cxn ang="0">
                  <a:pos x="connsiteX0" y="connsiteY0"/>
                </a:cxn>
                <a:cxn ang="0">
                  <a:pos x="connsiteX1" y="connsiteY1"/>
                </a:cxn>
                <a:cxn ang="0">
                  <a:pos x="connsiteX2" y="connsiteY2"/>
                </a:cxn>
                <a:cxn ang="0">
                  <a:pos x="connsiteX3" y="connsiteY3"/>
                </a:cxn>
              </a:cxnLst>
              <a:rect l="l" t="t" r="r" b="b"/>
              <a:pathLst>
                <a:path w="14644" h="14644">
                  <a:moveTo>
                    <a:pt x="0" y="0"/>
                  </a:moveTo>
                  <a:lnTo>
                    <a:pt x="14645" y="0"/>
                  </a:lnTo>
                  <a:lnTo>
                    <a:pt x="14645" y="14645"/>
                  </a:lnTo>
                  <a:lnTo>
                    <a:pt x="0" y="14645"/>
                  </a:lnTo>
                  <a:close/>
                </a:path>
              </a:pathLst>
            </a:custGeom>
            <a:solidFill>
              <a:srgbClr val="000000"/>
            </a:solidFill>
            <a:ln w="7293" cap="flat">
              <a:noFill/>
              <a:prstDash val="solid"/>
              <a:miter/>
            </a:ln>
          </p:spPr>
          <p:txBody>
            <a:bodyPr rtlCol="0" anchor="ctr"/>
            <a:lstStyle/>
            <a:p>
              <a:endParaRPr lang="en-US"/>
            </a:p>
          </p:txBody>
        </p:sp>
        <p:sp>
          <p:nvSpPr>
            <p:cNvPr id="395" name="任意多边形: 形状 394">
              <a:extLst>
                <a:ext uri="{FF2B5EF4-FFF2-40B4-BE49-F238E27FC236}">
                  <a16:creationId xmlns:a16="http://schemas.microsoft.com/office/drawing/2014/main" id="{288DFB36-8A15-3CCA-9685-57DA0800B314}"/>
                </a:ext>
              </a:extLst>
            </p:cNvPr>
            <p:cNvSpPr/>
            <p:nvPr/>
          </p:nvSpPr>
          <p:spPr>
            <a:xfrm>
              <a:off x="9756764" y="4268809"/>
              <a:ext cx="73222" cy="14644"/>
            </a:xfrm>
            <a:custGeom>
              <a:avLst/>
              <a:gdLst>
                <a:gd name="connsiteX0" fmla="*/ 0 w 73222"/>
                <a:gd name="connsiteY0" fmla="*/ 0 h 14644"/>
                <a:gd name="connsiteX1" fmla="*/ 73223 w 73222"/>
                <a:gd name="connsiteY1" fmla="*/ 0 h 14644"/>
                <a:gd name="connsiteX2" fmla="*/ 73223 w 73222"/>
                <a:gd name="connsiteY2" fmla="*/ 14645 h 14644"/>
                <a:gd name="connsiteX3" fmla="*/ 0 w 73222"/>
                <a:gd name="connsiteY3" fmla="*/ 14645 h 14644"/>
              </a:gdLst>
              <a:ahLst/>
              <a:cxnLst>
                <a:cxn ang="0">
                  <a:pos x="connsiteX0" y="connsiteY0"/>
                </a:cxn>
                <a:cxn ang="0">
                  <a:pos x="connsiteX1" y="connsiteY1"/>
                </a:cxn>
                <a:cxn ang="0">
                  <a:pos x="connsiteX2" y="connsiteY2"/>
                </a:cxn>
                <a:cxn ang="0">
                  <a:pos x="connsiteX3" y="connsiteY3"/>
                </a:cxn>
              </a:cxnLst>
              <a:rect l="l" t="t" r="r" b="b"/>
              <a:pathLst>
                <a:path w="73222" h="14644">
                  <a:moveTo>
                    <a:pt x="0" y="0"/>
                  </a:moveTo>
                  <a:lnTo>
                    <a:pt x="73223" y="0"/>
                  </a:lnTo>
                  <a:lnTo>
                    <a:pt x="73223" y="14645"/>
                  </a:lnTo>
                  <a:lnTo>
                    <a:pt x="0" y="14645"/>
                  </a:lnTo>
                  <a:close/>
                </a:path>
              </a:pathLst>
            </a:custGeom>
            <a:solidFill>
              <a:srgbClr val="000000"/>
            </a:solidFill>
            <a:ln w="7293" cap="flat">
              <a:noFill/>
              <a:prstDash val="solid"/>
              <a:miter/>
            </a:ln>
          </p:spPr>
          <p:txBody>
            <a:bodyPr rtlCol="0" anchor="ctr"/>
            <a:lstStyle/>
            <a:p>
              <a:endParaRPr lang="en-US"/>
            </a:p>
          </p:txBody>
        </p:sp>
        <p:sp>
          <p:nvSpPr>
            <p:cNvPr id="396" name="任意多边形: 形状 395">
              <a:extLst>
                <a:ext uri="{FF2B5EF4-FFF2-40B4-BE49-F238E27FC236}">
                  <a16:creationId xmlns:a16="http://schemas.microsoft.com/office/drawing/2014/main" id="{738C4DF2-0119-8DC8-739E-431CB580EF69}"/>
                </a:ext>
              </a:extLst>
            </p:cNvPr>
            <p:cNvSpPr/>
            <p:nvPr/>
          </p:nvSpPr>
          <p:spPr>
            <a:xfrm>
              <a:off x="9844631" y="4268809"/>
              <a:ext cx="14644" cy="14644"/>
            </a:xfrm>
            <a:custGeom>
              <a:avLst/>
              <a:gdLst>
                <a:gd name="connsiteX0" fmla="*/ 0 w 14644"/>
                <a:gd name="connsiteY0" fmla="*/ 0 h 14644"/>
                <a:gd name="connsiteX1" fmla="*/ 14645 w 14644"/>
                <a:gd name="connsiteY1" fmla="*/ 0 h 14644"/>
                <a:gd name="connsiteX2" fmla="*/ 14645 w 14644"/>
                <a:gd name="connsiteY2" fmla="*/ 14645 h 14644"/>
                <a:gd name="connsiteX3" fmla="*/ 0 w 14644"/>
                <a:gd name="connsiteY3" fmla="*/ 14645 h 14644"/>
              </a:gdLst>
              <a:ahLst/>
              <a:cxnLst>
                <a:cxn ang="0">
                  <a:pos x="connsiteX0" y="connsiteY0"/>
                </a:cxn>
                <a:cxn ang="0">
                  <a:pos x="connsiteX1" y="connsiteY1"/>
                </a:cxn>
                <a:cxn ang="0">
                  <a:pos x="connsiteX2" y="connsiteY2"/>
                </a:cxn>
                <a:cxn ang="0">
                  <a:pos x="connsiteX3" y="connsiteY3"/>
                </a:cxn>
              </a:cxnLst>
              <a:rect l="l" t="t" r="r" b="b"/>
              <a:pathLst>
                <a:path w="14644" h="14644">
                  <a:moveTo>
                    <a:pt x="0" y="0"/>
                  </a:moveTo>
                  <a:lnTo>
                    <a:pt x="14645" y="0"/>
                  </a:lnTo>
                  <a:lnTo>
                    <a:pt x="14645" y="14645"/>
                  </a:lnTo>
                  <a:lnTo>
                    <a:pt x="0" y="14645"/>
                  </a:lnTo>
                  <a:close/>
                </a:path>
              </a:pathLst>
            </a:custGeom>
            <a:solidFill>
              <a:srgbClr val="000000"/>
            </a:solidFill>
            <a:ln w="7293" cap="flat">
              <a:noFill/>
              <a:prstDash val="solid"/>
              <a:miter/>
            </a:ln>
          </p:spPr>
          <p:txBody>
            <a:bodyPr rtlCol="0" anchor="ctr"/>
            <a:lstStyle/>
            <a:p>
              <a:endParaRPr lang="en-US"/>
            </a:p>
          </p:txBody>
        </p:sp>
        <p:sp>
          <p:nvSpPr>
            <p:cNvPr id="397" name="任意多边形: 形状 396">
              <a:extLst>
                <a:ext uri="{FF2B5EF4-FFF2-40B4-BE49-F238E27FC236}">
                  <a16:creationId xmlns:a16="http://schemas.microsoft.com/office/drawing/2014/main" id="{7E47150D-98E4-DB11-0DF6-9E34BBCDA9C8}"/>
                </a:ext>
              </a:extLst>
            </p:cNvPr>
            <p:cNvSpPr/>
            <p:nvPr/>
          </p:nvSpPr>
          <p:spPr>
            <a:xfrm>
              <a:off x="9698186" y="4268809"/>
              <a:ext cx="14644" cy="14644"/>
            </a:xfrm>
            <a:custGeom>
              <a:avLst/>
              <a:gdLst>
                <a:gd name="connsiteX0" fmla="*/ 0 w 14644"/>
                <a:gd name="connsiteY0" fmla="*/ 0 h 14644"/>
                <a:gd name="connsiteX1" fmla="*/ 14645 w 14644"/>
                <a:gd name="connsiteY1" fmla="*/ 0 h 14644"/>
                <a:gd name="connsiteX2" fmla="*/ 14645 w 14644"/>
                <a:gd name="connsiteY2" fmla="*/ 14645 h 14644"/>
                <a:gd name="connsiteX3" fmla="*/ 0 w 14644"/>
                <a:gd name="connsiteY3" fmla="*/ 14645 h 14644"/>
              </a:gdLst>
              <a:ahLst/>
              <a:cxnLst>
                <a:cxn ang="0">
                  <a:pos x="connsiteX0" y="connsiteY0"/>
                </a:cxn>
                <a:cxn ang="0">
                  <a:pos x="connsiteX1" y="connsiteY1"/>
                </a:cxn>
                <a:cxn ang="0">
                  <a:pos x="connsiteX2" y="connsiteY2"/>
                </a:cxn>
                <a:cxn ang="0">
                  <a:pos x="connsiteX3" y="connsiteY3"/>
                </a:cxn>
              </a:cxnLst>
              <a:rect l="l" t="t" r="r" b="b"/>
              <a:pathLst>
                <a:path w="14644" h="14644">
                  <a:moveTo>
                    <a:pt x="0" y="0"/>
                  </a:moveTo>
                  <a:lnTo>
                    <a:pt x="14645" y="0"/>
                  </a:lnTo>
                  <a:lnTo>
                    <a:pt x="14645" y="14645"/>
                  </a:lnTo>
                  <a:lnTo>
                    <a:pt x="0" y="14645"/>
                  </a:lnTo>
                  <a:close/>
                </a:path>
              </a:pathLst>
            </a:custGeom>
            <a:solidFill>
              <a:srgbClr val="000000"/>
            </a:solidFill>
            <a:ln w="7293" cap="flat">
              <a:noFill/>
              <a:prstDash val="solid"/>
              <a:miter/>
            </a:ln>
          </p:spPr>
          <p:txBody>
            <a:bodyPr rtlCol="0" anchor="ctr"/>
            <a:lstStyle/>
            <a:p>
              <a:endParaRPr lang="en-US"/>
            </a:p>
          </p:txBody>
        </p:sp>
        <p:sp>
          <p:nvSpPr>
            <p:cNvPr id="398" name="任意多边形: 形状 397">
              <a:extLst>
                <a:ext uri="{FF2B5EF4-FFF2-40B4-BE49-F238E27FC236}">
                  <a16:creationId xmlns:a16="http://schemas.microsoft.com/office/drawing/2014/main" id="{404F4C2B-595A-1F11-F891-8BB434FEB33F}"/>
                </a:ext>
              </a:extLst>
            </p:cNvPr>
            <p:cNvSpPr/>
            <p:nvPr/>
          </p:nvSpPr>
          <p:spPr>
            <a:xfrm>
              <a:off x="9727475" y="4268809"/>
              <a:ext cx="14644" cy="14644"/>
            </a:xfrm>
            <a:custGeom>
              <a:avLst/>
              <a:gdLst>
                <a:gd name="connsiteX0" fmla="*/ 0 w 14644"/>
                <a:gd name="connsiteY0" fmla="*/ 0 h 14644"/>
                <a:gd name="connsiteX1" fmla="*/ 14645 w 14644"/>
                <a:gd name="connsiteY1" fmla="*/ 0 h 14644"/>
                <a:gd name="connsiteX2" fmla="*/ 14645 w 14644"/>
                <a:gd name="connsiteY2" fmla="*/ 14645 h 14644"/>
                <a:gd name="connsiteX3" fmla="*/ 0 w 14644"/>
                <a:gd name="connsiteY3" fmla="*/ 14645 h 14644"/>
              </a:gdLst>
              <a:ahLst/>
              <a:cxnLst>
                <a:cxn ang="0">
                  <a:pos x="connsiteX0" y="connsiteY0"/>
                </a:cxn>
                <a:cxn ang="0">
                  <a:pos x="connsiteX1" y="connsiteY1"/>
                </a:cxn>
                <a:cxn ang="0">
                  <a:pos x="connsiteX2" y="connsiteY2"/>
                </a:cxn>
                <a:cxn ang="0">
                  <a:pos x="connsiteX3" y="connsiteY3"/>
                </a:cxn>
              </a:cxnLst>
              <a:rect l="l" t="t" r="r" b="b"/>
              <a:pathLst>
                <a:path w="14644" h="14644">
                  <a:moveTo>
                    <a:pt x="0" y="0"/>
                  </a:moveTo>
                  <a:lnTo>
                    <a:pt x="14645" y="0"/>
                  </a:lnTo>
                  <a:lnTo>
                    <a:pt x="14645" y="14645"/>
                  </a:lnTo>
                  <a:lnTo>
                    <a:pt x="0" y="14645"/>
                  </a:lnTo>
                  <a:close/>
                </a:path>
              </a:pathLst>
            </a:custGeom>
            <a:solidFill>
              <a:srgbClr val="000000"/>
            </a:solidFill>
            <a:ln w="7293" cap="flat">
              <a:noFill/>
              <a:prstDash val="solid"/>
              <a:miter/>
            </a:ln>
          </p:spPr>
          <p:txBody>
            <a:bodyPr rtlCol="0" anchor="ctr"/>
            <a:lstStyle/>
            <a:p>
              <a:endParaRPr lang="en-US"/>
            </a:p>
          </p:txBody>
        </p:sp>
        <p:sp>
          <p:nvSpPr>
            <p:cNvPr id="399" name="任意多边形: 形状 398">
              <a:extLst>
                <a:ext uri="{FF2B5EF4-FFF2-40B4-BE49-F238E27FC236}">
                  <a16:creationId xmlns:a16="http://schemas.microsoft.com/office/drawing/2014/main" id="{900BC1C6-68D3-D0C1-E83A-307BB1D888C0}"/>
                </a:ext>
              </a:extLst>
            </p:cNvPr>
            <p:cNvSpPr/>
            <p:nvPr/>
          </p:nvSpPr>
          <p:spPr>
            <a:xfrm>
              <a:off x="9639608" y="4151653"/>
              <a:ext cx="14644" cy="14644"/>
            </a:xfrm>
            <a:custGeom>
              <a:avLst/>
              <a:gdLst>
                <a:gd name="connsiteX0" fmla="*/ 0 w 14644"/>
                <a:gd name="connsiteY0" fmla="*/ 0 h 14644"/>
                <a:gd name="connsiteX1" fmla="*/ 14645 w 14644"/>
                <a:gd name="connsiteY1" fmla="*/ 0 h 14644"/>
                <a:gd name="connsiteX2" fmla="*/ 14645 w 14644"/>
                <a:gd name="connsiteY2" fmla="*/ 14645 h 14644"/>
                <a:gd name="connsiteX3" fmla="*/ 0 w 14644"/>
                <a:gd name="connsiteY3" fmla="*/ 14645 h 14644"/>
              </a:gdLst>
              <a:ahLst/>
              <a:cxnLst>
                <a:cxn ang="0">
                  <a:pos x="connsiteX0" y="connsiteY0"/>
                </a:cxn>
                <a:cxn ang="0">
                  <a:pos x="connsiteX1" y="connsiteY1"/>
                </a:cxn>
                <a:cxn ang="0">
                  <a:pos x="connsiteX2" y="connsiteY2"/>
                </a:cxn>
                <a:cxn ang="0">
                  <a:pos x="connsiteX3" y="connsiteY3"/>
                </a:cxn>
              </a:cxnLst>
              <a:rect l="l" t="t" r="r" b="b"/>
              <a:pathLst>
                <a:path w="14644" h="14644">
                  <a:moveTo>
                    <a:pt x="0" y="0"/>
                  </a:moveTo>
                  <a:lnTo>
                    <a:pt x="14645" y="0"/>
                  </a:lnTo>
                  <a:lnTo>
                    <a:pt x="14645" y="14645"/>
                  </a:lnTo>
                  <a:lnTo>
                    <a:pt x="0" y="14645"/>
                  </a:lnTo>
                  <a:close/>
                </a:path>
              </a:pathLst>
            </a:custGeom>
            <a:solidFill>
              <a:srgbClr val="1480FD"/>
            </a:solidFill>
            <a:ln w="7293"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p>
          </p:txBody>
        </p:sp>
        <p:sp>
          <p:nvSpPr>
            <p:cNvPr id="400" name="任意多边形: 形状 399">
              <a:extLst>
                <a:ext uri="{FF2B5EF4-FFF2-40B4-BE49-F238E27FC236}">
                  <a16:creationId xmlns:a16="http://schemas.microsoft.com/office/drawing/2014/main" id="{9F33B3E0-2808-9207-11BB-F79BBFF99AB1}"/>
                </a:ext>
              </a:extLst>
            </p:cNvPr>
            <p:cNvSpPr/>
            <p:nvPr/>
          </p:nvSpPr>
          <p:spPr>
            <a:xfrm>
              <a:off x="9581030" y="4151653"/>
              <a:ext cx="14644" cy="14644"/>
            </a:xfrm>
            <a:custGeom>
              <a:avLst/>
              <a:gdLst>
                <a:gd name="connsiteX0" fmla="*/ 0 w 14644"/>
                <a:gd name="connsiteY0" fmla="*/ 0 h 14644"/>
                <a:gd name="connsiteX1" fmla="*/ 14645 w 14644"/>
                <a:gd name="connsiteY1" fmla="*/ 0 h 14644"/>
                <a:gd name="connsiteX2" fmla="*/ 14645 w 14644"/>
                <a:gd name="connsiteY2" fmla="*/ 14645 h 14644"/>
                <a:gd name="connsiteX3" fmla="*/ 0 w 14644"/>
                <a:gd name="connsiteY3" fmla="*/ 14645 h 14644"/>
              </a:gdLst>
              <a:ahLst/>
              <a:cxnLst>
                <a:cxn ang="0">
                  <a:pos x="connsiteX0" y="connsiteY0"/>
                </a:cxn>
                <a:cxn ang="0">
                  <a:pos x="connsiteX1" y="connsiteY1"/>
                </a:cxn>
                <a:cxn ang="0">
                  <a:pos x="connsiteX2" y="connsiteY2"/>
                </a:cxn>
                <a:cxn ang="0">
                  <a:pos x="connsiteX3" y="connsiteY3"/>
                </a:cxn>
              </a:cxnLst>
              <a:rect l="l" t="t" r="r" b="b"/>
              <a:pathLst>
                <a:path w="14644" h="14644">
                  <a:moveTo>
                    <a:pt x="0" y="0"/>
                  </a:moveTo>
                  <a:lnTo>
                    <a:pt x="14645" y="0"/>
                  </a:lnTo>
                  <a:lnTo>
                    <a:pt x="14645" y="14645"/>
                  </a:lnTo>
                  <a:lnTo>
                    <a:pt x="0" y="14645"/>
                  </a:lnTo>
                  <a:close/>
                </a:path>
              </a:pathLst>
            </a:custGeom>
            <a:solidFill>
              <a:srgbClr val="1480FD"/>
            </a:solidFill>
            <a:ln w="7293"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p>
          </p:txBody>
        </p:sp>
        <p:sp>
          <p:nvSpPr>
            <p:cNvPr id="401" name="任意多边形: 形状 400">
              <a:extLst>
                <a:ext uri="{FF2B5EF4-FFF2-40B4-BE49-F238E27FC236}">
                  <a16:creationId xmlns:a16="http://schemas.microsoft.com/office/drawing/2014/main" id="{414C7714-1C68-4F92-314A-BA1EA2FD25ED}"/>
                </a:ext>
              </a:extLst>
            </p:cNvPr>
            <p:cNvSpPr/>
            <p:nvPr/>
          </p:nvSpPr>
          <p:spPr>
            <a:xfrm>
              <a:off x="9610319" y="4151653"/>
              <a:ext cx="14644" cy="14644"/>
            </a:xfrm>
            <a:custGeom>
              <a:avLst/>
              <a:gdLst>
                <a:gd name="connsiteX0" fmla="*/ 0 w 14644"/>
                <a:gd name="connsiteY0" fmla="*/ 0 h 14644"/>
                <a:gd name="connsiteX1" fmla="*/ 14645 w 14644"/>
                <a:gd name="connsiteY1" fmla="*/ 0 h 14644"/>
                <a:gd name="connsiteX2" fmla="*/ 14645 w 14644"/>
                <a:gd name="connsiteY2" fmla="*/ 14645 h 14644"/>
                <a:gd name="connsiteX3" fmla="*/ 0 w 14644"/>
                <a:gd name="connsiteY3" fmla="*/ 14645 h 14644"/>
              </a:gdLst>
              <a:ahLst/>
              <a:cxnLst>
                <a:cxn ang="0">
                  <a:pos x="connsiteX0" y="connsiteY0"/>
                </a:cxn>
                <a:cxn ang="0">
                  <a:pos x="connsiteX1" y="connsiteY1"/>
                </a:cxn>
                <a:cxn ang="0">
                  <a:pos x="connsiteX2" y="connsiteY2"/>
                </a:cxn>
                <a:cxn ang="0">
                  <a:pos x="connsiteX3" y="connsiteY3"/>
                </a:cxn>
              </a:cxnLst>
              <a:rect l="l" t="t" r="r" b="b"/>
              <a:pathLst>
                <a:path w="14644" h="14644">
                  <a:moveTo>
                    <a:pt x="0" y="0"/>
                  </a:moveTo>
                  <a:lnTo>
                    <a:pt x="14645" y="0"/>
                  </a:lnTo>
                  <a:lnTo>
                    <a:pt x="14645" y="14645"/>
                  </a:lnTo>
                  <a:lnTo>
                    <a:pt x="0" y="14645"/>
                  </a:lnTo>
                  <a:close/>
                </a:path>
              </a:pathLst>
            </a:custGeom>
            <a:solidFill>
              <a:srgbClr val="1480FD"/>
            </a:solidFill>
            <a:ln w="7293"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p>
          </p:txBody>
        </p:sp>
        <p:sp>
          <p:nvSpPr>
            <p:cNvPr id="402" name="任意多边形: 形状 401">
              <a:extLst>
                <a:ext uri="{FF2B5EF4-FFF2-40B4-BE49-F238E27FC236}">
                  <a16:creationId xmlns:a16="http://schemas.microsoft.com/office/drawing/2014/main" id="{35B61DAF-838A-F56B-2609-B5746A684B63}"/>
                </a:ext>
              </a:extLst>
            </p:cNvPr>
            <p:cNvSpPr/>
            <p:nvPr/>
          </p:nvSpPr>
          <p:spPr>
            <a:xfrm>
              <a:off x="9610319" y="3961274"/>
              <a:ext cx="87867" cy="73222"/>
            </a:xfrm>
            <a:custGeom>
              <a:avLst/>
              <a:gdLst>
                <a:gd name="connsiteX0" fmla="*/ 0 w 87867"/>
                <a:gd name="connsiteY0" fmla="*/ 73223 h 73222"/>
                <a:gd name="connsiteX1" fmla="*/ 87867 w 87867"/>
                <a:gd name="connsiteY1" fmla="*/ 73223 h 73222"/>
                <a:gd name="connsiteX2" fmla="*/ 87867 w 87867"/>
                <a:gd name="connsiteY2" fmla="*/ 0 h 73222"/>
                <a:gd name="connsiteX3" fmla="*/ 0 w 87867"/>
                <a:gd name="connsiteY3" fmla="*/ 0 h 73222"/>
                <a:gd name="connsiteX4" fmla="*/ 14645 w 87867"/>
                <a:gd name="connsiteY4" fmla="*/ 14645 h 73222"/>
                <a:gd name="connsiteX5" fmla="*/ 73223 w 87867"/>
                <a:gd name="connsiteY5" fmla="*/ 14645 h 73222"/>
                <a:gd name="connsiteX6" fmla="*/ 73223 w 87867"/>
                <a:gd name="connsiteY6" fmla="*/ 58578 h 73222"/>
                <a:gd name="connsiteX7" fmla="*/ 14645 w 87867"/>
                <a:gd name="connsiteY7" fmla="*/ 58578 h 73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7867" h="73222">
                  <a:moveTo>
                    <a:pt x="0" y="73223"/>
                  </a:moveTo>
                  <a:lnTo>
                    <a:pt x="87867" y="73223"/>
                  </a:lnTo>
                  <a:lnTo>
                    <a:pt x="87867" y="0"/>
                  </a:lnTo>
                  <a:lnTo>
                    <a:pt x="0" y="0"/>
                  </a:lnTo>
                  <a:close/>
                  <a:moveTo>
                    <a:pt x="14645" y="14645"/>
                  </a:moveTo>
                  <a:lnTo>
                    <a:pt x="73223" y="14645"/>
                  </a:lnTo>
                  <a:lnTo>
                    <a:pt x="73223" y="58578"/>
                  </a:lnTo>
                  <a:lnTo>
                    <a:pt x="14645" y="58578"/>
                  </a:lnTo>
                  <a:close/>
                </a:path>
              </a:pathLst>
            </a:custGeom>
            <a:solidFill>
              <a:srgbClr val="1480FD"/>
            </a:solidFill>
            <a:ln w="7293"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p>
          </p:txBody>
        </p:sp>
        <p:sp>
          <p:nvSpPr>
            <p:cNvPr id="403" name="任意多边形: 形状 402">
              <a:extLst>
                <a:ext uri="{FF2B5EF4-FFF2-40B4-BE49-F238E27FC236}">
                  <a16:creationId xmlns:a16="http://schemas.microsoft.com/office/drawing/2014/main" id="{25A3E111-C838-3BFA-BC5F-927188ACCE2D}"/>
                </a:ext>
              </a:extLst>
            </p:cNvPr>
            <p:cNvSpPr/>
            <p:nvPr/>
          </p:nvSpPr>
          <p:spPr>
            <a:xfrm>
              <a:off x="9712830" y="4049141"/>
              <a:ext cx="87867" cy="58578"/>
            </a:xfrm>
            <a:custGeom>
              <a:avLst/>
              <a:gdLst>
                <a:gd name="connsiteX0" fmla="*/ 0 w 87867"/>
                <a:gd name="connsiteY0" fmla="*/ 58578 h 58578"/>
                <a:gd name="connsiteX1" fmla="*/ 87867 w 87867"/>
                <a:gd name="connsiteY1" fmla="*/ 58578 h 58578"/>
                <a:gd name="connsiteX2" fmla="*/ 87867 w 87867"/>
                <a:gd name="connsiteY2" fmla="*/ 0 h 58578"/>
                <a:gd name="connsiteX3" fmla="*/ 0 w 87867"/>
                <a:gd name="connsiteY3" fmla="*/ 0 h 58578"/>
                <a:gd name="connsiteX4" fmla="*/ 14645 w 87867"/>
                <a:gd name="connsiteY4" fmla="*/ 14645 h 58578"/>
                <a:gd name="connsiteX5" fmla="*/ 73223 w 87867"/>
                <a:gd name="connsiteY5" fmla="*/ 14645 h 58578"/>
                <a:gd name="connsiteX6" fmla="*/ 73223 w 87867"/>
                <a:gd name="connsiteY6" fmla="*/ 43934 h 58578"/>
                <a:gd name="connsiteX7" fmla="*/ 14645 w 87867"/>
                <a:gd name="connsiteY7" fmla="*/ 43934 h 58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7867" h="58578">
                  <a:moveTo>
                    <a:pt x="0" y="58578"/>
                  </a:moveTo>
                  <a:lnTo>
                    <a:pt x="87867" y="58578"/>
                  </a:lnTo>
                  <a:lnTo>
                    <a:pt x="87867" y="0"/>
                  </a:lnTo>
                  <a:lnTo>
                    <a:pt x="0" y="0"/>
                  </a:lnTo>
                  <a:close/>
                  <a:moveTo>
                    <a:pt x="14645" y="14645"/>
                  </a:moveTo>
                  <a:lnTo>
                    <a:pt x="73223" y="14645"/>
                  </a:lnTo>
                  <a:lnTo>
                    <a:pt x="73223" y="43934"/>
                  </a:lnTo>
                  <a:lnTo>
                    <a:pt x="14645" y="43934"/>
                  </a:lnTo>
                  <a:close/>
                </a:path>
              </a:pathLst>
            </a:custGeom>
            <a:solidFill>
              <a:srgbClr val="1480FD"/>
            </a:solidFill>
            <a:ln w="7293" cap="flat">
              <a:noFill/>
              <a:prstDash val="solid"/>
              <a:miter/>
            </a:ln>
          </p:spPr>
          <p:txBody>
            <a:bodyPr rtlCol="0" anchor="ctr"/>
            <a:lstStyle/>
            <a:p>
              <a:endParaRPr lang="en-US"/>
            </a:p>
          </p:txBody>
        </p:sp>
        <p:sp>
          <p:nvSpPr>
            <p:cNvPr id="404" name="任意多边形: 形状 403">
              <a:extLst>
                <a:ext uri="{FF2B5EF4-FFF2-40B4-BE49-F238E27FC236}">
                  <a16:creationId xmlns:a16="http://schemas.microsoft.com/office/drawing/2014/main" id="{BEF1974F-5749-1A4C-0552-436B935549F7}"/>
                </a:ext>
              </a:extLst>
            </p:cNvPr>
            <p:cNvSpPr/>
            <p:nvPr/>
          </p:nvSpPr>
          <p:spPr>
            <a:xfrm>
              <a:off x="9712830" y="3961274"/>
              <a:ext cx="87867" cy="14644"/>
            </a:xfrm>
            <a:custGeom>
              <a:avLst/>
              <a:gdLst>
                <a:gd name="connsiteX0" fmla="*/ 0 w 87867"/>
                <a:gd name="connsiteY0" fmla="*/ 0 h 14644"/>
                <a:gd name="connsiteX1" fmla="*/ 87867 w 87867"/>
                <a:gd name="connsiteY1" fmla="*/ 0 h 14644"/>
                <a:gd name="connsiteX2" fmla="*/ 87867 w 87867"/>
                <a:gd name="connsiteY2" fmla="*/ 14645 h 14644"/>
                <a:gd name="connsiteX3" fmla="*/ 0 w 87867"/>
                <a:gd name="connsiteY3" fmla="*/ 14645 h 14644"/>
              </a:gdLst>
              <a:ahLst/>
              <a:cxnLst>
                <a:cxn ang="0">
                  <a:pos x="connsiteX0" y="connsiteY0"/>
                </a:cxn>
                <a:cxn ang="0">
                  <a:pos x="connsiteX1" y="connsiteY1"/>
                </a:cxn>
                <a:cxn ang="0">
                  <a:pos x="connsiteX2" y="connsiteY2"/>
                </a:cxn>
                <a:cxn ang="0">
                  <a:pos x="connsiteX3" y="connsiteY3"/>
                </a:cxn>
              </a:cxnLst>
              <a:rect l="l" t="t" r="r" b="b"/>
              <a:pathLst>
                <a:path w="87867" h="14644">
                  <a:moveTo>
                    <a:pt x="0" y="0"/>
                  </a:moveTo>
                  <a:lnTo>
                    <a:pt x="87867" y="0"/>
                  </a:lnTo>
                  <a:lnTo>
                    <a:pt x="87867" y="14645"/>
                  </a:lnTo>
                  <a:lnTo>
                    <a:pt x="0" y="14645"/>
                  </a:lnTo>
                  <a:close/>
                </a:path>
              </a:pathLst>
            </a:custGeom>
            <a:solidFill>
              <a:srgbClr val="1480FD"/>
            </a:solidFill>
            <a:ln w="7293"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p>
          </p:txBody>
        </p:sp>
        <p:sp>
          <p:nvSpPr>
            <p:cNvPr id="405" name="任意多边形: 形状 404">
              <a:extLst>
                <a:ext uri="{FF2B5EF4-FFF2-40B4-BE49-F238E27FC236}">
                  <a16:creationId xmlns:a16="http://schemas.microsoft.com/office/drawing/2014/main" id="{4C72EE01-1E6D-1D98-6BC6-742B532A7E2A}"/>
                </a:ext>
              </a:extLst>
            </p:cNvPr>
            <p:cNvSpPr/>
            <p:nvPr/>
          </p:nvSpPr>
          <p:spPr>
            <a:xfrm>
              <a:off x="9786053" y="3990563"/>
              <a:ext cx="14644" cy="14644"/>
            </a:xfrm>
            <a:custGeom>
              <a:avLst/>
              <a:gdLst>
                <a:gd name="connsiteX0" fmla="*/ 0 w 14644"/>
                <a:gd name="connsiteY0" fmla="*/ 0 h 14644"/>
                <a:gd name="connsiteX1" fmla="*/ 14645 w 14644"/>
                <a:gd name="connsiteY1" fmla="*/ 0 h 14644"/>
                <a:gd name="connsiteX2" fmla="*/ 14645 w 14644"/>
                <a:gd name="connsiteY2" fmla="*/ 14645 h 14644"/>
                <a:gd name="connsiteX3" fmla="*/ 0 w 14644"/>
                <a:gd name="connsiteY3" fmla="*/ 14645 h 14644"/>
              </a:gdLst>
              <a:ahLst/>
              <a:cxnLst>
                <a:cxn ang="0">
                  <a:pos x="connsiteX0" y="connsiteY0"/>
                </a:cxn>
                <a:cxn ang="0">
                  <a:pos x="connsiteX1" y="connsiteY1"/>
                </a:cxn>
                <a:cxn ang="0">
                  <a:pos x="connsiteX2" y="connsiteY2"/>
                </a:cxn>
                <a:cxn ang="0">
                  <a:pos x="connsiteX3" y="connsiteY3"/>
                </a:cxn>
              </a:cxnLst>
              <a:rect l="l" t="t" r="r" b="b"/>
              <a:pathLst>
                <a:path w="14644" h="14644">
                  <a:moveTo>
                    <a:pt x="0" y="0"/>
                  </a:moveTo>
                  <a:lnTo>
                    <a:pt x="14645" y="0"/>
                  </a:lnTo>
                  <a:lnTo>
                    <a:pt x="14645" y="14645"/>
                  </a:lnTo>
                  <a:lnTo>
                    <a:pt x="0" y="14645"/>
                  </a:lnTo>
                  <a:close/>
                </a:path>
              </a:pathLst>
            </a:custGeom>
            <a:solidFill>
              <a:srgbClr val="1480FD"/>
            </a:solidFill>
            <a:ln w="7293"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p>
          </p:txBody>
        </p:sp>
        <p:sp>
          <p:nvSpPr>
            <p:cNvPr id="406" name="任意多边形: 形状 405">
              <a:extLst>
                <a:ext uri="{FF2B5EF4-FFF2-40B4-BE49-F238E27FC236}">
                  <a16:creationId xmlns:a16="http://schemas.microsoft.com/office/drawing/2014/main" id="{CF9119FD-7C6A-F6A3-23EF-8E92862E98EA}"/>
                </a:ext>
              </a:extLst>
            </p:cNvPr>
            <p:cNvSpPr/>
            <p:nvPr/>
          </p:nvSpPr>
          <p:spPr>
            <a:xfrm>
              <a:off x="9712830" y="3990563"/>
              <a:ext cx="58578" cy="14644"/>
            </a:xfrm>
            <a:custGeom>
              <a:avLst/>
              <a:gdLst>
                <a:gd name="connsiteX0" fmla="*/ 0 w 58578"/>
                <a:gd name="connsiteY0" fmla="*/ 0 h 14644"/>
                <a:gd name="connsiteX1" fmla="*/ 58578 w 58578"/>
                <a:gd name="connsiteY1" fmla="*/ 0 h 14644"/>
                <a:gd name="connsiteX2" fmla="*/ 58578 w 58578"/>
                <a:gd name="connsiteY2" fmla="*/ 14645 h 14644"/>
                <a:gd name="connsiteX3" fmla="*/ 0 w 58578"/>
                <a:gd name="connsiteY3" fmla="*/ 14645 h 14644"/>
              </a:gdLst>
              <a:ahLst/>
              <a:cxnLst>
                <a:cxn ang="0">
                  <a:pos x="connsiteX0" y="connsiteY0"/>
                </a:cxn>
                <a:cxn ang="0">
                  <a:pos x="connsiteX1" y="connsiteY1"/>
                </a:cxn>
                <a:cxn ang="0">
                  <a:pos x="connsiteX2" y="connsiteY2"/>
                </a:cxn>
                <a:cxn ang="0">
                  <a:pos x="connsiteX3" y="connsiteY3"/>
                </a:cxn>
              </a:cxnLst>
              <a:rect l="l" t="t" r="r" b="b"/>
              <a:pathLst>
                <a:path w="58578" h="14644">
                  <a:moveTo>
                    <a:pt x="0" y="0"/>
                  </a:moveTo>
                  <a:lnTo>
                    <a:pt x="58578" y="0"/>
                  </a:lnTo>
                  <a:lnTo>
                    <a:pt x="58578" y="14645"/>
                  </a:lnTo>
                  <a:lnTo>
                    <a:pt x="0" y="14645"/>
                  </a:lnTo>
                  <a:close/>
                </a:path>
              </a:pathLst>
            </a:custGeom>
            <a:solidFill>
              <a:srgbClr val="1480FD"/>
            </a:solidFill>
            <a:ln w="7293"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p>
          </p:txBody>
        </p:sp>
        <p:sp>
          <p:nvSpPr>
            <p:cNvPr id="407" name="任意多边形: 形状 406">
              <a:extLst>
                <a:ext uri="{FF2B5EF4-FFF2-40B4-BE49-F238E27FC236}">
                  <a16:creationId xmlns:a16="http://schemas.microsoft.com/office/drawing/2014/main" id="{37099823-B56C-506A-75A0-E2AA11CBA25A}"/>
                </a:ext>
              </a:extLst>
            </p:cNvPr>
            <p:cNvSpPr/>
            <p:nvPr/>
          </p:nvSpPr>
          <p:spPr>
            <a:xfrm>
              <a:off x="9712830" y="4019852"/>
              <a:ext cx="87867" cy="14644"/>
            </a:xfrm>
            <a:custGeom>
              <a:avLst/>
              <a:gdLst>
                <a:gd name="connsiteX0" fmla="*/ 0 w 87867"/>
                <a:gd name="connsiteY0" fmla="*/ 0 h 14644"/>
                <a:gd name="connsiteX1" fmla="*/ 87867 w 87867"/>
                <a:gd name="connsiteY1" fmla="*/ 0 h 14644"/>
                <a:gd name="connsiteX2" fmla="*/ 87867 w 87867"/>
                <a:gd name="connsiteY2" fmla="*/ 14645 h 14644"/>
                <a:gd name="connsiteX3" fmla="*/ 0 w 87867"/>
                <a:gd name="connsiteY3" fmla="*/ 14645 h 14644"/>
              </a:gdLst>
              <a:ahLst/>
              <a:cxnLst>
                <a:cxn ang="0">
                  <a:pos x="connsiteX0" y="connsiteY0"/>
                </a:cxn>
                <a:cxn ang="0">
                  <a:pos x="connsiteX1" y="connsiteY1"/>
                </a:cxn>
                <a:cxn ang="0">
                  <a:pos x="connsiteX2" y="connsiteY2"/>
                </a:cxn>
                <a:cxn ang="0">
                  <a:pos x="connsiteX3" y="connsiteY3"/>
                </a:cxn>
              </a:cxnLst>
              <a:rect l="l" t="t" r="r" b="b"/>
              <a:pathLst>
                <a:path w="87867" h="14644">
                  <a:moveTo>
                    <a:pt x="0" y="0"/>
                  </a:moveTo>
                  <a:lnTo>
                    <a:pt x="87867" y="0"/>
                  </a:lnTo>
                  <a:lnTo>
                    <a:pt x="87867" y="14645"/>
                  </a:lnTo>
                  <a:lnTo>
                    <a:pt x="0" y="14645"/>
                  </a:lnTo>
                  <a:close/>
                </a:path>
              </a:pathLst>
            </a:custGeom>
            <a:solidFill>
              <a:srgbClr val="1480FD"/>
            </a:solidFill>
            <a:ln w="7293"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p>
          </p:txBody>
        </p:sp>
        <p:sp>
          <p:nvSpPr>
            <p:cNvPr id="408" name="任意多边形: 形状 407">
              <a:extLst>
                <a:ext uri="{FF2B5EF4-FFF2-40B4-BE49-F238E27FC236}">
                  <a16:creationId xmlns:a16="http://schemas.microsoft.com/office/drawing/2014/main" id="{FD249EAC-A2AF-887B-E5AF-7CEC908B4BB4}"/>
                </a:ext>
              </a:extLst>
            </p:cNvPr>
            <p:cNvSpPr/>
            <p:nvPr/>
          </p:nvSpPr>
          <p:spPr>
            <a:xfrm>
              <a:off x="9610319" y="4049141"/>
              <a:ext cx="87867" cy="14644"/>
            </a:xfrm>
            <a:custGeom>
              <a:avLst/>
              <a:gdLst>
                <a:gd name="connsiteX0" fmla="*/ 0 w 87867"/>
                <a:gd name="connsiteY0" fmla="*/ 0 h 14644"/>
                <a:gd name="connsiteX1" fmla="*/ 87867 w 87867"/>
                <a:gd name="connsiteY1" fmla="*/ 0 h 14644"/>
                <a:gd name="connsiteX2" fmla="*/ 87867 w 87867"/>
                <a:gd name="connsiteY2" fmla="*/ 14645 h 14644"/>
                <a:gd name="connsiteX3" fmla="*/ 0 w 87867"/>
                <a:gd name="connsiteY3" fmla="*/ 14645 h 14644"/>
              </a:gdLst>
              <a:ahLst/>
              <a:cxnLst>
                <a:cxn ang="0">
                  <a:pos x="connsiteX0" y="connsiteY0"/>
                </a:cxn>
                <a:cxn ang="0">
                  <a:pos x="connsiteX1" y="connsiteY1"/>
                </a:cxn>
                <a:cxn ang="0">
                  <a:pos x="connsiteX2" y="connsiteY2"/>
                </a:cxn>
                <a:cxn ang="0">
                  <a:pos x="connsiteX3" y="connsiteY3"/>
                </a:cxn>
              </a:cxnLst>
              <a:rect l="l" t="t" r="r" b="b"/>
              <a:pathLst>
                <a:path w="87867" h="14644">
                  <a:moveTo>
                    <a:pt x="0" y="0"/>
                  </a:moveTo>
                  <a:lnTo>
                    <a:pt x="87867" y="0"/>
                  </a:lnTo>
                  <a:lnTo>
                    <a:pt x="87867" y="14645"/>
                  </a:lnTo>
                  <a:lnTo>
                    <a:pt x="0" y="14645"/>
                  </a:lnTo>
                  <a:close/>
                </a:path>
              </a:pathLst>
            </a:custGeom>
            <a:solidFill>
              <a:srgbClr val="1480FD"/>
            </a:solidFill>
            <a:ln w="7293"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p>
          </p:txBody>
        </p:sp>
        <p:sp>
          <p:nvSpPr>
            <p:cNvPr id="409" name="任意多边形: 形状 408">
              <a:extLst>
                <a:ext uri="{FF2B5EF4-FFF2-40B4-BE49-F238E27FC236}">
                  <a16:creationId xmlns:a16="http://schemas.microsoft.com/office/drawing/2014/main" id="{3A0C761E-6CA2-9296-586E-8A534D11C056}"/>
                </a:ext>
              </a:extLst>
            </p:cNvPr>
            <p:cNvSpPr/>
            <p:nvPr/>
          </p:nvSpPr>
          <p:spPr>
            <a:xfrm>
              <a:off x="9610319" y="4078430"/>
              <a:ext cx="87867" cy="14644"/>
            </a:xfrm>
            <a:custGeom>
              <a:avLst/>
              <a:gdLst>
                <a:gd name="connsiteX0" fmla="*/ 0 w 87867"/>
                <a:gd name="connsiteY0" fmla="*/ 0 h 14644"/>
                <a:gd name="connsiteX1" fmla="*/ 87867 w 87867"/>
                <a:gd name="connsiteY1" fmla="*/ 0 h 14644"/>
                <a:gd name="connsiteX2" fmla="*/ 87867 w 87867"/>
                <a:gd name="connsiteY2" fmla="*/ 14645 h 14644"/>
                <a:gd name="connsiteX3" fmla="*/ 0 w 87867"/>
                <a:gd name="connsiteY3" fmla="*/ 14645 h 14644"/>
              </a:gdLst>
              <a:ahLst/>
              <a:cxnLst>
                <a:cxn ang="0">
                  <a:pos x="connsiteX0" y="connsiteY0"/>
                </a:cxn>
                <a:cxn ang="0">
                  <a:pos x="connsiteX1" y="connsiteY1"/>
                </a:cxn>
                <a:cxn ang="0">
                  <a:pos x="connsiteX2" y="connsiteY2"/>
                </a:cxn>
                <a:cxn ang="0">
                  <a:pos x="connsiteX3" y="connsiteY3"/>
                </a:cxn>
              </a:cxnLst>
              <a:rect l="l" t="t" r="r" b="b"/>
              <a:pathLst>
                <a:path w="87867" h="14644">
                  <a:moveTo>
                    <a:pt x="0" y="0"/>
                  </a:moveTo>
                  <a:lnTo>
                    <a:pt x="87867" y="0"/>
                  </a:lnTo>
                  <a:lnTo>
                    <a:pt x="87867" y="14645"/>
                  </a:lnTo>
                  <a:lnTo>
                    <a:pt x="0" y="14645"/>
                  </a:lnTo>
                  <a:close/>
                </a:path>
              </a:pathLst>
            </a:custGeom>
            <a:solidFill>
              <a:srgbClr val="1480FD"/>
            </a:solidFill>
            <a:ln w="7293"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p>
          </p:txBody>
        </p:sp>
      </p:grpSp>
      <p:grpSp>
        <p:nvGrpSpPr>
          <p:cNvPr id="362" name="组合 361">
            <a:extLst>
              <a:ext uri="{FF2B5EF4-FFF2-40B4-BE49-F238E27FC236}">
                <a16:creationId xmlns:a16="http://schemas.microsoft.com/office/drawing/2014/main" id="{A12C438F-9ACC-46D4-AE41-128BC5274ED4}"/>
              </a:ext>
            </a:extLst>
          </p:cNvPr>
          <p:cNvGrpSpPr/>
          <p:nvPr/>
        </p:nvGrpSpPr>
        <p:grpSpPr>
          <a:xfrm>
            <a:off x="9693414" y="3499614"/>
            <a:ext cx="186878" cy="186878"/>
            <a:chOff x="-1123221" y="3382441"/>
            <a:chExt cx="355146" cy="355146"/>
          </a:xfrm>
          <a:solidFill>
            <a:srgbClr val="1480FD"/>
          </a:solidFill>
        </p:grpSpPr>
        <p:sp>
          <p:nvSpPr>
            <p:cNvPr id="363" name="矩形: 圆角 362">
              <a:extLst>
                <a:ext uri="{FF2B5EF4-FFF2-40B4-BE49-F238E27FC236}">
                  <a16:creationId xmlns:a16="http://schemas.microsoft.com/office/drawing/2014/main" id="{37204022-FA1E-F263-09F8-A366B41E90A2}"/>
                </a:ext>
              </a:extLst>
            </p:cNvPr>
            <p:cNvSpPr/>
            <p:nvPr/>
          </p:nvSpPr>
          <p:spPr>
            <a:xfrm>
              <a:off x="-1123221" y="3522888"/>
              <a:ext cx="355146" cy="74251"/>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4" name="矩形: 圆角 363">
              <a:extLst>
                <a:ext uri="{FF2B5EF4-FFF2-40B4-BE49-F238E27FC236}">
                  <a16:creationId xmlns:a16="http://schemas.microsoft.com/office/drawing/2014/main" id="{F5CF474C-6FAC-9FB2-5854-91B79F920317}"/>
                </a:ext>
              </a:extLst>
            </p:cNvPr>
            <p:cNvSpPr/>
            <p:nvPr/>
          </p:nvSpPr>
          <p:spPr>
            <a:xfrm rot="5400000">
              <a:off x="-1123221" y="3522888"/>
              <a:ext cx="355146" cy="74251"/>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1" name="箭头: 右 450">
            <a:extLst>
              <a:ext uri="{FF2B5EF4-FFF2-40B4-BE49-F238E27FC236}">
                <a16:creationId xmlns:a16="http://schemas.microsoft.com/office/drawing/2014/main" id="{B29A7C4F-3F45-EB98-3BEB-1726BFBD44B7}"/>
              </a:ext>
            </a:extLst>
          </p:cNvPr>
          <p:cNvSpPr/>
          <p:nvPr/>
        </p:nvSpPr>
        <p:spPr>
          <a:xfrm>
            <a:off x="7794437" y="4136472"/>
            <a:ext cx="430206" cy="327622"/>
          </a:xfrm>
          <a:prstGeom prst="rightArrow">
            <a:avLst/>
          </a:prstGeom>
          <a:solidFill>
            <a:srgbClr val="1480F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ea"/>
              <a:sym typeface="+mn-lt"/>
            </a:endParaRPr>
          </a:p>
        </p:txBody>
      </p:sp>
      <p:sp>
        <p:nvSpPr>
          <p:cNvPr id="452" name="箭头: 右 451">
            <a:extLst>
              <a:ext uri="{FF2B5EF4-FFF2-40B4-BE49-F238E27FC236}">
                <a16:creationId xmlns:a16="http://schemas.microsoft.com/office/drawing/2014/main" id="{35188EB0-8F9D-BE5F-EA4E-D1303D2B2285}"/>
              </a:ext>
            </a:extLst>
          </p:cNvPr>
          <p:cNvSpPr/>
          <p:nvPr/>
        </p:nvSpPr>
        <p:spPr>
          <a:xfrm>
            <a:off x="7781160" y="5553281"/>
            <a:ext cx="430206" cy="327622"/>
          </a:xfrm>
          <a:prstGeom prst="rightArrow">
            <a:avLst/>
          </a:prstGeom>
          <a:solidFill>
            <a:srgbClr val="1480F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ea"/>
              <a:sym typeface="+mn-lt"/>
            </a:endParaRPr>
          </a:p>
        </p:txBody>
      </p:sp>
      <p:sp>
        <p:nvSpPr>
          <p:cNvPr id="453" name="等腰三角形 452">
            <a:extLst>
              <a:ext uri="{FF2B5EF4-FFF2-40B4-BE49-F238E27FC236}">
                <a16:creationId xmlns:a16="http://schemas.microsoft.com/office/drawing/2014/main" id="{E2A60AFE-B2C6-3D47-719E-5359D35365B4}"/>
              </a:ext>
            </a:extLst>
          </p:cNvPr>
          <p:cNvSpPr/>
          <p:nvPr/>
        </p:nvSpPr>
        <p:spPr>
          <a:xfrm rot="5400000">
            <a:off x="2987822" y="3945446"/>
            <a:ext cx="2537818" cy="375667"/>
          </a:xfrm>
          <a:prstGeom prst="triangle">
            <a:avLst/>
          </a:prstGeom>
          <a:gradFill flip="none" rotWithShape="1">
            <a:gsLst>
              <a:gs pos="100000">
                <a:srgbClr val="1480FD">
                  <a:alpha val="0"/>
                </a:srgbClr>
              </a:gs>
              <a:gs pos="0">
                <a:srgbClr val="1480FD">
                  <a:alpha val="37000"/>
                </a:srgb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4" name="矩形 181">
            <a:extLst>
              <a:ext uri="{FF2B5EF4-FFF2-40B4-BE49-F238E27FC236}">
                <a16:creationId xmlns:a16="http://schemas.microsoft.com/office/drawing/2014/main" id="{51D46B12-6C31-4773-E362-CAA79B3FA5D5}"/>
              </a:ext>
            </a:extLst>
          </p:cNvPr>
          <p:cNvSpPr/>
          <p:nvPr/>
        </p:nvSpPr>
        <p:spPr>
          <a:xfrm>
            <a:off x="0" y="6421652"/>
            <a:ext cx="12192000" cy="583503"/>
          </a:xfrm>
          <a:custGeom>
            <a:avLst/>
            <a:gdLst>
              <a:gd name="connsiteX0" fmla="*/ 0 w 12192000"/>
              <a:gd name="connsiteY0" fmla="*/ 0 h 583503"/>
              <a:gd name="connsiteX1" fmla="*/ 12192000 w 12192000"/>
              <a:gd name="connsiteY1" fmla="*/ 0 h 583503"/>
              <a:gd name="connsiteX2" fmla="*/ 12192000 w 12192000"/>
              <a:gd name="connsiteY2" fmla="*/ 583503 h 583503"/>
              <a:gd name="connsiteX3" fmla="*/ 0 w 12192000"/>
              <a:gd name="connsiteY3" fmla="*/ 583503 h 583503"/>
              <a:gd name="connsiteX4" fmla="*/ 0 w 12192000"/>
              <a:gd name="connsiteY4" fmla="*/ 0 h 583503"/>
              <a:gd name="connsiteX0" fmla="*/ 0 w 12192000"/>
              <a:gd name="connsiteY0" fmla="*/ 0 h 583503"/>
              <a:gd name="connsiteX1" fmla="*/ 12192000 w 12192000"/>
              <a:gd name="connsiteY1" fmla="*/ 0 h 583503"/>
              <a:gd name="connsiteX2" fmla="*/ 12192000 w 12192000"/>
              <a:gd name="connsiteY2" fmla="*/ 583503 h 583503"/>
              <a:gd name="connsiteX3" fmla="*/ 0 w 12192000"/>
              <a:gd name="connsiteY3" fmla="*/ 583503 h 583503"/>
              <a:gd name="connsiteX4" fmla="*/ 0 w 12192000"/>
              <a:gd name="connsiteY4" fmla="*/ 0 h 583503"/>
              <a:gd name="connsiteX0" fmla="*/ 0 w 12192000"/>
              <a:gd name="connsiteY0" fmla="*/ 0 h 583503"/>
              <a:gd name="connsiteX1" fmla="*/ 12192000 w 12192000"/>
              <a:gd name="connsiteY1" fmla="*/ 0 h 583503"/>
              <a:gd name="connsiteX2" fmla="*/ 12192000 w 12192000"/>
              <a:gd name="connsiteY2" fmla="*/ 583503 h 583503"/>
              <a:gd name="connsiteX3" fmla="*/ 0 w 12192000"/>
              <a:gd name="connsiteY3" fmla="*/ 583503 h 583503"/>
              <a:gd name="connsiteX4" fmla="*/ 0 w 12192000"/>
              <a:gd name="connsiteY4" fmla="*/ 0 h 583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583503">
                <a:moveTo>
                  <a:pt x="0" y="0"/>
                </a:moveTo>
                <a:cubicBezTo>
                  <a:pt x="4421447" y="689956"/>
                  <a:pt x="8277629" y="407323"/>
                  <a:pt x="12192000" y="0"/>
                </a:cubicBezTo>
                <a:lnTo>
                  <a:pt x="12192000" y="583503"/>
                </a:lnTo>
                <a:lnTo>
                  <a:pt x="0" y="583503"/>
                </a:lnTo>
                <a:lnTo>
                  <a:pt x="0" y="0"/>
                </a:lnTo>
                <a:close/>
              </a:path>
            </a:pathLst>
          </a:custGeom>
          <a:gradFill flip="none" rotWithShape="1">
            <a:gsLst>
              <a:gs pos="81000">
                <a:srgbClr val="1480FD">
                  <a:lumMod val="66000"/>
                </a:srgbClr>
              </a:gs>
              <a:gs pos="0">
                <a:srgbClr val="1480FD"/>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mj-ea"/>
              <a:ea typeface="+mj-ea"/>
            </a:endParaRPr>
          </a:p>
        </p:txBody>
      </p:sp>
    </p:spTree>
    <p:extLst>
      <p:ext uri="{BB962C8B-B14F-4D97-AF65-F5344CB8AC3E}">
        <p14:creationId xmlns:p14="http://schemas.microsoft.com/office/powerpoint/2010/main" val="38191504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id="{2B5C7346-7E3E-442F-22C9-FB8B255FFC3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297"/>
            <a:ext cx="12193057" cy="6858594"/>
          </a:xfrm>
          <a:prstGeom prst="rect">
            <a:avLst/>
          </a:prstGeom>
        </p:spPr>
      </p:pic>
      <p:pic>
        <p:nvPicPr>
          <p:cNvPr id="9" name="图片 3">
            <a:extLst>
              <a:ext uri="{FF2B5EF4-FFF2-40B4-BE49-F238E27FC236}">
                <a16:creationId xmlns:a16="http://schemas.microsoft.com/office/drawing/2014/main" id="{04FE4069-826A-AE99-DD0F-E6AA1F5D5DA3}"/>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rcRect l="1478" r="1478"/>
          <a:stretch/>
        </p:blipFill>
        <p:spPr>
          <a:xfrm>
            <a:off x="1745612" y="2525288"/>
            <a:ext cx="1053114" cy="1053114"/>
          </a:xfrm>
          <a:prstGeom prst="snip2DiagRect">
            <a:avLst>
              <a:gd name="adj1" fmla="val 0"/>
              <a:gd name="adj2" fmla="val 7255"/>
            </a:avLst>
          </a:prstGeom>
          <a:blipFill>
            <a:blip r:embed="rId5" cstate="email">
              <a:extLst>
                <a:ext uri="{28A0092B-C50C-407E-A947-70E740481C1C}">
                  <a14:useLocalDpi xmlns:a14="http://schemas.microsoft.com/office/drawing/2010/main"/>
                </a:ext>
              </a:extLst>
            </a:blip>
            <a:stretch>
              <a:fillRect/>
            </a:stretch>
          </a:blipFill>
          <a:ln w="10477">
            <a:gradFill>
              <a:gsLst>
                <a:gs pos="0">
                  <a:srgbClr val="00B0F0">
                    <a:lumMod val="50000"/>
                    <a:lumOff val="50000"/>
                  </a:srgbClr>
                </a:gs>
                <a:gs pos="50000">
                  <a:schemeClr val="bg1"/>
                </a:gs>
                <a:gs pos="100000">
                  <a:srgbClr val="00B0F0">
                    <a:lumMod val="50000"/>
                    <a:lumOff val="50000"/>
                  </a:srgbClr>
                </a:gs>
              </a:gsLst>
              <a:lin ang="3600000" scaled="0"/>
            </a:gradFill>
          </a:ln>
          <a:effectLst/>
        </p:spPr>
      </p:pic>
      <p:sp>
        <p:nvSpPr>
          <p:cNvPr id="10" name="文本框 9">
            <a:extLst>
              <a:ext uri="{FF2B5EF4-FFF2-40B4-BE49-F238E27FC236}">
                <a16:creationId xmlns:a16="http://schemas.microsoft.com/office/drawing/2014/main" id="{3D72279C-79D4-CEB8-A750-D20430CF8113}"/>
              </a:ext>
            </a:extLst>
          </p:cNvPr>
          <p:cNvSpPr txBox="1"/>
          <p:nvPr/>
        </p:nvSpPr>
        <p:spPr>
          <a:xfrm>
            <a:off x="2976319" y="2692867"/>
            <a:ext cx="2043412" cy="473976"/>
          </a:xfrm>
          <a:prstGeom prst="rect">
            <a:avLst/>
          </a:prstGeom>
          <a:noFill/>
          <a:effectLst/>
        </p:spPr>
        <p:txBody>
          <a:bodyPr wrap="square" lIns="0" tIns="0" rIns="0" bIns="0" rtlCol="0">
            <a:spAutoFit/>
          </a:bodyPr>
          <a:lstStyle>
            <a:defPPr>
              <a:defRPr lang="zh-CN"/>
            </a:defPPr>
            <a:lvl1pPr algn="ctr">
              <a:defRPr sz="4800">
                <a:ln w="57150">
                  <a:noFill/>
                </a:ln>
                <a:gradFill>
                  <a:gsLst>
                    <a:gs pos="0">
                      <a:srgbClr val="E0F0FE"/>
                    </a:gs>
                    <a:gs pos="57000">
                      <a:schemeClr val="bg1"/>
                    </a:gs>
                    <a:gs pos="100000">
                      <a:srgbClr val="F7E2F9"/>
                    </a:gs>
                  </a:gsLst>
                  <a:lin ang="5400000" scaled="1"/>
                </a:gradFill>
                <a:effectLst>
                  <a:outerShdw blurRad="50800" dist="38100" dir="2700000" algn="tl" rotWithShape="0">
                    <a:srgbClr val="4F54F3">
                      <a:alpha val="40000"/>
                    </a:srgbClr>
                  </a:outerShdw>
                </a:effectLst>
                <a:latin typeface="点字倔强黑" panose="00020600040101010101" pitchFamily="18" charset="-122"/>
                <a:ea typeface="点字倔强黑" panose="00020600040101010101" pitchFamily="18" charset="-122"/>
                <a:cs typeface="OPPOSans B" panose="00020600040101010101" pitchFamily="18" charset="-122"/>
              </a:defRPr>
            </a:lvl1pPr>
          </a:lstStyle>
          <a:p>
            <a:pPr algn="l"/>
            <a:r>
              <a:rPr lang="en-US" altLang="zh-CN" sz="3080" b="1" dirty="0">
                <a:solidFill>
                  <a:schemeClr val="tx1">
                    <a:lumMod val="85000"/>
                    <a:lumOff val="15000"/>
                  </a:schemeClr>
                </a:solidFill>
                <a:effectLst/>
                <a:latin typeface="MiSans" panose="00000500000000000000" pitchFamily="2" charset="-122"/>
                <a:ea typeface="MiSans" panose="00000500000000000000" pitchFamily="2" charset="-122"/>
              </a:rPr>
              <a:t>PPT</a:t>
            </a:r>
            <a:r>
              <a:rPr lang="zh-CN" altLang="en-US" sz="3080" b="1" dirty="0">
                <a:solidFill>
                  <a:schemeClr val="tx1">
                    <a:lumMod val="85000"/>
                    <a:lumOff val="15000"/>
                  </a:schemeClr>
                </a:solidFill>
                <a:effectLst/>
                <a:latin typeface="MiSans" panose="00000500000000000000" pitchFamily="2" charset="-122"/>
                <a:ea typeface="MiSans" panose="00000500000000000000" pitchFamily="2" charset="-122"/>
              </a:rPr>
              <a:t>竞技场</a:t>
            </a:r>
          </a:p>
        </p:txBody>
      </p:sp>
      <p:sp>
        <p:nvSpPr>
          <p:cNvPr id="11" name="文本框 10">
            <a:extLst>
              <a:ext uri="{FF2B5EF4-FFF2-40B4-BE49-F238E27FC236}">
                <a16:creationId xmlns:a16="http://schemas.microsoft.com/office/drawing/2014/main" id="{74F338DA-C5AB-D921-6241-510E10F4710B}"/>
              </a:ext>
            </a:extLst>
          </p:cNvPr>
          <p:cNvSpPr txBox="1"/>
          <p:nvPr/>
        </p:nvSpPr>
        <p:spPr>
          <a:xfrm>
            <a:off x="2976320" y="3224072"/>
            <a:ext cx="1177271" cy="203133"/>
          </a:xfrm>
          <a:prstGeom prst="rect">
            <a:avLst/>
          </a:prstGeom>
          <a:solidFill>
            <a:schemeClr val="accent1"/>
          </a:solidFill>
          <a:effectLst/>
        </p:spPr>
        <p:txBody>
          <a:bodyPr wrap="square" lIns="0" tIns="0" rIns="0" bIns="0" rtlCol="0">
            <a:spAutoFit/>
          </a:bodyPr>
          <a:lstStyle/>
          <a:p>
            <a:pPr>
              <a:spcBef>
                <a:spcPts val="2000"/>
              </a:spcBef>
            </a:pPr>
            <a:endParaRPr lang="zh-CN" altLang="en-US" sz="132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2" name="文本框 11">
            <a:extLst>
              <a:ext uri="{FF2B5EF4-FFF2-40B4-BE49-F238E27FC236}">
                <a16:creationId xmlns:a16="http://schemas.microsoft.com/office/drawing/2014/main" id="{2BED1512-6EA3-A21A-D9BF-F9BB71EC69A6}"/>
              </a:ext>
            </a:extLst>
          </p:cNvPr>
          <p:cNvSpPr txBox="1"/>
          <p:nvPr/>
        </p:nvSpPr>
        <p:spPr>
          <a:xfrm>
            <a:off x="1742458" y="3777960"/>
            <a:ext cx="3277271" cy="1609331"/>
          </a:xfrm>
          <a:prstGeom prst="rect">
            <a:avLst/>
          </a:prstGeom>
          <a:noFill/>
          <a:effectLst/>
        </p:spPr>
        <p:txBody>
          <a:bodyPr wrap="square" lIns="0" tIns="0" rIns="0" bIns="0" rtlCol="0">
            <a:spAutoFit/>
          </a:bodyPr>
          <a:lstStyle/>
          <a:p>
            <a:pPr marL="216000" indent="-216000">
              <a:lnSpc>
                <a:spcPct val="120000"/>
              </a:lnSpc>
              <a:buFont typeface="Arial" panose="020B0604020202020204" pitchFamily="34" charset="0"/>
              <a:buChar char="•"/>
            </a:pPr>
            <a:r>
              <a:rPr lang="zh-CN" altLang="en-US" sz="176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反卷课堂特邀设计师</a:t>
            </a:r>
            <a:endParaRPr lang="en-US" altLang="zh-CN" sz="176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endParaRPr>
          </a:p>
          <a:p>
            <a:pPr marL="216000" indent="-216000">
              <a:lnSpc>
                <a:spcPct val="120000"/>
              </a:lnSpc>
              <a:buFont typeface="Arial" panose="020B0604020202020204" pitchFamily="34" charset="0"/>
              <a:buChar char="•"/>
            </a:pPr>
            <a:r>
              <a:rPr lang="en-US" altLang="zh-CN" sz="176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PPT</a:t>
            </a:r>
            <a:r>
              <a:rPr lang="zh-CN" altLang="en-US" sz="176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世界认证设计师</a:t>
            </a:r>
            <a:endParaRPr lang="en-US" altLang="zh-CN" sz="176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endParaRPr>
          </a:p>
          <a:p>
            <a:pPr marL="216000" indent="-216000">
              <a:lnSpc>
                <a:spcPct val="120000"/>
              </a:lnSpc>
              <a:buFont typeface="Arial" panose="020B0604020202020204" pitchFamily="34" charset="0"/>
              <a:buChar char="•"/>
            </a:pPr>
            <a:r>
              <a:rPr lang="en-US" altLang="zh-CN" sz="176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51PPT  P</a:t>
            </a:r>
            <a:r>
              <a:rPr lang="zh-CN" altLang="en-US" sz="176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届达人</a:t>
            </a:r>
            <a:endParaRPr lang="en-US" altLang="zh-CN" sz="176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endParaRPr>
          </a:p>
          <a:p>
            <a:pPr marL="216000" indent="-216000">
              <a:lnSpc>
                <a:spcPct val="120000"/>
              </a:lnSpc>
              <a:buFont typeface="Arial" panose="020B0604020202020204" pitchFamily="34" charset="0"/>
              <a:buChar char="•"/>
            </a:pPr>
            <a:r>
              <a:rPr lang="zh-CN" altLang="en-US" sz="176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金山</a:t>
            </a:r>
            <a:r>
              <a:rPr lang="en-US" altLang="zh-CN" sz="176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KOS</a:t>
            </a:r>
            <a:r>
              <a:rPr lang="zh-CN" altLang="en-US" sz="176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大师级认证</a:t>
            </a:r>
            <a:endParaRPr lang="en-US" altLang="zh-CN" sz="176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endParaRPr>
          </a:p>
          <a:p>
            <a:pPr marL="216000" indent="-216000">
              <a:lnSpc>
                <a:spcPct val="120000"/>
              </a:lnSpc>
              <a:buFont typeface="Arial" panose="020B0604020202020204" pitchFamily="34" charset="0"/>
              <a:buChar char="•"/>
            </a:pPr>
            <a:r>
              <a:rPr lang="zh-CN" altLang="en-US" sz="176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百万粉丝教育大</a:t>
            </a:r>
            <a:r>
              <a:rPr lang="en-US" altLang="zh-CN" sz="176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V</a:t>
            </a:r>
          </a:p>
        </p:txBody>
      </p:sp>
      <p:pic>
        <p:nvPicPr>
          <p:cNvPr id="13" name="图片 12">
            <a:extLst>
              <a:ext uri="{FF2B5EF4-FFF2-40B4-BE49-F238E27FC236}">
                <a16:creationId xmlns:a16="http://schemas.microsoft.com/office/drawing/2014/main" id="{4566C67C-CEF0-A054-22CE-A5665F0F7408}"/>
              </a:ext>
            </a:extLst>
          </p:cNvPr>
          <p:cNvPicPr>
            <a:picLocks noChangeAspect="1"/>
          </p:cNvPicPr>
          <p:nvPr/>
        </p:nvPicPr>
        <p:blipFill>
          <a:blip r:embed="rId6" cstate="email">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a:ext>
            </a:extLst>
          </a:blip>
          <a:srcRect/>
          <a:stretch/>
        </p:blipFill>
        <p:spPr>
          <a:xfrm>
            <a:off x="5658626" y="2677336"/>
            <a:ext cx="2166750" cy="2166747"/>
          </a:xfrm>
          <a:prstGeom prst="roundRect">
            <a:avLst>
              <a:gd name="adj" fmla="val 7978"/>
            </a:avLst>
          </a:prstGeom>
          <a:blipFill>
            <a:blip r:embed="rId8" cstate="email">
              <a:extLst>
                <a:ext uri="{28A0092B-C50C-407E-A947-70E740481C1C}">
                  <a14:useLocalDpi xmlns:a14="http://schemas.microsoft.com/office/drawing/2010/main"/>
                </a:ext>
              </a:extLst>
            </a:blip>
            <a:stretch>
              <a:fillRect/>
            </a:stretch>
          </a:blipFill>
          <a:ln w="10477">
            <a:solidFill>
              <a:schemeClr val="bg1">
                <a:lumMod val="85000"/>
              </a:schemeClr>
            </a:solidFill>
          </a:ln>
          <a:effectLst/>
        </p:spPr>
      </p:pic>
    </p:spTree>
    <p:extLst>
      <p:ext uri="{BB962C8B-B14F-4D97-AF65-F5344CB8AC3E}">
        <p14:creationId xmlns:p14="http://schemas.microsoft.com/office/powerpoint/2010/main" val="16920624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DC2546A6-03B4-B4A9-0FCF-ABA076415249}"/>
              </a:ext>
            </a:extLst>
          </p:cNvPr>
          <p:cNvSpPr txBox="1"/>
          <p:nvPr/>
        </p:nvSpPr>
        <p:spPr>
          <a:xfrm>
            <a:off x="979158" y="715073"/>
            <a:ext cx="9517349" cy="2062103"/>
          </a:xfrm>
          <a:prstGeom prst="rect">
            <a:avLst/>
          </a:prstGeom>
          <a:noFill/>
        </p:spPr>
        <p:txBody>
          <a:bodyPr wrap="none" rtlCol="0">
            <a:spAutoFit/>
          </a:bodyPr>
          <a:lstStyle/>
          <a:p>
            <a:r>
              <a:rPr lang="en-US" altLang="zh-CN" sz="2400" b="1" dirty="0">
                <a:hlinkClick r:id="rId3"/>
              </a:rPr>
              <a:t>PPT</a:t>
            </a:r>
            <a:r>
              <a:rPr lang="zh-CN" altLang="en-US" sz="2400" b="1" dirty="0">
                <a:hlinkClick r:id="rId3"/>
              </a:rPr>
              <a:t>竞技场</a:t>
            </a:r>
            <a:r>
              <a:rPr lang="zh-CN" altLang="en-US" sz="2400" b="1" dirty="0"/>
              <a:t>  </a:t>
            </a:r>
            <a:r>
              <a:rPr lang="zh-CN" altLang="en-US" sz="2400" dirty="0">
                <a:solidFill>
                  <a:srgbClr val="000000"/>
                </a:solidFill>
                <a:latin typeface="微软雅黑" panose="020B0503020204020204" pitchFamily="34" charset="-122"/>
                <a:ea typeface="微软雅黑" panose="020B0503020204020204" pitchFamily="34" charset="-122"/>
              </a:rPr>
              <a:t>作品。</a:t>
            </a:r>
            <a:endParaRPr lang="en-US" altLang="zh-CN" sz="2400" dirty="0">
              <a:solidFill>
                <a:srgbClr val="000000"/>
              </a:solidFill>
              <a:latin typeface="微软雅黑" panose="020B0503020204020204" pitchFamily="34" charset="-122"/>
              <a:ea typeface="微软雅黑" panose="020B0503020204020204" pitchFamily="34" charset="-122"/>
            </a:endParaRPr>
          </a:p>
          <a:p>
            <a:endParaRPr lang="en-US" altLang="zh-TW" sz="2400" b="0" i="0" dirty="0">
              <a:solidFill>
                <a:srgbClr val="000000"/>
              </a:solidFill>
              <a:effectLst/>
              <a:latin typeface="微软雅黑" panose="020B0503020204020204" pitchFamily="34" charset="-122"/>
              <a:ea typeface="微软雅黑" panose="020B0503020204020204" pitchFamily="34" charset="-122"/>
            </a:endParaRPr>
          </a:p>
          <a:p>
            <a:r>
              <a:rPr lang="en-US" altLang="zh-CN"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a:t>
            </a:r>
            <a:r>
              <a:rPr lang="zh-CN" altLang="en-US"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模板网   </a:t>
            </a:r>
            <a:r>
              <a:rPr lang="en-US" altLang="zh-CN"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hlinkClick r:id="rId4">
                  <a:extLst>
                    <a:ext uri="{A12FA001-AC4F-418D-AE19-62706E023703}">
                      <ahyp:hlinkClr xmlns:ahyp="http://schemas.microsoft.com/office/drawing/2018/hyperlinkcolor" val="tx"/>
                    </a:ext>
                  </a:extLst>
                </a:hlinkClick>
              </a:rPr>
              <a:t>www.51pptmoban.com</a:t>
            </a:r>
            <a:r>
              <a:rPr lang="en-US" altLang="zh-CN"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  </a:t>
            </a:r>
            <a:r>
              <a:rPr lang="zh-CN" altLang="en-US"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授权发布</a:t>
            </a:r>
            <a:endParaRPr lang="en-US" altLang="zh-CN"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a:p>
            <a:endParaRPr lang="en-US" altLang="zh-CN"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a:p>
            <a:r>
              <a:rPr lang="zh-CN" altLang="en-US" sz="32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仅供学习参考之用！禁止</a:t>
            </a:r>
            <a:r>
              <a:rPr lang="en-US" altLang="zh-CN" sz="32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sz="32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平台盗用贩卖！</a:t>
            </a:r>
          </a:p>
        </p:txBody>
      </p:sp>
      <p:sp>
        <p:nvSpPr>
          <p:cNvPr id="4" name="文本框 3">
            <a:extLst>
              <a:ext uri="{FF2B5EF4-FFF2-40B4-BE49-F238E27FC236}">
                <a16:creationId xmlns:a16="http://schemas.microsoft.com/office/drawing/2014/main" id="{ADF3773D-1A08-5FE5-E954-78522110419C}"/>
              </a:ext>
            </a:extLst>
          </p:cNvPr>
          <p:cNvSpPr txBox="1"/>
          <p:nvPr/>
        </p:nvSpPr>
        <p:spPr>
          <a:xfrm>
            <a:off x="979156" y="4899060"/>
            <a:ext cx="9955544" cy="1243867"/>
          </a:xfrm>
          <a:prstGeom prst="rect">
            <a:avLst/>
          </a:prstGeom>
          <a:noFill/>
        </p:spPr>
        <p:txBody>
          <a:bodyPr wrap="square">
            <a:spAutoFit/>
          </a:bodyPr>
          <a:lstStyle/>
          <a:p>
            <a:pPr>
              <a:lnSpc>
                <a:spcPct val="150000"/>
              </a:lnSpc>
            </a:pPr>
            <a:r>
              <a:rPr lang="zh-CN" altLang="en-US" sz="24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800" b="1" dirty="0">
                <a:solidFill>
                  <a:schemeClr val="bg1"/>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sz="24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sz="24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spTree>
    <p:extLst>
      <p:ext uri="{BB962C8B-B14F-4D97-AF65-F5344CB8AC3E}">
        <p14:creationId xmlns:p14="http://schemas.microsoft.com/office/powerpoint/2010/main" val="83838517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9">
      <a:majorFont>
        <a:latin typeface="OPPOSans H"/>
        <a:ea typeface="OPPOSans H"/>
        <a:cs typeface=""/>
      </a:majorFont>
      <a:minorFont>
        <a:latin typeface="OPPOSans B"/>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1875</TotalTime>
  <Words>727</Words>
  <Application>Microsoft Office PowerPoint</Application>
  <PresentationFormat>宽屏</PresentationFormat>
  <Paragraphs>101</Paragraphs>
  <Slides>6</Slides>
  <Notes>4</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6</vt:i4>
      </vt:variant>
    </vt:vector>
  </HeadingPairs>
  <TitlesOfParts>
    <vt:vector size="18" baseType="lpstr">
      <vt:lpstr>HarmonyOS Sans SC Light</vt:lpstr>
      <vt:lpstr>MiSans</vt:lpstr>
      <vt:lpstr>OPPOSans B</vt:lpstr>
      <vt:lpstr>OPPOSans H</vt:lpstr>
      <vt:lpstr>OPPOSans R</vt:lpstr>
      <vt:lpstr>阿里巴巴普惠体 2.0 55 Regular</vt:lpstr>
      <vt:lpstr>阿里巴巴普惠体 2.0 65 Medium</vt:lpstr>
      <vt:lpstr>等线</vt:lpstr>
      <vt:lpstr>微软雅黑</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孕婴主题医疗卫生项目汇报ppt模板</dc:title>
  <dc:creator>鑫辰</dc:creator>
  <cp:keywords>PPT竞技场</cp:keywords>
  <dc:description>51PPT模板网，幻灯片演示模板及素材免费下载！_x000d_
51PPT模板网 唯一访问网址：www.51pptmoban.com</dc:description>
  <cp:lastModifiedBy>Power user</cp:lastModifiedBy>
  <cp:revision>22</cp:revision>
  <dcterms:created xsi:type="dcterms:W3CDTF">2023-03-15T02:29:02Z</dcterms:created>
  <dcterms:modified xsi:type="dcterms:W3CDTF">2023-04-26T14:33:03Z</dcterms:modified>
</cp:coreProperties>
</file>