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80" r:id="rId2"/>
    <p:sldId id="281" r:id="rId3"/>
    <p:sldId id="285" r:id="rId4"/>
    <p:sldId id="283" r:id="rId5"/>
    <p:sldId id="271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98" userDrawn="1">
          <p15:clr>
            <a:srgbClr val="A4A3A4"/>
          </p15:clr>
        </p15:guide>
        <p15:guide id="2" pos="506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94D1"/>
    <a:srgbClr val="0978AF"/>
    <a:srgbClr val="064F74"/>
    <a:srgbClr val="D3EFFD"/>
    <a:srgbClr val="0671A6"/>
    <a:srgbClr val="7CCFF8"/>
    <a:srgbClr val="0975AB"/>
    <a:srgbClr val="0B82B7"/>
    <a:srgbClr val="0A8C9E"/>
    <a:srgbClr val="C1C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62" d="100"/>
          <a:sy n="62" d="100"/>
        </p:scale>
        <p:origin x="90" y="762"/>
      </p:cViewPr>
      <p:guideLst>
        <p:guide orient="horz" pos="3498"/>
        <p:guide pos="506"/>
        <p:guide orient="horz" pos="4110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40C272-8BF1-4A14-B9DF-8A69B69A3A18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832D6-C2C5-436A-87B1-451BC2C064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1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355160-2D02-4CC8-AD68-42CBE6954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C3742-F976-45FA-8427-B47E54E88382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000DA93-C93D-48B1-B40D-0B74543E8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A61206-D22B-4ACA-92E1-020728765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81969-3A23-44D3-A1FC-38D42BDBF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99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EFA6B29-9CD3-D45D-8D44-BBB566406B93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40C1C58-70C9-A550-3084-DC27B81278B5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90BC6C2-7125-D47B-D36A-A71F84A5E0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3232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C81048-A175-401B-A5C3-456848322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15B933-C015-4803-917E-E379A7657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1C137A-D502-4F51-9250-A1BD5C35B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C3742-F976-45FA-8427-B47E54E88382}" type="datetimeFigureOut">
              <a:rPr lang="zh-CN" altLang="en-US" smtClean="0"/>
              <a:t>2023/4/26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02753D-60C4-4A72-9DE6-C3D214FD27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89D935-3E74-4AE4-9182-9477A14F16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81969-3A23-44D3-A1FC-38D42BDBF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58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4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.png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microsoft.com/office/2007/relationships/hdphoto" Target="../media/hdphoto3.wdp"/><Relationship Id="rId5" Type="http://schemas.openxmlformats.org/officeDocument/2006/relationships/image" Target="../media/image3.png"/><Relationship Id="rId15" Type="http://schemas.microsoft.com/office/2007/relationships/hdphoto" Target="../media/hdphoto5.wdp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microsoft.com/office/2007/relationships/hdphoto" Target="../media/hdphoto2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4.xml"/><Relationship Id="rId7" Type="http://schemas.openxmlformats.org/officeDocument/2006/relationships/image" Target="../media/image15.png"/><Relationship Id="rId12" Type="http://schemas.microsoft.com/office/2007/relationships/hdphoto" Target="../media/hdphoto7.wdp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6.wdp"/><Relationship Id="rId4" Type="http://schemas.openxmlformats.org/officeDocument/2006/relationships/tags" Target="../tags/tag5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image" Target="../media/image20.pn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14.pn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png"/><Relationship Id="rId7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sv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B38179F-E485-4D4E-91E1-55754666BF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371772"/>
              <a:gd name="connsiteX1" fmla="*/ 12192000 w 12192000"/>
              <a:gd name="connsiteY1" fmla="*/ 0 h 6371772"/>
              <a:gd name="connsiteX2" fmla="*/ 12192000 w 12192000"/>
              <a:gd name="connsiteY2" fmla="*/ 6371772 h 6371772"/>
              <a:gd name="connsiteX3" fmla="*/ 0 w 12192000"/>
              <a:gd name="connsiteY3" fmla="*/ 6371772 h 637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371772">
                <a:moveTo>
                  <a:pt x="0" y="0"/>
                </a:moveTo>
                <a:lnTo>
                  <a:pt x="12192000" y="0"/>
                </a:lnTo>
                <a:lnTo>
                  <a:pt x="12192000" y="6371772"/>
                </a:lnTo>
                <a:lnTo>
                  <a:pt x="0" y="6371772"/>
                </a:lnTo>
                <a:close/>
              </a:path>
            </a:pathLst>
          </a:custGeom>
        </p:spPr>
      </p:pic>
      <p:pic>
        <p:nvPicPr>
          <p:cNvPr id="10" name="Picture 20">
            <a:extLst>
              <a:ext uri="{FF2B5EF4-FFF2-40B4-BE49-F238E27FC236}">
                <a16:creationId xmlns:a16="http://schemas.microsoft.com/office/drawing/2014/main" id="{4CFDCA9F-C366-4962-9E36-D3319CE95C1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980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149E1A3-0D64-42B2-AC81-1601BD65A0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64000"/>
                </a:schemeClr>
              </a:gs>
              <a:gs pos="100000">
                <a:schemeClr val="bg1">
                  <a:alpha val="34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2">
            <a:extLst>
              <a:ext uri="{FF2B5EF4-FFF2-40B4-BE49-F238E27FC236}">
                <a16:creationId xmlns:a16="http://schemas.microsoft.com/office/drawing/2014/main" id="{280F5275-56DB-4F32-AF1C-5DEE9C913A6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52565" cy="2655336"/>
          </a:xfrm>
          <a:prstGeom prst="rect">
            <a:avLst/>
          </a:pr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9AD26D6-B430-4D26-BE4A-29BF04577B99}"/>
              </a:ext>
            </a:extLst>
          </p:cNvPr>
          <p:cNvSpPr/>
          <p:nvPr/>
        </p:nvSpPr>
        <p:spPr>
          <a:xfrm flipV="1">
            <a:off x="0" y="1267117"/>
            <a:ext cx="12204191" cy="3266783"/>
          </a:xfrm>
          <a:custGeom>
            <a:avLst/>
            <a:gdLst>
              <a:gd name="connsiteX0" fmla="*/ 11530573 w 12204191"/>
              <a:gd name="connsiteY0" fmla="*/ 3009014 h 3266783"/>
              <a:gd name="connsiteX1" fmla="*/ 12204191 w 12204191"/>
              <a:gd name="connsiteY1" fmla="*/ 3009014 h 3266783"/>
              <a:gd name="connsiteX2" fmla="*/ 12204191 w 12204191"/>
              <a:gd name="connsiteY2" fmla="*/ 447801 h 3266783"/>
              <a:gd name="connsiteX3" fmla="*/ 11756390 w 12204191"/>
              <a:gd name="connsiteY3" fmla="*/ 0 h 3266783"/>
              <a:gd name="connsiteX4" fmla="*/ 11021186 w 12204191"/>
              <a:gd name="connsiteY4" fmla="*/ 0 h 3266783"/>
              <a:gd name="connsiteX5" fmla="*/ 11040808 w 12204191"/>
              <a:gd name="connsiteY5" fmla="*/ 25914 h 3266783"/>
              <a:gd name="connsiteX6" fmla="*/ 11077607 w 12204191"/>
              <a:gd name="connsiteY6" fmla="*/ 74515 h 3266783"/>
              <a:gd name="connsiteX7" fmla="*/ 11588750 w 12204191"/>
              <a:gd name="connsiteY7" fmla="*/ 1608687 h 3266783"/>
              <a:gd name="connsiteX8" fmla="*/ 11588750 w 12204191"/>
              <a:gd name="connsiteY8" fmla="*/ 1608687 h 3266783"/>
              <a:gd name="connsiteX9" fmla="*/ 11588750 w 12204191"/>
              <a:gd name="connsiteY9" fmla="*/ 2805119 h 3266783"/>
              <a:gd name="connsiteX10" fmla="*/ 11588750 w 12204191"/>
              <a:gd name="connsiteY10" fmla="*/ 2805119 h 3266783"/>
              <a:gd name="connsiteX11" fmla="*/ 11580697 w 12204191"/>
              <a:gd name="connsiteY11" fmla="*/ 2885004 h 3266783"/>
              <a:gd name="connsiteX12" fmla="*/ 11571688 w 12204191"/>
              <a:gd name="connsiteY12" fmla="*/ 2913992 h 3266783"/>
              <a:gd name="connsiteX13" fmla="*/ 11557595 w 12204191"/>
              <a:gd name="connsiteY13" fmla="*/ 2959340 h 3266783"/>
              <a:gd name="connsiteX14" fmla="*/ 11537482 w 12204191"/>
              <a:gd name="connsiteY14" fmla="*/ 2996314 h 3266783"/>
              <a:gd name="connsiteX15" fmla="*/ 0 w 12204191"/>
              <a:gd name="connsiteY15" fmla="*/ 3009014 h 3266783"/>
              <a:gd name="connsiteX16" fmla="*/ 6882832 w 12204191"/>
              <a:gd name="connsiteY16" fmla="*/ 3009014 h 3266783"/>
              <a:gd name="connsiteX17" fmla="*/ 6874635 w 12204191"/>
              <a:gd name="connsiteY17" fmla="*/ 2993995 h 3266783"/>
              <a:gd name="connsiteX18" fmla="*/ 6855720 w 12204191"/>
              <a:gd name="connsiteY18" fmla="*/ 2959340 h 3266783"/>
              <a:gd name="connsiteX19" fmla="*/ 6824436 w 12204191"/>
              <a:gd name="connsiteY19" fmla="*/ 2805119 h 3266783"/>
              <a:gd name="connsiteX20" fmla="*/ 6824436 w 12204191"/>
              <a:gd name="connsiteY20" fmla="*/ 2805119 h 3266783"/>
              <a:gd name="connsiteX21" fmla="*/ 6824436 w 12204191"/>
              <a:gd name="connsiteY21" fmla="*/ 1608687 h 3266783"/>
              <a:gd name="connsiteX22" fmla="*/ 6824436 w 12204191"/>
              <a:gd name="connsiteY22" fmla="*/ 1608687 h 3266783"/>
              <a:gd name="connsiteX23" fmla="*/ 7335741 w 12204191"/>
              <a:gd name="connsiteY23" fmla="*/ 74515 h 3266783"/>
              <a:gd name="connsiteX24" fmla="*/ 7392170 w 12204191"/>
              <a:gd name="connsiteY24" fmla="*/ 0 h 3266783"/>
              <a:gd name="connsiteX25" fmla="*/ 0 w 12204191"/>
              <a:gd name="connsiteY25" fmla="*/ 0 h 3266783"/>
              <a:gd name="connsiteX26" fmla="*/ 10711187 w 12204191"/>
              <a:gd name="connsiteY26" fmla="*/ 3266783 h 3266783"/>
              <a:gd name="connsiteX27" fmla="*/ 12192000 w 12204191"/>
              <a:gd name="connsiteY27" fmla="*/ 3266783 h 3266783"/>
              <a:gd name="connsiteX28" fmla="*/ 12192000 w 12204191"/>
              <a:gd name="connsiteY28" fmla="*/ 3009015 h 3266783"/>
              <a:gd name="connsiteX29" fmla="*/ 11530573 w 12204191"/>
              <a:gd name="connsiteY29" fmla="*/ 3009015 h 3266783"/>
              <a:gd name="connsiteX30" fmla="*/ 11521032 w 12204191"/>
              <a:gd name="connsiteY30" fmla="*/ 3026553 h 3266783"/>
              <a:gd name="connsiteX31" fmla="*/ 11191868 w 12204191"/>
              <a:gd name="connsiteY31" fmla="*/ 3200755 h 3266783"/>
              <a:gd name="connsiteX32" fmla="*/ 10865341 w 12204191"/>
              <a:gd name="connsiteY32" fmla="*/ 3231961 h 3266783"/>
              <a:gd name="connsiteX33" fmla="*/ 6715595 w 12204191"/>
              <a:gd name="connsiteY33" fmla="*/ 3266783 h 3266783"/>
              <a:gd name="connsiteX34" fmla="*/ 7704616 w 12204191"/>
              <a:gd name="connsiteY34" fmla="*/ 3266783 h 3266783"/>
              <a:gd name="connsiteX35" fmla="*/ 7549344 w 12204191"/>
              <a:gd name="connsiteY35" fmla="*/ 3231856 h 3266783"/>
              <a:gd name="connsiteX36" fmla="*/ 7221751 w 12204191"/>
              <a:gd name="connsiteY36" fmla="*/ 3200755 h 3266783"/>
              <a:gd name="connsiteX37" fmla="*/ 6892405 w 12204191"/>
              <a:gd name="connsiteY37" fmla="*/ 3026553 h 3266783"/>
              <a:gd name="connsiteX38" fmla="*/ 6882833 w 12204191"/>
              <a:gd name="connsiteY38" fmla="*/ 3009015 h 3266783"/>
              <a:gd name="connsiteX39" fmla="*/ 6493752 w 12204191"/>
              <a:gd name="connsiteY39" fmla="*/ 3009015 h 3266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2204191" h="3266783">
                <a:moveTo>
                  <a:pt x="11530573" y="3009014"/>
                </a:moveTo>
                <a:lnTo>
                  <a:pt x="12204191" y="3009014"/>
                </a:lnTo>
                <a:lnTo>
                  <a:pt x="12204191" y="447801"/>
                </a:lnTo>
                <a:cubicBezTo>
                  <a:pt x="12204191" y="200487"/>
                  <a:pt x="12003704" y="0"/>
                  <a:pt x="11756390" y="0"/>
                </a:cubicBezTo>
                <a:lnTo>
                  <a:pt x="11021186" y="0"/>
                </a:lnTo>
                <a:lnTo>
                  <a:pt x="11040808" y="25914"/>
                </a:lnTo>
                <a:lnTo>
                  <a:pt x="11077607" y="74515"/>
                </a:lnTo>
                <a:cubicBezTo>
                  <a:pt x="11427638" y="568519"/>
                  <a:pt x="11588750" y="1066960"/>
                  <a:pt x="11588750" y="1608687"/>
                </a:cubicBezTo>
                <a:lnTo>
                  <a:pt x="11588750" y="1608687"/>
                </a:lnTo>
                <a:lnTo>
                  <a:pt x="11588750" y="2805119"/>
                </a:lnTo>
                <a:lnTo>
                  <a:pt x="11588750" y="2805119"/>
                </a:lnTo>
                <a:cubicBezTo>
                  <a:pt x="11588750" y="2832498"/>
                  <a:pt x="11585977" y="2859213"/>
                  <a:pt x="11580697" y="2885004"/>
                </a:cubicBezTo>
                <a:lnTo>
                  <a:pt x="11571688" y="2913992"/>
                </a:lnTo>
                <a:lnTo>
                  <a:pt x="11557595" y="2959340"/>
                </a:lnTo>
                <a:lnTo>
                  <a:pt x="11537482" y="2996314"/>
                </a:lnTo>
                <a:close/>
                <a:moveTo>
                  <a:pt x="0" y="3009014"/>
                </a:moveTo>
                <a:lnTo>
                  <a:pt x="6882832" y="3009014"/>
                </a:lnTo>
                <a:lnTo>
                  <a:pt x="6874635" y="2993995"/>
                </a:lnTo>
                <a:lnTo>
                  <a:pt x="6855720" y="2959340"/>
                </a:lnTo>
                <a:cubicBezTo>
                  <a:pt x="6835581" y="2911982"/>
                  <a:pt x="6824436" y="2859876"/>
                  <a:pt x="6824436" y="2805119"/>
                </a:cubicBezTo>
                <a:lnTo>
                  <a:pt x="6824436" y="2805119"/>
                </a:lnTo>
                <a:lnTo>
                  <a:pt x="6824436" y="1608687"/>
                </a:lnTo>
                <a:lnTo>
                  <a:pt x="6824436" y="1608687"/>
                </a:lnTo>
                <a:cubicBezTo>
                  <a:pt x="6824436" y="1066960"/>
                  <a:pt x="6985656" y="568519"/>
                  <a:pt x="7335741" y="74515"/>
                </a:cubicBezTo>
                <a:lnTo>
                  <a:pt x="7392170" y="0"/>
                </a:lnTo>
                <a:lnTo>
                  <a:pt x="0" y="0"/>
                </a:lnTo>
                <a:close/>
                <a:moveTo>
                  <a:pt x="10711187" y="3266783"/>
                </a:moveTo>
                <a:lnTo>
                  <a:pt x="12192000" y="3266783"/>
                </a:lnTo>
                <a:lnTo>
                  <a:pt x="12192000" y="3009015"/>
                </a:lnTo>
                <a:lnTo>
                  <a:pt x="11530573" y="3009015"/>
                </a:lnTo>
                <a:lnTo>
                  <a:pt x="11521032" y="3026553"/>
                </a:lnTo>
                <a:cubicBezTo>
                  <a:pt x="11449759" y="3131768"/>
                  <a:pt x="11329013" y="3200755"/>
                  <a:pt x="11191868" y="3200755"/>
                </a:cubicBezTo>
                <a:cubicBezTo>
                  <a:pt x="11081719" y="3200755"/>
                  <a:pt x="10972375" y="3212098"/>
                  <a:pt x="10865341" y="3231961"/>
                </a:cubicBezTo>
                <a:close/>
                <a:moveTo>
                  <a:pt x="6715595" y="3266783"/>
                </a:moveTo>
                <a:lnTo>
                  <a:pt x="7704616" y="3266783"/>
                </a:lnTo>
                <a:lnTo>
                  <a:pt x="7549344" y="3231856"/>
                </a:lnTo>
                <a:cubicBezTo>
                  <a:pt x="7442123" y="3212057"/>
                  <a:pt x="7332441" y="3200755"/>
                  <a:pt x="7221751" y="3200755"/>
                </a:cubicBezTo>
                <a:cubicBezTo>
                  <a:pt x="7084877" y="3200755"/>
                  <a:pt x="6963894" y="3131768"/>
                  <a:pt x="6892405" y="3026553"/>
                </a:cubicBezTo>
                <a:lnTo>
                  <a:pt x="6882833" y="3009015"/>
                </a:lnTo>
                <a:lnTo>
                  <a:pt x="6493752" y="3009015"/>
                </a:lnTo>
                <a:close/>
              </a:path>
            </a:pathLst>
          </a:custGeom>
          <a:gradFill flip="none" rotWithShape="1">
            <a:gsLst>
              <a:gs pos="74000">
                <a:srgbClr val="0975AB"/>
              </a:gs>
              <a:gs pos="0">
                <a:srgbClr val="0D94D1"/>
              </a:gs>
            </a:gsLst>
            <a:lin ang="21594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52" name="Picture 47">
            <a:extLst>
              <a:ext uri="{FF2B5EF4-FFF2-40B4-BE49-F238E27FC236}">
                <a16:creationId xmlns:a16="http://schemas.microsoft.com/office/drawing/2014/main" id="{810C361A-2B82-499E-B1D9-FDE0B7B1DE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67118"/>
            <a:ext cx="12154621" cy="326678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1025805-781A-4250-A5E9-9E26B768824A}"/>
              </a:ext>
            </a:extLst>
          </p:cNvPr>
          <p:cNvSpPr/>
          <p:nvPr/>
        </p:nvSpPr>
        <p:spPr>
          <a:xfrm>
            <a:off x="723494" y="5605685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项目牵头单位：医学科学院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C5604B3-9EED-471F-9B43-6B1BED226FC9}"/>
              </a:ext>
            </a:extLst>
          </p:cNvPr>
          <p:cNvSpPr/>
          <p:nvPr/>
        </p:nvSpPr>
        <p:spPr>
          <a:xfrm>
            <a:off x="723494" y="5226951"/>
            <a:ext cx="24160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项目申请人：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版式库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38872CF-E795-47DD-8E2E-F075E2143B22}"/>
              </a:ext>
            </a:extLst>
          </p:cNvPr>
          <p:cNvSpPr/>
          <p:nvPr/>
        </p:nvSpPr>
        <p:spPr>
          <a:xfrm>
            <a:off x="723495" y="6001405"/>
            <a:ext cx="5798092" cy="52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项目负责单位：某某大学、卫生健康技术研究所、某某科技大学、某某大学附属第一医院、版式库总医院、反卷医疗研究中心、中智医学研究所、版式库第一医院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EF66BE1-D274-407B-9BCC-A098081EBFD6}"/>
              </a:ext>
            </a:extLst>
          </p:cNvPr>
          <p:cNvSpPr/>
          <p:nvPr/>
        </p:nvSpPr>
        <p:spPr>
          <a:xfrm>
            <a:off x="6824436" y="497287"/>
            <a:ext cx="4764314" cy="5540640"/>
          </a:xfrm>
          <a:custGeom>
            <a:avLst/>
            <a:gdLst>
              <a:gd name="connsiteX0" fmla="*/ 2317977 w 4635954"/>
              <a:gd name="connsiteY0" fmla="*/ 0 h 5391364"/>
              <a:gd name="connsiteX1" fmla="*/ 2577402 w 4635954"/>
              <a:gd name="connsiteY1" fmla="*/ 99825 h 5391364"/>
              <a:gd name="connsiteX2" fmla="*/ 4249765 w 4635954"/>
              <a:gd name="connsiteY2" fmla="*/ 813338 h 5391364"/>
              <a:gd name="connsiteX3" fmla="*/ 4635954 w 4635954"/>
              <a:gd name="connsiteY3" fmla="*/ 1198315 h 5391364"/>
              <a:gd name="connsiteX4" fmla="*/ 4635954 w 4635954"/>
              <a:gd name="connsiteY4" fmla="*/ 2362513 h 5391364"/>
              <a:gd name="connsiteX5" fmla="*/ 2538235 w 4635954"/>
              <a:gd name="connsiteY5" fmla="*/ 5322287 h 5391364"/>
              <a:gd name="connsiteX6" fmla="*/ 2317977 w 4635954"/>
              <a:gd name="connsiteY6" fmla="*/ 5391364 h 5391364"/>
              <a:gd name="connsiteX7" fmla="*/ 2097719 w 4635954"/>
              <a:gd name="connsiteY7" fmla="*/ 5322287 h 5391364"/>
              <a:gd name="connsiteX8" fmla="*/ 0 w 4635954"/>
              <a:gd name="connsiteY8" fmla="*/ 2362513 h 5391364"/>
              <a:gd name="connsiteX9" fmla="*/ 0 w 4635954"/>
              <a:gd name="connsiteY9" fmla="*/ 1198315 h 5391364"/>
              <a:gd name="connsiteX10" fmla="*/ 386610 w 4635954"/>
              <a:gd name="connsiteY10" fmla="*/ 813338 h 5391364"/>
              <a:gd name="connsiteX11" fmla="*/ 2059394 w 4635954"/>
              <a:gd name="connsiteY11" fmla="*/ 98982 h 5391364"/>
              <a:gd name="connsiteX12" fmla="*/ 2317977 w 4635954"/>
              <a:gd name="connsiteY12" fmla="*/ 0 h 539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35954" h="5391364">
                <a:moveTo>
                  <a:pt x="2317977" y="0"/>
                </a:moveTo>
                <a:cubicBezTo>
                  <a:pt x="2410629" y="0"/>
                  <a:pt x="2503702" y="33275"/>
                  <a:pt x="2577402" y="99825"/>
                </a:cubicBezTo>
                <a:cubicBezTo>
                  <a:pt x="2584982" y="106985"/>
                  <a:pt x="3392316" y="813338"/>
                  <a:pt x="4249765" y="813338"/>
                </a:cubicBezTo>
                <a:cubicBezTo>
                  <a:pt x="4463285" y="813338"/>
                  <a:pt x="4635954" y="985188"/>
                  <a:pt x="4635954" y="1198315"/>
                </a:cubicBezTo>
                <a:lnTo>
                  <a:pt x="4635954" y="2362513"/>
                </a:lnTo>
                <a:cubicBezTo>
                  <a:pt x="4635954" y="3416777"/>
                  <a:pt x="4008870" y="4302561"/>
                  <a:pt x="2538235" y="5322287"/>
                </a:cubicBezTo>
                <a:cubicBezTo>
                  <a:pt x="2472537" y="5368198"/>
                  <a:pt x="2395468" y="5391364"/>
                  <a:pt x="2317977" y="5391364"/>
                </a:cubicBezTo>
                <a:cubicBezTo>
                  <a:pt x="2240908" y="5391364"/>
                  <a:pt x="2163417" y="5368198"/>
                  <a:pt x="2097719" y="5322287"/>
                </a:cubicBezTo>
                <a:cubicBezTo>
                  <a:pt x="627505" y="4302561"/>
                  <a:pt x="0" y="3416777"/>
                  <a:pt x="0" y="2362513"/>
                </a:cubicBezTo>
                <a:lnTo>
                  <a:pt x="0" y="1198315"/>
                </a:lnTo>
                <a:cubicBezTo>
                  <a:pt x="0" y="985188"/>
                  <a:pt x="173512" y="813338"/>
                  <a:pt x="386610" y="813338"/>
                </a:cubicBezTo>
                <a:cubicBezTo>
                  <a:pt x="1248271" y="813338"/>
                  <a:pt x="2047181" y="109512"/>
                  <a:pt x="2059394" y="98982"/>
                </a:cubicBezTo>
                <a:cubicBezTo>
                  <a:pt x="2132674" y="33275"/>
                  <a:pt x="2225325" y="0"/>
                  <a:pt x="2317977" y="0"/>
                </a:cubicBezTo>
                <a:close/>
              </a:path>
            </a:pathLst>
          </a:cu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56518F46-A6D6-4FC0-A6B5-F81C530AAF3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8616" y="571925"/>
            <a:ext cx="4635954" cy="5391364"/>
          </a:xfrm>
          <a:custGeom>
            <a:avLst/>
            <a:gdLst>
              <a:gd name="connsiteX0" fmla="*/ 2317977 w 4635954"/>
              <a:gd name="connsiteY0" fmla="*/ 0 h 5391364"/>
              <a:gd name="connsiteX1" fmla="*/ 2577402 w 4635954"/>
              <a:gd name="connsiteY1" fmla="*/ 99825 h 5391364"/>
              <a:gd name="connsiteX2" fmla="*/ 4249765 w 4635954"/>
              <a:gd name="connsiteY2" fmla="*/ 813338 h 5391364"/>
              <a:gd name="connsiteX3" fmla="*/ 4635954 w 4635954"/>
              <a:gd name="connsiteY3" fmla="*/ 1198315 h 5391364"/>
              <a:gd name="connsiteX4" fmla="*/ 4635954 w 4635954"/>
              <a:gd name="connsiteY4" fmla="*/ 2362513 h 5391364"/>
              <a:gd name="connsiteX5" fmla="*/ 2538235 w 4635954"/>
              <a:gd name="connsiteY5" fmla="*/ 5322287 h 5391364"/>
              <a:gd name="connsiteX6" fmla="*/ 2317977 w 4635954"/>
              <a:gd name="connsiteY6" fmla="*/ 5391364 h 5391364"/>
              <a:gd name="connsiteX7" fmla="*/ 2097719 w 4635954"/>
              <a:gd name="connsiteY7" fmla="*/ 5322287 h 5391364"/>
              <a:gd name="connsiteX8" fmla="*/ 0 w 4635954"/>
              <a:gd name="connsiteY8" fmla="*/ 2362513 h 5391364"/>
              <a:gd name="connsiteX9" fmla="*/ 0 w 4635954"/>
              <a:gd name="connsiteY9" fmla="*/ 1198315 h 5391364"/>
              <a:gd name="connsiteX10" fmla="*/ 386610 w 4635954"/>
              <a:gd name="connsiteY10" fmla="*/ 813338 h 5391364"/>
              <a:gd name="connsiteX11" fmla="*/ 2059394 w 4635954"/>
              <a:gd name="connsiteY11" fmla="*/ 98982 h 5391364"/>
              <a:gd name="connsiteX12" fmla="*/ 2317977 w 4635954"/>
              <a:gd name="connsiteY12" fmla="*/ 0 h 539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35954" h="5391364">
                <a:moveTo>
                  <a:pt x="2317977" y="0"/>
                </a:moveTo>
                <a:cubicBezTo>
                  <a:pt x="2410629" y="0"/>
                  <a:pt x="2503702" y="33275"/>
                  <a:pt x="2577402" y="99825"/>
                </a:cubicBezTo>
                <a:cubicBezTo>
                  <a:pt x="2584982" y="106985"/>
                  <a:pt x="3392316" y="813338"/>
                  <a:pt x="4249765" y="813338"/>
                </a:cubicBezTo>
                <a:cubicBezTo>
                  <a:pt x="4463285" y="813338"/>
                  <a:pt x="4635954" y="985188"/>
                  <a:pt x="4635954" y="1198315"/>
                </a:cubicBezTo>
                <a:lnTo>
                  <a:pt x="4635954" y="2362513"/>
                </a:lnTo>
                <a:cubicBezTo>
                  <a:pt x="4635954" y="3416777"/>
                  <a:pt x="4008870" y="4302561"/>
                  <a:pt x="2538235" y="5322287"/>
                </a:cubicBezTo>
                <a:cubicBezTo>
                  <a:pt x="2472537" y="5368198"/>
                  <a:pt x="2395468" y="5391364"/>
                  <a:pt x="2317977" y="5391364"/>
                </a:cubicBezTo>
                <a:cubicBezTo>
                  <a:pt x="2240908" y="5391364"/>
                  <a:pt x="2163417" y="5368198"/>
                  <a:pt x="2097719" y="5322287"/>
                </a:cubicBezTo>
                <a:cubicBezTo>
                  <a:pt x="627505" y="4302561"/>
                  <a:pt x="0" y="3416777"/>
                  <a:pt x="0" y="2362513"/>
                </a:cubicBezTo>
                <a:lnTo>
                  <a:pt x="0" y="1198315"/>
                </a:lnTo>
                <a:cubicBezTo>
                  <a:pt x="0" y="985188"/>
                  <a:pt x="173512" y="813338"/>
                  <a:pt x="386610" y="813338"/>
                </a:cubicBezTo>
                <a:cubicBezTo>
                  <a:pt x="1248272" y="813338"/>
                  <a:pt x="2047181" y="109512"/>
                  <a:pt x="2059394" y="98982"/>
                </a:cubicBezTo>
                <a:cubicBezTo>
                  <a:pt x="2132674" y="33275"/>
                  <a:pt x="2225325" y="0"/>
                  <a:pt x="2317977" y="0"/>
                </a:cubicBezTo>
                <a:close/>
              </a:path>
            </a:pathLst>
          </a:custGeom>
        </p:spPr>
      </p:pic>
      <p:pic>
        <p:nvPicPr>
          <p:cNvPr id="29" name="Picture 26">
            <a:extLst>
              <a:ext uri="{FF2B5EF4-FFF2-40B4-BE49-F238E27FC236}">
                <a16:creationId xmlns:a16="http://schemas.microsoft.com/office/drawing/2014/main" id="{DAC298E0-4B53-4729-B9C5-D161552CA6E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43252" y="4122840"/>
            <a:ext cx="2295147" cy="280979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BAF7299-4AD8-45A4-84D2-5F277499C66C}"/>
              </a:ext>
            </a:extLst>
          </p:cNvPr>
          <p:cNvSpPr/>
          <p:nvPr/>
        </p:nvSpPr>
        <p:spPr>
          <a:xfrm>
            <a:off x="687616" y="1821726"/>
            <a:ext cx="6083717" cy="24048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600" dirty="0">
                <a:solidFill>
                  <a:schemeClr val="bg1"/>
                </a:solidFill>
                <a:effectLst>
                  <a:outerShdw blurRad="381000" dist="127000" dir="5400000" sx="95000" sy="95000" algn="t" rotWithShape="0">
                    <a:prstClr val="black">
                      <a:lumMod val="50000"/>
                      <a:lumOff val="50000"/>
                      <a:alpha val="40000"/>
                    </a:prst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功能性出生缺陷疾病</a:t>
            </a:r>
            <a:endParaRPr lang="en-US" altLang="zh-CN" sz="4600" dirty="0">
              <a:solidFill>
                <a:schemeClr val="bg1"/>
              </a:solidFill>
              <a:effectLst>
                <a:outerShdw blurRad="381000" dist="127000" dir="5400000" sx="95000" sy="95000" algn="t" rotWithShape="0">
                  <a:prstClr val="black">
                    <a:lumMod val="50000"/>
                    <a:lumOff val="50000"/>
                    <a:alpha val="40000"/>
                  </a:prst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600" dirty="0">
                <a:solidFill>
                  <a:schemeClr val="bg1"/>
                </a:solidFill>
                <a:effectLst>
                  <a:outerShdw blurRad="381000" dist="127000" dir="5400000" sx="95000" sy="95000" algn="t" rotWithShape="0">
                    <a:prstClr val="black">
                      <a:lumMod val="50000"/>
                      <a:lumOff val="50000"/>
                      <a:alpha val="40000"/>
                    </a:prst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病因学研究和精准干预</a:t>
            </a:r>
            <a:endParaRPr lang="en-US" altLang="zh-CN" sz="4600" dirty="0">
              <a:solidFill>
                <a:schemeClr val="bg1"/>
              </a:solidFill>
              <a:effectLst>
                <a:outerShdw blurRad="381000" dist="127000" dir="5400000" sx="95000" sy="95000" algn="t" rotWithShape="0">
                  <a:prstClr val="black">
                    <a:lumMod val="50000"/>
                    <a:lumOff val="50000"/>
                    <a:alpha val="40000"/>
                  </a:prstClr>
                </a:outerShdw>
              </a:effectLst>
              <a:latin typeface="+mj-ea"/>
              <a:ea typeface="+mj-ea"/>
              <a:cs typeface="OPPOSans B" panose="00020600040101010101" pitchFamily="18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600" dirty="0">
                <a:solidFill>
                  <a:schemeClr val="bg1"/>
                </a:solidFill>
                <a:effectLst>
                  <a:outerShdw blurRad="381000" dist="127000" dir="5400000" sx="95000" sy="95000" algn="t" rotWithShape="0">
                    <a:prstClr val="black">
                      <a:lumMod val="50000"/>
                      <a:lumOff val="50000"/>
                      <a:alpha val="40000"/>
                    </a:prst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及救助体系构建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5C2029E0-51EF-4E59-B499-5B775B39302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52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40307" y="2771143"/>
            <a:ext cx="4732132" cy="3285611"/>
          </a:xfrm>
          <a:prstGeom prst="rect">
            <a:avLst/>
          </a:prstGeom>
        </p:spPr>
      </p:pic>
      <p:pic>
        <p:nvPicPr>
          <p:cNvPr id="35" name="Picture 26">
            <a:extLst>
              <a:ext uri="{FF2B5EF4-FFF2-40B4-BE49-F238E27FC236}">
                <a16:creationId xmlns:a16="http://schemas.microsoft.com/office/drawing/2014/main" id="{5D47C580-AF60-4120-9B36-5FC98B55917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 radius="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386235">
            <a:off x="6296473" y="4730959"/>
            <a:ext cx="1250715" cy="1447298"/>
          </a:xfrm>
          <a:prstGeom prst="rect">
            <a:avLst/>
          </a:prstGeom>
        </p:spPr>
      </p:pic>
      <p:pic>
        <p:nvPicPr>
          <p:cNvPr id="36" name="Picture 26">
            <a:extLst>
              <a:ext uri="{FF2B5EF4-FFF2-40B4-BE49-F238E27FC236}">
                <a16:creationId xmlns:a16="http://schemas.microsoft.com/office/drawing/2014/main" id="{DB60C7A0-0C24-4E87-8377-BD3A647A95E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9798372" y="-1156255"/>
            <a:ext cx="2295147" cy="2809797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id="{AFAB5004-B245-4912-848C-D02990316644}"/>
              </a:ext>
            </a:extLst>
          </p:cNvPr>
          <p:cNvSpPr/>
          <p:nvPr/>
        </p:nvSpPr>
        <p:spPr>
          <a:xfrm>
            <a:off x="6952583" y="5917835"/>
            <a:ext cx="4562840" cy="783960"/>
          </a:xfrm>
          <a:prstGeom prst="ellipse">
            <a:avLst/>
          </a:prstGeom>
          <a:solidFill>
            <a:srgbClr val="0978AF">
              <a:alpha val="38000"/>
            </a:srgbClr>
          </a:solidFill>
          <a:ln>
            <a:noFill/>
          </a:ln>
          <a:effectLst>
            <a:softEdge rad="330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04A8BAB-7CAD-441B-A467-89A3AD906D6E}"/>
              </a:ext>
            </a:extLst>
          </p:cNvPr>
          <p:cNvSpPr/>
          <p:nvPr/>
        </p:nvSpPr>
        <p:spPr>
          <a:xfrm>
            <a:off x="620032" y="1103021"/>
            <a:ext cx="64046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0978AF"/>
                </a:solidFill>
                <a:latin typeface="+mj-ea"/>
                <a:ea typeface="+mj-ea"/>
                <a:cs typeface="OPPOSans B" panose="00020600040101010101" pitchFamily="18" charset="-122"/>
              </a:rPr>
              <a:t>《</a:t>
            </a:r>
            <a:r>
              <a:rPr lang="zh-CN" altLang="en-US" sz="1600" dirty="0">
                <a:solidFill>
                  <a:srgbClr val="0978AF"/>
                </a:solidFill>
                <a:latin typeface="+mj-ea"/>
                <a:ea typeface="+mj-ea"/>
                <a:cs typeface="OPPOSans B" panose="00020600040101010101" pitchFamily="18" charset="-122"/>
              </a:rPr>
              <a:t>生育健康及妇女儿童健康保障</a:t>
            </a:r>
            <a:r>
              <a:rPr lang="en-US" altLang="zh-CN" sz="1600" dirty="0">
                <a:solidFill>
                  <a:srgbClr val="0978AF"/>
                </a:solidFill>
                <a:latin typeface="+mj-ea"/>
                <a:ea typeface="+mj-ea"/>
                <a:cs typeface="OPPOSans B" panose="00020600040101010101" pitchFamily="18" charset="-122"/>
              </a:rPr>
              <a:t>》</a:t>
            </a:r>
            <a:r>
              <a:rPr lang="zh-CN" altLang="en-US" sz="1600" dirty="0">
                <a:solidFill>
                  <a:srgbClr val="0978AF"/>
                </a:solidFill>
                <a:latin typeface="+mj-ea"/>
                <a:ea typeface="+mj-ea"/>
                <a:cs typeface="OPPOSans B" panose="00020600040101010101" pitchFamily="18" charset="-122"/>
              </a:rPr>
              <a:t>重点研发计划专项项目申报 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D011E9-5301-4EF0-B93D-B355507869DC}"/>
              </a:ext>
            </a:extLst>
          </p:cNvPr>
          <p:cNvGrpSpPr/>
          <p:nvPr/>
        </p:nvGrpSpPr>
        <p:grpSpPr>
          <a:xfrm>
            <a:off x="12191" y="1268413"/>
            <a:ext cx="6610021" cy="203105"/>
            <a:chOff x="12191" y="1268413"/>
            <a:chExt cx="6610021" cy="203105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F2812BC-CCE9-4352-A96B-ECAD53944F93}"/>
                </a:ext>
              </a:extLst>
            </p:cNvPr>
            <p:cNvCxnSpPr>
              <a:cxnSpLocks/>
            </p:cNvCxnSpPr>
            <p:nvPr/>
          </p:nvCxnSpPr>
          <p:spPr>
            <a:xfrm>
              <a:off x="12191" y="1471518"/>
              <a:ext cx="6312409" cy="0"/>
            </a:xfrm>
            <a:prstGeom prst="line">
              <a:avLst/>
            </a:prstGeom>
            <a:ln>
              <a:solidFill>
                <a:srgbClr val="0978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D5B760C-8858-4EA8-8ED5-72BF87EF21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8793" y="1268414"/>
              <a:ext cx="161927" cy="195269"/>
            </a:xfrm>
            <a:prstGeom prst="line">
              <a:avLst/>
            </a:prstGeom>
            <a:ln w="19050" cap="rnd">
              <a:solidFill>
                <a:srgbClr val="0978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C20511B8-BC63-4889-B10D-5BB293D251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60285" y="1268414"/>
              <a:ext cx="161927" cy="195269"/>
            </a:xfrm>
            <a:prstGeom prst="line">
              <a:avLst/>
            </a:prstGeom>
            <a:ln w="19050" cap="rnd">
              <a:solidFill>
                <a:srgbClr val="0978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9F52183-ED31-46DA-A9C2-954ADF0BC8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37300" y="1268413"/>
              <a:ext cx="161927" cy="195269"/>
            </a:xfrm>
            <a:prstGeom prst="line">
              <a:avLst/>
            </a:prstGeom>
            <a:ln w="19050" cap="rnd">
              <a:solidFill>
                <a:srgbClr val="0978A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7469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图片 277">
            <a:extLst>
              <a:ext uri="{FF2B5EF4-FFF2-40B4-BE49-F238E27FC236}">
                <a16:creationId xmlns:a16="http://schemas.microsoft.com/office/drawing/2014/main" id="{C69135BA-3DA5-476B-B7DE-950636351B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5845797"/>
          </a:xfrm>
          <a:custGeom>
            <a:avLst/>
            <a:gdLst>
              <a:gd name="connsiteX0" fmla="*/ 0 w 12192000"/>
              <a:gd name="connsiteY0" fmla="*/ 0 h 5845797"/>
              <a:gd name="connsiteX1" fmla="*/ 12192000 w 12192000"/>
              <a:gd name="connsiteY1" fmla="*/ 0 h 5845797"/>
              <a:gd name="connsiteX2" fmla="*/ 12192000 w 12192000"/>
              <a:gd name="connsiteY2" fmla="*/ 5845797 h 5845797"/>
              <a:gd name="connsiteX3" fmla="*/ 0 w 12192000"/>
              <a:gd name="connsiteY3" fmla="*/ 5845797 h 584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45797">
                <a:moveTo>
                  <a:pt x="0" y="0"/>
                </a:moveTo>
                <a:lnTo>
                  <a:pt x="12192000" y="0"/>
                </a:lnTo>
                <a:lnTo>
                  <a:pt x="12192000" y="5845797"/>
                </a:lnTo>
                <a:lnTo>
                  <a:pt x="0" y="5845797"/>
                </a:lnTo>
                <a:close/>
              </a:path>
            </a:pathLst>
          </a:custGeom>
        </p:spPr>
      </p:pic>
      <p:sp>
        <p:nvSpPr>
          <p:cNvPr id="239" name="矩形 238">
            <a:extLst>
              <a:ext uri="{FF2B5EF4-FFF2-40B4-BE49-F238E27FC236}">
                <a16:creationId xmlns:a16="http://schemas.microsoft.com/office/drawing/2014/main" id="{46298BEB-5969-4DC6-9EA6-079DED01122D}"/>
              </a:ext>
            </a:extLst>
          </p:cNvPr>
          <p:cNvSpPr/>
          <p:nvPr/>
        </p:nvSpPr>
        <p:spPr>
          <a:xfrm>
            <a:off x="0" y="3802380"/>
            <a:ext cx="12192000" cy="3055620"/>
          </a:xfrm>
          <a:prstGeom prst="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254" name="Picture 245">
            <a:extLst>
              <a:ext uri="{FF2B5EF4-FFF2-40B4-BE49-F238E27FC236}">
                <a16:creationId xmlns:a16="http://schemas.microsoft.com/office/drawing/2014/main" id="{AD8EEA39-0B74-4CB6-A8AA-03DB661828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802380"/>
            <a:ext cx="12126902" cy="3037598"/>
          </a:xfrm>
          <a:prstGeom prst="rect">
            <a:avLst/>
          </a:prstGeom>
        </p:spPr>
      </p:pic>
      <p:sp>
        <p:nvSpPr>
          <p:cNvPr id="182" name="文本框 181">
            <a:extLst>
              <a:ext uri="{FF2B5EF4-FFF2-40B4-BE49-F238E27FC236}">
                <a16:creationId xmlns:a16="http://schemas.microsoft.com/office/drawing/2014/main" id="{6EF2B5E8-FA16-49B1-AA0F-8B7F04AC46C5}"/>
              </a:ext>
            </a:extLst>
          </p:cNvPr>
          <p:cNvSpPr txBox="1"/>
          <p:nvPr/>
        </p:nvSpPr>
        <p:spPr>
          <a:xfrm>
            <a:off x="675297" y="503419"/>
            <a:ext cx="269817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B"/>
              </a:defRPr>
            </a:lvl1pPr>
          </a:lstStyle>
          <a:p>
            <a:r>
              <a:rPr lang="zh-CN" altLang="en-US" dirty="0">
                <a:solidFill>
                  <a:srgbClr val="0978AF"/>
                </a:solidFill>
                <a:latin typeface="+mj-ea"/>
                <a:ea typeface="+mj-ea"/>
              </a:rPr>
              <a:t>课题间相互关系</a:t>
            </a:r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8E8C4BFE-B0AE-42A3-BF04-214456045DF5}"/>
              </a:ext>
            </a:extLst>
          </p:cNvPr>
          <p:cNvSpPr/>
          <p:nvPr/>
        </p:nvSpPr>
        <p:spPr>
          <a:xfrm>
            <a:off x="1745831" y="5779934"/>
            <a:ext cx="8700341" cy="829100"/>
          </a:xfrm>
          <a:prstGeom prst="roundRect">
            <a:avLst>
              <a:gd name="adj" fmla="val 5000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190500" dist="1016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2" name="矩形: 圆角 191">
            <a:extLst>
              <a:ext uri="{FF2B5EF4-FFF2-40B4-BE49-F238E27FC236}">
                <a16:creationId xmlns:a16="http://schemas.microsoft.com/office/drawing/2014/main" id="{84E24ADD-D995-45E3-880A-FD8364FD8EBE}"/>
              </a:ext>
            </a:extLst>
          </p:cNvPr>
          <p:cNvSpPr/>
          <p:nvPr/>
        </p:nvSpPr>
        <p:spPr>
          <a:xfrm>
            <a:off x="1745831" y="4504946"/>
            <a:ext cx="8700341" cy="829100"/>
          </a:xfrm>
          <a:prstGeom prst="roundRect">
            <a:avLst>
              <a:gd name="adj" fmla="val 5000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190500" dist="1016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3" name="矩形: 圆角 192">
            <a:extLst>
              <a:ext uri="{FF2B5EF4-FFF2-40B4-BE49-F238E27FC236}">
                <a16:creationId xmlns:a16="http://schemas.microsoft.com/office/drawing/2014/main" id="{19FA50A4-0663-4A99-9391-B2334A77CB7C}"/>
              </a:ext>
            </a:extLst>
          </p:cNvPr>
          <p:cNvSpPr/>
          <p:nvPr/>
        </p:nvSpPr>
        <p:spPr>
          <a:xfrm>
            <a:off x="1745831" y="1235642"/>
            <a:ext cx="8700341" cy="805959"/>
          </a:xfrm>
          <a:prstGeom prst="roundRect">
            <a:avLst>
              <a:gd name="adj" fmla="val 5000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190500" dist="1016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6A26EF2F-D6D2-42A1-975A-A0FB629AC8C3}"/>
              </a:ext>
            </a:extLst>
          </p:cNvPr>
          <p:cNvSpPr>
            <a:spLocks/>
          </p:cNvSpPr>
          <p:nvPr/>
        </p:nvSpPr>
        <p:spPr>
          <a:xfrm>
            <a:off x="1727782" y="2513219"/>
            <a:ext cx="4161675" cy="829100"/>
          </a:xfrm>
          <a:prstGeom prst="roundRect">
            <a:avLst>
              <a:gd name="adj" fmla="val 5000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190500" dist="1016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5" name="矩形: 圆顶角 194">
            <a:extLst>
              <a:ext uri="{FF2B5EF4-FFF2-40B4-BE49-F238E27FC236}">
                <a16:creationId xmlns:a16="http://schemas.microsoft.com/office/drawing/2014/main" id="{3D2BB90B-F70A-4683-B2A4-9C837C6F4FF1}"/>
              </a:ext>
            </a:extLst>
          </p:cNvPr>
          <p:cNvSpPr/>
          <p:nvPr/>
        </p:nvSpPr>
        <p:spPr>
          <a:xfrm flipV="1">
            <a:off x="3065594" y="2508350"/>
            <a:ext cx="1486050" cy="395982"/>
          </a:xfrm>
          <a:prstGeom prst="round2Same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6" name="矩形: 圆顶角 195">
            <a:extLst>
              <a:ext uri="{FF2B5EF4-FFF2-40B4-BE49-F238E27FC236}">
                <a16:creationId xmlns:a16="http://schemas.microsoft.com/office/drawing/2014/main" id="{93A2BD03-090E-44F6-95A0-99DD3EFB4E21}"/>
              </a:ext>
            </a:extLst>
          </p:cNvPr>
          <p:cNvSpPr/>
          <p:nvPr/>
        </p:nvSpPr>
        <p:spPr>
          <a:xfrm flipV="1">
            <a:off x="5352976" y="4504945"/>
            <a:ext cx="1486050" cy="391114"/>
          </a:xfrm>
          <a:prstGeom prst="round2Same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7" name="矩形: 圆顶角 196">
            <a:extLst>
              <a:ext uri="{FF2B5EF4-FFF2-40B4-BE49-F238E27FC236}">
                <a16:creationId xmlns:a16="http://schemas.microsoft.com/office/drawing/2014/main" id="{6A9ABC3D-6699-46B6-9A41-F3BD48C70CEE}"/>
              </a:ext>
            </a:extLst>
          </p:cNvPr>
          <p:cNvSpPr/>
          <p:nvPr/>
        </p:nvSpPr>
        <p:spPr>
          <a:xfrm flipV="1">
            <a:off x="5352976" y="5779933"/>
            <a:ext cx="1486050" cy="391114"/>
          </a:xfrm>
          <a:prstGeom prst="round2Same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CB009C35-30AB-4DF5-AC5D-37F02F111BF8}"/>
              </a:ext>
            </a:extLst>
          </p:cNvPr>
          <p:cNvSpPr/>
          <p:nvPr/>
        </p:nvSpPr>
        <p:spPr>
          <a:xfrm>
            <a:off x="3305917" y="253041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主要环节</a:t>
            </a:r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E5141048-D0BD-4245-806D-C6D235F00F6B}"/>
              </a:ext>
            </a:extLst>
          </p:cNvPr>
          <p:cNvSpPr/>
          <p:nvPr/>
        </p:nvSpPr>
        <p:spPr>
          <a:xfrm>
            <a:off x="5593299" y="453540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技术研发</a:t>
            </a:r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id="{9CFBE482-FDE8-49A2-A5C3-B7CB13D35ACD}"/>
              </a:ext>
            </a:extLst>
          </p:cNvPr>
          <p:cNvSpPr/>
          <p:nvPr/>
        </p:nvSpPr>
        <p:spPr>
          <a:xfrm>
            <a:off x="5593299" y="580291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平台建设</a:t>
            </a:r>
          </a:p>
        </p:txBody>
      </p:sp>
      <p:sp>
        <p:nvSpPr>
          <p:cNvPr id="201" name="矩形: 圆角 200">
            <a:extLst>
              <a:ext uri="{FF2B5EF4-FFF2-40B4-BE49-F238E27FC236}">
                <a16:creationId xmlns:a16="http://schemas.microsoft.com/office/drawing/2014/main" id="{F71F7958-F855-4C81-98E8-85F6B0382ABA}"/>
              </a:ext>
            </a:extLst>
          </p:cNvPr>
          <p:cNvSpPr>
            <a:spLocks/>
          </p:cNvSpPr>
          <p:nvPr/>
        </p:nvSpPr>
        <p:spPr>
          <a:xfrm>
            <a:off x="6284499" y="2513219"/>
            <a:ext cx="4161675" cy="829100"/>
          </a:xfrm>
          <a:prstGeom prst="roundRect">
            <a:avLst>
              <a:gd name="adj" fmla="val 50000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190500" dist="1016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02" name="矩形: 圆顶角 201">
            <a:extLst>
              <a:ext uri="{FF2B5EF4-FFF2-40B4-BE49-F238E27FC236}">
                <a16:creationId xmlns:a16="http://schemas.microsoft.com/office/drawing/2014/main" id="{1A282609-E116-4C35-98F0-90EBFD81B924}"/>
              </a:ext>
            </a:extLst>
          </p:cNvPr>
          <p:cNvSpPr/>
          <p:nvPr/>
        </p:nvSpPr>
        <p:spPr>
          <a:xfrm flipV="1">
            <a:off x="7622311" y="2513218"/>
            <a:ext cx="1486050" cy="391114"/>
          </a:xfrm>
          <a:prstGeom prst="round2Same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DAAAA040-C50E-4E82-9131-5FFFD5E9D0AB}"/>
              </a:ext>
            </a:extLst>
          </p:cNvPr>
          <p:cNvSpPr/>
          <p:nvPr/>
        </p:nvSpPr>
        <p:spPr>
          <a:xfrm>
            <a:off x="7862634" y="253041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反馈控制</a:t>
            </a:r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86F4D100-C2E0-4B5F-9259-7620B2DE0E11}"/>
              </a:ext>
            </a:extLst>
          </p:cNvPr>
          <p:cNvSpPr/>
          <p:nvPr/>
        </p:nvSpPr>
        <p:spPr>
          <a:xfrm>
            <a:off x="2081223" y="2976404"/>
            <a:ext cx="345479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课题二：系统全程闭环，质量评价改进</a:t>
            </a:r>
          </a:p>
        </p:txBody>
      </p:sp>
      <p:sp>
        <p:nvSpPr>
          <p:cNvPr id="206" name="矩形 205">
            <a:extLst>
              <a:ext uri="{FF2B5EF4-FFF2-40B4-BE49-F238E27FC236}">
                <a16:creationId xmlns:a16="http://schemas.microsoft.com/office/drawing/2014/main" id="{1960B6AE-3FAF-4566-B8B8-8352861347FF}"/>
              </a:ext>
            </a:extLst>
          </p:cNvPr>
          <p:cNvSpPr/>
          <p:nvPr/>
        </p:nvSpPr>
        <p:spPr>
          <a:xfrm>
            <a:off x="6734119" y="2947376"/>
            <a:ext cx="326243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课题三：有效性评价及全程质量指标</a:t>
            </a:r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810734CF-9650-447C-ADA3-2E705FEE121F}"/>
              </a:ext>
            </a:extLst>
          </p:cNvPr>
          <p:cNvSpPr/>
          <p:nvPr/>
        </p:nvSpPr>
        <p:spPr>
          <a:xfrm>
            <a:off x="4368605" y="4929419"/>
            <a:ext cx="345479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课题四：医学自然语言结构化处理系统</a:t>
            </a:r>
          </a:p>
        </p:txBody>
      </p:sp>
      <p:sp>
        <p:nvSpPr>
          <p:cNvPr id="208" name="矩形 207">
            <a:extLst>
              <a:ext uri="{FF2B5EF4-FFF2-40B4-BE49-F238E27FC236}">
                <a16:creationId xmlns:a16="http://schemas.microsoft.com/office/drawing/2014/main" id="{56552835-5FD4-4458-BDCF-2A89379CCF0B}"/>
              </a:ext>
            </a:extLst>
          </p:cNvPr>
          <p:cNvSpPr/>
          <p:nvPr/>
        </p:nvSpPr>
        <p:spPr>
          <a:xfrm>
            <a:off x="4464784" y="6217165"/>
            <a:ext cx="326243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课题五：综合服务数据库云平台建设</a:t>
            </a:r>
          </a:p>
        </p:txBody>
      </p:sp>
      <p:sp>
        <p:nvSpPr>
          <p:cNvPr id="211" name="矩形 210">
            <a:extLst>
              <a:ext uri="{FF2B5EF4-FFF2-40B4-BE49-F238E27FC236}">
                <a16:creationId xmlns:a16="http://schemas.microsoft.com/office/drawing/2014/main" id="{92C1BABE-860E-41EC-96AC-CD4E9C9B12AF}"/>
              </a:ext>
            </a:extLst>
          </p:cNvPr>
          <p:cNvSpPr/>
          <p:nvPr/>
        </p:nvSpPr>
        <p:spPr>
          <a:xfrm>
            <a:off x="4101050" y="21659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效果反馈</a:t>
            </a:r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id="{9844C246-B722-446B-9BE1-04EE976C8346}"/>
              </a:ext>
            </a:extLst>
          </p:cNvPr>
          <p:cNvSpPr/>
          <p:nvPr/>
        </p:nvSpPr>
        <p:spPr>
          <a:xfrm>
            <a:off x="2715970" y="21659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成果转化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id="{812BF9D3-6A5E-478F-9B8B-6125827B5DAB}"/>
              </a:ext>
            </a:extLst>
          </p:cNvPr>
          <p:cNvSpPr/>
          <p:nvPr/>
        </p:nvSpPr>
        <p:spPr>
          <a:xfrm>
            <a:off x="4101050" y="34398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验证优化</a:t>
            </a:r>
          </a:p>
        </p:txBody>
      </p:sp>
      <p:sp>
        <p:nvSpPr>
          <p:cNvPr id="214" name="矩形 213">
            <a:extLst>
              <a:ext uri="{FF2B5EF4-FFF2-40B4-BE49-F238E27FC236}">
                <a16:creationId xmlns:a16="http://schemas.microsoft.com/office/drawing/2014/main" id="{275F0172-5462-4154-83D0-590AB36C3C91}"/>
              </a:ext>
            </a:extLst>
          </p:cNvPr>
          <p:cNvSpPr/>
          <p:nvPr/>
        </p:nvSpPr>
        <p:spPr>
          <a:xfrm>
            <a:off x="2715970" y="34398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应用实践</a:t>
            </a:r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id="{D5653A90-FBBF-405F-9DBE-142BD3B8FC32}"/>
              </a:ext>
            </a:extLst>
          </p:cNvPr>
          <p:cNvSpPr/>
          <p:nvPr/>
        </p:nvSpPr>
        <p:spPr>
          <a:xfrm>
            <a:off x="8657767" y="34398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验证优化</a:t>
            </a:r>
          </a:p>
        </p:txBody>
      </p:sp>
      <p:sp>
        <p:nvSpPr>
          <p:cNvPr id="216" name="矩形 215">
            <a:extLst>
              <a:ext uri="{FF2B5EF4-FFF2-40B4-BE49-F238E27FC236}">
                <a16:creationId xmlns:a16="http://schemas.microsoft.com/office/drawing/2014/main" id="{B3D93D85-E5FF-4C9F-B75A-BFC917E8018C}"/>
              </a:ext>
            </a:extLst>
          </p:cNvPr>
          <p:cNvSpPr/>
          <p:nvPr/>
        </p:nvSpPr>
        <p:spPr>
          <a:xfrm>
            <a:off x="7272687" y="343983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应用实践</a:t>
            </a: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id="{1C3415A1-9FC3-4E25-A1FD-5F251D7D2D43}"/>
              </a:ext>
            </a:extLst>
          </p:cNvPr>
          <p:cNvSpPr/>
          <p:nvPr/>
        </p:nvSpPr>
        <p:spPr>
          <a:xfrm>
            <a:off x="6340304" y="543440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建设推广</a:t>
            </a: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id="{FE060DE6-6C4E-4C70-B877-63A21C218AA0}"/>
              </a:ext>
            </a:extLst>
          </p:cNvPr>
          <p:cNvSpPr/>
          <p:nvPr/>
        </p:nvSpPr>
        <p:spPr>
          <a:xfrm>
            <a:off x="5039448" y="543440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专员质控</a:t>
            </a:r>
          </a:p>
        </p:txBody>
      </p:sp>
      <p:sp>
        <p:nvSpPr>
          <p:cNvPr id="219" name="矩形 218">
            <a:extLst>
              <a:ext uri="{FF2B5EF4-FFF2-40B4-BE49-F238E27FC236}">
                <a16:creationId xmlns:a16="http://schemas.microsoft.com/office/drawing/2014/main" id="{6FE52C12-179D-4808-98C8-BAA185003C6C}"/>
              </a:ext>
            </a:extLst>
          </p:cNvPr>
          <p:cNvSpPr/>
          <p:nvPr/>
        </p:nvSpPr>
        <p:spPr>
          <a:xfrm>
            <a:off x="8657767" y="21659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效果反馈</a:t>
            </a:r>
          </a:p>
        </p:txBody>
      </p:sp>
      <p:sp>
        <p:nvSpPr>
          <p:cNvPr id="220" name="矩形 219">
            <a:extLst>
              <a:ext uri="{FF2B5EF4-FFF2-40B4-BE49-F238E27FC236}">
                <a16:creationId xmlns:a16="http://schemas.microsoft.com/office/drawing/2014/main" id="{A00B4852-2885-4978-8419-84093C0ED8D3}"/>
              </a:ext>
            </a:extLst>
          </p:cNvPr>
          <p:cNvSpPr/>
          <p:nvPr/>
        </p:nvSpPr>
        <p:spPr>
          <a:xfrm>
            <a:off x="7272687" y="216592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成果转化</a:t>
            </a: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0B6D3CEE-8E05-4A37-891C-4A6C42B59787}"/>
              </a:ext>
            </a:extLst>
          </p:cNvPr>
          <p:cNvSpPr/>
          <p:nvPr/>
        </p:nvSpPr>
        <p:spPr>
          <a:xfrm>
            <a:off x="3887703" y="1659326"/>
            <a:ext cx="441659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课题一：多组学在药物机制解析和网络模型的研究</a:t>
            </a:r>
          </a:p>
        </p:txBody>
      </p:sp>
      <p:sp>
        <p:nvSpPr>
          <p:cNvPr id="234" name="矩形: 圆顶角 233">
            <a:extLst>
              <a:ext uri="{FF2B5EF4-FFF2-40B4-BE49-F238E27FC236}">
                <a16:creationId xmlns:a16="http://schemas.microsoft.com/office/drawing/2014/main" id="{39664AE8-A901-40BD-AD93-E4A2F2D7D249}"/>
              </a:ext>
            </a:extLst>
          </p:cNvPr>
          <p:cNvSpPr/>
          <p:nvPr/>
        </p:nvSpPr>
        <p:spPr>
          <a:xfrm flipV="1">
            <a:off x="5352976" y="1235642"/>
            <a:ext cx="1486050" cy="391114"/>
          </a:xfrm>
          <a:prstGeom prst="round2SameRect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50859A84-A211-4538-9303-5E50E608668B}"/>
              </a:ext>
            </a:extLst>
          </p:cNvPr>
          <p:cNvSpPr/>
          <p:nvPr/>
        </p:nvSpPr>
        <p:spPr>
          <a:xfrm>
            <a:off x="5593299" y="126482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靶点发现</a:t>
            </a:r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35D7C73B-6F7C-4956-9A83-371949F2A086}"/>
              </a:ext>
            </a:extLst>
          </p:cNvPr>
          <p:cNvGrpSpPr/>
          <p:nvPr/>
        </p:nvGrpSpPr>
        <p:grpSpPr>
          <a:xfrm flipV="1">
            <a:off x="3632771" y="2114892"/>
            <a:ext cx="351697" cy="339193"/>
            <a:chOff x="3593417" y="2056836"/>
            <a:chExt cx="351697" cy="339193"/>
          </a:xfrm>
          <a:solidFill>
            <a:srgbClr val="0978AF">
              <a:alpha val="90000"/>
            </a:srgbClr>
          </a:solidFill>
        </p:grpSpPr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6C3DB99C-F2C5-4E24-A694-9A9653280397}"/>
                </a:ext>
              </a:extLst>
            </p:cNvPr>
            <p:cNvSpPr/>
            <p:nvPr/>
          </p:nvSpPr>
          <p:spPr>
            <a:xfrm rot="10800000" flipV="1">
              <a:off x="3593417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238CC51-7630-41FF-8A15-0C2E8F20122D}"/>
                </a:ext>
              </a:extLst>
            </p:cNvPr>
            <p:cNvSpPr/>
            <p:nvPr/>
          </p:nvSpPr>
          <p:spPr>
            <a:xfrm rot="10800000" flipH="1">
              <a:off x="3807879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7512BE9C-458C-48EE-8C3D-5AC3A4200B00}"/>
              </a:ext>
            </a:extLst>
          </p:cNvPr>
          <p:cNvGrpSpPr/>
          <p:nvPr/>
        </p:nvGrpSpPr>
        <p:grpSpPr>
          <a:xfrm flipV="1">
            <a:off x="8189488" y="2114892"/>
            <a:ext cx="351697" cy="339193"/>
            <a:chOff x="3593417" y="2056836"/>
            <a:chExt cx="351697" cy="339193"/>
          </a:xfrm>
          <a:solidFill>
            <a:srgbClr val="0978AF">
              <a:alpha val="90000"/>
            </a:srgbClr>
          </a:solidFill>
        </p:grpSpPr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0088A841-38E6-4EA7-B155-53237D239E4B}"/>
                </a:ext>
              </a:extLst>
            </p:cNvPr>
            <p:cNvSpPr/>
            <p:nvPr/>
          </p:nvSpPr>
          <p:spPr>
            <a:xfrm rot="10800000" flipV="1">
              <a:off x="3593417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1820CE9D-FB6F-45C1-9699-4CD6D1DC40F6}"/>
                </a:ext>
              </a:extLst>
            </p:cNvPr>
            <p:cNvSpPr/>
            <p:nvPr/>
          </p:nvSpPr>
          <p:spPr>
            <a:xfrm rot="10800000" flipH="1">
              <a:off x="3807879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8B0BE69A-46B6-40F5-85A9-CA9F6C425FB5}"/>
              </a:ext>
            </a:extLst>
          </p:cNvPr>
          <p:cNvGrpSpPr/>
          <p:nvPr/>
        </p:nvGrpSpPr>
        <p:grpSpPr>
          <a:xfrm flipV="1">
            <a:off x="3632771" y="3396791"/>
            <a:ext cx="351697" cy="339193"/>
            <a:chOff x="3593417" y="2056836"/>
            <a:chExt cx="351697" cy="339193"/>
          </a:xfrm>
          <a:solidFill>
            <a:srgbClr val="0978AF">
              <a:alpha val="90000"/>
            </a:srgbClr>
          </a:solidFill>
        </p:grpSpPr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944A0FC-B6BD-4E88-BC9C-FE591ACC4446}"/>
                </a:ext>
              </a:extLst>
            </p:cNvPr>
            <p:cNvSpPr/>
            <p:nvPr/>
          </p:nvSpPr>
          <p:spPr>
            <a:xfrm rot="10800000" flipV="1">
              <a:off x="3593417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02E7EEFF-4487-40D0-8494-4F97C2ECE81C}"/>
                </a:ext>
              </a:extLst>
            </p:cNvPr>
            <p:cNvSpPr/>
            <p:nvPr/>
          </p:nvSpPr>
          <p:spPr>
            <a:xfrm rot="10800000" flipH="1">
              <a:off x="3807879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AC34ABA8-1D78-4367-AC60-EAD1C7A033F6}"/>
              </a:ext>
            </a:extLst>
          </p:cNvPr>
          <p:cNvGrpSpPr/>
          <p:nvPr/>
        </p:nvGrpSpPr>
        <p:grpSpPr>
          <a:xfrm flipV="1">
            <a:off x="8189488" y="3396791"/>
            <a:ext cx="351697" cy="339193"/>
            <a:chOff x="3593417" y="2056836"/>
            <a:chExt cx="351697" cy="339193"/>
          </a:xfrm>
          <a:solidFill>
            <a:srgbClr val="0978AF">
              <a:alpha val="90000"/>
            </a:srgbClr>
          </a:solidFill>
        </p:grpSpPr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8F18412-7E42-486E-90EE-2011CA5A18EB}"/>
                </a:ext>
              </a:extLst>
            </p:cNvPr>
            <p:cNvSpPr/>
            <p:nvPr/>
          </p:nvSpPr>
          <p:spPr>
            <a:xfrm rot="10800000" flipV="1">
              <a:off x="3593417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2F9E5B6B-281A-488E-8304-FF7ED1798AC1}"/>
                </a:ext>
              </a:extLst>
            </p:cNvPr>
            <p:cNvSpPr/>
            <p:nvPr/>
          </p:nvSpPr>
          <p:spPr>
            <a:xfrm rot="10800000" flipH="1">
              <a:off x="3807879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id="{4D6686F4-44A6-4611-A6A9-550477CD2CA2}"/>
              </a:ext>
            </a:extLst>
          </p:cNvPr>
          <p:cNvGrpSpPr/>
          <p:nvPr/>
        </p:nvGrpSpPr>
        <p:grpSpPr>
          <a:xfrm flipV="1">
            <a:off x="5914137" y="5381732"/>
            <a:ext cx="351697" cy="339193"/>
            <a:chOff x="3593417" y="2056836"/>
            <a:chExt cx="351697" cy="339193"/>
          </a:xfrm>
          <a:solidFill>
            <a:schemeClr val="bg1">
              <a:alpha val="90000"/>
            </a:schemeClr>
          </a:solidFill>
        </p:grpSpPr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64265CD-FB1B-4DFF-8A88-0FF82EB8BCC5}"/>
                </a:ext>
              </a:extLst>
            </p:cNvPr>
            <p:cNvSpPr/>
            <p:nvPr/>
          </p:nvSpPr>
          <p:spPr>
            <a:xfrm rot="10800000" flipV="1">
              <a:off x="3593417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897CFC20-944A-4613-AF76-D5C3F0952E6A}"/>
                </a:ext>
              </a:extLst>
            </p:cNvPr>
            <p:cNvSpPr/>
            <p:nvPr/>
          </p:nvSpPr>
          <p:spPr>
            <a:xfrm rot="10800000" flipH="1">
              <a:off x="3807879" y="2056836"/>
              <a:ext cx="137235" cy="339193"/>
            </a:xfrm>
            <a:custGeom>
              <a:avLst/>
              <a:gdLst>
                <a:gd name="connsiteX0" fmla="*/ 22860 w 137235"/>
                <a:gd name="connsiteY0" fmla="*/ 0 h 339193"/>
                <a:gd name="connsiteX1" fmla="*/ 36193 w 137235"/>
                <a:gd name="connsiteY1" fmla="*/ 5523 h 339193"/>
                <a:gd name="connsiteX2" fmla="*/ 36193 w 137235"/>
                <a:gd name="connsiteY2" fmla="*/ 1 h 339193"/>
                <a:gd name="connsiteX3" fmla="*/ 137235 w 137235"/>
                <a:gd name="connsiteY3" fmla="*/ 131971 h 339193"/>
                <a:gd name="connsiteX4" fmla="*/ 45720 w 137235"/>
                <a:gd name="connsiteY4" fmla="*/ 131971 h 339193"/>
                <a:gd name="connsiteX5" fmla="*/ 45719 w 137235"/>
                <a:gd name="connsiteY5" fmla="*/ 316333 h 339193"/>
                <a:gd name="connsiteX6" fmla="*/ 22859 w 137235"/>
                <a:gd name="connsiteY6" fmla="*/ 339193 h 339193"/>
                <a:gd name="connsiteX7" fmla="*/ 22860 w 137235"/>
                <a:gd name="connsiteY7" fmla="*/ 339192 h 339193"/>
                <a:gd name="connsiteX8" fmla="*/ 0 w 137235"/>
                <a:gd name="connsiteY8" fmla="*/ 316332 h 339193"/>
                <a:gd name="connsiteX9" fmla="*/ 0 w 137235"/>
                <a:gd name="connsiteY9" fmla="*/ 22860 h 339193"/>
                <a:gd name="connsiteX10" fmla="*/ 22860 w 137235"/>
                <a:gd name="connsiteY10" fmla="*/ 0 h 33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235" h="339193">
                  <a:moveTo>
                    <a:pt x="22860" y="0"/>
                  </a:moveTo>
                  <a:lnTo>
                    <a:pt x="36193" y="5523"/>
                  </a:lnTo>
                  <a:lnTo>
                    <a:pt x="36193" y="1"/>
                  </a:lnTo>
                  <a:lnTo>
                    <a:pt x="137235" y="131971"/>
                  </a:lnTo>
                  <a:lnTo>
                    <a:pt x="45720" y="131971"/>
                  </a:lnTo>
                  <a:lnTo>
                    <a:pt x="45719" y="316333"/>
                  </a:lnTo>
                  <a:cubicBezTo>
                    <a:pt x="45719" y="328958"/>
                    <a:pt x="35484" y="339193"/>
                    <a:pt x="22859" y="339193"/>
                  </a:cubicBezTo>
                  <a:lnTo>
                    <a:pt x="22860" y="339192"/>
                  </a:lnTo>
                  <a:cubicBezTo>
                    <a:pt x="10235" y="339192"/>
                    <a:pt x="0" y="328957"/>
                    <a:pt x="0" y="316332"/>
                  </a:cubicBezTo>
                  <a:lnTo>
                    <a:pt x="0" y="22860"/>
                  </a:lnTo>
                  <a:cubicBezTo>
                    <a:pt x="0" y="10235"/>
                    <a:pt x="10235" y="0"/>
                    <a:pt x="228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287" name="矩形: 圆顶角 286">
            <a:extLst>
              <a:ext uri="{FF2B5EF4-FFF2-40B4-BE49-F238E27FC236}">
                <a16:creationId xmlns:a16="http://schemas.microsoft.com/office/drawing/2014/main" id="{1E593DD6-47EF-4BE9-8252-48C1EC8AFB60}"/>
              </a:ext>
            </a:extLst>
          </p:cNvPr>
          <p:cNvSpPr/>
          <p:nvPr/>
        </p:nvSpPr>
        <p:spPr>
          <a:xfrm flipV="1">
            <a:off x="4702631" y="3802380"/>
            <a:ext cx="2786740" cy="479334"/>
          </a:xfrm>
          <a:prstGeom prst="round2SameRect">
            <a:avLst/>
          </a:prstGeom>
          <a:gradFill flip="none" rotWithShape="1">
            <a:gsLst>
              <a:gs pos="100000">
                <a:srgbClr val="064F74"/>
              </a:gs>
              <a:gs pos="0">
                <a:srgbClr val="0978AF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6DEADDED-B76E-47F5-80F7-D2F4D24631A9}"/>
              </a:ext>
            </a:extLst>
          </p:cNvPr>
          <p:cNvSpPr/>
          <p:nvPr/>
        </p:nvSpPr>
        <p:spPr>
          <a:xfrm>
            <a:off x="5388116" y="381171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应用示范</a:t>
            </a:r>
          </a:p>
        </p:txBody>
      </p:sp>
      <p:sp>
        <p:nvSpPr>
          <p:cNvPr id="294" name="矩形: 圆角 293">
            <a:extLst>
              <a:ext uri="{FF2B5EF4-FFF2-40B4-BE49-F238E27FC236}">
                <a16:creationId xmlns:a16="http://schemas.microsoft.com/office/drawing/2014/main" id="{AA5DB8B5-5A37-430E-B0B0-425FD8445A8A}"/>
              </a:ext>
            </a:extLst>
          </p:cNvPr>
          <p:cNvSpPr/>
          <p:nvPr/>
        </p:nvSpPr>
        <p:spPr>
          <a:xfrm>
            <a:off x="1045030" y="1603382"/>
            <a:ext cx="665236" cy="4610155"/>
          </a:xfrm>
          <a:custGeom>
            <a:avLst/>
            <a:gdLst>
              <a:gd name="connsiteX0" fmla="*/ 0 w 798286"/>
              <a:gd name="connsiteY0" fmla="*/ 133050 h 4610155"/>
              <a:gd name="connsiteX1" fmla="*/ 133050 w 798286"/>
              <a:gd name="connsiteY1" fmla="*/ 0 h 4610155"/>
              <a:gd name="connsiteX2" fmla="*/ 665236 w 798286"/>
              <a:gd name="connsiteY2" fmla="*/ 0 h 4610155"/>
              <a:gd name="connsiteX3" fmla="*/ 798286 w 798286"/>
              <a:gd name="connsiteY3" fmla="*/ 133050 h 4610155"/>
              <a:gd name="connsiteX4" fmla="*/ 798286 w 798286"/>
              <a:gd name="connsiteY4" fmla="*/ 4477105 h 4610155"/>
              <a:gd name="connsiteX5" fmla="*/ 665236 w 798286"/>
              <a:gd name="connsiteY5" fmla="*/ 4610155 h 4610155"/>
              <a:gd name="connsiteX6" fmla="*/ 133050 w 798286"/>
              <a:gd name="connsiteY6" fmla="*/ 4610155 h 4610155"/>
              <a:gd name="connsiteX7" fmla="*/ 0 w 798286"/>
              <a:gd name="connsiteY7" fmla="*/ 4477105 h 4610155"/>
              <a:gd name="connsiteX8" fmla="*/ 0 w 798286"/>
              <a:gd name="connsiteY8" fmla="*/ 133050 h 4610155"/>
              <a:gd name="connsiteX0" fmla="*/ 798286 w 889726"/>
              <a:gd name="connsiteY0" fmla="*/ 133050 h 4610155"/>
              <a:gd name="connsiteX1" fmla="*/ 798286 w 889726"/>
              <a:gd name="connsiteY1" fmla="*/ 4477105 h 4610155"/>
              <a:gd name="connsiteX2" fmla="*/ 665236 w 889726"/>
              <a:gd name="connsiteY2" fmla="*/ 4610155 h 4610155"/>
              <a:gd name="connsiteX3" fmla="*/ 133050 w 889726"/>
              <a:gd name="connsiteY3" fmla="*/ 4610155 h 4610155"/>
              <a:gd name="connsiteX4" fmla="*/ 0 w 889726"/>
              <a:gd name="connsiteY4" fmla="*/ 4477105 h 4610155"/>
              <a:gd name="connsiteX5" fmla="*/ 0 w 889726"/>
              <a:gd name="connsiteY5" fmla="*/ 133050 h 4610155"/>
              <a:gd name="connsiteX6" fmla="*/ 133050 w 889726"/>
              <a:gd name="connsiteY6" fmla="*/ 0 h 4610155"/>
              <a:gd name="connsiteX7" fmla="*/ 665236 w 889726"/>
              <a:gd name="connsiteY7" fmla="*/ 0 h 4610155"/>
              <a:gd name="connsiteX8" fmla="*/ 889726 w 889726"/>
              <a:gd name="connsiteY8" fmla="*/ 224490 h 4610155"/>
              <a:gd name="connsiteX0" fmla="*/ 798286 w 798286"/>
              <a:gd name="connsiteY0" fmla="*/ 133050 h 4610155"/>
              <a:gd name="connsiteX1" fmla="*/ 798286 w 798286"/>
              <a:gd name="connsiteY1" fmla="*/ 4477105 h 4610155"/>
              <a:gd name="connsiteX2" fmla="*/ 665236 w 798286"/>
              <a:gd name="connsiteY2" fmla="*/ 4610155 h 4610155"/>
              <a:gd name="connsiteX3" fmla="*/ 133050 w 798286"/>
              <a:gd name="connsiteY3" fmla="*/ 4610155 h 4610155"/>
              <a:gd name="connsiteX4" fmla="*/ 0 w 798286"/>
              <a:gd name="connsiteY4" fmla="*/ 4477105 h 4610155"/>
              <a:gd name="connsiteX5" fmla="*/ 0 w 798286"/>
              <a:gd name="connsiteY5" fmla="*/ 133050 h 4610155"/>
              <a:gd name="connsiteX6" fmla="*/ 133050 w 798286"/>
              <a:gd name="connsiteY6" fmla="*/ 0 h 4610155"/>
              <a:gd name="connsiteX7" fmla="*/ 665236 w 798286"/>
              <a:gd name="connsiteY7" fmla="*/ 0 h 4610155"/>
              <a:gd name="connsiteX0" fmla="*/ 798286 w 798286"/>
              <a:gd name="connsiteY0" fmla="*/ 4477105 h 4610155"/>
              <a:gd name="connsiteX1" fmla="*/ 665236 w 798286"/>
              <a:gd name="connsiteY1" fmla="*/ 4610155 h 4610155"/>
              <a:gd name="connsiteX2" fmla="*/ 133050 w 798286"/>
              <a:gd name="connsiteY2" fmla="*/ 4610155 h 4610155"/>
              <a:gd name="connsiteX3" fmla="*/ 0 w 798286"/>
              <a:gd name="connsiteY3" fmla="*/ 4477105 h 4610155"/>
              <a:gd name="connsiteX4" fmla="*/ 0 w 798286"/>
              <a:gd name="connsiteY4" fmla="*/ 133050 h 4610155"/>
              <a:gd name="connsiteX5" fmla="*/ 133050 w 798286"/>
              <a:gd name="connsiteY5" fmla="*/ 0 h 4610155"/>
              <a:gd name="connsiteX6" fmla="*/ 665236 w 798286"/>
              <a:gd name="connsiteY6" fmla="*/ 0 h 4610155"/>
              <a:gd name="connsiteX0" fmla="*/ 665236 w 665236"/>
              <a:gd name="connsiteY0" fmla="*/ 4610155 h 4610155"/>
              <a:gd name="connsiteX1" fmla="*/ 133050 w 665236"/>
              <a:gd name="connsiteY1" fmla="*/ 4610155 h 4610155"/>
              <a:gd name="connsiteX2" fmla="*/ 0 w 665236"/>
              <a:gd name="connsiteY2" fmla="*/ 4477105 h 4610155"/>
              <a:gd name="connsiteX3" fmla="*/ 0 w 665236"/>
              <a:gd name="connsiteY3" fmla="*/ 133050 h 4610155"/>
              <a:gd name="connsiteX4" fmla="*/ 133050 w 665236"/>
              <a:gd name="connsiteY4" fmla="*/ 0 h 4610155"/>
              <a:gd name="connsiteX5" fmla="*/ 665236 w 665236"/>
              <a:gd name="connsiteY5" fmla="*/ 0 h 461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236" h="4610155">
                <a:moveTo>
                  <a:pt x="665236" y="4610155"/>
                </a:moveTo>
                <a:lnTo>
                  <a:pt x="133050" y="4610155"/>
                </a:lnTo>
                <a:cubicBezTo>
                  <a:pt x="59569" y="4610155"/>
                  <a:pt x="0" y="4550586"/>
                  <a:pt x="0" y="4477105"/>
                </a:cubicBezTo>
                <a:lnTo>
                  <a:pt x="0" y="133050"/>
                </a:lnTo>
                <a:cubicBezTo>
                  <a:pt x="0" y="59569"/>
                  <a:pt x="59569" y="0"/>
                  <a:pt x="133050" y="0"/>
                </a:cubicBezTo>
                <a:lnTo>
                  <a:pt x="665236" y="0"/>
                </a:lnTo>
              </a:path>
            </a:pathLst>
          </a:custGeom>
          <a:noFill/>
          <a:ln w="25400">
            <a:solidFill>
              <a:schemeClr val="bg1"/>
            </a:solidFill>
            <a:headEnd type="none"/>
            <a:tailEnd type="stealth" w="lg" len="lg"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0" name="矩形: 圆角 293">
            <a:extLst>
              <a:ext uri="{FF2B5EF4-FFF2-40B4-BE49-F238E27FC236}">
                <a16:creationId xmlns:a16="http://schemas.microsoft.com/office/drawing/2014/main" id="{212A6560-FE9B-49FB-9C2D-E81A94DF2810}"/>
              </a:ext>
            </a:extLst>
          </p:cNvPr>
          <p:cNvSpPr/>
          <p:nvPr/>
        </p:nvSpPr>
        <p:spPr>
          <a:xfrm flipH="1">
            <a:off x="10480115" y="1603382"/>
            <a:ext cx="665236" cy="4610155"/>
          </a:xfrm>
          <a:custGeom>
            <a:avLst/>
            <a:gdLst>
              <a:gd name="connsiteX0" fmla="*/ 0 w 798286"/>
              <a:gd name="connsiteY0" fmla="*/ 133050 h 4610155"/>
              <a:gd name="connsiteX1" fmla="*/ 133050 w 798286"/>
              <a:gd name="connsiteY1" fmla="*/ 0 h 4610155"/>
              <a:gd name="connsiteX2" fmla="*/ 665236 w 798286"/>
              <a:gd name="connsiteY2" fmla="*/ 0 h 4610155"/>
              <a:gd name="connsiteX3" fmla="*/ 798286 w 798286"/>
              <a:gd name="connsiteY3" fmla="*/ 133050 h 4610155"/>
              <a:gd name="connsiteX4" fmla="*/ 798286 w 798286"/>
              <a:gd name="connsiteY4" fmla="*/ 4477105 h 4610155"/>
              <a:gd name="connsiteX5" fmla="*/ 665236 w 798286"/>
              <a:gd name="connsiteY5" fmla="*/ 4610155 h 4610155"/>
              <a:gd name="connsiteX6" fmla="*/ 133050 w 798286"/>
              <a:gd name="connsiteY6" fmla="*/ 4610155 h 4610155"/>
              <a:gd name="connsiteX7" fmla="*/ 0 w 798286"/>
              <a:gd name="connsiteY7" fmla="*/ 4477105 h 4610155"/>
              <a:gd name="connsiteX8" fmla="*/ 0 w 798286"/>
              <a:gd name="connsiteY8" fmla="*/ 133050 h 4610155"/>
              <a:gd name="connsiteX0" fmla="*/ 798286 w 889726"/>
              <a:gd name="connsiteY0" fmla="*/ 133050 h 4610155"/>
              <a:gd name="connsiteX1" fmla="*/ 798286 w 889726"/>
              <a:gd name="connsiteY1" fmla="*/ 4477105 h 4610155"/>
              <a:gd name="connsiteX2" fmla="*/ 665236 w 889726"/>
              <a:gd name="connsiteY2" fmla="*/ 4610155 h 4610155"/>
              <a:gd name="connsiteX3" fmla="*/ 133050 w 889726"/>
              <a:gd name="connsiteY3" fmla="*/ 4610155 h 4610155"/>
              <a:gd name="connsiteX4" fmla="*/ 0 w 889726"/>
              <a:gd name="connsiteY4" fmla="*/ 4477105 h 4610155"/>
              <a:gd name="connsiteX5" fmla="*/ 0 w 889726"/>
              <a:gd name="connsiteY5" fmla="*/ 133050 h 4610155"/>
              <a:gd name="connsiteX6" fmla="*/ 133050 w 889726"/>
              <a:gd name="connsiteY6" fmla="*/ 0 h 4610155"/>
              <a:gd name="connsiteX7" fmla="*/ 665236 w 889726"/>
              <a:gd name="connsiteY7" fmla="*/ 0 h 4610155"/>
              <a:gd name="connsiteX8" fmla="*/ 889726 w 889726"/>
              <a:gd name="connsiteY8" fmla="*/ 224490 h 4610155"/>
              <a:gd name="connsiteX0" fmla="*/ 798286 w 798286"/>
              <a:gd name="connsiteY0" fmla="*/ 133050 h 4610155"/>
              <a:gd name="connsiteX1" fmla="*/ 798286 w 798286"/>
              <a:gd name="connsiteY1" fmla="*/ 4477105 h 4610155"/>
              <a:gd name="connsiteX2" fmla="*/ 665236 w 798286"/>
              <a:gd name="connsiteY2" fmla="*/ 4610155 h 4610155"/>
              <a:gd name="connsiteX3" fmla="*/ 133050 w 798286"/>
              <a:gd name="connsiteY3" fmla="*/ 4610155 h 4610155"/>
              <a:gd name="connsiteX4" fmla="*/ 0 w 798286"/>
              <a:gd name="connsiteY4" fmla="*/ 4477105 h 4610155"/>
              <a:gd name="connsiteX5" fmla="*/ 0 w 798286"/>
              <a:gd name="connsiteY5" fmla="*/ 133050 h 4610155"/>
              <a:gd name="connsiteX6" fmla="*/ 133050 w 798286"/>
              <a:gd name="connsiteY6" fmla="*/ 0 h 4610155"/>
              <a:gd name="connsiteX7" fmla="*/ 665236 w 798286"/>
              <a:gd name="connsiteY7" fmla="*/ 0 h 4610155"/>
              <a:gd name="connsiteX0" fmla="*/ 798286 w 798286"/>
              <a:gd name="connsiteY0" fmla="*/ 4477105 h 4610155"/>
              <a:gd name="connsiteX1" fmla="*/ 665236 w 798286"/>
              <a:gd name="connsiteY1" fmla="*/ 4610155 h 4610155"/>
              <a:gd name="connsiteX2" fmla="*/ 133050 w 798286"/>
              <a:gd name="connsiteY2" fmla="*/ 4610155 h 4610155"/>
              <a:gd name="connsiteX3" fmla="*/ 0 w 798286"/>
              <a:gd name="connsiteY3" fmla="*/ 4477105 h 4610155"/>
              <a:gd name="connsiteX4" fmla="*/ 0 w 798286"/>
              <a:gd name="connsiteY4" fmla="*/ 133050 h 4610155"/>
              <a:gd name="connsiteX5" fmla="*/ 133050 w 798286"/>
              <a:gd name="connsiteY5" fmla="*/ 0 h 4610155"/>
              <a:gd name="connsiteX6" fmla="*/ 665236 w 798286"/>
              <a:gd name="connsiteY6" fmla="*/ 0 h 4610155"/>
              <a:gd name="connsiteX0" fmla="*/ 665236 w 665236"/>
              <a:gd name="connsiteY0" fmla="*/ 4610155 h 4610155"/>
              <a:gd name="connsiteX1" fmla="*/ 133050 w 665236"/>
              <a:gd name="connsiteY1" fmla="*/ 4610155 h 4610155"/>
              <a:gd name="connsiteX2" fmla="*/ 0 w 665236"/>
              <a:gd name="connsiteY2" fmla="*/ 4477105 h 4610155"/>
              <a:gd name="connsiteX3" fmla="*/ 0 w 665236"/>
              <a:gd name="connsiteY3" fmla="*/ 133050 h 4610155"/>
              <a:gd name="connsiteX4" fmla="*/ 133050 w 665236"/>
              <a:gd name="connsiteY4" fmla="*/ 0 h 4610155"/>
              <a:gd name="connsiteX5" fmla="*/ 665236 w 665236"/>
              <a:gd name="connsiteY5" fmla="*/ 0 h 461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236" h="4610155">
                <a:moveTo>
                  <a:pt x="665236" y="4610155"/>
                </a:moveTo>
                <a:lnTo>
                  <a:pt x="133050" y="4610155"/>
                </a:lnTo>
                <a:cubicBezTo>
                  <a:pt x="59569" y="4610155"/>
                  <a:pt x="0" y="4550586"/>
                  <a:pt x="0" y="4477105"/>
                </a:cubicBezTo>
                <a:lnTo>
                  <a:pt x="0" y="133050"/>
                </a:lnTo>
                <a:cubicBezTo>
                  <a:pt x="0" y="59569"/>
                  <a:pt x="59569" y="0"/>
                  <a:pt x="133050" y="0"/>
                </a:cubicBezTo>
                <a:lnTo>
                  <a:pt x="665236" y="0"/>
                </a:lnTo>
              </a:path>
            </a:pathLst>
          </a:custGeom>
          <a:noFill/>
          <a:ln w="25400">
            <a:solidFill>
              <a:schemeClr val="bg1"/>
            </a:solidFill>
            <a:headEnd type="none"/>
            <a:tailEnd type="stealth" w="lg" len="lg"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BBD6D01-5C13-4CDA-AFEE-86B81EAA5D45}"/>
              </a:ext>
            </a:extLst>
          </p:cNvPr>
          <p:cNvGrpSpPr/>
          <p:nvPr/>
        </p:nvGrpSpPr>
        <p:grpSpPr>
          <a:xfrm>
            <a:off x="2341313" y="1370826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290D1B3-424A-4FDD-9963-67EAEE30B349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CFC5670-3A60-48F0-838D-404CCEA05E07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87EBBC9-8ECA-4106-9F8E-CDB61D078456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F35A0C9-BA78-4341-A254-32D6ADB8588F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69FCC60-B2D4-487E-BD60-188B6011D9EA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2EA4266-04F2-40FF-9D2C-04A5A5ACBDCC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B3198DF-53AE-48EF-B878-098799ACD46B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3227836-C9D2-4712-B2CE-EB53F4720E8B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35ABC1F-86D8-4227-9E80-ABB968D4D401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310366E-787E-4BEA-BABC-3645816DA6ED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EAD67D5-82C2-4805-A3DD-A26F255D2A52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EDB665E-6E14-4903-BABD-E3B89CFF2D31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576D448-4D3C-4201-ADE0-48E351755113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A586C82-7B03-4B6F-B1B6-33854F03FC99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7276CE0-C10B-47F6-A49A-A104AAF1AA54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88E2030E-E543-4220-A7D7-6522E160021F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D38F2D7-A5A8-4879-ACF7-F83EFFD81486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053C460-429C-4A58-9583-F840280BF12F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26173E7-027E-4B07-A97A-AC5414F816FC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85B3AAD-8179-4186-A4CC-26EA5E4DB02A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4A1B531-5AF9-4BD2-A6DA-93CB6F89EA1A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BE10B07-3285-4162-BC50-8560CB453793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2414339-6292-4E44-A8D9-130C9E3259BC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D605351-4CF1-438E-938A-7FD96CEAE5C5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A30E3DE-592A-422C-B611-AF1AC348A936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E28C6EE-8E8C-4EFE-A166-FBFC3A286D15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D0E0A8E-C563-4D54-B96A-DEC834D5F3C3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7FF838D-A4B7-47CA-9FFE-2FE797B2D5A8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B4BE962-1DD3-4A7F-9753-0F54773A5F57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E227CE1B-6FC6-43DF-BAD0-06C36B6AA76E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128C1EB-0E57-41F9-88D6-E8A64A3D0CB0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AE5E5EC-D021-46C5-A8F8-F5AF0D775B42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A7C4A2D-C4BD-4B98-AE67-FE2D4396B786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FF9194F-107A-441F-9116-3A450E73950F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10FF25E-2B20-459C-888E-C6E566C07B0D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5556C51-EFA6-4DF9-BDB9-FAC7720CDFFB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7B605BB-85CD-4606-9498-1A154724C9C2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2C26FFB-D8EB-4AEE-A183-EFCD3254D1E6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7A51A25-7F6C-4C05-8217-BB9814D4CC20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BE34E70-A52C-414F-B7D0-13F5084F0F48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9A2CD84-0A0A-4CB8-BB4F-F6E2CF710852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097A232-11DE-41AB-BF7F-E333D82E2848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86F0968-EE6B-408F-9F80-93079B7E34F0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5E7C2F0-34F5-469D-98EE-CE5716163A91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782A5EE-E44F-4316-BAEB-63CD486E734C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CFA1BB0-202C-4F8F-8C5D-031F218C5378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C7F97F-87C0-4783-B403-B6264082CC28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3A1FB3-2AEB-4490-8503-9BC823BA2518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2DF5B856-F19A-49C1-AC24-134E124C7F28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F338302-C72B-4161-9103-3B3BDD93802C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FC5F456F-D205-4D8F-BD26-04438C1F8B9A}"/>
              </a:ext>
            </a:extLst>
          </p:cNvPr>
          <p:cNvGrpSpPr/>
          <p:nvPr/>
        </p:nvGrpSpPr>
        <p:grpSpPr>
          <a:xfrm flipV="1">
            <a:off x="8639488" y="1357397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FD8A1B07-B28D-43C2-BFE0-850A50473504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16C576E-8CB4-41D2-B6E5-C8E4C3B2775B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444FEE2-07CF-4AB3-921F-A0D14774B5C1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69E1B09-289D-4DFC-8BD8-487E7F01A850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FCB2D7B-0E38-4206-B14D-E87B4B1D92F8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9C5F320C-CFB3-41C6-B0EC-AE838FA4EB8E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56B1F05-BE35-41A3-8E20-5CE10DDCBF80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40333FE-5678-44C2-80AB-D5F3998C0977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AA9AD52-69F9-4219-BE2C-087A44004C3F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C351CE4-AC1D-425B-B5E5-8303BA0C08B4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226E8FC-AAB0-4097-AB2A-0BADD0404334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BB8F702-7F5F-4FC2-B288-57F591149565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7CFC099-EABA-46AA-BE9C-B566E93A09CA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18F8632-8A14-4DD1-9378-604E5B6001E8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9B6A6FD3-30F4-40B1-BA9D-F942513A3F73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F92C20B-F636-4585-A0BF-CC52701F1D39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419059F-DEEE-4959-975E-B72130201E1D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8EEB38-E5DD-4F65-80BD-989951F692AA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77CEB5C-FAD4-41F8-912A-F3F0FE259144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FCECF77-19DB-4E8C-9C33-838B1316EB45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105DBD49-14F5-4684-BF3C-4C26D5ECF346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B9A1BF1-73BB-46AD-B811-3E64A5AFE278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C2173A3-E784-4D0F-A88E-BE5B61ED9B3C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55C49A3-1387-447C-97D6-49BCB985F53C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4287B9A-9295-46B0-B72A-6CF814E36095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72ACCB8-8743-4C03-AE22-9349E4D18744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B8FF700-6537-4B20-B520-2165F7D4D1AC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536EE2F-0E5C-400C-9D51-96DCA5193B0F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0847A9A2-2AE6-4669-938F-6BDDBE517F19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13EF5E3-5023-47B1-A45C-EF26934177DC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82DA16CB-8E9E-4A24-AC8A-F7312B7448FB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F25959D-6B3E-465E-8443-2E5BE3C25B80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FE3A5EB-D129-4059-AA0E-3B60D8CF51AE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549517E-E083-4390-A09E-6BAA8FFE1F72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88222078-7208-45E1-B454-1F665A9F4D56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9509471-DE02-4409-8E78-B18C58E36526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637005F-6B94-4554-AA27-038DCD91E884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451B8B2-8803-461B-AB0F-A89352562189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8FA604F3-FA79-40B5-B868-D0907EC4D22E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806684B-A9C4-45A9-8BE1-37B082E0F1FD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09CAB000-67F5-47ED-A798-6078D2A95AC1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C790AD8-2FB2-4303-AECF-18E6B7347142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4B7C0BD8-0213-40EF-826F-2DC8244A85B1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F3F6233-811E-47C2-94AB-C8D0DC869B09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1A6A0A9-278A-43A5-B9FB-8913FB34EF0A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68372EC-6B11-453D-A1A3-ADA773D0980C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4408123-93AD-4C7B-90AE-61F9EFD22619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A9D59D7-F97F-44F0-9C53-325C8D2CA5BD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560FF2B-B191-48F5-BAAB-3CE55B8BDC60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1E782151-8A43-4931-823B-86987DAD4102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38A7C95D-7F20-426F-8EA1-F6728E88BB33}"/>
              </a:ext>
            </a:extLst>
          </p:cNvPr>
          <p:cNvGrpSpPr/>
          <p:nvPr/>
        </p:nvGrpSpPr>
        <p:grpSpPr>
          <a:xfrm>
            <a:off x="2341313" y="5890924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DE006B7-1B02-4E48-BB35-D59E3D6F6B7B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109F0DA3-5838-4997-952D-4A5941C05B1B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02C3AC6-DF17-4090-925E-DD55C38097CB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105940C-F622-4E99-86A8-FB62FF1E6691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33F5181-198F-40BF-A331-8B2EF0A40512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15DD0621-0493-44B2-9446-3292CEA9D9B4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6A1C1BA9-01AC-4FF1-AE92-8B4C963B52B0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6B13F010-58B8-41DE-84F1-2392B4805999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728E386-2A76-480F-A70F-87B011A18629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5C53294-5ECB-4DE2-BAA0-CD13DA2FAAB3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D46B0CE-162B-4A61-A178-689602AC5377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A4DFAEB1-ED93-4A89-87DE-A293AC527B08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7F132EB-BB64-4404-8A82-01E1B425C565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3EACBA24-8595-46EF-8B18-6C2EE814559E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D2DBE64-A338-4F1B-AAF1-5ABFB7BC1BDC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A1FB2A35-25A1-474E-9B9B-3ADB61F12115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25E5BCD-C589-412F-AD8E-8FCC15A426B8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4090DBF-26DD-497D-A35A-5E74C113EE34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28B8BCBC-2CB2-4029-8B1F-F91AD5F0AC81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D80B1042-68CF-473D-88DD-CEA36F25E62F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85CEBC8C-DA05-4266-BD36-64D701CF131B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EFD6BF8A-16D9-4529-B511-542039FD5D07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715F7F5-1CB3-4540-AAFB-9D6124CE8645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4225D37-B640-4B2E-B953-61183178B853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196D7F7-FCD1-4098-AA0D-08ECB19B5584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4A1BF53-945D-4DA9-ACC7-773F73D1C7E3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869FC9A0-7CEC-48F6-8D62-E1919F937E60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898FCBC-B751-4E36-957A-9DEBBA1055FC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D8E3007E-0BDD-4CF7-B65F-19305A090AA7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6BBCD76-25E0-41A2-AB6B-7CB0311BAEB2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79A4DAA-45E7-4204-A2B2-F411318F50C1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7A1DD76-5A91-4B59-B60C-5367DFEC2263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EB4FC2ED-511A-4666-AE54-8F181B6198D6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B5C3C7A-B3F3-4138-8A42-F6185C82D444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F80DEC50-8075-4C52-A9DB-59D76AE7C81E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8FF4D5D-9497-4E4F-8AAA-312EBDF14424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CC0BFF0A-9871-4833-96F1-B397CA953596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E32B12B-69E6-48C1-8DAC-CBA6480A741C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4369905-D4F5-44E2-B686-52078BA498F1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8CA7938A-DDAC-4280-92DD-AEE740B1E77D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9FA4ABD2-BF67-4167-854E-E4DB61A4E982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EA9EF96F-C5B8-4E5C-A04A-9F86944BA6AB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A411F12-A61B-43A5-ACD3-A5B1D9AA0372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1677795-1A08-4F0D-96EF-0EE292D723E5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2BF53DA5-B003-4EE7-B195-E8D51914E322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0C083FD4-2D7E-40B0-AD3A-13987A287126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F7DF2B44-446C-47E7-AC8E-E5AB683E942F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68347B06-E47D-41AE-88C5-88F5ED2BC7E8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1D8D4330-783E-4896-BD85-1AD511D7001E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71D16C7F-5C03-4B36-8086-91F4FB3811A8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38ABEAEF-DFAF-4A89-8FB1-B24794E68FC4}"/>
              </a:ext>
            </a:extLst>
          </p:cNvPr>
          <p:cNvGrpSpPr/>
          <p:nvPr/>
        </p:nvGrpSpPr>
        <p:grpSpPr>
          <a:xfrm flipV="1">
            <a:off x="8639488" y="5877495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4CA452B-FC2D-46AA-B907-9DD9519EE1B1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C219ACA-AD39-4463-AF35-25768FC9E4F9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E5A1A2B9-1C0A-4181-AD62-75768608A760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5B8E771-8871-43A3-9EA9-4DD7A6E4E86D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17238798-E8E8-490D-A8CA-741B98AA4872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61DA1F6-2C74-4B8D-910C-42C84CC4A464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A01C5E53-3F4B-4CE8-842A-E5A4645596AE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7D39CD62-ACF8-4316-8A98-78349F17DF85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4F13638-6304-4385-80C8-38FDEE70E208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D51F18F-DA7B-4933-8891-1794F7F26748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750FED2F-87DE-4EED-9198-F5799800D885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50B86E37-96E8-4F65-8F6E-EDAADF53D3E9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D32E974-C12A-4E2A-B4CB-E4FC27CFBD7F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3DA735F-3593-4B1C-BC95-C2EC9CF07DD1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D2A8601F-87CF-41AC-99BB-FA53749E7B5E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3CCCD6B7-9940-472C-AFF0-5DD6C871D425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CBF50FC-F30D-4966-8BCC-863F3E2FE857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4DEACA9C-EE51-4525-A236-C36F8145EF9D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658FDA16-465E-4E20-91CF-25E300A97FC9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86D15B11-771F-4696-8BEA-3EC7B96D826B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51BAF19-E145-4859-9C79-3BE234CC5AA2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27E3704-2645-41CD-B336-69BC44A6CC13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2353D55B-3440-4A38-9EB3-881260AFC80B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D817B5EE-0C01-41EB-847E-10E685C63A24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DE0B5A45-7F13-4A3E-94CE-8376259EDF20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43351AF8-FFF2-4E4C-B810-BB1B913AA1BB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80803C13-D819-43D4-87D7-2504818D6BC2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0C6865C-9B91-40EE-A50F-CF346BBE0E0F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B0E9BDAF-715F-4180-9AB0-1A2350624B80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0CBBD4DA-BF17-43D1-9286-A20BDEA434FF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36286CF5-F5EC-4E8C-B2D3-D538E7EC1FCD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994F5F9D-62EB-4FDC-B08B-6A2D367C2C85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487FC74-1B26-46D9-8DAB-E3B1B4C4F89E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CB65FCF-26FC-4323-9149-8B9DAA096F22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A325B0EB-806B-4850-BBD8-DFCDB18E19DB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F48238F4-2B75-47B7-AB28-8654DE0047EA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CFB002B-2E48-4E25-BE16-6A0486742C39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600F1454-B9FB-4C13-95BB-91755C7D9EAF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1A1D7F5-AE71-4622-8742-E6C2FF6B7D81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1E74D639-AEA0-47DD-B814-8BED1B6B6725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1FA67676-C264-46BD-8662-44E59ACEE421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5B56B20-0DB1-4ED4-9B0D-3EEC73CBE8BB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2F6A0C1D-94A5-4EB4-88BD-DD1357A3C87D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97E4F9E-479E-4952-B4B1-959CA8D360C8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15E1221-FCE9-48A1-BF42-946849125847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0A152D7-C882-455D-A6F2-700168DB35D5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4493249F-59B9-4E71-A542-4AD1B4F0E500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FAB1514-C099-4AEC-9F0A-7EA3715D284D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E503131-E130-495B-AFB2-CB813833C027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38EE9CA-D09B-487B-BD51-1961404041C0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CA73695E-845C-48A5-9E94-73C545FFA290}"/>
              </a:ext>
            </a:extLst>
          </p:cNvPr>
          <p:cNvGrpSpPr/>
          <p:nvPr/>
        </p:nvGrpSpPr>
        <p:grpSpPr>
          <a:xfrm>
            <a:off x="2341313" y="4649459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B0DDE367-EA66-4DFD-B254-3D1465D7CE62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2409E1A-84A5-4D24-9712-8FDAB198A45F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9D86E439-E662-44F1-BDD4-0D2B39FE1E59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0C4F6A71-476C-4EEB-BED3-DE90357F94ED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2E1039FD-4DF2-4EAB-A55C-DA7D253A6296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E910E955-A1E4-4C38-B649-D0F1F767FDA6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E006C799-CACF-46A4-AD5F-C7B1C3072A26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05D7DB7A-E643-4FF8-A3B0-7053E9D49975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4F7456D0-E6D8-40D6-8107-FFE3C7301A8A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0A9CA4F-14E6-46D3-A7AC-C981BC42CD97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0E91EB34-184E-42B1-801E-FA318B77F1FF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441D17E-44DB-47AA-B4F0-48C6813BE1DF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3DF9C11-A834-4E1A-B099-CC396C325A29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6D5827F-C6FC-47F2-B3A7-2030ACAEF6D7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F6DC9CF5-27A2-4AC8-A08B-492962A3A9E0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EF442B84-2C10-4BCB-BE3F-6191CC5AD6A5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6FB3E22-8CE8-4A2D-812D-1A853F99DD58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9259978E-B827-402C-B29C-942F006E392F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150F4CA2-312B-404C-B325-103A34F3E78D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6AA16575-66E1-4A6F-92A1-0DBFA65E2912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6E7FBF4E-598E-486E-BE2E-110614AF0E38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97CBEF12-D06E-4625-B0F5-FFD7E40AE9DB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B3EF142-0B86-47E8-A324-342893DF8355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EECB0AD6-5B0D-4D12-9A25-587605025C91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432E6B6E-2857-4FEA-ACE7-789F538F6911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FDE9C890-D76D-4F9E-9026-4B9DAB45DDED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3530B974-46C0-4236-8425-8C5962B8A7D4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99495580-577F-4796-ADF2-4F0A650AE60E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7A5B7E4C-4D6B-4D34-A53F-B9ECD2B728A7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8AF134DE-B50C-4ABF-A3AC-492D191A74F3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5F815E8D-6042-4773-8559-8F26150F871D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89787DEC-0DC7-441A-9D52-031A4DF5AB1D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9E8AA6B5-D7A4-431C-B127-DB5FA8818C21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B3EC8C5D-52CD-4FD8-B97D-F5193421B233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30807BEC-1B01-4A39-917E-57701D22BAD5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1D242E6-DD45-48B3-853F-20AAA6983106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06F53C64-D139-47DB-84D8-1CF87F54BA61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1D108783-8A47-4AA0-8E9F-8D4D71A88EE2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7CA45D50-4724-482D-A57F-F5208E067314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58E48C37-D42D-44B1-A250-612E3F2559D9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7B360B9A-9699-4F03-8FCC-793A6DAF629A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79F8970E-F2E7-46AE-9CF8-19700D8F9264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08DD87E4-BB6F-4506-94BE-0702F4155A9B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CBD0C4EF-F1D2-4D43-83F3-350201BBA6D0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4E2BCF6-F2BE-442E-944E-F23ABE90659B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BB39B089-EDD0-4153-98AF-EC639A0AE138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F60C678E-6C0D-4664-96F3-C69FD42B6B55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93325412-2FD5-45AF-BE70-8FFEAE3D4FBA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ECAC84B-FBC1-4B43-9C24-F0E061496DD8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49578BDD-DA87-4012-8DCA-1C02CD68F045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74" name="组合 373">
            <a:extLst>
              <a:ext uri="{FF2B5EF4-FFF2-40B4-BE49-F238E27FC236}">
                <a16:creationId xmlns:a16="http://schemas.microsoft.com/office/drawing/2014/main" id="{AEF8D34F-E56F-4993-9892-47621269BB71}"/>
              </a:ext>
            </a:extLst>
          </p:cNvPr>
          <p:cNvGrpSpPr/>
          <p:nvPr/>
        </p:nvGrpSpPr>
        <p:grpSpPr>
          <a:xfrm flipV="1">
            <a:off x="8639488" y="4636030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A2DEF49-9115-467D-B2D7-0DAF14C83119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10BB302A-26E3-4412-8FED-C4A18941EFE9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B87390C8-FD66-4482-9ABE-6D6B106E2F0D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6F12338D-3BF0-42E0-AA4A-EDF6DE464A12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1CAF6C90-F51D-40EF-B454-7DD4A9D42956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0FB72D9-0F51-40CB-999A-D6FF81C1EA8A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317177B3-B3CC-4469-9090-E87931DB2658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4ED37B7C-2500-43D3-80C1-20B47E39E129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EBEF2416-C64F-479C-BF4A-822D59C82192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55543C05-DD32-46F1-8858-767388F68C66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6B280E14-1929-4C15-9B7F-D21A1DE5BA11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63D95FA8-E129-47DC-A035-02F29E1BE87A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A88CD6B-B9ED-469C-B008-23C1380901B6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9FE2F781-65FD-467E-AF68-BCD64B314E8C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8C304B3A-9AA1-4736-80CE-1DB4E47A9253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9FB07839-FAF4-4E38-A6DC-FD3719397228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C24F0F6F-CD94-4701-A13B-F6D2BE8F7B66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A11E5F5B-7F6A-4210-B5B1-D7814CB3DB2B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F8B5B08F-5989-449B-B171-108855E626B8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008D4BE8-1826-4023-8E29-D73595E59FE0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4149994D-0089-4EE1-B91A-4943538F773B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6757D61D-F7DC-4540-B792-F441EB35B997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BFCBC340-C05C-4922-AA08-8A9C489A539E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F08BBE5C-52F5-46B3-8E5E-B837BBD152BD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D3A9A048-CE96-4C9A-9255-3E94C77574A5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6B775F3B-AFEB-4CB3-A8A0-20D24FB7CE24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41035FAA-FF49-49B3-B7A2-716804DBDA86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B3D790FB-4D6A-4AB1-BF50-0B8A5CBD1791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052533DD-BB58-4383-999D-E08C61C2A251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5E43E5CC-F117-47EB-A279-3EFB075321BF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350C3E9B-78DE-4908-BBA2-A3DBD2C4876E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0C3EA7D5-4283-4974-B62C-84814502116C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0B26F81A-43FE-4854-A19C-85D8A5AFC05E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105D7C62-868C-4CEF-AC70-B2E4C4F8B0AC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BF05F453-65CB-41A7-BDB5-2B218B4BE00B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C3AC2924-E337-4A0D-BFAA-C46960FFE744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E024AE59-298A-4511-8273-C4BAD4565A69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D693EA0F-0312-40B2-AB26-0EBD18C9FAFA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08C90410-26BE-430E-88A0-98E662910389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C7ABF48D-1E85-4C2C-AB9B-26E5E16A0AFF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A10DB363-6686-4997-A431-BB4A42BBD41A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4C50A0BA-7F26-41A1-99BB-5C537784276D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291B159C-1CE6-4AB0-9839-2376AACDEAAB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DB16B510-62A9-437D-BB70-26E86A55F146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773241FC-A7D0-4A44-8A6C-CDFB7F2E0192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41F79AFA-9A99-4EE0-9B78-521D4606934D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0E53B36A-4B47-4823-92FA-DCE1CC8AA120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EC8A105B-2FCC-44D7-8867-93640C915C13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FBC428A1-BACF-4350-AC0A-825E65CDA95E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A1C828E0-7809-4BB2-A3BB-2F88179D9A6A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307E7DC-77CF-4007-8492-B9E7D5BCC49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746004">
            <a:off x="-4252303" y="471371"/>
            <a:ext cx="5553328" cy="6858000"/>
          </a:xfrm>
          <a:prstGeom prst="rect">
            <a:avLst/>
          </a:prstGeom>
        </p:spPr>
      </p:pic>
      <p:sp>
        <p:nvSpPr>
          <p:cNvPr id="291" name="椭圆 290">
            <a:extLst>
              <a:ext uri="{FF2B5EF4-FFF2-40B4-BE49-F238E27FC236}">
                <a16:creationId xmlns:a16="http://schemas.microsoft.com/office/drawing/2014/main" id="{63EBE79D-4F33-4EFB-9295-AADED817B3B5}"/>
              </a:ext>
            </a:extLst>
          </p:cNvPr>
          <p:cNvSpPr/>
          <p:nvPr/>
        </p:nvSpPr>
        <p:spPr>
          <a:xfrm>
            <a:off x="502881" y="3382660"/>
            <a:ext cx="1074134" cy="1074134"/>
          </a:xfrm>
          <a:prstGeom prst="ellipse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794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01" name="矩形 300">
            <a:extLst>
              <a:ext uri="{FF2B5EF4-FFF2-40B4-BE49-F238E27FC236}">
                <a16:creationId xmlns:a16="http://schemas.microsoft.com/office/drawing/2014/main" id="{97F3696A-BBBD-4CE4-96D2-51A30E84D44E}"/>
              </a:ext>
            </a:extLst>
          </p:cNvPr>
          <p:cNvSpPr/>
          <p:nvPr/>
        </p:nvSpPr>
        <p:spPr>
          <a:xfrm>
            <a:off x="639838" y="3587432"/>
            <a:ext cx="800219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队列</a:t>
            </a:r>
            <a:endParaRPr lang="en-US" altLang="zh-CN" sz="1600" dirty="0">
              <a:solidFill>
                <a:schemeClr val="bg1"/>
              </a:solidFill>
              <a:latin typeface="+mn-ea"/>
              <a:cs typeface="OPPOSans M" panose="00020600040101010101" pitchFamily="18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数据库</a:t>
            </a:r>
          </a:p>
        </p:txBody>
      </p:sp>
      <p:pic>
        <p:nvPicPr>
          <p:cNvPr id="425" name="图片 424">
            <a:extLst>
              <a:ext uri="{FF2B5EF4-FFF2-40B4-BE49-F238E27FC236}">
                <a16:creationId xmlns:a16="http://schemas.microsoft.com/office/drawing/2014/main" id="{BC879C30-432B-47AA-8A24-3AE8DC4418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853996" flipH="1">
            <a:off x="10913315" y="471371"/>
            <a:ext cx="5553328" cy="6858000"/>
          </a:xfrm>
          <a:prstGeom prst="rect">
            <a:avLst/>
          </a:prstGeom>
        </p:spPr>
      </p:pic>
      <p:sp>
        <p:nvSpPr>
          <p:cNvPr id="298" name="椭圆 297">
            <a:extLst>
              <a:ext uri="{FF2B5EF4-FFF2-40B4-BE49-F238E27FC236}">
                <a16:creationId xmlns:a16="http://schemas.microsoft.com/office/drawing/2014/main" id="{CF7DE0D3-CB74-4D1B-8AD7-E3654F34C4E6}"/>
              </a:ext>
            </a:extLst>
          </p:cNvPr>
          <p:cNvSpPr/>
          <p:nvPr/>
        </p:nvSpPr>
        <p:spPr>
          <a:xfrm>
            <a:off x="10614986" y="3382660"/>
            <a:ext cx="1074134" cy="1074134"/>
          </a:xfrm>
          <a:prstGeom prst="ellipse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794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02" name="矩形 301">
            <a:extLst>
              <a:ext uri="{FF2B5EF4-FFF2-40B4-BE49-F238E27FC236}">
                <a16:creationId xmlns:a16="http://schemas.microsoft.com/office/drawing/2014/main" id="{E38F9343-B0AE-49A9-9C29-2C13DDC73D7B}"/>
              </a:ext>
            </a:extLst>
          </p:cNvPr>
          <p:cNvSpPr/>
          <p:nvPr/>
        </p:nvSpPr>
        <p:spPr>
          <a:xfrm>
            <a:off x="10752858" y="3587432"/>
            <a:ext cx="800219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多组学</a:t>
            </a:r>
            <a:endParaRPr lang="en-US" altLang="zh-CN" sz="1600" dirty="0">
              <a:solidFill>
                <a:schemeClr val="bg1"/>
              </a:solidFill>
              <a:latin typeface="+mn-ea"/>
              <a:cs typeface="OPPOSans M" panose="00020600040101010101" pitchFamily="18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数据库</a:t>
            </a:r>
          </a:p>
        </p:txBody>
      </p:sp>
    </p:spTree>
    <p:extLst>
      <p:ext uri="{BB962C8B-B14F-4D97-AF65-F5344CB8AC3E}">
        <p14:creationId xmlns:p14="http://schemas.microsoft.com/office/powerpoint/2010/main" val="1316113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189">
            <a:extLst>
              <a:ext uri="{FF2B5EF4-FFF2-40B4-BE49-F238E27FC236}">
                <a16:creationId xmlns:a16="http://schemas.microsoft.com/office/drawing/2014/main" id="{62C52D73-8736-4535-AA8A-D11F484DCB1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39" cy="6858000"/>
          </a:xfrm>
          <a:custGeom>
            <a:avLst/>
            <a:gdLst>
              <a:gd name="connsiteX0" fmla="*/ 0 w 12192000"/>
              <a:gd name="connsiteY0" fmla="*/ 0 h 5845797"/>
              <a:gd name="connsiteX1" fmla="*/ 12192000 w 12192000"/>
              <a:gd name="connsiteY1" fmla="*/ 0 h 5845797"/>
              <a:gd name="connsiteX2" fmla="*/ 12192000 w 12192000"/>
              <a:gd name="connsiteY2" fmla="*/ 5845797 h 5845797"/>
              <a:gd name="connsiteX3" fmla="*/ 0 w 12192000"/>
              <a:gd name="connsiteY3" fmla="*/ 5845797 h 584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45797">
                <a:moveTo>
                  <a:pt x="0" y="0"/>
                </a:moveTo>
                <a:lnTo>
                  <a:pt x="12192000" y="0"/>
                </a:lnTo>
                <a:lnTo>
                  <a:pt x="12192000" y="5845797"/>
                </a:lnTo>
                <a:lnTo>
                  <a:pt x="0" y="5845797"/>
                </a:lnTo>
                <a:close/>
              </a:path>
            </a:pathLst>
          </a:custGeom>
        </p:spPr>
      </p:pic>
      <p:pic>
        <p:nvPicPr>
          <p:cNvPr id="8" name="Picture 65">
            <a:extLst>
              <a:ext uri="{FF2B5EF4-FFF2-40B4-BE49-F238E27FC236}">
                <a16:creationId xmlns:a16="http://schemas.microsoft.com/office/drawing/2014/main" id="{CB4B807F-1505-41E3-8076-4B97A838459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9808" cy="6857999"/>
          </a:xfrm>
          <a:prstGeom prst="rect">
            <a:avLst/>
          </a:prstGeom>
        </p:spPr>
      </p:pic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5AADB174-4AFA-47FD-8CC0-F75EEDC6B714}"/>
              </a:ext>
            </a:extLst>
          </p:cNvPr>
          <p:cNvSpPr/>
          <p:nvPr/>
        </p:nvSpPr>
        <p:spPr>
          <a:xfrm>
            <a:off x="776457" y="1456606"/>
            <a:ext cx="6414869" cy="2444514"/>
          </a:xfrm>
          <a:prstGeom prst="roundRect">
            <a:avLst>
              <a:gd name="adj" fmla="val 2185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254000" dist="1270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3BFA8BB4-C2ED-40A4-8807-B01A0D483831}"/>
              </a:ext>
            </a:extLst>
          </p:cNvPr>
          <p:cNvSpPr/>
          <p:nvPr/>
        </p:nvSpPr>
        <p:spPr>
          <a:xfrm>
            <a:off x="0" y="0"/>
            <a:ext cx="12192000" cy="19521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8000"/>
                </a:schemeClr>
              </a:gs>
              <a:gs pos="85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1" name="平行四边形 80">
            <a:extLst>
              <a:ext uri="{FF2B5EF4-FFF2-40B4-BE49-F238E27FC236}">
                <a16:creationId xmlns:a16="http://schemas.microsoft.com/office/drawing/2014/main" id="{CB4C2506-4063-4FF4-B6FC-53E456F81353}"/>
              </a:ext>
            </a:extLst>
          </p:cNvPr>
          <p:cNvSpPr/>
          <p:nvPr/>
        </p:nvSpPr>
        <p:spPr>
          <a:xfrm>
            <a:off x="7934355" y="-7485"/>
            <a:ext cx="4833167" cy="6532110"/>
          </a:xfrm>
          <a:custGeom>
            <a:avLst/>
            <a:gdLst>
              <a:gd name="connsiteX0" fmla="*/ 16439 w 4833167"/>
              <a:gd name="connsiteY0" fmla="*/ 6277415 h 6532110"/>
              <a:gd name="connsiteX1" fmla="*/ 2831506 w 4833167"/>
              <a:gd name="connsiteY1" fmla="*/ 105305 h 6532110"/>
              <a:gd name="connsiteX2" fmla="*/ 2995276 w 4833167"/>
              <a:gd name="connsiteY2" fmla="*/ 0 h 6532110"/>
              <a:gd name="connsiteX3" fmla="*/ 4652959 w 4833167"/>
              <a:gd name="connsiteY3" fmla="*/ 0 h 6532110"/>
              <a:gd name="connsiteX4" fmla="*/ 4816729 w 4833167"/>
              <a:gd name="connsiteY4" fmla="*/ 254695 h 6532110"/>
              <a:gd name="connsiteX5" fmla="*/ 2001662 w 4833167"/>
              <a:gd name="connsiteY5" fmla="*/ 6426805 h 6532110"/>
              <a:gd name="connsiteX6" fmla="*/ 1837892 w 4833167"/>
              <a:gd name="connsiteY6" fmla="*/ 6532110 h 6532110"/>
              <a:gd name="connsiteX7" fmla="*/ 180209 w 4833167"/>
              <a:gd name="connsiteY7" fmla="*/ 6532110 h 6532110"/>
              <a:gd name="connsiteX8" fmla="*/ 16439 w 4833167"/>
              <a:gd name="connsiteY8" fmla="*/ 6277415 h 653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33167" h="6532110">
                <a:moveTo>
                  <a:pt x="16439" y="6277415"/>
                </a:moveTo>
                <a:lnTo>
                  <a:pt x="2831506" y="105305"/>
                </a:lnTo>
                <a:cubicBezTo>
                  <a:pt x="2860756" y="41174"/>
                  <a:pt x="2924790" y="0"/>
                  <a:pt x="2995276" y="0"/>
                </a:cubicBezTo>
                <a:lnTo>
                  <a:pt x="4652959" y="0"/>
                </a:lnTo>
                <a:cubicBezTo>
                  <a:pt x="4783968" y="0"/>
                  <a:pt x="4871094" y="135498"/>
                  <a:pt x="4816729" y="254695"/>
                </a:cubicBezTo>
                <a:lnTo>
                  <a:pt x="2001662" y="6426805"/>
                </a:lnTo>
                <a:cubicBezTo>
                  <a:pt x="1972412" y="6490936"/>
                  <a:pt x="1908378" y="6532110"/>
                  <a:pt x="1837892" y="6532110"/>
                </a:cubicBezTo>
                <a:lnTo>
                  <a:pt x="180209" y="6532110"/>
                </a:lnTo>
                <a:cubicBezTo>
                  <a:pt x="49200" y="6532110"/>
                  <a:pt x="-37926" y="6396612"/>
                  <a:pt x="16439" y="6277415"/>
                </a:cubicBezTo>
              </a:path>
            </a:pathLst>
          </a:custGeom>
          <a:gradFill flip="none" rotWithShape="1">
            <a:gsLst>
              <a:gs pos="86000">
                <a:srgbClr val="0975AB">
                  <a:alpha val="0"/>
                </a:srgbClr>
              </a:gs>
              <a:gs pos="0">
                <a:srgbClr val="0D94D1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5B0A0E4C-5E34-49E3-B124-C4933449A06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55416" y="190500"/>
            <a:ext cx="5736584" cy="6667500"/>
          </a:xfrm>
          <a:custGeom>
            <a:avLst/>
            <a:gdLst>
              <a:gd name="connsiteX0" fmla="*/ 0 w 5736584"/>
              <a:gd name="connsiteY0" fmla="*/ 0 h 6667500"/>
              <a:gd name="connsiteX1" fmla="*/ 5736584 w 5736584"/>
              <a:gd name="connsiteY1" fmla="*/ 0 h 6667500"/>
              <a:gd name="connsiteX2" fmla="*/ 5736584 w 5736584"/>
              <a:gd name="connsiteY2" fmla="*/ 6667500 h 6667500"/>
              <a:gd name="connsiteX3" fmla="*/ 0 w 5736584"/>
              <a:gd name="connsiteY3" fmla="*/ 6667500 h 666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6584" h="6667500">
                <a:moveTo>
                  <a:pt x="0" y="0"/>
                </a:moveTo>
                <a:lnTo>
                  <a:pt x="5736584" y="0"/>
                </a:lnTo>
                <a:lnTo>
                  <a:pt x="5736584" y="6667500"/>
                </a:lnTo>
                <a:lnTo>
                  <a:pt x="0" y="6667500"/>
                </a:lnTo>
                <a:close/>
              </a:path>
            </a:pathLst>
          </a:custGeom>
          <a:effectLst>
            <a:outerShdw blurRad="228600" dist="139700" dir="12000000" algn="br" rotWithShape="0">
              <a:prstClr val="black">
                <a:alpha val="16000"/>
              </a:prstClr>
            </a:outerShdw>
          </a:effectLst>
        </p:spPr>
      </p:pic>
      <p:sp>
        <p:nvSpPr>
          <p:cNvPr id="191" name="矩形 190">
            <a:extLst>
              <a:ext uri="{FF2B5EF4-FFF2-40B4-BE49-F238E27FC236}">
                <a16:creationId xmlns:a16="http://schemas.microsoft.com/office/drawing/2014/main" id="{BD8CB022-FFE3-46D7-A7E4-03918D451F59}"/>
              </a:ext>
            </a:extLst>
          </p:cNvPr>
          <p:cNvSpPr/>
          <p:nvPr/>
        </p:nvSpPr>
        <p:spPr>
          <a:xfrm flipV="1">
            <a:off x="0" y="4905833"/>
            <a:ext cx="12192000" cy="19521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8000"/>
                </a:schemeClr>
              </a:gs>
              <a:gs pos="85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4" name="矩形: 圆顶角 73">
            <a:extLst>
              <a:ext uri="{FF2B5EF4-FFF2-40B4-BE49-F238E27FC236}">
                <a16:creationId xmlns:a16="http://schemas.microsoft.com/office/drawing/2014/main" id="{E3960ED9-1D08-4C48-B1FF-AA4DE75FBD1C}"/>
              </a:ext>
            </a:extLst>
          </p:cNvPr>
          <p:cNvSpPr/>
          <p:nvPr/>
        </p:nvSpPr>
        <p:spPr>
          <a:xfrm rot="5400000">
            <a:off x="1473522" y="849561"/>
            <a:ext cx="408296" cy="195834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B72CC9AE-5AC9-48A9-96D8-9797468E96F3}"/>
              </a:ext>
            </a:extLst>
          </p:cNvPr>
          <p:cNvSpPr/>
          <p:nvPr/>
        </p:nvSpPr>
        <p:spPr>
          <a:xfrm>
            <a:off x="972346" y="16464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国外现状</a:t>
            </a:r>
          </a:p>
        </p:txBody>
      </p:sp>
      <p:pic>
        <p:nvPicPr>
          <p:cNvPr id="19" name="Picture 16">
            <a:extLst>
              <a:ext uri="{FF2B5EF4-FFF2-40B4-BE49-F238E27FC236}">
                <a16:creationId xmlns:a16="http://schemas.microsoft.com/office/drawing/2014/main" id="{DF281494-1103-4CCC-BA81-1FCA7642D0B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2856" y="1452513"/>
            <a:ext cx="2602953" cy="2430575"/>
          </a:xfrm>
          <a:prstGeom prst="rect">
            <a:avLst/>
          </a:prstGeom>
        </p:spPr>
      </p:pic>
      <p:pic>
        <p:nvPicPr>
          <p:cNvPr id="119" name="Picture 16">
            <a:extLst>
              <a:ext uri="{FF2B5EF4-FFF2-40B4-BE49-F238E27FC236}">
                <a16:creationId xmlns:a16="http://schemas.microsoft.com/office/drawing/2014/main" id="{144A62E0-A1D3-46CA-A5A2-AAA911EBB99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0500" y="2223949"/>
            <a:ext cx="2300499" cy="1675310"/>
          </a:xfrm>
          <a:prstGeom prst="rect">
            <a:avLst/>
          </a:prstGeom>
        </p:spPr>
      </p:pic>
      <p:sp>
        <p:nvSpPr>
          <p:cNvPr id="76" name="直角三角形 75">
            <a:extLst>
              <a:ext uri="{FF2B5EF4-FFF2-40B4-BE49-F238E27FC236}">
                <a16:creationId xmlns:a16="http://schemas.microsoft.com/office/drawing/2014/main" id="{F7DD4DBA-4F52-4402-B5FF-0478BE6D5FB5}"/>
              </a:ext>
            </a:extLst>
          </p:cNvPr>
          <p:cNvSpPr/>
          <p:nvPr/>
        </p:nvSpPr>
        <p:spPr>
          <a:xfrm flipH="1" flipV="1">
            <a:off x="698498" y="2032141"/>
            <a:ext cx="77858" cy="87171"/>
          </a:xfrm>
          <a:prstGeom prst="rtTriangle">
            <a:avLst/>
          </a:prstGeom>
          <a:solidFill>
            <a:srgbClr val="064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32AC6203-E450-4919-8E6A-1C74122E9095}"/>
              </a:ext>
            </a:extLst>
          </p:cNvPr>
          <p:cNvSpPr>
            <a:spLocks/>
          </p:cNvSpPr>
          <p:nvPr/>
        </p:nvSpPr>
        <p:spPr>
          <a:xfrm>
            <a:off x="962619" y="2397803"/>
            <a:ext cx="2941257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多组学技术成熟，在同一细胞中获取多组层信息，细胞功能的相互作用更明确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B16CFB09-2AD8-412E-907D-56BEAA62733C}"/>
              </a:ext>
            </a:extLst>
          </p:cNvPr>
          <p:cNvSpPr>
            <a:spLocks/>
          </p:cNvSpPr>
          <p:nvPr/>
        </p:nvSpPr>
        <p:spPr>
          <a:xfrm>
            <a:off x="4081842" y="2397803"/>
            <a:ext cx="2941257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用转录组学和代谢组学，确定潜在诊断和预后生物标记物，易受靶向治疗影响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D673A1D-0C54-49F3-BF41-9BF2ED5FDF38}"/>
              </a:ext>
            </a:extLst>
          </p:cNvPr>
          <p:cNvSpPr/>
          <p:nvPr/>
        </p:nvSpPr>
        <p:spPr>
          <a:xfrm>
            <a:off x="962619" y="3311375"/>
            <a:ext cx="3003071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建立互助共享联盟，开展数据资源的共享，联合开展技术攻关，形成创新合力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AD3E4F87-B07E-49E1-B6D8-83B95E9A1A90}"/>
              </a:ext>
            </a:extLst>
          </p:cNvPr>
          <p:cNvSpPr/>
          <p:nvPr/>
        </p:nvSpPr>
        <p:spPr>
          <a:xfrm>
            <a:off x="4081842" y="3311375"/>
            <a:ext cx="2659920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建设集成平台，实现系统应用，为临床医护人员提供有效的支持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7CE057FC-4DC6-4979-A007-72D48A6D5517}"/>
              </a:ext>
            </a:extLst>
          </p:cNvPr>
          <p:cNvSpPr/>
          <p:nvPr/>
        </p:nvSpPr>
        <p:spPr>
          <a:xfrm>
            <a:off x="1010182" y="2263972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8E93E002-61AF-4C91-B101-6CC242E2974E}"/>
              </a:ext>
            </a:extLst>
          </p:cNvPr>
          <p:cNvSpPr/>
          <p:nvPr/>
        </p:nvSpPr>
        <p:spPr>
          <a:xfrm>
            <a:off x="959149" y="2113353"/>
            <a:ext cx="21428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病理的作用机制深入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0DB33E9-5146-4F74-9213-05B86FACC109}"/>
              </a:ext>
            </a:extLst>
          </p:cNvPr>
          <p:cNvCxnSpPr>
            <a:cxnSpLocks/>
          </p:cNvCxnSpPr>
          <p:nvPr/>
        </p:nvCxnSpPr>
        <p:spPr>
          <a:xfrm>
            <a:off x="1038113" y="2942135"/>
            <a:ext cx="27845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36ACA07F-7CEF-4E26-AE99-AA63B28483FF}"/>
              </a:ext>
            </a:extLst>
          </p:cNvPr>
          <p:cNvCxnSpPr>
            <a:cxnSpLocks/>
          </p:cNvCxnSpPr>
          <p:nvPr/>
        </p:nvCxnSpPr>
        <p:spPr>
          <a:xfrm>
            <a:off x="4158852" y="2942135"/>
            <a:ext cx="27845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id="{370E8DB3-499D-4083-B19E-582BEF396941}"/>
              </a:ext>
            </a:extLst>
          </p:cNvPr>
          <p:cNvSpPr/>
          <p:nvPr/>
        </p:nvSpPr>
        <p:spPr>
          <a:xfrm>
            <a:off x="4125813" y="2263972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F17829EA-B5FC-4FC7-8A48-1016A15207DB}"/>
              </a:ext>
            </a:extLst>
          </p:cNvPr>
          <p:cNvSpPr/>
          <p:nvPr/>
        </p:nvSpPr>
        <p:spPr>
          <a:xfrm>
            <a:off x="1010182" y="3178372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D1B0295A-26CE-4043-9B92-1E689EEC07FB}"/>
              </a:ext>
            </a:extLst>
          </p:cNvPr>
          <p:cNvSpPr/>
          <p:nvPr/>
        </p:nvSpPr>
        <p:spPr>
          <a:xfrm>
            <a:off x="4125813" y="3178372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522B6C0F-CB79-4187-B602-607341D53B52}"/>
              </a:ext>
            </a:extLst>
          </p:cNvPr>
          <p:cNvSpPr/>
          <p:nvPr/>
        </p:nvSpPr>
        <p:spPr>
          <a:xfrm>
            <a:off x="4078372" y="2113353"/>
            <a:ext cx="200069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多组学数据的分析</a:t>
            </a: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649303F0-7C7C-4E58-866C-59634A5A99B8}"/>
              </a:ext>
            </a:extLst>
          </p:cNvPr>
          <p:cNvSpPr/>
          <p:nvPr/>
        </p:nvSpPr>
        <p:spPr>
          <a:xfrm>
            <a:off x="959149" y="3026925"/>
            <a:ext cx="228872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全球开展数据资源协作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BFF1F67E-2374-42BF-9EE0-B90270C11F2B}"/>
              </a:ext>
            </a:extLst>
          </p:cNvPr>
          <p:cNvSpPr/>
          <p:nvPr/>
        </p:nvSpPr>
        <p:spPr>
          <a:xfrm>
            <a:off x="4078372" y="3026925"/>
            <a:ext cx="200069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开展信息化系统建设</a:t>
            </a:r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13888CE2-EF1E-4D4D-84CF-A44F6363787B}"/>
              </a:ext>
            </a:extLst>
          </p:cNvPr>
          <p:cNvSpPr/>
          <p:nvPr/>
        </p:nvSpPr>
        <p:spPr>
          <a:xfrm>
            <a:off x="776457" y="4059129"/>
            <a:ext cx="6414869" cy="2444514"/>
          </a:xfrm>
          <a:prstGeom prst="roundRect">
            <a:avLst>
              <a:gd name="adj" fmla="val 2185"/>
            </a:avLst>
          </a:prstGeom>
          <a:solidFill>
            <a:schemeClr val="bg1">
              <a:alpha val="93000"/>
            </a:schemeClr>
          </a:solidFill>
          <a:ln>
            <a:noFill/>
          </a:ln>
          <a:effectLst>
            <a:outerShdw blurRad="254000" dist="127000" dir="27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1" name="矩形: 圆顶角 120">
            <a:extLst>
              <a:ext uri="{FF2B5EF4-FFF2-40B4-BE49-F238E27FC236}">
                <a16:creationId xmlns:a16="http://schemas.microsoft.com/office/drawing/2014/main" id="{C00F0705-B2A1-420F-BE60-27FB47107088}"/>
              </a:ext>
            </a:extLst>
          </p:cNvPr>
          <p:cNvSpPr/>
          <p:nvPr/>
        </p:nvSpPr>
        <p:spPr>
          <a:xfrm rot="5400000">
            <a:off x="1473522" y="3452084"/>
            <a:ext cx="408296" cy="1958341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0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22F4757B-061A-41C4-8D4E-0C5D494AB263}"/>
              </a:ext>
            </a:extLst>
          </p:cNvPr>
          <p:cNvSpPr/>
          <p:nvPr/>
        </p:nvSpPr>
        <p:spPr>
          <a:xfrm>
            <a:off x="972346" y="42489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OPPOSans B" panose="00020600040101010101" pitchFamily="18" charset="-122"/>
              </a:rPr>
              <a:t>国内现状</a:t>
            </a:r>
          </a:p>
        </p:txBody>
      </p:sp>
      <p:pic>
        <p:nvPicPr>
          <p:cNvPr id="124" name="Picture 16">
            <a:extLst>
              <a:ext uri="{FF2B5EF4-FFF2-40B4-BE49-F238E27FC236}">
                <a16:creationId xmlns:a16="http://schemas.microsoft.com/office/drawing/2014/main" id="{61AB2246-7AFD-40F5-8BA8-A9F8993B56A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2856" y="4055036"/>
            <a:ext cx="2602953" cy="2430575"/>
          </a:xfrm>
          <a:prstGeom prst="rect">
            <a:avLst/>
          </a:prstGeom>
        </p:spPr>
      </p:pic>
      <p:pic>
        <p:nvPicPr>
          <p:cNvPr id="125" name="Picture 16">
            <a:extLst>
              <a:ext uri="{FF2B5EF4-FFF2-40B4-BE49-F238E27FC236}">
                <a16:creationId xmlns:a16="http://schemas.microsoft.com/office/drawing/2014/main" id="{F470D039-A6B4-4B92-B2D8-7DAD8D70708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0500" y="4826472"/>
            <a:ext cx="2300499" cy="1675310"/>
          </a:xfrm>
          <a:prstGeom prst="rect">
            <a:avLst/>
          </a:prstGeom>
        </p:spPr>
      </p:pic>
      <p:sp>
        <p:nvSpPr>
          <p:cNvPr id="126" name="直角三角形 125">
            <a:extLst>
              <a:ext uri="{FF2B5EF4-FFF2-40B4-BE49-F238E27FC236}">
                <a16:creationId xmlns:a16="http://schemas.microsoft.com/office/drawing/2014/main" id="{7F503DFA-15B4-4469-A0FC-170C93FEF67D}"/>
              </a:ext>
            </a:extLst>
          </p:cNvPr>
          <p:cNvSpPr/>
          <p:nvPr/>
        </p:nvSpPr>
        <p:spPr>
          <a:xfrm flipH="1" flipV="1">
            <a:off x="698498" y="4634664"/>
            <a:ext cx="77858" cy="87171"/>
          </a:xfrm>
          <a:prstGeom prst="rtTriangle">
            <a:avLst/>
          </a:prstGeom>
          <a:solidFill>
            <a:srgbClr val="064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49EC19E1-878C-4161-85B0-02FFF6DC5254}"/>
              </a:ext>
            </a:extLst>
          </p:cNvPr>
          <p:cNvSpPr>
            <a:spLocks/>
          </p:cNvSpPr>
          <p:nvPr/>
        </p:nvSpPr>
        <p:spPr>
          <a:xfrm>
            <a:off x="962619" y="5000326"/>
            <a:ext cx="2941257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大量数据揭示疾病组织与正常对应组织之间的差异基因表达模式，提供研究动力</a:t>
            </a: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E3437909-398D-4B6B-ACB5-703DCF7257AB}"/>
              </a:ext>
            </a:extLst>
          </p:cNvPr>
          <p:cNvSpPr>
            <a:spLocks/>
          </p:cNvSpPr>
          <p:nvPr/>
        </p:nvSpPr>
        <p:spPr>
          <a:xfrm>
            <a:off x="4081842" y="5000326"/>
            <a:ext cx="2941257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从多组学角度考虑，分析多个基因组层，发现新的标记物和疾病的治疗手段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27B9F514-3F37-4DB3-8041-917348BFDA18}"/>
              </a:ext>
            </a:extLst>
          </p:cNvPr>
          <p:cNvSpPr/>
          <p:nvPr/>
        </p:nvSpPr>
        <p:spPr>
          <a:xfrm>
            <a:off x="962619" y="5913898"/>
            <a:ext cx="3003071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建立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4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个实验中心，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20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个专病数据库，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POSans M" panose="00020600040101010101" pitchFamily="18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30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家以上机构应用，培养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名专科医生</a:t>
            </a: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CDAE933F-862E-4F45-A367-5B8AE523752E}"/>
              </a:ext>
            </a:extLst>
          </p:cNvPr>
          <p:cNvSpPr/>
          <p:nvPr/>
        </p:nvSpPr>
        <p:spPr>
          <a:xfrm>
            <a:off x="4081842" y="5913898"/>
            <a:ext cx="2659920" cy="505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M" panose="00020600040101010101" pitchFamily="18" charset="-122"/>
              </a:rPr>
              <a:t>创建患者安全监督方式，建立一套安全指标，且反映的结果有意义</a:t>
            </a: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27936899-7979-4B40-B622-1EED4DB68329}"/>
              </a:ext>
            </a:extLst>
          </p:cNvPr>
          <p:cNvSpPr/>
          <p:nvPr/>
        </p:nvSpPr>
        <p:spPr>
          <a:xfrm>
            <a:off x="1010182" y="4866495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A671421B-1885-45AA-8C1C-54EE9FA7A2FB}"/>
              </a:ext>
            </a:extLst>
          </p:cNvPr>
          <p:cNvSpPr/>
          <p:nvPr/>
        </p:nvSpPr>
        <p:spPr>
          <a:xfrm>
            <a:off x="959149" y="4715876"/>
            <a:ext cx="214282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当下医疗研究情况</a:t>
            </a:r>
          </a:p>
        </p:txBody>
      </p: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6FB60C56-29AE-46BC-A00F-64488132E946}"/>
              </a:ext>
            </a:extLst>
          </p:cNvPr>
          <p:cNvCxnSpPr>
            <a:cxnSpLocks/>
          </p:cNvCxnSpPr>
          <p:nvPr/>
        </p:nvCxnSpPr>
        <p:spPr>
          <a:xfrm>
            <a:off x="1038113" y="5544658"/>
            <a:ext cx="27845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54343478-DF84-40FD-B723-911096DEEEA6}"/>
              </a:ext>
            </a:extLst>
          </p:cNvPr>
          <p:cNvCxnSpPr>
            <a:cxnSpLocks/>
          </p:cNvCxnSpPr>
          <p:nvPr/>
        </p:nvCxnSpPr>
        <p:spPr>
          <a:xfrm>
            <a:off x="4158852" y="5544658"/>
            <a:ext cx="27845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矩形 134">
            <a:extLst>
              <a:ext uri="{FF2B5EF4-FFF2-40B4-BE49-F238E27FC236}">
                <a16:creationId xmlns:a16="http://schemas.microsoft.com/office/drawing/2014/main" id="{34C98774-3A87-4734-B156-BABB2B5AE16F}"/>
              </a:ext>
            </a:extLst>
          </p:cNvPr>
          <p:cNvSpPr/>
          <p:nvPr/>
        </p:nvSpPr>
        <p:spPr>
          <a:xfrm>
            <a:off x="4125813" y="4866495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CAA79507-DFFC-42BF-9585-8DBB5F84C71F}"/>
              </a:ext>
            </a:extLst>
          </p:cNvPr>
          <p:cNvSpPr/>
          <p:nvPr/>
        </p:nvSpPr>
        <p:spPr>
          <a:xfrm>
            <a:off x="1010182" y="5780895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A2C45824-6D06-4860-ADEF-E84E6B16C79A}"/>
              </a:ext>
            </a:extLst>
          </p:cNvPr>
          <p:cNvSpPr/>
          <p:nvPr/>
        </p:nvSpPr>
        <p:spPr>
          <a:xfrm>
            <a:off x="4125813" y="5780895"/>
            <a:ext cx="1424931" cy="145853"/>
          </a:xfrm>
          <a:prstGeom prst="rect">
            <a:avLst/>
          </a:prstGeom>
          <a:gradFill>
            <a:gsLst>
              <a:gs pos="0">
                <a:srgbClr val="0975AB">
                  <a:alpha val="20000"/>
                </a:srgbClr>
              </a:gs>
              <a:gs pos="100000">
                <a:srgbClr val="0975AB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0857BA4-787F-4B9E-876B-47024049FF3B}"/>
              </a:ext>
            </a:extLst>
          </p:cNvPr>
          <p:cNvSpPr/>
          <p:nvPr/>
        </p:nvSpPr>
        <p:spPr>
          <a:xfrm>
            <a:off x="4078372" y="4715876"/>
            <a:ext cx="200069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针对疾病治疗方法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09E3E75-2AB6-471B-9FEB-8C0601023CF7}"/>
              </a:ext>
            </a:extLst>
          </p:cNvPr>
          <p:cNvSpPr/>
          <p:nvPr/>
        </p:nvSpPr>
        <p:spPr>
          <a:xfrm>
            <a:off x="959149" y="5629448"/>
            <a:ext cx="228872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全国多中心建设网络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9FA5B67B-B2A4-4F05-A34B-05E8D181CDAB}"/>
              </a:ext>
            </a:extLst>
          </p:cNvPr>
          <p:cNvSpPr/>
          <p:nvPr/>
        </p:nvSpPr>
        <p:spPr>
          <a:xfrm>
            <a:off x="4078372" y="5629448"/>
            <a:ext cx="200069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rgbClr val="0978AF"/>
                </a:solidFill>
                <a:latin typeface="+mn-ea"/>
                <a:cs typeface="OPPOSans B" panose="00020600040101010101" pitchFamily="18" charset="-122"/>
              </a:rPr>
              <a:t>开展实践方面的研究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8A38FE8-23F7-4487-B46D-3D4B4E0F3AB7}"/>
              </a:ext>
            </a:extLst>
          </p:cNvPr>
          <p:cNvSpPr/>
          <p:nvPr/>
        </p:nvSpPr>
        <p:spPr>
          <a:xfrm>
            <a:off x="6942220" y="4874068"/>
            <a:ext cx="2976479" cy="1474341"/>
          </a:xfrm>
          <a:custGeom>
            <a:avLst/>
            <a:gdLst>
              <a:gd name="connsiteX0" fmla="*/ 0 w 2358190"/>
              <a:gd name="connsiteY0" fmla="*/ 1564105 h 1564105"/>
              <a:gd name="connsiteX1" fmla="*/ 2358190 w 2358190"/>
              <a:gd name="connsiteY1" fmla="*/ 1564105 h 1564105"/>
              <a:gd name="connsiteX2" fmla="*/ 2358190 w 2358190"/>
              <a:gd name="connsiteY2" fmla="*/ 0 h 156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8190" h="1564105">
                <a:moveTo>
                  <a:pt x="0" y="1564105"/>
                </a:moveTo>
                <a:lnTo>
                  <a:pt x="2358190" y="1564105"/>
                </a:lnTo>
                <a:lnTo>
                  <a:pt x="2358190" y="0"/>
                </a:lnTo>
              </a:path>
            </a:pathLst>
          </a:custGeom>
          <a:noFill/>
          <a:ln w="12700">
            <a:solidFill>
              <a:srgbClr val="0978AF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2113DB4-C76C-4D5C-B13A-AC6F59B9863B}"/>
              </a:ext>
            </a:extLst>
          </p:cNvPr>
          <p:cNvGrpSpPr/>
          <p:nvPr/>
        </p:nvGrpSpPr>
        <p:grpSpPr>
          <a:xfrm>
            <a:off x="5619819" y="1573577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65CB6CC2-81E4-4717-88A1-B3AF2FE0C11A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ABF92BE-9649-4730-B3FC-6133FF9281AA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3FA20DC-5BFB-4C9C-BD13-DD050C8804AC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05128D6-A199-4A30-BE7C-AE80E4A3D50C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B7DC3D23-2420-4209-901B-22D1C9FA5F2B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CE99D8EB-8FAC-48A5-AC42-AEE4A9954464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1B4CECE-9594-4D7B-B794-CC718AA5D289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38C8C871-C9E4-47A1-91D6-FB0ACE4E2D61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D1D48457-4210-4604-B676-88392299F4B0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FDBADDE-BBA5-4268-86BD-E7BBCFFDF9AF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F77A925-57D2-40E1-B950-6D0FFAFFB6D9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4A4D161-9691-45DE-AF78-6F8820073A69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B266369-9EBE-4B0F-BFCE-787B1F96574F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9DB0C63-BD4B-456A-870E-9CD5067A5BC6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5D4FC2E7-42F3-4951-93C9-7D76B9343E64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933028DE-B3A2-4C07-8741-CECE07100E6D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18AA9813-0978-4EE7-B080-3131C5812D91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DCB06643-44F5-4AEE-9425-50801B89E01A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AD673D3-7AF7-4CD2-8DC0-BD5FE8FCC30A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16918AA5-38A5-4C3E-B930-58145BE00518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FDB8ABF8-C1BE-4FB5-91DA-CE42C6979604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48CDFE6-F06A-4B54-B0A6-5D42EF3304BA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453D996-FDAE-4C7B-85FB-F960E963C2F2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42BD6CB-22DC-4C30-96C2-CBD2207DD222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4E7FE60-6975-4FB1-93A0-EA882EB6F9DB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C4F9033-5F62-4786-8B22-53C5BAA3285E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6A44309-84D6-43CE-A41F-27CCC4D92E74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DA121A1E-B867-4894-9594-1A8F84C3FD1B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DB9A512-3B9B-4718-B7F0-7BF049031D9E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B381C1E-726F-41A3-BF84-27187DC370FE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305D7F4F-F7D8-41BF-8C5B-555E36A2FB65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7687728-81DC-44F1-B7BE-1C04392DA966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399C26F9-BF5E-44E8-A40F-1C66CA667C9C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1D711DDA-1FBA-488E-B38C-C777B4A9E98B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059879D4-1158-45AD-A932-BD0EE12AA008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447E8F4-592F-4FCA-8D9D-DDF40865B23C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A2169271-91E5-4D40-AFF7-2ED04B82848E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31B143C7-F994-4816-B8AA-B2565E1D5FFD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1697F3DC-620D-42CE-9902-0E7C34626F4F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18802469-2573-4F3A-833B-19BA37FCF14B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5D9CECB7-8B9E-460F-B442-3903A4FD66BF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1F83E2D4-99CA-49CC-97B4-F59ED40FA6DD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140A7B9-15B0-40B3-85C0-FCCF3907362B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27D0AB59-854D-42B6-A256-00E0F504CE5B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CA85897-664F-40BE-B1B6-89FF3975DFB2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E9DF511-DF8E-41E1-9C31-F2891AD7806E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C03C114-D19B-4E34-BAAA-A89AC225CEC4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AEF9FBE-3F5E-4B71-B0BD-2A80F57BDAEB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F127828-E11C-4B9A-9A04-5A5AA5E1DBC6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ED917FF-A7FF-4F31-AC11-919C8F024481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4129AD18-5CA7-47CF-9C6D-929D133DBB8B}"/>
              </a:ext>
            </a:extLst>
          </p:cNvPr>
          <p:cNvSpPr/>
          <p:nvPr/>
        </p:nvSpPr>
        <p:spPr>
          <a:xfrm>
            <a:off x="6403534" y="1455812"/>
            <a:ext cx="207015" cy="299022"/>
          </a:xfrm>
          <a:custGeom>
            <a:avLst/>
            <a:gdLst>
              <a:gd name="connsiteX0" fmla="*/ 0 w 228600"/>
              <a:gd name="connsiteY0" fmla="*/ 0 h 330200"/>
              <a:gd name="connsiteX1" fmla="*/ 228600 w 228600"/>
              <a:gd name="connsiteY1" fmla="*/ 0 h 330200"/>
              <a:gd name="connsiteX2" fmla="*/ 228600 w 228600"/>
              <a:gd name="connsiteY2" fmla="*/ 330200 h 330200"/>
              <a:gd name="connsiteX3" fmla="*/ 169249 w 228600"/>
              <a:gd name="connsiteY3" fmla="*/ 330200 h 330200"/>
              <a:gd name="connsiteX4" fmla="*/ 114300 w 228600"/>
              <a:gd name="connsiteY4" fmla="*/ 206449 h 330200"/>
              <a:gd name="connsiteX5" fmla="*/ 59352 w 228600"/>
              <a:gd name="connsiteY5" fmla="*/ 330200 h 330200"/>
              <a:gd name="connsiteX6" fmla="*/ 0 w 228600"/>
              <a:gd name="connsiteY6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330200">
                <a:moveTo>
                  <a:pt x="0" y="0"/>
                </a:moveTo>
                <a:lnTo>
                  <a:pt x="228600" y="0"/>
                </a:lnTo>
                <a:lnTo>
                  <a:pt x="228600" y="330200"/>
                </a:lnTo>
                <a:lnTo>
                  <a:pt x="169249" y="330200"/>
                </a:lnTo>
                <a:lnTo>
                  <a:pt x="114300" y="206449"/>
                </a:lnTo>
                <a:lnTo>
                  <a:pt x="59352" y="330200"/>
                </a:lnTo>
                <a:lnTo>
                  <a:pt x="0" y="330200"/>
                </a:lnTo>
                <a:close/>
              </a:path>
            </a:pathLst>
          </a:custGeom>
          <a:solidFill>
            <a:srgbClr val="0978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CF1A2862-C000-4186-9CA0-60E879D58509}"/>
              </a:ext>
            </a:extLst>
          </p:cNvPr>
          <p:cNvGrpSpPr/>
          <p:nvPr/>
        </p:nvGrpSpPr>
        <p:grpSpPr>
          <a:xfrm>
            <a:off x="5619819" y="4160451"/>
            <a:ext cx="1261107" cy="580126"/>
            <a:chOff x="8473890" y="-455945"/>
            <a:chExt cx="618141" cy="284353"/>
          </a:xfrm>
          <a:gradFill>
            <a:gsLst>
              <a:gs pos="0">
                <a:srgbClr val="0978AF">
                  <a:alpha val="10000"/>
                </a:srgbClr>
              </a:gs>
              <a:gs pos="100000">
                <a:srgbClr val="0978AF">
                  <a:alpha val="0"/>
                </a:srgbClr>
              </a:gs>
            </a:gsLst>
            <a:lin ang="5400000" scaled="0"/>
          </a:gradFill>
        </p:grpSpPr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DFA7E42-2477-4E9D-928A-00DEA05435CC}"/>
                </a:ext>
              </a:extLst>
            </p:cNvPr>
            <p:cNvSpPr/>
            <p:nvPr/>
          </p:nvSpPr>
          <p:spPr>
            <a:xfrm>
              <a:off x="8600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3F812327-7CA0-4F0D-B47A-5C84E41996E1}"/>
                </a:ext>
              </a:extLst>
            </p:cNvPr>
            <p:cNvSpPr/>
            <p:nvPr/>
          </p:nvSpPr>
          <p:spPr>
            <a:xfrm>
              <a:off x="8664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95B0642-ED91-48A4-90A0-90D88F13CF78}"/>
                </a:ext>
              </a:extLst>
            </p:cNvPr>
            <p:cNvSpPr/>
            <p:nvPr/>
          </p:nvSpPr>
          <p:spPr>
            <a:xfrm>
              <a:off x="8791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0472A818-42BC-4F9E-83D8-43F4010BB113}"/>
                </a:ext>
              </a:extLst>
            </p:cNvPr>
            <p:cNvSpPr/>
            <p:nvPr/>
          </p:nvSpPr>
          <p:spPr>
            <a:xfrm>
              <a:off x="8854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E06CADEC-4D8E-4B67-8054-C473118F047C}"/>
                </a:ext>
              </a:extLst>
            </p:cNvPr>
            <p:cNvSpPr/>
            <p:nvPr/>
          </p:nvSpPr>
          <p:spPr>
            <a:xfrm>
              <a:off x="89816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4516C2CF-E0BB-4825-8012-25CEDB0D1242}"/>
                </a:ext>
              </a:extLst>
            </p:cNvPr>
            <p:cNvSpPr/>
            <p:nvPr/>
          </p:nvSpPr>
          <p:spPr>
            <a:xfrm>
              <a:off x="9045105" y="-455945"/>
              <a:ext cx="46926" cy="46926"/>
            </a:xfrm>
            <a:custGeom>
              <a:avLst/>
              <a:gdLst>
                <a:gd name="connsiteX0" fmla="*/ 23463 w 46926"/>
                <a:gd name="connsiteY0" fmla="*/ 0 h 46926"/>
                <a:gd name="connsiteX1" fmla="*/ 46926 w 46926"/>
                <a:gd name="connsiteY1" fmla="*/ 23463 h 46926"/>
                <a:gd name="connsiteX2" fmla="*/ 23463 w 46926"/>
                <a:gd name="connsiteY2" fmla="*/ 46926 h 46926"/>
                <a:gd name="connsiteX3" fmla="*/ 0 w 46926"/>
                <a:gd name="connsiteY3" fmla="*/ 23463 h 46926"/>
                <a:gd name="connsiteX4" fmla="*/ 23463 w 46926"/>
                <a:gd name="connsiteY4" fmla="*/ 0 h 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26" h="46926">
                  <a:moveTo>
                    <a:pt x="23463" y="0"/>
                  </a:moveTo>
                  <a:cubicBezTo>
                    <a:pt x="36415" y="0"/>
                    <a:pt x="46926" y="10511"/>
                    <a:pt x="46926" y="23463"/>
                  </a:cubicBezTo>
                  <a:cubicBezTo>
                    <a:pt x="46926" y="36415"/>
                    <a:pt x="36415" y="46926"/>
                    <a:pt x="23463" y="46926"/>
                  </a:cubicBezTo>
                  <a:cubicBezTo>
                    <a:pt x="10511" y="46926"/>
                    <a:pt x="0" y="36415"/>
                    <a:pt x="0" y="23463"/>
                  </a:cubicBezTo>
                  <a:cubicBezTo>
                    <a:pt x="0" y="10511"/>
                    <a:pt x="10511" y="0"/>
                    <a:pt x="2346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0D1B8076-8FDC-4067-8729-53D14A42E7E4}"/>
                </a:ext>
              </a:extLst>
            </p:cNvPr>
            <p:cNvSpPr/>
            <p:nvPr/>
          </p:nvSpPr>
          <p:spPr>
            <a:xfrm>
              <a:off x="8473890" y="-455659"/>
              <a:ext cx="46356" cy="46354"/>
            </a:xfrm>
            <a:custGeom>
              <a:avLst/>
              <a:gdLst>
                <a:gd name="connsiteX0" fmla="*/ 23178 w 46356"/>
                <a:gd name="connsiteY0" fmla="*/ 0 h 46354"/>
                <a:gd name="connsiteX1" fmla="*/ 46356 w 46356"/>
                <a:gd name="connsiteY1" fmla="*/ 23177 h 46354"/>
                <a:gd name="connsiteX2" fmla="*/ 23178 w 46356"/>
                <a:gd name="connsiteY2" fmla="*/ 46354 h 46354"/>
                <a:gd name="connsiteX3" fmla="*/ 0 w 46356"/>
                <a:gd name="connsiteY3" fmla="*/ 23177 h 46354"/>
                <a:gd name="connsiteX4" fmla="*/ 23178 w 46356"/>
                <a:gd name="connsiteY4" fmla="*/ 0 h 46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6" h="46354">
                  <a:moveTo>
                    <a:pt x="23178" y="0"/>
                  </a:moveTo>
                  <a:cubicBezTo>
                    <a:pt x="35972" y="0"/>
                    <a:pt x="46356" y="10383"/>
                    <a:pt x="46356" y="23177"/>
                  </a:cubicBezTo>
                  <a:cubicBezTo>
                    <a:pt x="46356" y="35971"/>
                    <a:pt x="35972" y="46354"/>
                    <a:pt x="23178" y="46354"/>
                  </a:cubicBezTo>
                  <a:cubicBezTo>
                    <a:pt x="10384" y="46354"/>
                    <a:pt x="0" y="35971"/>
                    <a:pt x="0" y="23177"/>
                  </a:cubicBezTo>
                  <a:cubicBezTo>
                    <a:pt x="0" y="10383"/>
                    <a:pt x="10384" y="0"/>
                    <a:pt x="23178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A9E89E6-F999-437E-95EA-FE7655FB2BFC}"/>
                </a:ext>
              </a:extLst>
            </p:cNvPr>
            <p:cNvSpPr/>
            <p:nvPr/>
          </p:nvSpPr>
          <p:spPr>
            <a:xfrm>
              <a:off x="8537676" y="-455374"/>
              <a:ext cx="45784" cy="45784"/>
            </a:xfrm>
            <a:custGeom>
              <a:avLst/>
              <a:gdLst>
                <a:gd name="connsiteX0" fmla="*/ 22892 w 45784"/>
                <a:gd name="connsiteY0" fmla="*/ 0 h 45784"/>
                <a:gd name="connsiteX1" fmla="*/ 45784 w 45784"/>
                <a:gd name="connsiteY1" fmla="*/ 22892 h 45784"/>
                <a:gd name="connsiteX2" fmla="*/ 22892 w 45784"/>
                <a:gd name="connsiteY2" fmla="*/ 45784 h 45784"/>
                <a:gd name="connsiteX3" fmla="*/ 0 w 45784"/>
                <a:gd name="connsiteY3" fmla="*/ 22892 h 45784"/>
                <a:gd name="connsiteX4" fmla="*/ 22892 w 45784"/>
                <a:gd name="connsiteY4" fmla="*/ 0 h 4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84" h="45784">
                  <a:moveTo>
                    <a:pt x="22892" y="0"/>
                  </a:moveTo>
                  <a:cubicBezTo>
                    <a:pt x="35528" y="0"/>
                    <a:pt x="45784" y="10256"/>
                    <a:pt x="45784" y="22892"/>
                  </a:cubicBezTo>
                  <a:cubicBezTo>
                    <a:pt x="45784" y="35528"/>
                    <a:pt x="35528" y="45784"/>
                    <a:pt x="22892" y="45784"/>
                  </a:cubicBezTo>
                  <a:cubicBezTo>
                    <a:pt x="10256" y="45784"/>
                    <a:pt x="0" y="35528"/>
                    <a:pt x="0" y="22892"/>
                  </a:cubicBezTo>
                  <a:cubicBezTo>
                    <a:pt x="0" y="10256"/>
                    <a:pt x="10256" y="0"/>
                    <a:pt x="2289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52B102B-23BD-41AA-B259-CA095092DA63}"/>
                </a:ext>
              </a:extLst>
            </p:cNvPr>
            <p:cNvSpPr/>
            <p:nvPr/>
          </p:nvSpPr>
          <p:spPr>
            <a:xfrm>
              <a:off x="87284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DAB7A354-2A5B-4B84-A48A-F342CA02C286}"/>
                </a:ext>
              </a:extLst>
            </p:cNvPr>
            <p:cNvSpPr/>
            <p:nvPr/>
          </p:nvSpPr>
          <p:spPr>
            <a:xfrm>
              <a:off x="8918962" y="-455088"/>
              <a:ext cx="45212" cy="45212"/>
            </a:xfrm>
            <a:custGeom>
              <a:avLst/>
              <a:gdLst>
                <a:gd name="connsiteX0" fmla="*/ 22606 w 45212"/>
                <a:gd name="connsiteY0" fmla="*/ 0 h 45212"/>
                <a:gd name="connsiteX1" fmla="*/ 45212 w 45212"/>
                <a:gd name="connsiteY1" fmla="*/ 22606 h 45212"/>
                <a:gd name="connsiteX2" fmla="*/ 22606 w 45212"/>
                <a:gd name="connsiteY2" fmla="*/ 45212 h 45212"/>
                <a:gd name="connsiteX3" fmla="*/ 0 w 45212"/>
                <a:gd name="connsiteY3" fmla="*/ 22606 h 45212"/>
                <a:gd name="connsiteX4" fmla="*/ 22606 w 45212"/>
                <a:gd name="connsiteY4" fmla="*/ 0 h 4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12" h="45212">
                  <a:moveTo>
                    <a:pt x="22606" y="0"/>
                  </a:moveTo>
                  <a:cubicBezTo>
                    <a:pt x="35085" y="0"/>
                    <a:pt x="45212" y="10127"/>
                    <a:pt x="45212" y="22606"/>
                  </a:cubicBezTo>
                  <a:cubicBezTo>
                    <a:pt x="45212" y="35085"/>
                    <a:pt x="35085" y="45212"/>
                    <a:pt x="22606" y="45212"/>
                  </a:cubicBezTo>
                  <a:cubicBezTo>
                    <a:pt x="10127" y="45212"/>
                    <a:pt x="0" y="35085"/>
                    <a:pt x="0" y="22606"/>
                  </a:cubicBezTo>
                  <a:cubicBezTo>
                    <a:pt x="0" y="10127"/>
                    <a:pt x="10127" y="0"/>
                    <a:pt x="2260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59D2667A-DF29-4407-A2E1-53F6542F4054}"/>
                </a:ext>
              </a:extLst>
            </p:cNvPr>
            <p:cNvSpPr/>
            <p:nvPr/>
          </p:nvSpPr>
          <p:spPr>
            <a:xfrm>
              <a:off x="8478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4408CE2-A696-450A-8864-05ACDC879822}"/>
                </a:ext>
              </a:extLst>
            </p:cNvPr>
            <p:cNvSpPr/>
            <p:nvPr/>
          </p:nvSpPr>
          <p:spPr>
            <a:xfrm>
              <a:off x="8542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8063861D-836A-44D7-847E-751504143AC3}"/>
                </a:ext>
              </a:extLst>
            </p:cNvPr>
            <p:cNvSpPr/>
            <p:nvPr/>
          </p:nvSpPr>
          <p:spPr>
            <a:xfrm>
              <a:off x="8605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3" y="0"/>
                    <a:pt x="36640" y="8208"/>
                    <a:pt x="36640" y="18320"/>
                  </a:cubicBezTo>
                  <a:cubicBezTo>
                    <a:pt x="36640" y="28433"/>
                    <a:pt x="28433" y="36640"/>
                    <a:pt x="18320" y="36640"/>
                  </a:cubicBezTo>
                  <a:cubicBezTo>
                    <a:pt x="8207" y="36640"/>
                    <a:pt x="0" y="28433"/>
                    <a:pt x="0" y="18320"/>
                  </a:cubicBezTo>
                  <a:cubicBezTo>
                    <a:pt x="0" y="8208"/>
                    <a:pt x="8207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A43DB38D-038B-4337-8D11-E87491175F3F}"/>
                </a:ext>
              </a:extLst>
            </p:cNvPr>
            <p:cNvSpPr/>
            <p:nvPr/>
          </p:nvSpPr>
          <p:spPr>
            <a:xfrm>
              <a:off x="8669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C410B222-7301-4CA3-A05B-1FDC6DA18B09}"/>
                </a:ext>
              </a:extLst>
            </p:cNvPr>
            <p:cNvSpPr/>
            <p:nvPr/>
          </p:nvSpPr>
          <p:spPr>
            <a:xfrm>
              <a:off x="8732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77445E3-D487-47C6-9DDE-81890C1FB55C}"/>
                </a:ext>
              </a:extLst>
            </p:cNvPr>
            <p:cNvSpPr/>
            <p:nvPr/>
          </p:nvSpPr>
          <p:spPr>
            <a:xfrm>
              <a:off x="8796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A9DAB00-23F3-400B-8ACE-1A1356F5E45F}"/>
                </a:ext>
              </a:extLst>
            </p:cNvPr>
            <p:cNvSpPr/>
            <p:nvPr/>
          </p:nvSpPr>
          <p:spPr>
            <a:xfrm>
              <a:off x="8859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E2786E1D-CE8C-4808-9243-E462BD8E34CA}"/>
                </a:ext>
              </a:extLst>
            </p:cNvPr>
            <p:cNvSpPr/>
            <p:nvPr/>
          </p:nvSpPr>
          <p:spPr>
            <a:xfrm>
              <a:off x="8923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6BE40C6D-2F18-4B1F-9BA0-CB4BB3F404B1}"/>
                </a:ext>
              </a:extLst>
            </p:cNvPr>
            <p:cNvSpPr/>
            <p:nvPr/>
          </p:nvSpPr>
          <p:spPr>
            <a:xfrm>
              <a:off x="89867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B098817E-3A63-47E8-A492-B5769D8F5283}"/>
                </a:ext>
              </a:extLst>
            </p:cNvPr>
            <p:cNvSpPr/>
            <p:nvPr/>
          </p:nvSpPr>
          <p:spPr>
            <a:xfrm>
              <a:off x="9050248" y="-387302"/>
              <a:ext cx="36640" cy="36640"/>
            </a:xfrm>
            <a:custGeom>
              <a:avLst/>
              <a:gdLst>
                <a:gd name="connsiteX0" fmla="*/ 18320 w 36640"/>
                <a:gd name="connsiteY0" fmla="*/ 0 h 36640"/>
                <a:gd name="connsiteX1" fmla="*/ 36640 w 36640"/>
                <a:gd name="connsiteY1" fmla="*/ 18320 h 36640"/>
                <a:gd name="connsiteX2" fmla="*/ 18320 w 36640"/>
                <a:gd name="connsiteY2" fmla="*/ 36640 h 36640"/>
                <a:gd name="connsiteX3" fmla="*/ 0 w 36640"/>
                <a:gd name="connsiteY3" fmla="*/ 18320 h 36640"/>
                <a:gd name="connsiteX4" fmla="*/ 18320 w 36640"/>
                <a:gd name="connsiteY4" fmla="*/ 0 h 3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40" h="36640">
                  <a:moveTo>
                    <a:pt x="18320" y="0"/>
                  </a:moveTo>
                  <a:cubicBezTo>
                    <a:pt x="28432" y="0"/>
                    <a:pt x="36640" y="8208"/>
                    <a:pt x="36640" y="18320"/>
                  </a:cubicBezTo>
                  <a:cubicBezTo>
                    <a:pt x="36640" y="28433"/>
                    <a:pt x="28432" y="36640"/>
                    <a:pt x="18320" y="36640"/>
                  </a:cubicBezTo>
                  <a:cubicBezTo>
                    <a:pt x="8208" y="36640"/>
                    <a:pt x="0" y="28433"/>
                    <a:pt x="0" y="18320"/>
                  </a:cubicBezTo>
                  <a:cubicBezTo>
                    <a:pt x="0" y="8208"/>
                    <a:pt x="8208" y="0"/>
                    <a:pt x="1832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A012BFBB-3FA8-454D-A5A0-5A7ECFF71186}"/>
                </a:ext>
              </a:extLst>
            </p:cNvPr>
            <p:cNvSpPr/>
            <p:nvPr/>
          </p:nvSpPr>
          <p:spPr>
            <a:xfrm>
              <a:off x="8484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98FEDFA4-7EB8-4E80-BAD3-94F0B7E53641}"/>
                </a:ext>
              </a:extLst>
            </p:cNvPr>
            <p:cNvSpPr/>
            <p:nvPr/>
          </p:nvSpPr>
          <p:spPr>
            <a:xfrm>
              <a:off x="8547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B0A6FCC7-8EAF-4036-81D2-F3D2861B3BF3}"/>
                </a:ext>
              </a:extLst>
            </p:cNvPr>
            <p:cNvSpPr/>
            <p:nvPr/>
          </p:nvSpPr>
          <p:spPr>
            <a:xfrm>
              <a:off x="8611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E5E92237-B793-4E66-981A-D9F5A4009C70}"/>
                </a:ext>
              </a:extLst>
            </p:cNvPr>
            <p:cNvSpPr/>
            <p:nvPr/>
          </p:nvSpPr>
          <p:spPr>
            <a:xfrm>
              <a:off x="8674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2273E703-F69F-4275-8A45-B22066AAEBF6}"/>
                </a:ext>
              </a:extLst>
            </p:cNvPr>
            <p:cNvSpPr/>
            <p:nvPr/>
          </p:nvSpPr>
          <p:spPr>
            <a:xfrm>
              <a:off x="8738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5CC3BA8-6B30-4CCC-8A31-96E489B3CAE9}"/>
                </a:ext>
              </a:extLst>
            </p:cNvPr>
            <p:cNvSpPr/>
            <p:nvPr/>
          </p:nvSpPr>
          <p:spPr>
            <a:xfrm>
              <a:off x="8801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970ED3C7-23F2-4EE7-9CD8-D2E992172180}"/>
                </a:ext>
              </a:extLst>
            </p:cNvPr>
            <p:cNvSpPr/>
            <p:nvPr/>
          </p:nvSpPr>
          <p:spPr>
            <a:xfrm>
              <a:off x="8865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B1B9DD88-89FF-4051-AC22-18A933BFF648}"/>
                </a:ext>
              </a:extLst>
            </p:cNvPr>
            <p:cNvSpPr/>
            <p:nvPr/>
          </p:nvSpPr>
          <p:spPr>
            <a:xfrm>
              <a:off x="8928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C70D5B9-BABE-4734-A985-6587BAEA7C18}"/>
                </a:ext>
              </a:extLst>
            </p:cNvPr>
            <p:cNvSpPr/>
            <p:nvPr/>
          </p:nvSpPr>
          <p:spPr>
            <a:xfrm>
              <a:off x="89921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562584B9-5CC1-4484-9378-903F480632C0}"/>
                </a:ext>
              </a:extLst>
            </p:cNvPr>
            <p:cNvSpPr/>
            <p:nvPr/>
          </p:nvSpPr>
          <p:spPr>
            <a:xfrm>
              <a:off x="9055678" y="-318372"/>
              <a:ext cx="25780" cy="25780"/>
            </a:xfrm>
            <a:custGeom>
              <a:avLst/>
              <a:gdLst>
                <a:gd name="connsiteX0" fmla="*/ 12890 w 25780"/>
                <a:gd name="connsiteY0" fmla="*/ 0 h 25780"/>
                <a:gd name="connsiteX1" fmla="*/ 25780 w 25780"/>
                <a:gd name="connsiteY1" fmla="*/ 12890 h 25780"/>
                <a:gd name="connsiteX2" fmla="*/ 12890 w 25780"/>
                <a:gd name="connsiteY2" fmla="*/ 25780 h 25780"/>
                <a:gd name="connsiteX3" fmla="*/ 0 w 25780"/>
                <a:gd name="connsiteY3" fmla="*/ 12890 h 25780"/>
                <a:gd name="connsiteX4" fmla="*/ 12890 w 25780"/>
                <a:gd name="connsiteY4" fmla="*/ 0 h 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80" h="25780">
                  <a:moveTo>
                    <a:pt x="12890" y="0"/>
                  </a:moveTo>
                  <a:cubicBezTo>
                    <a:pt x="20006" y="0"/>
                    <a:pt x="25780" y="5774"/>
                    <a:pt x="25780" y="12890"/>
                  </a:cubicBezTo>
                  <a:cubicBezTo>
                    <a:pt x="25780" y="20006"/>
                    <a:pt x="20006" y="25780"/>
                    <a:pt x="12890" y="25780"/>
                  </a:cubicBezTo>
                  <a:cubicBezTo>
                    <a:pt x="5774" y="25780"/>
                    <a:pt x="0" y="20006"/>
                    <a:pt x="0" y="12890"/>
                  </a:cubicBezTo>
                  <a:cubicBezTo>
                    <a:pt x="0" y="5774"/>
                    <a:pt x="5774" y="0"/>
                    <a:pt x="12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8FFECE4-8FF0-421A-A6ED-985EC5F5BEA1}"/>
                </a:ext>
              </a:extLst>
            </p:cNvPr>
            <p:cNvSpPr/>
            <p:nvPr/>
          </p:nvSpPr>
          <p:spPr>
            <a:xfrm>
              <a:off x="8677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0491467-0C8B-45C0-9D30-BDA87FC1EEE5}"/>
                </a:ext>
              </a:extLst>
            </p:cNvPr>
            <p:cNvSpPr/>
            <p:nvPr/>
          </p:nvSpPr>
          <p:spPr>
            <a:xfrm>
              <a:off x="9058535" y="-252015"/>
              <a:ext cx="20066" cy="20066"/>
            </a:xfrm>
            <a:custGeom>
              <a:avLst/>
              <a:gdLst>
                <a:gd name="connsiteX0" fmla="*/ 10033 w 20066"/>
                <a:gd name="connsiteY0" fmla="*/ 0 h 20066"/>
                <a:gd name="connsiteX1" fmla="*/ 20066 w 20066"/>
                <a:gd name="connsiteY1" fmla="*/ 10033 h 20066"/>
                <a:gd name="connsiteX2" fmla="*/ 10033 w 20066"/>
                <a:gd name="connsiteY2" fmla="*/ 20066 h 20066"/>
                <a:gd name="connsiteX3" fmla="*/ 0 w 20066"/>
                <a:gd name="connsiteY3" fmla="*/ 10033 h 20066"/>
                <a:gd name="connsiteX4" fmla="*/ 10033 w 20066"/>
                <a:gd name="connsiteY4" fmla="*/ 0 h 2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66" h="20066">
                  <a:moveTo>
                    <a:pt x="10033" y="0"/>
                  </a:moveTo>
                  <a:cubicBezTo>
                    <a:pt x="15571" y="0"/>
                    <a:pt x="20066" y="4495"/>
                    <a:pt x="20066" y="10033"/>
                  </a:cubicBezTo>
                  <a:cubicBezTo>
                    <a:pt x="20066" y="15571"/>
                    <a:pt x="15571" y="20066"/>
                    <a:pt x="10033" y="20066"/>
                  </a:cubicBezTo>
                  <a:cubicBezTo>
                    <a:pt x="4495" y="20066"/>
                    <a:pt x="0" y="15571"/>
                    <a:pt x="0" y="10033"/>
                  </a:cubicBezTo>
                  <a:cubicBezTo>
                    <a:pt x="0" y="4495"/>
                    <a:pt x="4495" y="0"/>
                    <a:pt x="10033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6CF269A-3010-400A-A91D-F6716E760DA1}"/>
                </a:ext>
              </a:extLst>
            </p:cNvPr>
            <p:cNvSpPr/>
            <p:nvPr/>
          </p:nvSpPr>
          <p:spPr>
            <a:xfrm>
              <a:off x="8487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28264628-D0E7-4FF0-A28F-BCED20CF0627}"/>
                </a:ext>
              </a:extLst>
            </p:cNvPr>
            <p:cNvSpPr/>
            <p:nvPr/>
          </p:nvSpPr>
          <p:spPr>
            <a:xfrm>
              <a:off x="8868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005B5742-CFD3-4662-8B47-503EA477D5F9}"/>
                </a:ext>
              </a:extLst>
            </p:cNvPr>
            <p:cNvSpPr/>
            <p:nvPr/>
          </p:nvSpPr>
          <p:spPr>
            <a:xfrm>
              <a:off x="8995321" y="-251729"/>
              <a:ext cx="19494" cy="19494"/>
            </a:xfrm>
            <a:custGeom>
              <a:avLst/>
              <a:gdLst>
                <a:gd name="connsiteX0" fmla="*/ 9747 w 19494"/>
                <a:gd name="connsiteY0" fmla="*/ 0 h 19494"/>
                <a:gd name="connsiteX1" fmla="*/ 19494 w 19494"/>
                <a:gd name="connsiteY1" fmla="*/ 9747 h 19494"/>
                <a:gd name="connsiteX2" fmla="*/ 9747 w 19494"/>
                <a:gd name="connsiteY2" fmla="*/ 19494 h 19494"/>
                <a:gd name="connsiteX3" fmla="*/ 0 w 19494"/>
                <a:gd name="connsiteY3" fmla="*/ 9747 h 19494"/>
                <a:gd name="connsiteX4" fmla="*/ 9747 w 19494"/>
                <a:gd name="connsiteY4" fmla="*/ 0 h 1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" h="19494">
                  <a:moveTo>
                    <a:pt x="9747" y="0"/>
                  </a:moveTo>
                  <a:cubicBezTo>
                    <a:pt x="15127" y="0"/>
                    <a:pt x="19494" y="4367"/>
                    <a:pt x="19494" y="9747"/>
                  </a:cubicBezTo>
                  <a:cubicBezTo>
                    <a:pt x="19494" y="15127"/>
                    <a:pt x="15127" y="19494"/>
                    <a:pt x="9747" y="19494"/>
                  </a:cubicBezTo>
                  <a:cubicBezTo>
                    <a:pt x="4367" y="19494"/>
                    <a:pt x="0" y="15127"/>
                    <a:pt x="0" y="9747"/>
                  </a:cubicBezTo>
                  <a:cubicBezTo>
                    <a:pt x="0" y="4367"/>
                    <a:pt x="4367" y="0"/>
                    <a:pt x="9747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4B392295-EF97-4764-940D-68EB48E84E73}"/>
                </a:ext>
              </a:extLst>
            </p:cNvPr>
            <p:cNvSpPr/>
            <p:nvPr/>
          </p:nvSpPr>
          <p:spPr>
            <a:xfrm>
              <a:off x="85511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B4F4BF43-7019-493C-A3DE-B35C9D504E1E}"/>
                </a:ext>
              </a:extLst>
            </p:cNvPr>
            <p:cNvSpPr/>
            <p:nvPr/>
          </p:nvSpPr>
          <p:spPr>
            <a:xfrm>
              <a:off x="8614607" y="-251444"/>
              <a:ext cx="18922" cy="18924"/>
            </a:xfrm>
            <a:custGeom>
              <a:avLst/>
              <a:gdLst>
                <a:gd name="connsiteX0" fmla="*/ 9461 w 18922"/>
                <a:gd name="connsiteY0" fmla="*/ 0 h 18924"/>
                <a:gd name="connsiteX1" fmla="*/ 18922 w 18922"/>
                <a:gd name="connsiteY1" fmla="*/ 9462 h 18924"/>
                <a:gd name="connsiteX2" fmla="*/ 9461 w 18922"/>
                <a:gd name="connsiteY2" fmla="*/ 18924 h 18924"/>
                <a:gd name="connsiteX3" fmla="*/ 0 w 18922"/>
                <a:gd name="connsiteY3" fmla="*/ 9462 h 18924"/>
                <a:gd name="connsiteX4" fmla="*/ 9461 w 18922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2" h="18924">
                  <a:moveTo>
                    <a:pt x="9461" y="0"/>
                  </a:moveTo>
                  <a:cubicBezTo>
                    <a:pt x="14684" y="0"/>
                    <a:pt x="18922" y="4239"/>
                    <a:pt x="18922" y="9462"/>
                  </a:cubicBezTo>
                  <a:cubicBezTo>
                    <a:pt x="18922" y="14685"/>
                    <a:pt x="14684" y="18924"/>
                    <a:pt x="9461" y="18924"/>
                  </a:cubicBezTo>
                  <a:cubicBezTo>
                    <a:pt x="4238" y="18924"/>
                    <a:pt x="0" y="14685"/>
                    <a:pt x="0" y="9462"/>
                  </a:cubicBezTo>
                  <a:cubicBezTo>
                    <a:pt x="0" y="4239"/>
                    <a:pt x="4238" y="0"/>
                    <a:pt x="9461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7B8A277-5490-490C-9DBA-82324F4825A8}"/>
                </a:ext>
              </a:extLst>
            </p:cNvPr>
            <p:cNvSpPr/>
            <p:nvPr/>
          </p:nvSpPr>
          <p:spPr>
            <a:xfrm>
              <a:off x="87416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312B7FF6-30F3-4C6C-8208-9ABDEFD31C53}"/>
                </a:ext>
              </a:extLst>
            </p:cNvPr>
            <p:cNvSpPr/>
            <p:nvPr/>
          </p:nvSpPr>
          <p:spPr>
            <a:xfrm>
              <a:off x="8805106" y="-251444"/>
              <a:ext cx="18924" cy="18924"/>
            </a:xfrm>
            <a:custGeom>
              <a:avLst/>
              <a:gdLst>
                <a:gd name="connsiteX0" fmla="*/ 9462 w 18924"/>
                <a:gd name="connsiteY0" fmla="*/ 0 h 18924"/>
                <a:gd name="connsiteX1" fmla="*/ 18924 w 18924"/>
                <a:gd name="connsiteY1" fmla="*/ 9462 h 18924"/>
                <a:gd name="connsiteX2" fmla="*/ 9462 w 18924"/>
                <a:gd name="connsiteY2" fmla="*/ 18924 h 18924"/>
                <a:gd name="connsiteX3" fmla="*/ 0 w 18924"/>
                <a:gd name="connsiteY3" fmla="*/ 9462 h 18924"/>
                <a:gd name="connsiteX4" fmla="*/ 9462 w 18924"/>
                <a:gd name="connsiteY4" fmla="*/ 0 h 18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24" h="18924">
                  <a:moveTo>
                    <a:pt x="9462" y="0"/>
                  </a:moveTo>
                  <a:cubicBezTo>
                    <a:pt x="14685" y="0"/>
                    <a:pt x="18924" y="4239"/>
                    <a:pt x="18924" y="9462"/>
                  </a:cubicBezTo>
                  <a:cubicBezTo>
                    <a:pt x="18924" y="14685"/>
                    <a:pt x="14685" y="18924"/>
                    <a:pt x="9462" y="18924"/>
                  </a:cubicBezTo>
                  <a:cubicBezTo>
                    <a:pt x="4239" y="18924"/>
                    <a:pt x="0" y="14685"/>
                    <a:pt x="0" y="9462"/>
                  </a:cubicBezTo>
                  <a:cubicBezTo>
                    <a:pt x="0" y="4239"/>
                    <a:pt x="4239" y="0"/>
                    <a:pt x="946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3230382B-21D9-4A9D-97BC-E9E943442CA8}"/>
                </a:ext>
              </a:extLst>
            </p:cNvPr>
            <p:cNvSpPr/>
            <p:nvPr/>
          </p:nvSpPr>
          <p:spPr>
            <a:xfrm>
              <a:off x="8932392" y="-251158"/>
              <a:ext cx="18352" cy="18352"/>
            </a:xfrm>
            <a:custGeom>
              <a:avLst/>
              <a:gdLst>
                <a:gd name="connsiteX0" fmla="*/ 9176 w 18352"/>
                <a:gd name="connsiteY0" fmla="*/ 0 h 18352"/>
                <a:gd name="connsiteX1" fmla="*/ 18352 w 18352"/>
                <a:gd name="connsiteY1" fmla="*/ 9176 h 18352"/>
                <a:gd name="connsiteX2" fmla="*/ 9176 w 18352"/>
                <a:gd name="connsiteY2" fmla="*/ 18352 h 18352"/>
                <a:gd name="connsiteX3" fmla="*/ 0 w 18352"/>
                <a:gd name="connsiteY3" fmla="*/ 9176 h 18352"/>
                <a:gd name="connsiteX4" fmla="*/ 9176 w 18352"/>
                <a:gd name="connsiteY4" fmla="*/ 0 h 18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2" h="18352">
                  <a:moveTo>
                    <a:pt x="9176" y="0"/>
                  </a:moveTo>
                  <a:cubicBezTo>
                    <a:pt x="14241" y="0"/>
                    <a:pt x="18352" y="4111"/>
                    <a:pt x="18352" y="9176"/>
                  </a:cubicBezTo>
                  <a:cubicBezTo>
                    <a:pt x="18352" y="14241"/>
                    <a:pt x="14241" y="18352"/>
                    <a:pt x="9176" y="18352"/>
                  </a:cubicBezTo>
                  <a:cubicBezTo>
                    <a:pt x="4111" y="18352"/>
                    <a:pt x="0" y="14241"/>
                    <a:pt x="0" y="9176"/>
                  </a:cubicBezTo>
                  <a:cubicBezTo>
                    <a:pt x="0" y="4111"/>
                    <a:pt x="4111" y="0"/>
                    <a:pt x="9176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3CE66D7C-8278-4736-948A-595235AF2DB1}"/>
                </a:ext>
              </a:extLst>
            </p:cNvPr>
            <p:cNvSpPr/>
            <p:nvPr/>
          </p:nvSpPr>
          <p:spPr>
            <a:xfrm>
              <a:off x="8490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8C0E001-6B59-4522-AE13-BDAD1D704005}"/>
                </a:ext>
              </a:extLst>
            </p:cNvPr>
            <p:cNvSpPr/>
            <p:nvPr/>
          </p:nvSpPr>
          <p:spPr>
            <a:xfrm>
              <a:off x="8553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503D3871-7198-452E-8096-497F155170C4}"/>
                </a:ext>
              </a:extLst>
            </p:cNvPr>
            <p:cNvSpPr/>
            <p:nvPr/>
          </p:nvSpPr>
          <p:spPr>
            <a:xfrm>
              <a:off x="8617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1E0F9CA2-AB78-42ED-89DB-F82B27F06DEB}"/>
                </a:ext>
              </a:extLst>
            </p:cNvPr>
            <p:cNvSpPr/>
            <p:nvPr/>
          </p:nvSpPr>
          <p:spPr>
            <a:xfrm>
              <a:off x="8680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DED3BB99-0678-4CE5-BD76-6AD296B912D7}"/>
                </a:ext>
              </a:extLst>
            </p:cNvPr>
            <p:cNvSpPr/>
            <p:nvPr/>
          </p:nvSpPr>
          <p:spPr>
            <a:xfrm>
              <a:off x="8744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72A685CE-7264-4F0B-A3A5-980A4FFEF358}"/>
                </a:ext>
              </a:extLst>
            </p:cNvPr>
            <p:cNvSpPr/>
            <p:nvPr/>
          </p:nvSpPr>
          <p:spPr>
            <a:xfrm>
              <a:off x="8807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E028B01E-88C1-4982-93DE-1DA6F1E7F683}"/>
                </a:ext>
              </a:extLst>
            </p:cNvPr>
            <p:cNvSpPr/>
            <p:nvPr/>
          </p:nvSpPr>
          <p:spPr>
            <a:xfrm>
              <a:off x="8871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C8494F8E-2682-4292-A20B-795A6B707E14}"/>
                </a:ext>
              </a:extLst>
            </p:cNvPr>
            <p:cNvSpPr/>
            <p:nvPr/>
          </p:nvSpPr>
          <p:spPr>
            <a:xfrm>
              <a:off x="8934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976FA278-839E-42A0-900E-DB3BD2AB4B2A}"/>
                </a:ext>
              </a:extLst>
            </p:cNvPr>
            <p:cNvSpPr/>
            <p:nvPr/>
          </p:nvSpPr>
          <p:spPr>
            <a:xfrm>
              <a:off x="89981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D7D3E3AB-0A6E-4BEB-A5FD-69CC3D4AC67A}"/>
                </a:ext>
              </a:extLst>
            </p:cNvPr>
            <p:cNvSpPr/>
            <p:nvPr/>
          </p:nvSpPr>
          <p:spPr>
            <a:xfrm>
              <a:off x="9061678" y="-185372"/>
              <a:ext cx="13780" cy="13780"/>
            </a:xfrm>
            <a:custGeom>
              <a:avLst/>
              <a:gdLst>
                <a:gd name="connsiteX0" fmla="*/ 6890 w 13780"/>
                <a:gd name="connsiteY0" fmla="*/ 0 h 13780"/>
                <a:gd name="connsiteX1" fmla="*/ 13780 w 13780"/>
                <a:gd name="connsiteY1" fmla="*/ 6890 h 13780"/>
                <a:gd name="connsiteX2" fmla="*/ 6890 w 13780"/>
                <a:gd name="connsiteY2" fmla="*/ 13780 h 13780"/>
                <a:gd name="connsiteX3" fmla="*/ 0 w 13780"/>
                <a:gd name="connsiteY3" fmla="*/ 6890 h 13780"/>
                <a:gd name="connsiteX4" fmla="*/ 6890 w 13780"/>
                <a:gd name="connsiteY4" fmla="*/ 0 h 1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80" h="13780">
                  <a:moveTo>
                    <a:pt x="6890" y="0"/>
                  </a:moveTo>
                  <a:cubicBezTo>
                    <a:pt x="10693" y="0"/>
                    <a:pt x="13780" y="3087"/>
                    <a:pt x="13780" y="6890"/>
                  </a:cubicBezTo>
                  <a:cubicBezTo>
                    <a:pt x="13780" y="10693"/>
                    <a:pt x="10693" y="13780"/>
                    <a:pt x="6890" y="13780"/>
                  </a:cubicBezTo>
                  <a:cubicBezTo>
                    <a:pt x="3087" y="13780"/>
                    <a:pt x="0" y="10693"/>
                    <a:pt x="0" y="6890"/>
                  </a:cubicBezTo>
                  <a:cubicBezTo>
                    <a:pt x="0" y="3087"/>
                    <a:pt x="3087" y="0"/>
                    <a:pt x="6890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2271AA5-7755-4936-9C2F-96A13B733198}"/>
              </a:ext>
            </a:extLst>
          </p:cNvPr>
          <p:cNvSpPr/>
          <p:nvPr/>
        </p:nvSpPr>
        <p:spPr>
          <a:xfrm>
            <a:off x="6403534" y="4058335"/>
            <a:ext cx="207015" cy="299022"/>
          </a:xfrm>
          <a:custGeom>
            <a:avLst/>
            <a:gdLst>
              <a:gd name="connsiteX0" fmla="*/ 0 w 228600"/>
              <a:gd name="connsiteY0" fmla="*/ 0 h 330200"/>
              <a:gd name="connsiteX1" fmla="*/ 228600 w 228600"/>
              <a:gd name="connsiteY1" fmla="*/ 0 h 330200"/>
              <a:gd name="connsiteX2" fmla="*/ 228600 w 228600"/>
              <a:gd name="connsiteY2" fmla="*/ 330200 h 330200"/>
              <a:gd name="connsiteX3" fmla="*/ 169249 w 228600"/>
              <a:gd name="connsiteY3" fmla="*/ 330200 h 330200"/>
              <a:gd name="connsiteX4" fmla="*/ 114300 w 228600"/>
              <a:gd name="connsiteY4" fmla="*/ 206449 h 330200"/>
              <a:gd name="connsiteX5" fmla="*/ 59352 w 228600"/>
              <a:gd name="connsiteY5" fmla="*/ 330200 h 330200"/>
              <a:gd name="connsiteX6" fmla="*/ 0 w 228600"/>
              <a:gd name="connsiteY6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330200">
                <a:moveTo>
                  <a:pt x="0" y="0"/>
                </a:moveTo>
                <a:lnTo>
                  <a:pt x="228600" y="0"/>
                </a:lnTo>
                <a:lnTo>
                  <a:pt x="228600" y="330200"/>
                </a:lnTo>
                <a:lnTo>
                  <a:pt x="169249" y="330200"/>
                </a:lnTo>
                <a:lnTo>
                  <a:pt x="114300" y="206449"/>
                </a:lnTo>
                <a:lnTo>
                  <a:pt x="59352" y="330200"/>
                </a:lnTo>
                <a:lnTo>
                  <a:pt x="0" y="330200"/>
                </a:lnTo>
                <a:close/>
              </a:path>
            </a:pathLst>
          </a:custGeom>
          <a:solidFill>
            <a:srgbClr val="0978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EDAD0B-F83D-488B-BDA4-F69E8B4E7A76}"/>
              </a:ext>
            </a:extLst>
          </p:cNvPr>
          <p:cNvSpPr/>
          <p:nvPr/>
        </p:nvSpPr>
        <p:spPr>
          <a:xfrm rot="20769174">
            <a:off x="7225513" y="1510885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978AF"/>
                </a:solidFill>
                <a:latin typeface="+mj-ea"/>
                <a:ea typeface="+mj-ea"/>
                <a:cs typeface="OPPOSans B" panose="00020600040101010101" pitchFamily="18" charset="-122"/>
              </a:rPr>
              <a:t>国内研究的瓶颈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5650BC-977B-4F06-BE61-6659BC78C253}"/>
              </a:ext>
            </a:extLst>
          </p:cNvPr>
          <p:cNvSpPr/>
          <p:nvPr/>
        </p:nvSpPr>
        <p:spPr>
          <a:xfrm rot="20769174">
            <a:off x="7410292" y="2174641"/>
            <a:ext cx="1727912" cy="37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数据收集和汇总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9FE920-D3F3-463A-9D10-C732D48A615B}"/>
              </a:ext>
            </a:extLst>
          </p:cNvPr>
          <p:cNvSpPr/>
          <p:nvPr/>
        </p:nvSpPr>
        <p:spPr>
          <a:xfrm rot="20769174">
            <a:off x="7538999" y="2621438"/>
            <a:ext cx="2826162" cy="37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研究机构和人才资源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3CB306F-9D08-4A78-AE9A-D8C309559E6D}"/>
              </a:ext>
            </a:extLst>
          </p:cNvPr>
          <p:cNvSpPr/>
          <p:nvPr/>
        </p:nvSpPr>
        <p:spPr>
          <a:xfrm rot="20769174">
            <a:off x="7691285" y="3199658"/>
            <a:ext cx="2826162" cy="37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研究内容和深度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C45A175-4A43-4410-9D3A-EC9CB24D8DE4}"/>
              </a:ext>
            </a:extLst>
          </p:cNvPr>
          <p:cNvSpPr/>
          <p:nvPr/>
        </p:nvSpPr>
        <p:spPr>
          <a:xfrm rot="20769174">
            <a:off x="7843570" y="3755019"/>
            <a:ext cx="2826162" cy="373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资金投入和政策支持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16E9941-38BD-42EE-BF8A-117F022A9D65}"/>
              </a:ext>
            </a:extLst>
          </p:cNvPr>
          <p:cNvGrpSpPr/>
          <p:nvPr/>
        </p:nvGrpSpPr>
        <p:grpSpPr>
          <a:xfrm>
            <a:off x="7465876" y="2207221"/>
            <a:ext cx="150019" cy="163637"/>
            <a:chOff x="7423966" y="2176741"/>
            <a:chExt cx="150019" cy="16363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F2D4206-7AC3-496C-B5AE-26C8E432165D}"/>
                </a:ext>
              </a:extLst>
            </p:cNvPr>
            <p:cNvSpPr/>
            <p:nvPr/>
          </p:nvSpPr>
          <p:spPr>
            <a:xfrm rot="20665160">
              <a:off x="7429699" y="2193914"/>
              <a:ext cx="136861" cy="136861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" name="PA-文本框 39">
              <a:extLst>
                <a:ext uri="{FF2B5EF4-FFF2-40B4-BE49-F238E27FC236}">
                  <a16:creationId xmlns:a16="http://schemas.microsoft.com/office/drawing/2014/main" id="{9CF45964-289E-4890-82E4-B33F39DE5B5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 rot="20582295">
              <a:off x="7423966" y="2176741"/>
              <a:ext cx="150019" cy="163637"/>
            </a:xfrm>
            <a:custGeom>
              <a:avLst/>
              <a:gdLst/>
              <a:ahLst/>
              <a:cxnLst/>
              <a:rect l="l" t="t" r="r" b="b"/>
              <a:pathLst>
                <a:path w="150019" h="163637">
                  <a:moveTo>
                    <a:pt x="145554" y="0"/>
                  </a:moveTo>
                  <a:lnTo>
                    <a:pt x="88070" y="77131"/>
                  </a:lnTo>
                  <a:lnTo>
                    <a:pt x="150019" y="163637"/>
                  </a:lnTo>
                  <a:lnTo>
                    <a:pt x="123230" y="163637"/>
                  </a:lnTo>
                  <a:lnTo>
                    <a:pt x="82042" y="105259"/>
                  </a:lnTo>
                  <a:cubicBezTo>
                    <a:pt x="79735" y="101911"/>
                    <a:pt x="77354" y="98264"/>
                    <a:pt x="74898" y="94320"/>
                  </a:cubicBezTo>
                  <a:cubicBezTo>
                    <a:pt x="71252" y="100274"/>
                    <a:pt x="68647" y="104366"/>
                    <a:pt x="67084" y="106599"/>
                  </a:cubicBezTo>
                  <a:lnTo>
                    <a:pt x="26008" y="163637"/>
                  </a:lnTo>
                  <a:lnTo>
                    <a:pt x="0" y="163637"/>
                  </a:lnTo>
                  <a:lnTo>
                    <a:pt x="63289" y="78359"/>
                  </a:lnTo>
                  <a:lnTo>
                    <a:pt x="7479" y="0"/>
                  </a:lnTo>
                  <a:lnTo>
                    <a:pt x="33263" y="0"/>
                  </a:lnTo>
                  <a:lnTo>
                    <a:pt x="62955" y="41970"/>
                  </a:lnTo>
                  <a:cubicBezTo>
                    <a:pt x="69131" y="50677"/>
                    <a:pt x="73521" y="57374"/>
                    <a:pt x="76126" y="62062"/>
                  </a:cubicBezTo>
                  <a:cubicBezTo>
                    <a:pt x="79772" y="56109"/>
                    <a:pt x="84088" y="49895"/>
                    <a:pt x="89074" y="43421"/>
                  </a:cubicBezTo>
                  <a:lnTo>
                    <a:pt x="122002" y="0"/>
                  </a:lnTo>
                  <a:close/>
                </a:path>
              </a:pathLst>
            </a:custGeom>
            <a:solidFill>
              <a:srgbClr val="0978A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0978AF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3922B42-0190-498D-B4AD-F78EE74E16C7}"/>
              </a:ext>
            </a:extLst>
          </p:cNvPr>
          <p:cNvGrpSpPr/>
          <p:nvPr/>
        </p:nvGrpSpPr>
        <p:grpSpPr>
          <a:xfrm>
            <a:off x="7615052" y="2797635"/>
            <a:ext cx="150019" cy="163637"/>
            <a:chOff x="7423966" y="2176741"/>
            <a:chExt cx="150019" cy="16363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4DA6017-C344-485A-BC0C-FE36D243BB2D}"/>
                </a:ext>
              </a:extLst>
            </p:cNvPr>
            <p:cNvSpPr/>
            <p:nvPr/>
          </p:nvSpPr>
          <p:spPr>
            <a:xfrm rot="20665160">
              <a:off x="7429699" y="2193914"/>
              <a:ext cx="136861" cy="136861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PA-文本框 39">
              <a:extLst>
                <a:ext uri="{FF2B5EF4-FFF2-40B4-BE49-F238E27FC236}">
                  <a16:creationId xmlns:a16="http://schemas.microsoft.com/office/drawing/2014/main" id="{3D6D3ED2-9F27-4026-9590-2F9CBD4D5D7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 rot="20582295">
              <a:off x="7423966" y="2176741"/>
              <a:ext cx="150019" cy="163637"/>
            </a:xfrm>
            <a:custGeom>
              <a:avLst/>
              <a:gdLst/>
              <a:ahLst/>
              <a:cxnLst/>
              <a:rect l="l" t="t" r="r" b="b"/>
              <a:pathLst>
                <a:path w="150019" h="163637">
                  <a:moveTo>
                    <a:pt x="145554" y="0"/>
                  </a:moveTo>
                  <a:lnTo>
                    <a:pt x="88070" y="77131"/>
                  </a:lnTo>
                  <a:lnTo>
                    <a:pt x="150019" y="163637"/>
                  </a:lnTo>
                  <a:lnTo>
                    <a:pt x="123230" y="163637"/>
                  </a:lnTo>
                  <a:lnTo>
                    <a:pt x="82042" y="105259"/>
                  </a:lnTo>
                  <a:cubicBezTo>
                    <a:pt x="79735" y="101911"/>
                    <a:pt x="77354" y="98264"/>
                    <a:pt x="74898" y="94320"/>
                  </a:cubicBezTo>
                  <a:cubicBezTo>
                    <a:pt x="71252" y="100274"/>
                    <a:pt x="68647" y="104366"/>
                    <a:pt x="67084" y="106599"/>
                  </a:cubicBezTo>
                  <a:lnTo>
                    <a:pt x="26008" y="163637"/>
                  </a:lnTo>
                  <a:lnTo>
                    <a:pt x="0" y="163637"/>
                  </a:lnTo>
                  <a:lnTo>
                    <a:pt x="63289" y="78359"/>
                  </a:lnTo>
                  <a:lnTo>
                    <a:pt x="7479" y="0"/>
                  </a:lnTo>
                  <a:lnTo>
                    <a:pt x="33263" y="0"/>
                  </a:lnTo>
                  <a:lnTo>
                    <a:pt x="62955" y="41970"/>
                  </a:lnTo>
                  <a:cubicBezTo>
                    <a:pt x="69131" y="50677"/>
                    <a:pt x="73521" y="57374"/>
                    <a:pt x="76126" y="62062"/>
                  </a:cubicBezTo>
                  <a:cubicBezTo>
                    <a:pt x="79772" y="56109"/>
                    <a:pt x="84088" y="49895"/>
                    <a:pt x="89074" y="43421"/>
                  </a:cubicBezTo>
                  <a:lnTo>
                    <a:pt x="122002" y="0"/>
                  </a:lnTo>
                  <a:close/>
                </a:path>
              </a:pathLst>
            </a:custGeom>
            <a:solidFill>
              <a:srgbClr val="0978A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0978AF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8AAE13E-D553-4EBE-84A8-89D9FE40C381}"/>
              </a:ext>
            </a:extLst>
          </p:cNvPr>
          <p:cNvGrpSpPr/>
          <p:nvPr/>
        </p:nvGrpSpPr>
        <p:grpSpPr>
          <a:xfrm>
            <a:off x="7768087" y="3379930"/>
            <a:ext cx="150019" cy="163637"/>
            <a:chOff x="7423966" y="2176741"/>
            <a:chExt cx="150019" cy="163637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5A7E197-1BA9-446A-872D-BDF5D64B4BD5}"/>
                </a:ext>
              </a:extLst>
            </p:cNvPr>
            <p:cNvSpPr/>
            <p:nvPr/>
          </p:nvSpPr>
          <p:spPr>
            <a:xfrm rot="20665160">
              <a:off x="7429699" y="2193914"/>
              <a:ext cx="136861" cy="136861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2" name="PA-文本框 39">
              <a:extLst>
                <a:ext uri="{FF2B5EF4-FFF2-40B4-BE49-F238E27FC236}">
                  <a16:creationId xmlns:a16="http://schemas.microsoft.com/office/drawing/2014/main" id="{706C9BC0-C31C-4E15-82EE-BE84898D38F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20582295">
              <a:off x="7423966" y="2176741"/>
              <a:ext cx="150019" cy="163637"/>
            </a:xfrm>
            <a:custGeom>
              <a:avLst/>
              <a:gdLst/>
              <a:ahLst/>
              <a:cxnLst/>
              <a:rect l="l" t="t" r="r" b="b"/>
              <a:pathLst>
                <a:path w="150019" h="163637">
                  <a:moveTo>
                    <a:pt x="145554" y="0"/>
                  </a:moveTo>
                  <a:lnTo>
                    <a:pt x="88070" y="77131"/>
                  </a:lnTo>
                  <a:lnTo>
                    <a:pt x="150019" y="163637"/>
                  </a:lnTo>
                  <a:lnTo>
                    <a:pt x="123230" y="163637"/>
                  </a:lnTo>
                  <a:lnTo>
                    <a:pt x="82042" y="105259"/>
                  </a:lnTo>
                  <a:cubicBezTo>
                    <a:pt x="79735" y="101911"/>
                    <a:pt x="77354" y="98264"/>
                    <a:pt x="74898" y="94320"/>
                  </a:cubicBezTo>
                  <a:cubicBezTo>
                    <a:pt x="71252" y="100274"/>
                    <a:pt x="68647" y="104366"/>
                    <a:pt x="67084" y="106599"/>
                  </a:cubicBezTo>
                  <a:lnTo>
                    <a:pt x="26008" y="163637"/>
                  </a:lnTo>
                  <a:lnTo>
                    <a:pt x="0" y="163637"/>
                  </a:lnTo>
                  <a:lnTo>
                    <a:pt x="63289" y="78359"/>
                  </a:lnTo>
                  <a:lnTo>
                    <a:pt x="7479" y="0"/>
                  </a:lnTo>
                  <a:lnTo>
                    <a:pt x="33263" y="0"/>
                  </a:lnTo>
                  <a:lnTo>
                    <a:pt x="62955" y="41970"/>
                  </a:lnTo>
                  <a:cubicBezTo>
                    <a:pt x="69131" y="50677"/>
                    <a:pt x="73521" y="57374"/>
                    <a:pt x="76126" y="62062"/>
                  </a:cubicBezTo>
                  <a:cubicBezTo>
                    <a:pt x="79772" y="56109"/>
                    <a:pt x="84088" y="49895"/>
                    <a:pt x="89074" y="43421"/>
                  </a:cubicBezTo>
                  <a:lnTo>
                    <a:pt x="122002" y="0"/>
                  </a:lnTo>
                  <a:close/>
                </a:path>
              </a:pathLst>
            </a:custGeom>
            <a:solidFill>
              <a:srgbClr val="0978A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0978AF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98F40EA-827E-4E98-97A4-D7048B587948}"/>
              </a:ext>
            </a:extLst>
          </p:cNvPr>
          <p:cNvGrpSpPr/>
          <p:nvPr/>
        </p:nvGrpSpPr>
        <p:grpSpPr>
          <a:xfrm>
            <a:off x="7914772" y="3936825"/>
            <a:ext cx="150019" cy="163637"/>
            <a:chOff x="7423966" y="2176741"/>
            <a:chExt cx="150019" cy="163637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0C4A1084-0D1E-493E-A54E-2A59250586B4}"/>
                </a:ext>
              </a:extLst>
            </p:cNvPr>
            <p:cNvSpPr/>
            <p:nvPr/>
          </p:nvSpPr>
          <p:spPr>
            <a:xfrm rot="20665160">
              <a:off x="7429699" y="2193914"/>
              <a:ext cx="136861" cy="136861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5" name="PA-文本框 39">
              <a:extLst>
                <a:ext uri="{FF2B5EF4-FFF2-40B4-BE49-F238E27FC236}">
                  <a16:creationId xmlns:a16="http://schemas.microsoft.com/office/drawing/2014/main" id="{352C2193-F4B6-4F4D-BE4A-FD23CD05BC7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 rot="20582295">
              <a:off x="7423966" y="2176741"/>
              <a:ext cx="150019" cy="163637"/>
            </a:xfrm>
            <a:custGeom>
              <a:avLst/>
              <a:gdLst/>
              <a:ahLst/>
              <a:cxnLst/>
              <a:rect l="l" t="t" r="r" b="b"/>
              <a:pathLst>
                <a:path w="150019" h="163637">
                  <a:moveTo>
                    <a:pt x="145554" y="0"/>
                  </a:moveTo>
                  <a:lnTo>
                    <a:pt x="88070" y="77131"/>
                  </a:lnTo>
                  <a:lnTo>
                    <a:pt x="150019" y="163637"/>
                  </a:lnTo>
                  <a:lnTo>
                    <a:pt x="123230" y="163637"/>
                  </a:lnTo>
                  <a:lnTo>
                    <a:pt x="82042" y="105259"/>
                  </a:lnTo>
                  <a:cubicBezTo>
                    <a:pt x="79735" y="101911"/>
                    <a:pt x="77354" y="98264"/>
                    <a:pt x="74898" y="94320"/>
                  </a:cubicBezTo>
                  <a:cubicBezTo>
                    <a:pt x="71252" y="100274"/>
                    <a:pt x="68647" y="104366"/>
                    <a:pt x="67084" y="106599"/>
                  </a:cubicBezTo>
                  <a:lnTo>
                    <a:pt x="26008" y="163637"/>
                  </a:lnTo>
                  <a:lnTo>
                    <a:pt x="0" y="163637"/>
                  </a:lnTo>
                  <a:lnTo>
                    <a:pt x="63289" y="78359"/>
                  </a:lnTo>
                  <a:lnTo>
                    <a:pt x="7479" y="0"/>
                  </a:lnTo>
                  <a:lnTo>
                    <a:pt x="33263" y="0"/>
                  </a:lnTo>
                  <a:lnTo>
                    <a:pt x="62955" y="41970"/>
                  </a:lnTo>
                  <a:cubicBezTo>
                    <a:pt x="69131" y="50677"/>
                    <a:pt x="73521" y="57374"/>
                    <a:pt x="76126" y="62062"/>
                  </a:cubicBezTo>
                  <a:cubicBezTo>
                    <a:pt x="79772" y="56109"/>
                    <a:pt x="84088" y="49895"/>
                    <a:pt x="89074" y="43421"/>
                  </a:cubicBezTo>
                  <a:lnTo>
                    <a:pt x="122002" y="0"/>
                  </a:lnTo>
                  <a:close/>
                </a:path>
              </a:pathLst>
            </a:custGeom>
            <a:solidFill>
              <a:srgbClr val="0978A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0978AF"/>
                </a:solidFill>
                <a:latin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C9836474-FD86-499E-9B19-E50FA2ACF51F}"/>
              </a:ext>
            </a:extLst>
          </p:cNvPr>
          <p:cNvSpPr/>
          <p:nvPr/>
        </p:nvSpPr>
        <p:spPr>
          <a:xfrm rot="20769174">
            <a:off x="9761403" y="3954493"/>
            <a:ext cx="928851" cy="514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OPPOSans M" panose="00020600040101010101" pitchFamily="18" charset="-122"/>
              </a:rPr>
              <a:t>……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id="{9DF97EFC-8524-4104-81DF-B1480D1C89D8}"/>
              </a:ext>
            </a:extLst>
          </p:cNvPr>
          <p:cNvSpPr/>
          <p:nvPr/>
        </p:nvSpPr>
        <p:spPr>
          <a:xfrm rot="21269098">
            <a:off x="9008386" y="1856946"/>
            <a:ext cx="1025410" cy="373786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89CF37-01FE-433C-98D8-7786353E4EE3}"/>
              </a:ext>
            </a:extLst>
          </p:cNvPr>
          <p:cNvSpPr/>
          <p:nvPr/>
        </p:nvSpPr>
        <p:spPr>
          <a:xfrm rot="21269098">
            <a:off x="8969776" y="1836129"/>
            <a:ext cx="1025410" cy="373786"/>
          </a:xfrm>
          <a:prstGeom prst="roundRect">
            <a:avLst/>
          </a:prstGeom>
          <a:solidFill>
            <a:srgbClr val="0978A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id="{8290DA43-9090-4247-AE79-C34DD10D2340}"/>
              </a:ext>
            </a:extLst>
          </p:cNvPr>
          <p:cNvSpPr/>
          <p:nvPr/>
        </p:nvSpPr>
        <p:spPr>
          <a:xfrm rot="20769174">
            <a:off x="9143162" y="1908448"/>
            <a:ext cx="678256" cy="220142"/>
          </a:xfrm>
          <a:custGeom>
            <a:avLst/>
            <a:gdLst/>
            <a:ahLst/>
            <a:cxnLst/>
            <a:rect l="l" t="t" r="r" b="b"/>
            <a:pathLst>
              <a:path w="678256" h="220142">
                <a:moveTo>
                  <a:pt x="443941" y="122530"/>
                </a:moveTo>
                <a:lnTo>
                  <a:pt x="443941" y="138075"/>
                </a:lnTo>
                <a:lnTo>
                  <a:pt x="407822" y="138075"/>
                </a:lnTo>
                <a:lnTo>
                  <a:pt x="407823" y="203454"/>
                </a:lnTo>
                <a:lnTo>
                  <a:pt x="443941" y="203454"/>
                </a:lnTo>
                <a:lnTo>
                  <a:pt x="443941" y="220142"/>
                </a:lnTo>
                <a:lnTo>
                  <a:pt x="349987" y="220142"/>
                </a:lnTo>
                <a:lnTo>
                  <a:pt x="349986" y="138075"/>
                </a:lnTo>
                <a:lnTo>
                  <a:pt x="323240" y="138075"/>
                </a:lnTo>
                <a:lnTo>
                  <a:pt x="307010" y="220142"/>
                </a:lnTo>
                <a:lnTo>
                  <a:pt x="248717" y="220142"/>
                </a:lnTo>
                <a:lnTo>
                  <a:pt x="265176" y="138075"/>
                </a:lnTo>
                <a:lnTo>
                  <a:pt x="239344" y="138075"/>
                </a:lnTo>
                <a:lnTo>
                  <a:pt x="239344" y="122530"/>
                </a:lnTo>
                <a:close/>
                <a:moveTo>
                  <a:pt x="191567" y="59665"/>
                </a:moveTo>
                <a:lnTo>
                  <a:pt x="223114" y="160249"/>
                </a:lnTo>
                <a:lnTo>
                  <a:pt x="173965" y="160249"/>
                </a:lnTo>
                <a:lnTo>
                  <a:pt x="143790" y="59665"/>
                </a:lnTo>
                <a:close/>
                <a:moveTo>
                  <a:pt x="427482" y="78410"/>
                </a:moveTo>
                <a:lnTo>
                  <a:pt x="427482" y="94184"/>
                </a:lnTo>
                <a:lnTo>
                  <a:pt x="258089" y="94183"/>
                </a:lnTo>
                <a:lnTo>
                  <a:pt x="258089" y="78410"/>
                </a:lnTo>
                <a:close/>
                <a:moveTo>
                  <a:pt x="496748" y="94184"/>
                </a:moveTo>
                <a:lnTo>
                  <a:pt x="491033" y="128016"/>
                </a:lnTo>
                <a:lnTo>
                  <a:pt x="464515" y="128016"/>
                </a:lnTo>
                <a:lnTo>
                  <a:pt x="469544" y="94184"/>
                </a:lnTo>
                <a:close/>
                <a:moveTo>
                  <a:pt x="669113" y="133274"/>
                </a:moveTo>
                <a:lnTo>
                  <a:pt x="669112" y="149048"/>
                </a:lnTo>
                <a:lnTo>
                  <a:pt x="598932" y="149048"/>
                </a:lnTo>
                <a:lnTo>
                  <a:pt x="598931" y="168478"/>
                </a:lnTo>
                <a:lnTo>
                  <a:pt x="660426" y="168479"/>
                </a:lnTo>
                <a:lnTo>
                  <a:pt x="660425" y="183795"/>
                </a:lnTo>
                <a:lnTo>
                  <a:pt x="598932" y="183795"/>
                </a:lnTo>
                <a:lnTo>
                  <a:pt x="598931" y="204140"/>
                </a:lnTo>
                <a:lnTo>
                  <a:pt x="675742" y="204140"/>
                </a:lnTo>
                <a:lnTo>
                  <a:pt x="675742" y="219228"/>
                </a:lnTo>
                <a:lnTo>
                  <a:pt x="462686" y="219228"/>
                </a:lnTo>
                <a:lnTo>
                  <a:pt x="462686" y="204140"/>
                </a:lnTo>
                <a:lnTo>
                  <a:pt x="479374" y="204140"/>
                </a:lnTo>
                <a:lnTo>
                  <a:pt x="479374" y="156591"/>
                </a:lnTo>
                <a:lnTo>
                  <a:pt x="532409" y="156591"/>
                </a:lnTo>
                <a:lnTo>
                  <a:pt x="532409" y="204140"/>
                </a:lnTo>
                <a:lnTo>
                  <a:pt x="545897" y="204140"/>
                </a:lnTo>
                <a:lnTo>
                  <a:pt x="545897" y="149048"/>
                </a:lnTo>
                <a:lnTo>
                  <a:pt x="469545" y="149048"/>
                </a:lnTo>
                <a:lnTo>
                  <a:pt x="469545" y="133274"/>
                </a:lnTo>
                <a:close/>
                <a:moveTo>
                  <a:pt x="574014" y="94184"/>
                </a:moveTo>
                <a:lnTo>
                  <a:pt x="579272" y="128016"/>
                </a:lnTo>
                <a:lnTo>
                  <a:pt x="552754" y="128016"/>
                </a:lnTo>
                <a:lnTo>
                  <a:pt x="547268" y="94183"/>
                </a:lnTo>
                <a:close/>
                <a:moveTo>
                  <a:pt x="218084" y="5944"/>
                </a:moveTo>
                <a:lnTo>
                  <a:pt x="218084" y="21489"/>
                </a:lnTo>
                <a:lnTo>
                  <a:pt x="98527" y="21489"/>
                </a:lnTo>
                <a:lnTo>
                  <a:pt x="93497" y="38405"/>
                </a:lnTo>
                <a:lnTo>
                  <a:pt x="141961" y="38405"/>
                </a:lnTo>
                <a:lnTo>
                  <a:pt x="141960" y="219456"/>
                </a:lnTo>
                <a:lnTo>
                  <a:pt x="84353" y="219456"/>
                </a:lnTo>
                <a:lnTo>
                  <a:pt x="84353" y="69037"/>
                </a:lnTo>
                <a:lnTo>
                  <a:pt x="57150" y="160249"/>
                </a:lnTo>
                <a:lnTo>
                  <a:pt x="0" y="160249"/>
                </a:lnTo>
                <a:lnTo>
                  <a:pt x="44348" y="21489"/>
                </a:lnTo>
                <a:lnTo>
                  <a:pt x="4115" y="21489"/>
                </a:lnTo>
                <a:lnTo>
                  <a:pt x="4114" y="5944"/>
                </a:lnTo>
                <a:close/>
                <a:moveTo>
                  <a:pt x="499948" y="56465"/>
                </a:moveTo>
                <a:lnTo>
                  <a:pt x="494690" y="56465"/>
                </a:lnTo>
                <a:lnTo>
                  <a:pt x="494690" y="72009"/>
                </a:lnTo>
                <a:lnTo>
                  <a:pt x="499948" y="72009"/>
                </a:lnTo>
                <a:close/>
                <a:moveTo>
                  <a:pt x="547039" y="56922"/>
                </a:moveTo>
                <a:lnTo>
                  <a:pt x="543839" y="56922"/>
                </a:lnTo>
                <a:lnTo>
                  <a:pt x="543839" y="72695"/>
                </a:lnTo>
                <a:lnTo>
                  <a:pt x="549326" y="72695"/>
                </a:lnTo>
                <a:lnTo>
                  <a:pt x="549326" y="59436"/>
                </a:lnTo>
                <a:cubicBezTo>
                  <a:pt x="549325" y="57760"/>
                  <a:pt x="548564" y="56922"/>
                  <a:pt x="547039" y="56922"/>
                </a:cubicBezTo>
                <a:close/>
                <a:moveTo>
                  <a:pt x="371017" y="1829"/>
                </a:moveTo>
                <a:lnTo>
                  <a:pt x="371018" y="22175"/>
                </a:lnTo>
                <a:lnTo>
                  <a:pt x="430911" y="22174"/>
                </a:lnTo>
                <a:cubicBezTo>
                  <a:pt x="434721" y="22175"/>
                  <a:pt x="438035" y="23584"/>
                  <a:pt x="440855" y="26404"/>
                </a:cubicBezTo>
                <a:cubicBezTo>
                  <a:pt x="443675" y="29223"/>
                  <a:pt x="445084" y="32614"/>
                  <a:pt x="445084" y="36576"/>
                </a:cubicBezTo>
                <a:lnTo>
                  <a:pt x="445085" y="71324"/>
                </a:lnTo>
                <a:lnTo>
                  <a:pt x="392278" y="71324"/>
                </a:lnTo>
                <a:lnTo>
                  <a:pt x="392277" y="42291"/>
                </a:lnTo>
                <a:cubicBezTo>
                  <a:pt x="392277" y="39091"/>
                  <a:pt x="390678" y="37491"/>
                  <a:pt x="387477" y="37491"/>
                </a:cubicBezTo>
                <a:lnTo>
                  <a:pt x="288264" y="37491"/>
                </a:lnTo>
                <a:lnTo>
                  <a:pt x="288264" y="71323"/>
                </a:lnTo>
                <a:lnTo>
                  <a:pt x="235230" y="71324"/>
                </a:lnTo>
                <a:lnTo>
                  <a:pt x="235230" y="22175"/>
                </a:lnTo>
                <a:lnTo>
                  <a:pt x="313411" y="22175"/>
                </a:lnTo>
                <a:lnTo>
                  <a:pt x="313410" y="1829"/>
                </a:lnTo>
                <a:close/>
                <a:moveTo>
                  <a:pt x="543839" y="458"/>
                </a:moveTo>
                <a:lnTo>
                  <a:pt x="543839" y="17145"/>
                </a:lnTo>
                <a:lnTo>
                  <a:pt x="580186" y="17145"/>
                </a:lnTo>
                <a:lnTo>
                  <a:pt x="580187" y="32233"/>
                </a:lnTo>
                <a:lnTo>
                  <a:pt x="543839" y="32233"/>
                </a:lnTo>
                <a:lnTo>
                  <a:pt x="543839" y="41148"/>
                </a:lnTo>
                <a:lnTo>
                  <a:pt x="565785" y="41148"/>
                </a:lnTo>
                <a:cubicBezTo>
                  <a:pt x="569747" y="41148"/>
                  <a:pt x="573100" y="42558"/>
                  <a:pt x="575843" y="45378"/>
                </a:cubicBezTo>
                <a:cubicBezTo>
                  <a:pt x="578586" y="48197"/>
                  <a:pt x="579958" y="51588"/>
                  <a:pt x="579958" y="55550"/>
                </a:cubicBezTo>
                <a:lnTo>
                  <a:pt x="579958" y="88240"/>
                </a:lnTo>
                <a:lnTo>
                  <a:pt x="543839" y="88240"/>
                </a:lnTo>
                <a:lnTo>
                  <a:pt x="543839" y="128016"/>
                </a:lnTo>
                <a:lnTo>
                  <a:pt x="499948" y="128016"/>
                </a:lnTo>
                <a:lnTo>
                  <a:pt x="499948" y="88240"/>
                </a:lnTo>
                <a:lnTo>
                  <a:pt x="463830" y="88240"/>
                </a:lnTo>
                <a:lnTo>
                  <a:pt x="463829" y="41148"/>
                </a:lnTo>
                <a:lnTo>
                  <a:pt x="499948" y="41148"/>
                </a:lnTo>
                <a:lnTo>
                  <a:pt x="499948" y="32233"/>
                </a:lnTo>
                <a:lnTo>
                  <a:pt x="461086" y="32233"/>
                </a:lnTo>
                <a:lnTo>
                  <a:pt x="461086" y="17145"/>
                </a:lnTo>
                <a:lnTo>
                  <a:pt x="499948" y="17145"/>
                </a:lnTo>
                <a:lnTo>
                  <a:pt x="499948" y="458"/>
                </a:lnTo>
                <a:close/>
                <a:moveTo>
                  <a:pt x="628650" y="0"/>
                </a:moveTo>
                <a:lnTo>
                  <a:pt x="626592" y="20346"/>
                </a:lnTo>
                <a:lnTo>
                  <a:pt x="674598" y="20346"/>
                </a:lnTo>
                <a:lnTo>
                  <a:pt x="674599" y="35891"/>
                </a:lnTo>
                <a:lnTo>
                  <a:pt x="669112" y="35890"/>
                </a:lnTo>
                <a:lnTo>
                  <a:pt x="669112" y="66294"/>
                </a:lnTo>
                <a:lnTo>
                  <a:pt x="651053" y="92126"/>
                </a:lnTo>
                <a:lnTo>
                  <a:pt x="678256" y="128474"/>
                </a:lnTo>
                <a:lnTo>
                  <a:pt x="634136" y="128473"/>
                </a:lnTo>
                <a:lnTo>
                  <a:pt x="629564" y="122758"/>
                </a:lnTo>
                <a:lnTo>
                  <a:pt x="625678" y="128474"/>
                </a:lnTo>
                <a:lnTo>
                  <a:pt x="582701" y="128474"/>
                </a:lnTo>
                <a:lnTo>
                  <a:pt x="606705" y="93498"/>
                </a:lnTo>
                <a:lnTo>
                  <a:pt x="587273" y="68580"/>
                </a:lnTo>
                <a:lnTo>
                  <a:pt x="587273" y="53493"/>
                </a:lnTo>
                <a:lnTo>
                  <a:pt x="626136" y="53493"/>
                </a:lnTo>
                <a:lnTo>
                  <a:pt x="626136" y="58979"/>
                </a:lnTo>
                <a:lnTo>
                  <a:pt x="628421" y="61951"/>
                </a:lnTo>
                <a:lnTo>
                  <a:pt x="630936" y="58065"/>
                </a:lnTo>
                <a:lnTo>
                  <a:pt x="630936" y="35891"/>
                </a:lnTo>
                <a:lnTo>
                  <a:pt x="624992" y="35890"/>
                </a:lnTo>
                <a:lnTo>
                  <a:pt x="623620" y="49149"/>
                </a:lnTo>
                <a:lnTo>
                  <a:pt x="584530" y="49149"/>
                </a:lnTo>
                <a:lnTo>
                  <a:pt x="589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09" name="矩形: 圆角 208">
            <a:extLst>
              <a:ext uri="{FF2B5EF4-FFF2-40B4-BE49-F238E27FC236}">
                <a16:creationId xmlns:a16="http://schemas.microsoft.com/office/drawing/2014/main" id="{29C70CE4-EE28-4E8C-8CC9-C671D3E49B18}"/>
              </a:ext>
            </a:extLst>
          </p:cNvPr>
          <p:cNvSpPr/>
          <p:nvPr/>
        </p:nvSpPr>
        <p:spPr>
          <a:xfrm rot="21269098">
            <a:off x="9554942" y="2403646"/>
            <a:ext cx="1025410" cy="373786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91503F1B-589B-428D-BF25-18F33AF7A9E2}"/>
              </a:ext>
            </a:extLst>
          </p:cNvPr>
          <p:cNvSpPr/>
          <p:nvPr/>
        </p:nvSpPr>
        <p:spPr>
          <a:xfrm rot="21269098">
            <a:off x="9516332" y="2382829"/>
            <a:ext cx="1025410" cy="373786"/>
          </a:xfrm>
          <a:prstGeom prst="roundRect">
            <a:avLst/>
          </a:prstGeom>
          <a:solidFill>
            <a:srgbClr val="0978A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id="{2AE8B98A-8D88-453C-95D7-3B563AB4EAC0}"/>
              </a:ext>
            </a:extLst>
          </p:cNvPr>
          <p:cNvSpPr/>
          <p:nvPr/>
        </p:nvSpPr>
        <p:spPr>
          <a:xfrm rot="20769174">
            <a:off x="9694049" y="2455046"/>
            <a:ext cx="672313" cy="219913"/>
          </a:xfrm>
          <a:custGeom>
            <a:avLst/>
            <a:gdLst/>
            <a:ahLst/>
            <a:cxnLst/>
            <a:rect l="l" t="t" r="r" b="b"/>
            <a:pathLst>
              <a:path w="672313" h="219913">
                <a:moveTo>
                  <a:pt x="437541" y="103784"/>
                </a:moveTo>
                <a:lnTo>
                  <a:pt x="407594" y="157505"/>
                </a:lnTo>
                <a:lnTo>
                  <a:pt x="443713" y="218999"/>
                </a:lnTo>
                <a:lnTo>
                  <a:pt x="393421" y="218999"/>
                </a:lnTo>
                <a:lnTo>
                  <a:pt x="383134" y="201168"/>
                </a:lnTo>
                <a:lnTo>
                  <a:pt x="373076" y="218999"/>
                </a:lnTo>
                <a:lnTo>
                  <a:pt x="322555" y="218999"/>
                </a:lnTo>
                <a:lnTo>
                  <a:pt x="358216" y="158191"/>
                </a:lnTo>
                <a:lnTo>
                  <a:pt x="326441" y="103784"/>
                </a:lnTo>
                <a:lnTo>
                  <a:pt x="376048" y="103784"/>
                </a:lnTo>
                <a:lnTo>
                  <a:pt x="383134" y="115671"/>
                </a:lnTo>
                <a:lnTo>
                  <a:pt x="389992" y="103784"/>
                </a:lnTo>
                <a:close/>
                <a:moveTo>
                  <a:pt x="65151" y="2057"/>
                </a:moveTo>
                <a:lnTo>
                  <a:pt x="65151" y="68580"/>
                </a:lnTo>
                <a:lnTo>
                  <a:pt x="106299" y="68580"/>
                </a:lnTo>
                <a:lnTo>
                  <a:pt x="106299" y="84125"/>
                </a:lnTo>
                <a:lnTo>
                  <a:pt x="65152" y="84125"/>
                </a:lnTo>
                <a:lnTo>
                  <a:pt x="65151" y="190881"/>
                </a:lnTo>
                <a:lnTo>
                  <a:pt x="106299" y="184251"/>
                </a:lnTo>
                <a:lnTo>
                  <a:pt x="106299" y="202768"/>
                </a:lnTo>
                <a:lnTo>
                  <a:pt x="4115" y="218770"/>
                </a:lnTo>
                <a:lnTo>
                  <a:pt x="0" y="201397"/>
                </a:lnTo>
                <a:lnTo>
                  <a:pt x="7544" y="200254"/>
                </a:lnTo>
                <a:lnTo>
                  <a:pt x="7544" y="2057"/>
                </a:lnTo>
                <a:close/>
                <a:moveTo>
                  <a:pt x="664769" y="128245"/>
                </a:moveTo>
                <a:lnTo>
                  <a:pt x="645338" y="219913"/>
                </a:lnTo>
                <a:lnTo>
                  <a:pt x="478917" y="219913"/>
                </a:lnTo>
                <a:lnTo>
                  <a:pt x="478918" y="202997"/>
                </a:lnTo>
                <a:lnTo>
                  <a:pt x="596417" y="202997"/>
                </a:lnTo>
                <a:lnTo>
                  <a:pt x="611963" y="128245"/>
                </a:lnTo>
                <a:close/>
                <a:moveTo>
                  <a:pt x="169850" y="2057"/>
                </a:moveTo>
                <a:lnTo>
                  <a:pt x="169850" y="66523"/>
                </a:lnTo>
                <a:lnTo>
                  <a:pt x="213970" y="55092"/>
                </a:lnTo>
                <a:lnTo>
                  <a:pt x="213969" y="70637"/>
                </a:lnTo>
                <a:lnTo>
                  <a:pt x="169850" y="82067"/>
                </a:lnTo>
                <a:lnTo>
                  <a:pt x="169850" y="200254"/>
                </a:lnTo>
                <a:lnTo>
                  <a:pt x="213970" y="200254"/>
                </a:lnTo>
                <a:lnTo>
                  <a:pt x="213970" y="216941"/>
                </a:lnTo>
                <a:lnTo>
                  <a:pt x="112472" y="216941"/>
                </a:lnTo>
                <a:lnTo>
                  <a:pt x="112471" y="2057"/>
                </a:lnTo>
                <a:close/>
                <a:moveTo>
                  <a:pt x="373990" y="44577"/>
                </a:moveTo>
                <a:lnTo>
                  <a:pt x="365303" y="95098"/>
                </a:lnTo>
                <a:lnTo>
                  <a:pt x="323926" y="95098"/>
                </a:lnTo>
                <a:lnTo>
                  <a:pt x="333527" y="44577"/>
                </a:lnTo>
                <a:close/>
                <a:moveTo>
                  <a:pt x="432968" y="44577"/>
                </a:moveTo>
                <a:lnTo>
                  <a:pt x="442113" y="95098"/>
                </a:lnTo>
                <a:lnTo>
                  <a:pt x="400965" y="95098"/>
                </a:lnTo>
                <a:lnTo>
                  <a:pt x="392049" y="44577"/>
                </a:lnTo>
                <a:close/>
                <a:moveTo>
                  <a:pt x="274092" y="0"/>
                </a:moveTo>
                <a:lnTo>
                  <a:pt x="271806" y="25375"/>
                </a:lnTo>
                <a:lnTo>
                  <a:pt x="317069" y="25375"/>
                </a:lnTo>
                <a:lnTo>
                  <a:pt x="317069" y="40691"/>
                </a:lnTo>
                <a:lnTo>
                  <a:pt x="270434" y="40691"/>
                </a:lnTo>
                <a:lnTo>
                  <a:pt x="263804" y="111328"/>
                </a:lnTo>
                <a:lnTo>
                  <a:pt x="272263" y="111328"/>
                </a:lnTo>
                <a:lnTo>
                  <a:pt x="272263" y="53721"/>
                </a:lnTo>
                <a:lnTo>
                  <a:pt x="302210" y="53721"/>
                </a:lnTo>
                <a:lnTo>
                  <a:pt x="302209" y="111328"/>
                </a:lnTo>
                <a:lnTo>
                  <a:pt x="319355" y="111328"/>
                </a:lnTo>
                <a:lnTo>
                  <a:pt x="319355" y="126644"/>
                </a:lnTo>
                <a:lnTo>
                  <a:pt x="305638" y="126644"/>
                </a:lnTo>
                <a:lnTo>
                  <a:pt x="305639" y="154534"/>
                </a:lnTo>
                <a:lnTo>
                  <a:pt x="319354" y="152933"/>
                </a:lnTo>
                <a:lnTo>
                  <a:pt x="319354" y="168707"/>
                </a:lnTo>
                <a:lnTo>
                  <a:pt x="305638" y="170307"/>
                </a:lnTo>
                <a:lnTo>
                  <a:pt x="305638" y="219227"/>
                </a:lnTo>
                <a:lnTo>
                  <a:pt x="260376" y="219227"/>
                </a:lnTo>
                <a:lnTo>
                  <a:pt x="260376" y="175793"/>
                </a:lnTo>
                <a:lnTo>
                  <a:pt x="227000" y="179679"/>
                </a:lnTo>
                <a:lnTo>
                  <a:pt x="227000" y="164135"/>
                </a:lnTo>
                <a:lnTo>
                  <a:pt x="260376" y="160020"/>
                </a:lnTo>
                <a:lnTo>
                  <a:pt x="260376" y="126644"/>
                </a:lnTo>
                <a:lnTo>
                  <a:pt x="228829" y="126644"/>
                </a:lnTo>
                <a:lnTo>
                  <a:pt x="237059" y="40691"/>
                </a:lnTo>
                <a:lnTo>
                  <a:pt x="227000" y="40691"/>
                </a:lnTo>
                <a:lnTo>
                  <a:pt x="227000" y="25375"/>
                </a:lnTo>
                <a:lnTo>
                  <a:pt x="238430" y="25375"/>
                </a:lnTo>
                <a:lnTo>
                  <a:pt x="240944" y="0"/>
                </a:lnTo>
                <a:close/>
                <a:moveTo>
                  <a:pt x="408737" y="1143"/>
                </a:moveTo>
                <a:lnTo>
                  <a:pt x="408737" y="21260"/>
                </a:lnTo>
                <a:lnTo>
                  <a:pt x="444399" y="21260"/>
                </a:lnTo>
                <a:lnTo>
                  <a:pt x="444398" y="36576"/>
                </a:lnTo>
                <a:lnTo>
                  <a:pt x="321869" y="36576"/>
                </a:lnTo>
                <a:lnTo>
                  <a:pt x="321869" y="21260"/>
                </a:lnTo>
                <a:lnTo>
                  <a:pt x="357530" y="21260"/>
                </a:lnTo>
                <a:lnTo>
                  <a:pt x="357531" y="1143"/>
                </a:lnTo>
                <a:close/>
                <a:moveTo>
                  <a:pt x="531038" y="27203"/>
                </a:moveTo>
                <a:lnTo>
                  <a:pt x="516408" y="140361"/>
                </a:lnTo>
                <a:lnTo>
                  <a:pt x="463373" y="140360"/>
                </a:lnTo>
                <a:lnTo>
                  <a:pt x="478689" y="27203"/>
                </a:lnTo>
                <a:close/>
                <a:moveTo>
                  <a:pt x="657683" y="27203"/>
                </a:moveTo>
                <a:lnTo>
                  <a:pt x="672313" y="119101"/>
                </a:lnTo>
                <a:lnTo>
                  <a:pt x="619049" y="119101"/>
                </a:lnTo>
                <a:lnTo>
                  <a:pt x="604876" y="27203"/>
                </a:lnTo>
                <a:close/>
                <a:moveTo>
                  <a:pt x="597332" y="1372"/>
                </a:moveTo>
                <a:lnTo>
                  <a:pt x="597332" y="177622"/>
                </a:lnTo>
                <a:lnTo>
                  <a:pt x="538353" y="177622"/>
                </a:lnTo>
                <a:lnTo>
                  <a:pt x="538353" y="13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16" name="矩形: 圆角 215">
            <a:extLst>
              <a:ext uri="{FF2B5EF4-FFF2-40B4-BE49-F238E27FC236}">
                <a16:creationId xmlns:a16="http://schemas.microsoft.com/office/drawing/2014/main" id="{DDA430C5-F9A8-4B0D-874B-5EAB59FD4253}"/>
              </a:ext>
            </a:extLst>
          </p:cNvPr>
          <p:cNvSpPr/>
          <p:nvPr/>
        </p:nvSpPr>
        <p:spPr>
          <a:xfrm rot="21269098">
            <a:off x="9312945" y="3064243"/>
            <a:ext cx="1025410" cy="373786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id="{5093B5E0-BDEF-4397-9441-7CF4D434E7ED}"/>
              </a:ext>
            </a:extLst>
          </p:cNvPr>
          <p:cNvSpPr/>
          <p:nvPr/>
        </p:nvSpPr>
        <p:spPr>
          <a:xfrm rot="21269098">
            <a:off x="9274335" y="3043426"/>
            <a:ext cx="1025410" cy="373786"/>
          </a:xfrm>
          <a:prstGeom prst="roundRect">
            <a:avLst/>
          </a:prstGeom>
          <a:solidFill>
            <a:srgbClr val="0978A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7" name="任意多边形: 形状 236">
            <a:extLst>
              <a:ext uri="{FF2B5EF4-FFF2-40B4-BE49-F238E27FC236}">
                <a16:creationId xmlns:a16="http://schemas.microsoft.com/office/drawing/2014/main" id="{886459C8-35C0-40A2-9EFF-A3BD86C62426}"/>
              </a:ext>
            </a:extLst>
          </p:cNvPr>
          <p:cNvSpPr/>
          <p:nvPr/>
        </p:nvSpPr>
        <p:spPr>
          <a:xfrm rot="20769174">
            <a:off x="9449724" y="3115302"/>
            <a:ext cx="675971" cy="220370"/>
          </a:xfrm>
          <a:custGeom>
            <a:avLst/>
            <a:gdLst/>
            <a:ahLst/>
            <a:cxnLst/>
            <a:rect l="l" t="t" r="r" b="b"/>
            <a:pathLst>
              <a:path w="675971" h="220370">
                <a:moveTo>
                  <a:pt x="134417" y="143332"/>
                </a:moveTo>
                <a:lnTo>
                  <a:pt x="142647" y="190195"/>
                </a:lnTo>
                <a:lnTo>
                  <a:pt x="98527" y="190195"/>
                </a:lnTo>
                <a:lnTo>
                  <a:pt x="90983" y="143332"/>
                </a:lnTo>
                <a:close/>
                <a:moveTo>
                  <a:pt x="205741" y="99441"/>
                </a:moveTo>
                <a:lnTo>
                  <a:pt x="205741" y="117500"/>
                </a:lnTo>
                <a:lnTo>
                  <a:pt x="218542" y="117500"/>
                </a:lnTo>
                <a:lnTo>
                  <a:pt x="218542" y="132588"/>
                </a:lnTo>
                <a:lnTo>
                  <a:pt x="205741" y="132588"/>
                </a:lnTo>
                <a:lnTo>
                  <a:pt x="205740" y="220370"/>
                </a:lnTo>
                <a:lnTo>
                  <a:pt x="142875" y="220370"/>
                </a:lnTo>
                <a:lnTo>
                  <a:pt x="142875" y="203682"/>
                </a:lnTo>
                <a:lnTo>
                  <a:pt x="151562" y="203682"/>
                </a:lnTo>
                <a:lnTo>
                  <a:pt x="151562" y="132588"/>
                </a:lnTo>
                <a:lnTo>
                  <a:pt x="81153" y="132588"/>
                </a:lnTo>
                <a:lnTo>
                  <a:pt x="81153" y="117500"/>
                </a:lnTo>
                <a:lnTo>
                  <a:pt x="151562" y="117500"/>
                </a:lnTo>
                <a:lnTo>
                  <a:pt x="151562" y="99441"/>
                </a:lnTo>
                <a:close/>
                <a:moveTo>
                  <a:pt x="75209" y="2971"/>
                </a:moveTo>
                <a:lnTo>
                  <a:pt x="62865" y="40005"/>
                </a:lnTo>
                <a:lnTo>
                  <a:pt x="79782" y="40005"/>
                </a:lnTo>
                <a:lnTo>
                  <a:pt x="64008" y="86868"/>
                </a:lnTo>
                <a:lnTo>
                  <a:pt x="68809" y="86868"/>
                </a:lnTo>
                <a:lnTo>
                  <a:pt x="68809" y="219913"/>
                </a:lnTo>
                <a:lnTo>
                  <a:pt x="15545" y="219913"/>
                </a:lnTo>
                <a:lnTo>
                  <a:pt x="15545" y="119100"/>
                </a:lnTo>
                <a:lnTo>
                  <a:pt x="229" y="119100"/>
                </a:lnTo>
                <a:lnTo>
                  <a:pt x="17374" y="74066"/>
                </a:lnTo>
                <a:lnTo>
                  <a:pt x="0" y="74066"/>
                </a:lnTo>
                <a:lnTo>
                  <a:pt x="23317" y="2972"/>
                </a:lnTo>
                <a:close/>
                <a:moveTo>
                  <a:pt x="585445" y="104013"/>
                </a:moveTo>
                <a:lnTo>
                  <a:pt x="579044" y="104013"/>
                </a:lnTo>
                <a:lnTo>
                  <a:pt x="579044" y="146761"/>
                </a:lnTo>
                <a:lnTo>
                  <a:pt x="585444" y="146761"/>
                </a:lnTo>
                <a:close/>
                <a:moveTo>
                  <a:pt x="177623" y="0"/>
                </a:moveTo>
                <a:lnTo>
                  <a:pt x="177622" y="26289"/>
                </a:lnTo>
                <a:lnTo>
                  <a:pt x="208254" y="26289"/>
                </a:lnTo>
                <a:lnTo>
                  <a:pt x="208255" y="41605"/>
                </a:lnTo>
                <a:lnTo>
                  <a:pt x="177622" y="41605"/>
                </a:lnTo>
                <a:lnTo>
                  <a:pt x="177623" y="77495"/>
                </a:lnTo>
                <a:lnTo>
                  <a:pt x="218542" y="77495"/>
                </a:lnTo>
                <a:lnTo>
                  <a:pt x="218542" y="93268"/>
                </a:lnTo>
                <a:lnTo>
                  <a:pt x="81153" y="93268"/>
                </a:lnTo>
                <a:lnTo>
                  <a:pt x="81153" y="77495"/>
                </a:lnTo>
                <a:lnTo>
                  <a:pt x="119330" y="77495"/>
                </a:lnTo>
                <a:lnTo>
                  <a:pt x="119329" y="41605"/>
                </a:lnTo>
                <a:lnTo>
                  <a:pt x="91668" y="41605"/>
                </a:lnTo>
                <a:lnTo>
                  <a:pt x="91669" y="26289"/>
                </a:lnTo>
                <a:lnTo>
                  <a:pt x="119329" y="26289"/>
                </a:lnTo>
                <a:lnTo>
                  <a:pt x="119330" y="0"/>
                </a:lnTo>
                <a:close/>
                <a:moveTo>
                  <a:pt x="392507" y="46634"/>
                </a:moveTo>
                <a:lnTo>
                  <a:pt x="388391" y="46634"/>
                </a:lnTo>
                <a:lnTo>
                  <a:pt x="388391" y="202539"/>
                </a:lnTo>
                <a:lnTo>
                  <a:pt x="397307" y="202539"/>
                </a:lnTo>
                <a:lnTo>
                  <a:pt x="397307" y="51435"/>
                </a:lnTo>
                <a:cubicBezTo>
                  <a:pt x="397307" y="48234"/>
                  <a:pt x="395707" y="46634"/>
                  <a:pt x="392507" y="46634"/>
                </a:cubicBezTo>
                <a:close/>
                <a:moveTo>
                  <a:pt x="634822" y="104470"/>
                </a:moveTo>
                <a:lnTo>
                  <a:pt x="632994" y="104470"/>
                </a:lnTo>
                <a:lnTo>
                  <a:pt x="632994" y="146990"/>
                </a:lnTo>
                <a:lnTo>
                  <a:pt x="639623" y="146990"/>
                </a:lnTo>
                <a:lnTo>
                  <a:pt x="639623" y="109270"/>
                </a:lnTo>
                <a:cubicBezTo>
                  <a:pt x="639623" y="106070"/>
                  <a:pt x="638023" y="104470"/>
                  <a:pt x="634822" y="104470"/>
                </a:cubicBezTo>
                <a:close/>
                <a:moveTo>
                  <a:pt x="291008" y="1600"/>
                </a:moveTo>
                <a:lnTo>
                  <a:pt x="289408" y="32690"/>
                </a:lnTo>
                <a:lnTo>
                  <a:pt x="330784" y="32690"/>
                </a:lnTo>
                <a:cubicBezTo>
                  <a:pt x="334747" y="32689"/>
                  <a:pt x="338100" y="34099"/>
                  <a:pt x="340843" y="36918"/>
                </a:cubicBezTo>
                <a:cubicBezTo>
                  <a:pt x="343587" y="39738"/>
                  <a:pt x="344958" y="43129"/>
                  <a:pt x="344958" y="47091"/>
                </a:cubicBezTo>
                <a:lnTo>
                  <a:pt x="344958" y="219684"/>
                </a:lnTo>
                <a:lnTo>
                  <a:pt x="292608" y="219684"/>
                </a:lnTo>
                <a:lnTo>
                  <a:pt x="292608" y="202997"/>
                </a:lnTo>
                <a:lnTo>
                  <a:pt x="297866" y="202996"/>
                </a:lnTo>
                <a:lnTo>
                  <a:pt x="297866" y="53035"/>
                </a:lnTo>
                <a:cubicBezTo>
                  <a:pt x="297866" y="49835"/>
                  <a:pt x="296266" y="48234"/>
                  <a:pt x="293066" y="48234"/>
                </a:cubicBezTo>
                <a:lnTo>
                  <a:pt x="288722" y="48234"/>
                </a:lnTo>
                <a:lnTo>
                  <a:pt x="280035" y="219684"/>
                </a:lnTo>
                <a:lnTo>
                  <a:pt x="232715" y="219685"/>
                </a:lnTo>
                <a:lnTo>
                  <a:pt x="241859" y="48234"/>
                </a:lnTo>
                <a:lnTo>
                  <a:pt x="231572" y="48234"/>
                </a:lnTo>
                <a:lnTo>
                  <a:pt x="231572" y="32689"/>
                </a:lnTo>
                <a:lnTo>
                  <a:pt x="242774" y="32690"/>
                </a:lnTo>
                <a:lnTo>
                  <a:pt x="244374" y="1600"/>
                </a:lnTo>
                <a:close/>
                <a:moveTo>
                  <a:pt x="425424" y="31546"/>
                </a:moveTo>
                <a:cubicBezTo>
                  <a:pt x="429235" y="31547"/>
                  <a:pt x="432549" y="32956"/>
                  <a:pt x="435369" y="35776"/>
                </a:cubicBezTo>
                <a:cubicBezTo>
                  <a:pt x="438188" y="38595"/>
                  <a:pt x="439598" y="41986"/>
                  <a:pt x="439599" y="45948"/>
                </a:cubicBezTo>
                <a:lnTo>
                  <a:pt x="439598" y="217855"/>
                </a:lnTo>
                <a:lnTo>
                  <a:pt x="350901" y="217855"/>
                </a:lnTo>
                <a:lnTo>
                  <a:pt x="350902" y="31547"/>
                </a:lnTo>
                <a:close/>
                <a:moveTo>
                  <a:pt x="537896" y="8229"/>
                </a:moveTo>
                <a:lnTo>
                  <a:pt x="537896" y="83896"/>
                </a:lnTo>
                <a:lnTo>
                  <a:pt x="507950" y="83896"/>
                </a:lnTo>
                <a:lnTo>
                  <a:pt x="507950" y="132131"/>
                </a:lnTo>
                <a:lnTo>
                  <a:pt x="524409" y="132131"/>
                </a:lnTo>
                <a:cubicBezTo>
                  <a:pt x="528371" y="132131"/>
                  <a:pt x="531723" y="133540"/>
                  <a:pt x="534467" y="136360"/>
                </a:cubicBezTo>
                <a:cubicBezTo>
                  <a:pt x="537210" y="139179"/>
                  <a:pt x="538582" y="142570"/>
                  <a:pt x="538582" y="146532"/>
                </a:cubicBezTo>
                <a:lnTo>
                  <a:pt x="538582" y="218541"/>
                </a:lnTo>
                <a:lnTo>
                  <a:pt x="476402" y="218541"/>
                </a:lnTo>
                <a:lnTo>
                  <a:pt x="476403" y="203911"/>
                </a:lnTo>
                <a:lnTo>
                  <a:pt x="488061" y="203911"/>
                </a:lnTo>
                <a:lnTo>
                  <a:pt x="488062" y="150190"/>
                </a:lnTo>
                <a:cubicBezTo>
                  <a:pt x="488062" y="146990"/>
                  <a:pt x="486461" y="145389"/>
                  <a:pt x="483261" y="145389"/>
                </a:cubicBezTo>
                <a:lnTo>
                  <a:pt x="457657" y="145389"/>
                </a:lnTo>
                <a:lnTo>
                  <a:pt x="457657" y="68580"/>
                </a:lnTo>
                <a:lnTo>
                  <a:pt x="486461" y="68580"/>
                </a:lnTo>
                <a:lnTo>
                  <a:pt x="486461" y="23545"/>
                </a:lnTo>
                <a:lnTo>
                  <a:pt x="457657" y="23546"/>
                </a:lnTo>
                <a:lnTo>
                  <a:pt x="457658" y="8229"/>
                </a:lnTo>
                <a:close/>
                <a:moveTo>
                  <a:pt x="616534" y="22402"/>
                </a:moveTo>
                <a:lnTo>
                  <a:pt x="597332" y="22402"/>
                </a:lnTo>
                <a:lnTo>
                  <a:pt x="597332" y="56921"/>
                </a:lnTo>
                <a:lnTo>
                  <a:pt x="621335" y="56921"/>
                </a:lnTo>
                <a:lnTo>
                  <a:pt x="621335" y="27203"/>
                </a:lnTo>
                <a:cubicBezTo>
                  <a:pt x="621335" y="24002"/>
                  <a:pt x="619735" y="22403"/>
                  <a:pt x="616534" y="22402"/>
                </a:cubicBezTo>
                <a:close/>
                <a:moveTo>
                  <a:pt x="652196" y="6858"/>
                </a:moveTo>
                <a:cubicBezTo>
                  <a:pt x="656006" y="6858"/>
                  <a:pt x="659320" y="8267"/>
                  <a:pt x="662141" y="11087"/>
                </a:cubicBezTo>
                <a:cubicBezTo>
                  <a:pt x="664960" y="13906"/>
                  <a:pt x="666369" y="17297"/>
                  <a:pt x="666369" y="21259"/>
                </a:cubicBezTo>
                <a:lnTo>
                  <a:pt x="666369" y="72466"/>
                </a:lnTo>
                <a:lnTo>
                  <a:pt x="632994" y="72466"/>
                </a:lnTo>
                <a:lnTo>
                  <a:pt x="632994" y="88697"/>
                </a:lnTo>
                <a:lnTo>
                  <a:pt x="656997" y="88696"/>
                </a:lnTo>
                <a:cubicBezTo>
                  <a:pt x="660806" y="88696"/>
                  <a:pt x="664121" y="90106"/>
                  <a:pt x="666940" y="92925"/>
                </a:cubicBezTo>
                <a:cubicBezTo>
                  <a:pt x="669760" y="95745"/>
                  <a:pt x="671170" y="99136"/>
                  <a:pt x="671170" y="103098"/>
                </a:cubicBezTo>
                <a:lnTo>
                  <a:pt x="671169" y="162306"/>
                </a:lnTo>
                <a:lnTo>
                  <a:pt x="632994" y="162306"/>
                </a:lnTo>
                <a:lnTo>
                  <a:pt x="632993" y="194995"/>
                </a:lnTo>
                <a:lnTo>
                  <a:pt x="638480" y="194538"/>
                </a:lnTo>
                <a:lnTo>
                  <a:pt x="636651" y="171450"/>
                </a:lnTo>
                <a:lnTo>
                  <a:pt x="672542" y="171450"/>
                </a:lnTo>
                <a:lnTo>
                  <a:pt x="675971" y="219913"/>
                </a:lnTo>
                <a:lnTo>
                  <a:pt x="640308" y="219913"/>
                </a:lnTo>
                <a:lnTo>
                  <a:pt x="639623" y="209854"/>
                </a:lnTo>
                <a:lnTo>
                  <a:pt x="546812" y="217856"/>
                </a:lnTo>
                <a:lnTo>
                  <a:pt x="546811" y="203454"/>
                </a:lnTo>
                <a:lnTo>
                  <a:pt x="585445" y="199568"/>
                </a:lnTo>
                <a:lnTo>
                  <a:pt x="585445" y="162306"/>
                </a:lnTo>
                <a:lnTo>
                  <a:pt x="547040" y="162306"/>
                </a:lnTo>
                <a:lnTo>
                  <a:pt x="547040" y="88697"/>
                </a:lnTo>
                <a:lnTo>
                  <a:pt x="585445" y="88697"/>
                </a:lnTo>
                <a:lnTo>
                  <a:pt x="585445" y="72466"/>
                </a:lnTo>
                <a:lnTo>
                  <a:pt x="551612" y="72466"/>
                </a:lnTo>
                <a:lnTo>
                  <a:pt x="551613" y="6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32" name="矩形: 圆角 231">
            <a:extLst>
              <a:ext uri="{FF2B5EF4-FFF2-40B4-BE49-F238E27FC236}">
                <a16:creationId xmlns:a16="http://schemas.microsoft.com/office/drawing/2014/main" id="{3E8EC97B-0408-4927-978F-B5C970402512}"/>
              </a:ext>
            </a:extLst>
          </p:cNvPr>
          <p:cNvSpPr/>
          <p:nvPr/>
        </p:nvSpPr>
        <p:spPr>
          <a:xfrm rot="21269098">
            <a:off x="9859517" y="3533297"/>
            <a:ext cx="1025410" cy="373786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3" name="矩形: 圆角 232">
            <a:extLst>
              <a:ext uri="{FF2B5EF4-FFF2-40B4-BE49-F238E27FC236}">
                <a16:creationId xmlns:a16="http://schemas.microsoft.com/office/drawing/2014/main" id="{9F8347FE-1BF8-42F6-BEA4-8191825BE3E3}"/>
              </a:ext>
            </a:extLst>
          </p:cNvPr>
          <p:cNvSpPr/>
          <p:nvPr/>
        </p:nvSpPr>
        <p:spPr>
          <a:xfrm rot="21269098">
            <a:off x="9820907" y="3512480"/>
            <a:ext cx="1025410" cy="373786"/>
          </a:xfrm>
          <a:prstGeom prst="roundRect">
            <a:avLst/>
          </a:prstGeom>
          <a:solidFill>
            <a:srgbClr val="0978A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38" name="任意多边形: 形状 237">
            <a:extLst>
              <a:ext uri="{FF2B5EF4-FFF2-40B4-BE49-F238E27FC236}">
                <a16:creationId xmlns:a16="http://schemas.microsoft.com/office/drawing/2014/main" id="{E8B5A037-46B8-4A9F-B0E6-091423AE905D}"/>
              </a:ext>
            </a:extLst>
          </p:cNvPr>
          <p:cNvSpPr/>
          <p:nvPr/>
        </p:nvSpPr>
        <p:spPr>
          <a:xfrm rot="20769174">
            <a:off x="9996630" y="3587563"/>
            <a:ext cx="673685" cy="216942"/>
          </a:xfrm>
          <a:custGeom>
            <a:avLst/>
            <a:gdLst/>
            <a:ahLst/>
            <a:cxnLst/>
            <a:rect l="l" t="t" r="r" b="b"/>
            <a:pathLst>
              <a:path w="673685" h="216942">
                <a:moveTo>
                  <a:pt x="168250" y="66523"/>
                </a:moveTo>
                <a:lnTo>
                  <a:pt x="127559" y="66523"/>
                </a:lnTo>
                <a:lnTo>
                  <a:pt x="127559" y="99670"/>
                </a:lnTo>
                <a:lnTo>
                  <a:pt x="168250" y="99670"/>
                </a:lnTo>
                <a:close/>
                <a:moveTo>
                  <a:pt x="71095" y="0"/>
                </a:moveTo>
                <a:lnTo>
                  <a:pt x="59437" y="37034"/>
                </a:lnTo>
                <a:lnTo>
                  <a:pt x="75210" y="37034"/>
                </a:lnTo>
                <a:lnTo>
                  <a:pt x="60350" y="83897"/>
                </a:lnTo>
                <a:lnTo>
                  <a:pt x="64922" y="83897"/>
                </a:lnTo>
                <a:lnTo>
                  <a:pt x="64922" y="216942"/>
                </a:lnTo>
                <a:lnTo>
                  <a:pt x="14631" y="216942"/>
                </a:lnTo>
                <a:lnTo>
                  <a:pt x="14631" y="116129"/>
                </a:lnTo>
                <a:lnTo>
                  <a:pt x="229" y="116129"/>
                </a:lnTo>
                <a:lnTo>
                  <a:pt x="16460" y="71095"/>
                </a:lnTo>
                <a:lnTo>
                  <a:pt x="0" y="71095"/>
                </a:lnTo>
                <a:lnTo>
                  <a:pt x="21945" y="0"/>
                </a:lnTo>
                <a:close/>
                <a:moveTo>
                  <a:pt x="163449" y="18517"/>
                </a:moveTo>
                <a:lnTo>
                  <a:pt x="127559" y="18517"/>
                </a:lnTo>
                <a:lnTo>
                  <a:pt x="127559" y="51207"/>
                </a:lnTo>
                <a:lnTo>
                  <a:pt x="168250" y="51207"/>
                </a:lnTo>
                <a:lnTo>
                  <a:pt x="168250" y="23318"/>
                </a:lnTo>
                <a:cubicBezTo>
                  <a:pt x="168250" y="20117"/>
                  <a:pt x="166649" y="18517"/>
                  <a:pt x="163449" y="18517"/>
                </a:cubicBezTo>
                <a:close/>
                <a:moveTo>
                  <a:pt x="418110" y="56922"/>
                </a:moveTo>
                <a:lnTo>
                  <a:pt x="449657" y="157506"/>
                </a:lnTo>
                <a:lnTo>
                  <a:pt x="400507" y="157506"/>
                </a:lnTo>
                <a:lnTo>
                  <a:pt x="370332" y="56922"/>
                </a:lnTo>
                <a:close/>
                <a:moveTo>
                  <a:pt x="199568" y="2972"/>
                </a:moveTo>
                <a:cubicBezTo>
                  <a:pt x="203378" y="2972"/>
                  <a:pt x="206693" y="4382"/>
                  <a:pt x="209512" y="7201"/>
                </a:cubicBezTo>
                <a:cubicBezTo>
                  <a:pt x="212331" y="10021"/>
                  <a:pt x="213742" y="13412"/>
                  <a:pt x="213741" y="17374"/>
                </a:cubicBezTo>
                <a:lnTo>
                  <a:pt x="213742" y="114986"/>
                </a:lnTo>
                <a:lnTo>
                  <a:pt x="191796" y="114986"/>
                </a:lnTo>
                <a:lnTo>
                  <a:pt x="197053" y="136703"/>
                </a:lnTo>
                <a:lnTo>
                  <a:pt x="216027" y="136703"/>
                </a:lnTo>
                <a:lnTo>
                  <a:pt x="216027" y="152248"/>
                </a:lnTo>
                <a:lnTo>
                  <a:pt x="200940" y="152248"/>
                </a:lnTo>
                <a:lnTo>
                  <a:pt x="216713" y="216942"/>
                </a:lnTo>
                <a:lnTo>
                  <a:pt x="168478" y="216942"/>
                </a:lnTo>
                <a:lnTo>
                  <a:pt x="144247" y="114986"/>
                </a:lnTo>
                <a:lnTo>
                  <a:pt x="127559" y="114986"/>
                </a:lnTo>
                <a:lnTo>
                  <a:pt x="127560" y="189053"/>
                </a:lnTo>
                <a:lnTo>
                  <a:pt x="138989" y="186767"/>
                </a:lnTo>
                <a:lnTo>
                  <a:pt x="138989" y="205055"/>
                </a:lnTo>
                <a:lnTo>
                  <a:pt x="73153" y="216942"/>
                </a:lnTo>
                <a:lnTo>
                  <a:pt x="70866" y="200025"/>
                </a:lnTo>
                <a:lnTo>
                  <a:pt x="80925" y="197968"/>
                </a:lnTo>
                <a:lnTo>
                  <a:pt x="80924" y="2972"/>
                </a:lnTo>
                <a:close/>
                <a:moveTo>
                  <a:pt x="444627" y="3201"/>
                </a:moveTo>
                <a:lnTo>
                  <a:pt x="444627" y="18746"/>
                </a:lnTo>
                <a:lnTo>
                  <a:pt x="325069" y="18746"/>
                </a:lnTo>
                <a:lnTo>
                  <a:pt x="320041" y="35662"/>
                </a:lnTo>
                <a:lnTo>
                  <a:pt x="368503" y="35662"/>
                </a:lnTo>
                <a:lnTo>
                  <a:pt x="368504" y="216714"/>
                </a:lnTo>
                <a:lnTo>
                  <a:pt x="310897" y="216714"/>
                </a:lnTo>
                <a:lnTo>
                  <a:pt x="310897" y="66295"/>
                </a:lnTo>
                <a:lnTo>
                  <a:pt x="283693" y="157506"/>
                </a:lnTo>
                <a:lnTo>
                  <a:pt x="226542" y="157506"/>
                </a:lnTo>
                <a:lnTo>
                  <a:pt x="270891" y="18746"/>
                </a:lnTo>
                <a:lnTo>
                  <a:pt x="230658" y="18746"/>
                </a:lnTo>
                <a:lnTo>
                  <a:pt x="230658" y="3201"/>
                </a:lnTo>
                <a:close/>
                <a:moveTo>
                  <a:pt x="603275" y="18517"/>
                </a:moveTo>
                <a:lnTo>
                  <a:pt x="525323" y="18517"/>
                </a:lnTo>
                <a:lnTo>
                  <a:pt x="525323" y="80010"/>
                </a:lnTo>
                <a:lnTo>
                  <a:pt x="608077" y="80011"/>
                </a:lnTo>
                <a:lnTo>
                  <a:pt x="608076" y="23318"/>
                </a:lnTo>
                <a:cubicBezTo>
                  <a:pt x="608076" y="20117"/>
                  <a:pt x="606476" y="18517"/>
                  <a:pt x="603275" y="18517"/>
                </a:cubicBezTo>
                <a:close/>
                <a:moveTo>
                  <a:pt x="644424" y="2972"/>
                </a:moveTo>
                <a:cubicBezTo>
                  <a:pt x="648233" y="2972"/>
                  <a:pt x="651548" y="4382"/>
                  <a:pt x="654368" y="7201"/>
                </a:cubicBezTo>
                <a:cubicBezTo>
                  <a:pt x="657187" y="10021"/>
                  <a:pt x="658597" y="13412"/>
                  <a:pt x="658597" y="17374"/>
                </a:cubicBezTo>
                <a:lnTo>
                  <a:pt x="658597" y="95555"/>
                </a:lnTo>
                <a:lnTo>
                  <a:pt x="604190" y="95555"/>
                </a:lnTo>
                <a:lnTo>
                  <a:pt x="604190" y="129845"/>
                </a:lnTo>
                <a:lnTo>
                  <a:pt x="662483" y="129845"/>
                </a:lnTo>
                <a:lnTo>
                  <a:pt x="662483" y="145390"/>
                </a:lnTo>
                <a:lnTo>
                  <a:pt x="604190" y="145390"/>
                </a:lnTo>
                <a:lnTo>
                  <a:pt x="604190" y="197511"/>
                </a:lnTo>
                <a:lnTo>
                  <a:pt x="673685" y="197511"/>
                </a:lnTo>
                <a:lnTo>
                  <a:pt x="673684" y="213742"/>
                </a:lnTo>
                <a:lnTo>
                  <a:pt x="535610" y="213741"/>
                </a:lnTo>
                <a:lnTo>
                  <a:pt x="511836" y="195453"/>
                </a:lnTo>
                <a:lnTo>
                  <a:pt x="509093" y="216028"/>
                </a:lnTo>
                <a:lnTo>
                  <a:pt x="461315" y="216028"/>
                </a:lnTo>
                <a:lnTo>
                  <a:pt x="476402" y="108128"/>
                </a:lnTo>
                <a:lnTo>
                  <a:pt x="523494" y="108128"/>
                </a:lnTo>
                <a:lnTo>
                  <a:pt x="517322" y="153849"/>
                </a:lnTo>
                <a:lnTo>
                  <a:pt x="546811" y="180366"/>
                </a:lnTo>
                <a:lnTo>
                  <a:pt x="546812" y="95555"/>
                </a:lnTo>
                <a:lnTo>
                  <a:pt x="474573" y="95555"/>
                </a:lnTo>
                <a:lnTo>
                  <a:pt x="474573" y="29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D241AE-2E41-4C59-BE99-9B15ADC3E541}"/>
              </a:ext>
            </a:extLst>
          </p:cNvPr>
          <p:cNvSpPr txBox="1"/>
          <p:nvPr/>
        </p:nvSpPr>
        <p:spPr>
          <a:xfrm>
            <a:off x="2485875" y="503419"/>
            <a:ext cx="269817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B"/>
              </a:defRPr>
            </a:lvl1pPr>
          </a:lstStyle>
          <a:p>
            <a:r>
              <a:rPr lang="zh-CN" altLang="en-US" sz="2800" dirty="0">
                <a:solidFill>
                  <a:srgbClr val="0978AF"/>
                </a:solidFill>
                <a:latin typeface="+mj-ea"/>
                <a:ea typeface="+mj-ea"/>
              </a:rPr>
              <a:t>国内外研究现状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6B28912-3B6A-4E77-B60A-2C23DA483999}"/>
              </a:ext>
            </a:extLst>
          </p:cNvPr>
          <p:cNvSpPr txBox="1"/>
          <p:nvPr/>
        </p:nvSpPr>
        <p:spPr>
          <a:xfrm>
            <a:off x="675297" y="503419"/>
            <a:ext cx="172034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B"/>
              </a:defRPr>
            </a:lvl1pPr>
          </a:lstStyle>
          <a:p>
            <a:r>
              <a:rPr lang="zh-CN" altLang="en-US" dirty="0">
                <a:solidFill>
                  <a:srgbClr val="0978AF"/>
                </a:solidFill>
                <a:latin typeface="+mj-ea"/>
                <a:ea typeface="+mj-ea"/>
              </a:rPr>
              <a:t>立项依据 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56E39C1F-EE46-48BD-84F5-AAFFE12A6AD9}"/>
              </a:ext>
            </a:extLst>
          </p:cNvPr>
          <p:cNvCxnSpPr>
            <a:cxnSpLocks/>
          </p:cNvCxnSpPr>
          <p:nvPr/>
        </p:nvCxnSpPr>
        <p:spPr>
          <a:xfrm>
            <a:off x="2380565" y="594302"/>
            <a:ext cx="0" cy="313580"/>
          </a:xfrm>
          <a:prstGeom prst="line">
            <a:avLst/>
          </a:prstGeom>
          <a:ln w="19050">
            <a:solidFill>
              <a:srgbClr val="0978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716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59532379-4DCD-4CD6-A61B-7CCD46D5939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9" y="0"/>
            <a:ext cx="12192039" cy="6858000"/>
          </a:xfrm>
          <a:custGeom>
            <a:avLst/>
            <a:gdLst>
              <a:gd name="connsiteX0" fmla="*/ 0 w 12192000"/>
              <a:gd name="connsiteY0" fmla="*/ 0 h 5845797"/>
              <a:gd name="connsiteX1" fmla="*/ 12192000 w 12192000"/>
              <a:gd name="connsiteY1" fmla="*/ 0 h 5845797"/>
              <a:gd name="connsiteX2" fmla="*/ 12192000 w 12192000"/>
              <a:gd name="connsiteY2" fmla="*/ 5845797 h 5845797"/>
              <a:gd name="connsiteX3" fmla="*/ 0 w 12192000"/>
              <a:gd name="connsiteY3" fmla="*/ 5845797 h 5845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45797">
                <a:moveTo>
                  <a:pt x="0" y="0"/>
                </a:moveTo>
                <a:lnTo>
                  <a:pt x="12192000" y="0"/>
                </a:lnTo>
                <a:lnTo>
                  <a:pt x="12192000" y="5845797"/>
                </a:lnTo>
                <a:lnTo>
                  <a:pt x="0" y="5845797"/>
                </a:lnTo>
                <a:close/>
              </a:path>
            </a:pathLst>
          </a:cu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432FBB33-DF01-46F4-A6F8-E78F54FC497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2114443"/>
            <a:ext cx="12179342" cy="4743854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9F79EEE2-2797-4196-A7A5-90C46F68525D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057" y="2610372"/>
            <a:ext cx="4105884" cy="4105884"/>
          </a:xfrm>
          <a:custGeom>
            <a:avLst/>
            <a:gdLst>
              <a:gd name="connsiteX0" fmla="*/ 2052942 w 4105884"/>
              <a:gd name="connsiteY0" fmla="*/ 0 h 4105884"/>
              <a:gd name="connsiteX1" fmla="*/ 4105884 w 4105884"/>
              <a:gd name="connsiteY1" fmla="*/ 2052942 h 4105884"/>
              <a:gd name="connsiteX2" fmla="*/ 2052942 w 4105884"/>
              <a:gd name="connsiteY2" fmla="*/ 4105884 h 4105884"/>
              <a:gd name="connsiteX3" fmla="*/ 0 w 4105884"/>
              <a:gd name="connsiteY3" fmla="*/ 2052942 h 4105884"/>
              <a:gd name="connsiteX4" fmla="*/ 2052942 w 4105884"/>
              <a:gd name="connsiteY4" fmla="*/ 0 h 4105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5884" h="4105884">
                <a:moveTo>
                  <a:pt x="2052942" y="0"/>
                </a:moveTo>
                <a:cubicBezTo>
                  <a:pt x="3186751" y="0"/>
                  <a:pt x="4105884" y="919133"/>
                  <a:pt x="4105884" y="2052942"/>
                </a:cubicBezTo>
                <a:cubicBezTo>
                  <a:pt x="4105884" y="3186751"/>
                  <a:pt x="3186751" y="4105884"/>
                  <a:pt x="2052942" y="4105884"/>
                </a:cubicBezTo>
                <a:cubicBezTo>
                  <a:pt x="919133" y="4105884"/>
                  <a:pt x="0" y="3186751"/>
                  <a:pt x="0" y="2052942"/>
                </a:cubicBezTo>
                <a:cubicBezTo>
                  <a:pt x="0" y="919133"/>
                  <a:pt x="919133" y="0"/>
                  <a:pt x="2052942" y="0"/>
                </a:cubicBezTo>
                <a:close/>
              </a:path>
            </a:pathLst>
          </a:cu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0D1D5776-5E34-4952-AC93-B663CA7F90E8}"/>
              </a:ext>
            </a:extLst>
          </p:cNvPr>
          <p:cNvSpPr/>
          <p:nvPr/>
        </p:nvSpPr>
        <p:spPr>
          <a:xfrm>
            <a:off x="7599057" y="2610372"/>
            <a:ext cx="4105884" cy="4105884"/>
          </a:xfrm>
          <a:prstGeom prst="ellipse">
            <a:avLst/>
          </a:prstGeom>
          <a:gradFill>
            <a:gsLst>
              <a:gs pos="81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84200" dist="292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74DE6D7-C8A7-4169-B7AC-56C3C5281354}"/>
              </a:ext>
            </a:extLst>
          </p:cNvPr>
          <p:cNvSpPr/>
          <p:nvPr/>
        </p:nvSpPr>
        <p:spPr>
          <a:xfrm>
            <a:off x="3852557" y="2610372"/>
            <a:ext cx="4105884" cy="4105884"/>
          </a:xfrm>
          <a:prstGeom prst="ellipse">
            <a:avLst/>
          </a:prstGeom>
          <a:gradFill>
            <a:gsLst>
              <a:gs pos="81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84200" dist="292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0A5A17-5FDA-4FB6-B94A-066F5AD1FB4C}"/>
              </a:ext>
            </a:extLst>
          </p:cNvPr>
          <p:cNvSpPr txBox="1"/>
          <p:nvPr/>
        </p:nvSpPr>
        <p:spPr>
          <a:xfrm>
            <a:off x="2485875" y="503419"/>
            <a:ext cx="592982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B"/>
              </a:defRPr>
            </a:lvl1pPr>
          </a:lstStyle>
          <a:p>
            <a:r>
              <a:rPr lang="zh-CN" altLang="en-US" sz="2800" dirty="0">
                <a:solidFill>
                  <a:srgbClr val="0978AF"/>
                </a:solidFill>
                <a:latin typeface="+mj-ea"/>
                <a:ea typeface="+mj-ea"/>
              </a:rPr>
              <a:t>课题五：综合服务数据库云平台建设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42C0C4-01DD-48B3-92D8-9D5843B1873D}"/>
              </a:ext>
            </a:extLst>
          </p:cNvPr>
          <p:cNvSpPr txBox="1"/>
          <p:nvPr/>
        </p:nvSpPr>
        <p:spPr>
          <a:xfrm>
            <a:off x="675297" y="503419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B"/>
              </a:defRPr>
            </a:lvl1pPr>
          </a:lstStyle>
          <a:p>
            <a:r>
              <a:rPr lang="zh-CN" altLang="en-US" dirty="0">
                <a:solidFill>
                  <a:srgbClr val="0978AF"/>
                </a:solidFill>
                <a:latin typeface="+mj-ea"/>
                <a:ea typeface="+mj-ea"/>
              </a:rPr>
              <a:t>研究内容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0E70DF0-06F9-4C45-AC18-021889E1B3D5}"/>
              </a:ext>
            </a:extLst>
          </p:cNvPr>
          <p:cNvCxnSpPr>
            <a:cxnSpLocks/>
          </p:cNvCxnSpPr>
          <p:nvPr/>
        </p:nvCxnSpPr>
        <p:spPr>
          <a:xfrm>
            <a:off x="2380565" y="594302"/>
            <a:ext cx="0" cy="313580"/>
          </a:xfrm>
          <a:prstGeom prst="line">
            <a:avLst/>
          </a:prstGeom>
          <a:ln w="19050">
            <a:solidFill>
              <a:srgbClr val="0978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23609CB0-4D94-4420-93FD-7395B8723D45}"/>
              </a:ext>
            </a:extLst>
          </p:cNvPr>
          <p:cNvSpPr/>
          <p:nvPr/>
        </p:nvSpPr>
        <p:spPr>
          <a:xfrm>
            <a:off x="106057" y="2610372"/>
            <a:ext cx="4105884" cy="4105884"/>
          </a:xfrm>
          <a:prstGeom prst="ellipse">
            <a:avLst/>
          </a:prstGeom>
          <a:gradFill>
            <a:gsLst>
              <a:gs pos="42000">
                <a:srgbClr val="FFFFFF">
                  <a:alpha val="92000"/>
                </a:srgbClr>
              </a:gs>
              <a:gs pos="81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>
            <a:outerShdw blurRad="584200" dist="292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91615BE-AB36-4EB4-91D4-0C7FD791578C}"/>
              </a:ext>
            </a:extLst>
          </p:cNvPr>
          <p:cNvSpPr/>
          <p:nvPr/>
        </p:nvSpPr>
        <p:spPr>
          <a:xfrm>
            <a:off x="1220280" y="2924394"/>
            <a:ext cx="187743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solidFill>
                  <a:srgbClr val="0D94D1"/>
                </a:solidFill>
                <a:latin typeface="+mj-ea"/>
                <a:ea typeface="+mj-ea"/>
                <a:cs typeface="OPPOSans B" panose="00020600040101010101" pitchFamily="18" charset="-122"/>
              </a:rPr>
              <a:t>基础技术研发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2A5B0F9-8AC0-4D43-BB01-19A8DDED078B}"/>
              </a:ext>
            </a:extLst>
          </p:cNvPr>
          <p:cNvSpPr/>
          <p:nvPr/>
        </p:nvSpPr>
        <p:spPr>
          <a:xfrm>
            <a:off x="1656298" y="3629145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数据支撑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73D6B44-C9F6-49D7-9806-80AC11A262BB}"/>
              </a:ext>
            </a:extLst>
          </p:cNvPr>
          <p:cNvSpPr/>
          <p:nvPr/>
        </p:nvSpPr>
        <p:spPr>
          <a:xfrm>
            <a:off x="1451112" y="471694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病例检索系统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2541D1D-1CB8-4579-BBAC-FBF4E36417F6}"/>
              </a:ext>
            </a:extLst>
          </p:cNvPr>
          <p:cNvSpPr/>
          <p:nvPr/>
        </p:nvSpPr>
        <p:spPr>
          <a:xfrm>
            <a:off x="732968" y="5414334"/>
            <a:ext cx="28520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医学自然语言结构化处理系统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AFEBF6F-7A70-4748-8891-A8094EA96807}"/>
              </a:ext>
            </a:extLst>
          </p:cNvPr>
          <p:cNvSpPr/>
          <p:nvPr/>
        </p:nvSpPr>
        <p:spPr>
          <a:xfrm>
            <a:off x="1451112" y="506564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患者随访系统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4C700DD-9CE8-4359-AB14-2A5C29F8C13B}"/>
              </a:ext>
            </a:extLst>
          </p:cNvPr>
          <p:cNvSpPr/>
          <p:nvPr/>
        </p:nvSpPr>
        <p:spPr>
          <a:xfrm>
            <a:off x="938151" y="5763027"/>
            <a:ext cx="24416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医疗数据去隐私处理系统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600F06-35DD-466D-B269-8ABE0D94B2D9}"/>
              </a:ext>
            </a:extLst>
          </p:cNvPr>
          <p:cNvGrpSpPr/>
          <p:nvPr/>
        </p:nvGrpSpPr>
        <p:grpSpPr>
          <a:xfrm>
            <a:off x="961740" y="4020939"/>
            <a:ext cx="2394519" cy="560335"/>
            <a:chOff x="1066574" y="3465512"/>
            <a:chExt cx="2394519" cy="56033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C0CFF75-BE50-4118-8112-1C10F3799056}"/>
                </a:ext>
              </a:extLst>
            </p:cNvPr>
            <p:cNvSpPr/>
            <p:nvPr/>
          </p:nvSpPr>
          <p:spPr>
            <a:xfrm>
              <a:off x="1115123" y="3468814"/>
              <a:ext cx="10310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M" panose="00020600040101010101" pitchFamily="18" charset="-122"/>
                </a:rPr>
                <a:t>临床信息数据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9202361-DCA5-46EF-B7E4-25BD99793BDA}"/>
                </a:ext>
              </a:extLst>
            </p:cNvPr>
            <p:cNvSpPr/>
            <p:nvPr/>
          </p:nvSpPr>
          <p:spPr>
            <a:xfrm>
              <a:off x="2392105" y="3468814"/>
              <a:ext cx="10310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M" panose="00020600040101010101" pitchFamily="18" charset="-122"/>
                </a:rPr>
                <a:t>健康档案数据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83584C68-8672-4294-8D3B-03BE58466B81}"/>
                </a:ext>
              </a:extLst>
            </p:cNvPr>
            <p:cNvSpPr/>
            <p:nvPr/>
          </p:nvSpPr>
          <p:spPr>
            <a:xfrm>
              <a:off x="1115123" y="3764237"/>
              <a:ext cx="10310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M" panose="00020600040101010101" pitchFamily="18" charset="-122"/>
                </a:rPr>
                <a:t>多组学的数据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DE48D58-9F6E-4943-AF2A-CF244DD8D0C6}"/>
                </a:ext>
              </a:extLst>
            </p:cNvPr>
            <p:cNvSpPr/>
            <p:nvPr/>
          </p:nvSpPr>
          <p:spPr>
            <a:xfrm>
              <a:off x="2392105" y="3764237"/>
              <a:ext cx="1031051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M" panose="00020600040101010101" pitchFamily="18" charset="-122"/>
                </a:rPr>
                <a:t>操作实验数据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3DC76675-F5CD-42CA-97C3-7C433A91238D}"/>
                </a:ext>
              </a:extLst>
            </p:cNvPr>
            <p:cNvSpPr/>
            <p:nvPr/>
          </p:nvSpPr>
          <p:spPr>
            <a:xfrm>
              <a:off x="1066574" y="3465512"/>
              <a:ext cx="1122836" cy="251940"/>
            </a:xfrm>
            <a:prstGeom prst="roundRect">
              <a:avLst/>
            </a:prstGeom>
            <a:noFill/>
            <a:ln w="6350"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endParaRPr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16E27A95-85A3-466B-955E-38EF96FB6791}"/>
                </a:ext>
              </a:extLst>
            </p:cNvPr>
            <p:cNvSpPr/>
            <p:nvPr/>
          </p:nvSpPr>
          <p:spPr>
            <a:xfrm>
              <a:off x="2338257" y="3465512"/>
              <a:ext cx="1122836" cy="251940"/>
            </a:xfrm>
            <a:prstGeom prst="roundRect">
              <a:avLst/>
            </a:prstGeom>
            <a:noFill/>
            <a:ln w="6350"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3CA8165-50C7-401C-B838-9A505B3B130B}"/>
                </a:ext>
              </a:extLst>
            </p:cNvPr>
            <p:cNvSpPr/>
            <p:nvPr/>
          </p:nvSpPr>
          <p:spPr>
            <a:xfrm>
              <a:off x="1066574" y="3760178"/>
              <a:ext cx="1122836" cy="251940"/>
            </a:xfrm>
            <a:prstGeom prst="roundRect">
              <a:avLst/>
            </a:prstGeom>
            <a:noFill/>
            <a:ln w="6350"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53547F5-805D-448D-BF64-B3AC1430E32B}"/>
                </a:ext>
              </a:extLst>
            </p:cNvPr>
            <p:cNvSpPr/>
            <p:nvPr/>
          </p:nvSpPr>
          <p:spPr>
            <a:xfrm>
              <a:off x="2338257" y="3760178"/>
              <a:ext cx="1122836" cy="251940"/>
            </a:xfrm>
            <a:prstGeom prst="roundRect">
              <a:avLst/>
            </a:prstGeom>
            <a:noFill/>
            <a:ln w="6350"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E7AADC9F-29C3-4EB9-84E4-E2818D7FDA93}"/>
              </a:ext>
            </a:extLst>
          </p:cNvPr>
          <p:cNvSpPr/>
          <p:nvPr/>
        </p:nvSpPr>
        <p:spPr>
          <a:xfrm>
            <a:off x="4831478" y="3621613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流程重组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B022DA0-3D3C-4173-B2AD-8C118E082280}"/>
              </a:ext>
            </a:extLst>
          </p:cNvPr>
          <p:cNvSpPr/>
          <p:nvPr/>
        </p:nvSpPr>
        <p:spPr>
          <a:xfrm>
            <a:off x="5979922" y="3621613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会诊制度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80725F1-DEFA-4112-8FBC-447D3B021045}"/>
              </a:ext>
            </a:extLst>
          </p:cNvPr>
          <p:cNvSpPr/>
          <p:nvPr/>
        </p:nvSpPr>
        <p:spPr>
          <a:xfrm>
            <a:off x="4831478" y="394297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影像传输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DB2F735C-3D2A-4C0A-9D08-D8A2E5A0B8F3}"/>
              </a:ext>
            </a:extLst>
          </p:cNvPr>
          <p:cNvSpPr/>
          <p:nvPr/>
        </p:nvSpPr>
        <p:spPr>
          <a:xfrm>
            <a:off x="5979922" y="394297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全院联动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4A43363-8744-4E93-A880-CE86351B7EAB}"/>
              </a:ext>
            </a:extLst>
          </p:cNvPr>
          <p:cNvSpPr/>
          <p:nvPr/>
        </p:nvSpPr>
        <p:spPr>
          <a:xfrm>
            <a:off x="4831478" y="4533799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技术应用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F0DFCA17-8DED-41A0-BFA7-DD69985A6515}"/>
              </a:ext>
            </a:extLst>
          </p:cNvPr>
          <p:cNvSpPr/>
          <p:nvPr/>
        </p:nvSpPr>
        <p:spPr>
          <a:xfrm>
            <a:off x="5979922" y="4533799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设备更新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CEFCFD6-6109-4719-B100-1F8A325956C6}"/>
              </a:ext>
            </a:extLst>
          </p:cNvPr>
          <p:cNvSpPr/>
          <p:nvPr/>
        </p:nvSpPr>
        <p:spPr>
          <a:xfrm>
            <a:off x="4831478" y="485515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信息安全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FB13A03-3108-4650-BF0E-56BF5EEB3BBC}"/>
              </a:ext>
            </a:extLst>
          </p:cNvPr>
          <p:cNvSpPr/>
          <p:nvPr/>
        </p:nvSpPr>
        <p:spPr>
          <a:xfrm>
            <a:off x="6042438" y="4855157"/>
            <a:ext cx="8803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5G</a:t>
            </a: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应用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2354696-367E-4AF4-B76D-E7F2EA010DF2}"/>
              </a:ext>
            </a:extLst>
          </p:cNvPr>
          <p:cNvSpPr/>
          <p:nvPr/>
        </p:nvSpPr>
        <p:spPr>
          <a:xfrm>
            <a:off x="4831478" y="541015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医患沟通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82DDC524-34C8-4D2A-A1E1-0492C252DC67}"/>
              </a:ext>
            </a:extLst>
          </p:cNvPr>
          <p:cNvSpPr/>
          <p:nvPr/>
        </p:nvSpPr>
        <p:spPr>
          <a:xfrm>
            <a:off x="5979922" y="541015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化验优化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85D2DB7-5BC9-4B04-B6DB-42C46062DB60}"/>
              </a:ext>
            </a:extLst>
          </p:cNvPr>
          <p:cNvSpPr/>
          <p:nvPr/>
        </p:nvSpPr>
        <p:spPr>
          <a:xfrm>
            <a:off x="4831478" y="5731515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康复跟进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C89100B-1744-49EB-B12B-EC9C7D6C57A1}"/>
              </a:ext>
            </a:extLst>
          </p:cNvPr>
          <p:cNvSpPr/>
          <p:nvPr/>
        </p:nvSpPr>
        <p:spPr>
          <a:xfrm>
            <a:off x="5979922" y="5731515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  <a:sym typeface="+mn-lt"/>
              </a:rPr>
              <a:t>医护培训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B9EB3CE-0AAD-4714-889F-4370EE599CA5}"/>
              </a:ext>
            </a:extLst>
          </p:cNvPr>
          <p:cNvSpPr/>
          <p:nvPr/>
        </p:nvSpPr>
        <p:spPr>
          <a:xfrm>
            <a:off x="5248910" y="2924394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solidFill>
                  <a:srgbClr val="0D94D1"/>
                </a:solidFill>
                <a:latin typeface="+mj-ea"/>
                <a:ea typeface="+mj-ea"/>
                <a:cs typeface="OPPOSans B" panose="00020600040101010101" pitchFamily="18" charset="-122"/>
              </a:rPr>
              <a:t>功能模块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60A2AF59-5B15-47F2-A673-D77AB37B09FF}"/>
              </a:ext>
            </a:extLst>
          </p:cNvPr>
          <p:cNvCxnSpPr>
            <a:cxnSpLocks/>
          </p:cNvCxnSpPr>
          <p:nvPr/>
        </p:nvCxnSpPr>
        <p:spPr>
          <a:xfrm>
            <a:off x="4801506" y="4385035"/>
            <a:ext cx="22079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3C32162A-C348-4963-85DE-4B15F3DAEF00}"/>
              </a:ext>
            </a:extLst>
          </p:cNvPr>
          <p:cNvCxnSpPr>
            <a:cxnSpLocks/>
          </p:cNvCxnSpPr>
          <p:nvPr/>
        </p:nvCxnSpPr>
        <p:spPr>
          <a:xfrm>
            <a:off x="4801506" y="5313949"/>
            <a:ext cx="22079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9153B625-61D2-4AFC-872A-5D23E4C4023E}"/>
              </a:ext>
            </a:extLst>
          </p:cNvPr>
          <p:cNvSpPr/>
          <p:nvPr/>
        </p:nvSpPr>
        <p:spPr>
          <a:xfrm>
            <a:off x="8751753" y="482309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+mn-ea"/>
                <a:cs typeface="OPPOSans M" panose="00020600040101010101" pitchFamily="18" charset="-122"/>
              </a:rPr>
              <a:t>建设数字化科室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CCBE457-D640-46F6-A349-B054E467260C}"/>
              </a:ext>
            </a:extLst>
          </p:cNvPr>
          <p:cNvSpPr/>
          <p:nvPr/>
        </p:nvSpPr>
        <p:spPr>
          <a:xfrm>
            <a:off x="8713280" y="2924394"/>
            <a:ext cx="187743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200" dirty="0">
                <a:solidFill>
                  <a:srgbClr val="0D94D1"/>
                </a:solidFill>
                <a:latin typeface="+mj-ea"/>
                <a:ea typeface="+mj-ea"/>
                <a:cs typeface="OPPOSans B" panose="00020600040101010101" pitchFamily="18" charset="-122"/>
              </a:rPr>
              <a:t>一站式云平台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01A7CDF-9EE3-44B0-8FAE-F728C5C66838}"/>
              </a:ext>
            </a:extLst>
          </p:cNvPr>
          <p:cNvSpPr/>
          <p:nvPr/>
        </p:nvSpPr>
        <p:spPr>
          <a:xfrm>
            <a:off x="8636337" y="39368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+mn-ea"/>
                <a:cs typeface="OPPOSans M" panose="00020600040101010101" pitchFamily="18" charset="-122"/>
              </a:rPr>
              <a:t>智能实时控制平台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8F5263B8-EFFD-4498-984C-77613E3D7E6A}"/>
              </a:ext>
            </a:extLst>
          </p:cNvPr>
          <p:cNvSpPr/>
          <p:nvPr/>
        </p:nvSpPr>
        <p:spPr>
          <a:xfrm>
            <a:off x="8636336" y="5709363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+mn-ea"/>
                <a:cs typeface="OPPOSans M" panose="00020600040101010101" pitchFamily="18" charset="-122"/>
              </a:rPr>
              <a:t>医疗信息共享平台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111276B4-19DF-4B66-9AC5-07CECDC95DAC}"/>
              </a:ext>
            </a:extLst>
          </p:cNvPr>
          <p:cNvCxnSpPr>
            <a:cxnSpLocks/>
          </p:cNvCxnSpPr>
          <p:nvPr/>
        </p:nvCxnSpPr>
        <p:spPr>
          <a:xfrm>
            <a:off x="8548006" y="5313949"/>
            <a:ext cx="22079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BC7B325E-EDFC-405C-A76A-1C4434F9769F}"/>
              </a:ext>
            </a:extLst>
          </p:cNvPr>
          <p:cNvCxnSpPr>
            <a:cxnSpLocks/>
          </p:cNvCxnSpPr>
          <p:nvPr/>
        </p:nvCxnSpPr>
        <p:spPr>
          <a:xfrm>
            <a:off x="8548006" y="4385035"/>
            <a:ext cx="220798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>
            <a:extLst>
              <a:ext uri="{FF2B5EF4-FFF2-40B4-BE49-F238E27FC236}">
                <a16:creationId xmlns:a16="http://schemas.microsoft.com/office/drawing/2014/main" id="{1386AA31-2EC1-4BE3-BB3E-1DA560885A31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5816" y="1718017"/>
            <a:ext cx="1723550" cy="2009519"/>
          </a:xfrm>
          <a:custGeom>
            <a:avLst/>
            <a:gdLst>
              <a:gd name="connsiteX0" fmla="*/ 0 w 1723550"/>
              <a:gd name="connsiteY0" fmla="*/ 0 h 2009519"/>
              <a:gd name="connsiteX1" fmla="*/ 1723550 w 1723550"/>
              <a:gd name="connsiteY1" fmla="*/ 0 h 2009519"/>
              <a:gd name="connsiteX2" fmla="*/ 1723550 w 1723550"/>
              <a:gd name="connsiteY2" fmla="*/ 953998 h 2009519"/>
              <a:gd name="connsiteX3" fmla="*/ 1604333 w 1723550"/>
              <a:gd name="connsiteY3" fmla="*/ 984651 h 2009519"/>
              <a:gd name="connsiteX4" fmla="*/ 409652 w 1723550"/>
              <a:gd name="connsiteY4" fmla="*/ 1966743 h 2009519"/>
              <a:gd name="connsiteX5" fmla="*/ 389046 w 1723550"/>
              <a:gd name="connsiteY5" fmla="*/ 2009519 h 2009519"/>
              <a:gd name="connsiteX6" fmla="*/ 0 w 1723550"/>
              <a:gd name="connsiteY6" fmla="*/ 2009519 h 200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3550" h="2009519">
                <a:moveTo>
                  <a:pt x="0" y="0"/>
                </a:moveTo>
                <a:lnTo>
                  <a:pt x="1723550" y="0"/>
                </a:lnTo>
                <a:lnTo>
                  <a:pt x="1723550" y="953998"/>
                </a:lnTo>
                <a:lnTo>
                  <a:pt x="1604333" y="984651"/>
                </a:lnTo>
                <a:cubicBezTo>
                  <a:pt x="1090063" y="1144606"/>
                  <a:pt x="662484" y="1501322"/>
                  <a:pt x="409652" y="1966743"/>
                </a:cubicBezTo>
                <a:lnTo>
                  <a:pt x="389046" y="2009519"/>
                </a:lnTo>
                <a:lnTo>
                  <a:pt x="0" y="2009519"/>
                </a:lnTo>
                <a:close/>
              </a:path>
            </a:pathLst>
          </a:custGeom>
        </p:spPr>
      </p:pic>
      <p:sp>
        <p:nvSpPr>
          <p:cNvPr id="15" name="椭圆 14">
            <a:extLst>
              <a:ext uri="{FF2B5EF4-FFF2-40B4-BE49-F238E27FC236}">
                <a16:creationId xmlns:a16="http://schemas.microsoft.com/office/drawing/2014/main" id="{270E29FD-1F64-4631-B73D-7984D8203262}"/>
              </a:ext>
            </a:extLst>
          </p:cNvPr>
          <p:cNvSpPr/>
          <p:nvPr/>
        </p:nvSpPr>
        <p:spPr>
          <a:xfrm>
            <a:off x="4032594" y="4509313"/>
            <a:ext cx="308002" cy="308002"/>
          </a:xfrm>
          <a:prstGeom prst="ellipse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297CA7F-C539-498C-B1B1-44660CCB9BAA}"/>
              </a:ext>
            </a:extLst>
          </p:cNvPr>
          <p:cNvSpPr/>
          <p:nvPr/>
        </p:nvSpPr>
        <p:spPr>
          <a:xfrm>
            <a:off x="7807298" y="4509313"/>
            <a:ext cx="308002" cy="308002"/>
          </a:xfrm>
          <a:prstGeom prst="ellipse">
            <a:avLst/>
          </a:prstGeom>
          <a:gradFill flip="none" rotWithShape="1">
            <a:gsLst>
              <a:gs pos="86000">
                <a:srgbClr val="0975AB"/>
              </a:gs>
              <a:gs pos="0">
                <a:srgbClr val="0D94D1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2EED406-D8DD-431A-BC3C-5B84F7914080}"/>
              </a:ext>
            </a:extLst>
          </p:cNvPr>
          <p:cNvSpPr/>
          <p:nvPr/>
        </p:nvSpPr>
        <p:spPr>
          <a:xfrm rot="5400000" flipH="1">
            <a:off x="4151861" y="4550033"/>
            <a:ext cx="69467" cy="185765"/>
          </a:xfrm>
          <a:custGeom>
            <a:avLst/>
            <a:gdLst>
              <a:gd name="connsiteX0" fmla="*/ 22860 w 137235"/>
              <a:gd name="connsiteY0" fmla="*/ 0 h 339193"/>
              <a:gd name="connsiteX1" fmla="*/ 36193 w 137235"/>
              <a:gd name="connsiteY1" fmla="*/ 5523 h 339193"/>
              <a:gd name="connsiteX2" fmla="*/ 36193 w 137235"/>
              <a:gd name="connsiteY2" fmla="*/ 1 h 339193"/>
              <a:gd name="connsiteX3" fmla="*/ 137235 w 137235"/>
              <a:gd name="connsiteY3" fmla="*/ 131971 h 339193"/>
              <a:gd name="connsiteX4" fmla="*/ 45720 w 137235"/>
              <a:gd name="connsiteY4" fmla="*/ 131971 h 339193"/>
              <a:gd name="connsiteX5" fmla="*/ 45719 w 137235"/>
              <a:gd name="connsiteY5" fmla="*/ 316333 h 339193"/>
              <a:gd name="connsiteX6" fmla="*/ 22859 w 137235"/>
              <a:gd name="connsiteY6" fmla="*/ 339193 h 339193"/>
              <a:gd name="connsiteX7" fmla="*/ 22860 w 137235"/>
              <a:gd name="connsiteY7" fmla="*/ 339192 h 339193"/>
              <a:gd name="connsiteX8" fmla="*/ 0 w 137235"/>
              <a:gd name="connsiteY8" fmla="*/ 316332 h 339193"/>
              <a:gd name="connsiteX9" fmla="*/ 0 w 137235"/>
              <a:gd name="connsiteY9" fmla="*/ 22860 h 339193"/>
              <a:gd name="connsiteX10" fmla="*/ 22860 w 137235"/>
              <a:gd name="connsiteY10" fmla="*/ 0 h 33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235" h="339193">
                <a:moveTo>
                  <a:pt x="22860" y="0"/>
                </a:moveTo>
                <a:lnTo>
                  <a:pt x="36193" y="5523"/>
                </a:lnTo>
                <a:lnTo>
                  <a:pt x="36193" y="1"/>
                </a:lnTo>
                <a:lnTo>
                  <a:pt x="137235" y="131971"/>
                </a:lnTo>
                <a:lnTo>
                  <a:pt x="45720" y="131971"/>
                </a:lnTo>
                <a:lnTo>
                  <a:pt x="45719" y="316333"/>
                </a:lnTo>
                <a:cubicBezTo>
                  <a:pt x="45719" y="328958"/>
                  <a:pt x="35484" y="339193"/>
                  <a:pt x="22859" y="339193"/>
                </a:cubicBezTo>
                <a:lnTo>
                  <a:pt x="22860" y="339192"/>
                </a:lnTo>
                <a:cubicBezTo>
                  <a:pt x="10235" y="339192"/>
                  <a:pt x="0" y="328957"/>
                  <a:pt x="0" y="316332"/>
                </a:cubicBezTo>
                <a:lnTo>
                  <a:pt x="0" y="22860"/>
                </a:ln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7FFE1DEC-3602-4FF2-BDCE-ACA7EFA9AA33}"/>
              </a:ext>
            </a:extLst>
          </p:cNvPr>
          <p:cNvSpPr/>
          <p:nvPr/>
        </p:nvSpPr>
        <p:spPr>
          <a:xfrm rot="5400000" flipH="1">
            <a:off x="7930311" y="4550033"/>
            <a:ext cx="69467" cy="185765"/>
          </a:xfrm>
          <a:custGeom>
            <a:avLst/>
            <a:gdLst>
              <a:gd name="connsiteX0" fmla="*/ 22860 w 137235"/>
              <a:gd name="connsiteY0" fmla="*/ 0 h 339193"/>
              <a:gd name="connsiteX1" fmla="*/ 36193 w 137235"/>
              <a:gd name="connsiteY1" fmla="*/ 5523 h 339193"/>
              <a:gd name="connsiteX2" fmla="*/ 36193 w 137235"/>
              <a:gd name="connsiteY2" fmla="*/ 1 h 339193"/>
              <a:gd name="connsiteX3" fmla="*/ 137235 w 137235"/>
              <a:gd name="connsiteY3" fmla="*/ 131971 h 339193"/>
              <a:gd name="connsiteX4" fmla="*/ 45720 w 137235"/>
              <a:gd name="connsiteY4" fmla="*/ 131971 h 339193"/>
              <a:gd name="connsiteX5" fmla="*/ 45719 w 137235"/>
              <a:gd name="connsiteY5" fmla="*/ 316333 h 339193"/>
              <a:gd name="connsiteX6" fmla="*/ 22859 w 137235"/>
              <a:gd name="connsiteY6" fmla="*/ 339193 h 339193"/>
              <a:gd name="connsiteX7" fmla="*/ 22860 w 137235"/>
              <a:gd name="connsiteY7" fmla="*/ 339192 h 339193"/>
              <a:gd name="connsiteX8" fmla="*/ 0 w 137235"/>
              <a:gd name="connsiteY8" fmla="*/ 316332 h 339193"/>
              <a:gd name="connsiteX9" fmla="*/ 0 w 137235"/>
              <a:gd name="connsiteY9" fmla="*/ 22860 h 339193"/>
              <a:gd name="connsiteX10" fmla="*/ 22860 w 137235"/>
              <a:gd name="connsiteY10" fmla="*/ 0 h 339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235" h="339193">
                <a:moveTo>
                  <a:pt x="22860" y="0"/>
                </a:moveTo>
                <a:lnTo>
                  <a:pt x="36193" y="5523"/>
                </a:lnTo>
                <a:lnTo>
                  <a:pt x="36193" y="1"/>
                </a:lnTo>
                <a:lnTo>
                  <a:pt x="137235" y="131971"/>
                </a:lnTo>
                <a:lnTo>
                  <a:pt x="45720" y="131971"/>
                </a:lnTo>
                <a:lnTo>
                  <a:pt x="45719" y="316333"/>
                </a:lnTo>
                <a:cubicBezTo>
                  <a:pt x="45719" y="328958"/>
                  <a:pt x="35484" y="339193"/>
                  <a:pt x="22859" y="339193"/>
                </a:cubicBezTo>
                <a:lnTo>
                  <a:pt x="22860" y="339192"/>
                </a:lnTo>
                <a:cubicBezTo>
                  <a:pt x="10235" y="339192"/>
                  <a:pt x="0" y="328957"/>
                  <a:pt x="0" y="316332"/>
                </a:cubicBezTo>
                <a:lnTo>
                  <a:pt x="0" y="22860"/>
                </a:ln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C3A2B57-56AA-4FC5-A513-E95378DFECCC}"/>
              </a:ext>
            </a:extLst>
          </p:cNvPr>
          <p:cNvGrpSpPr/>
          <p:nvPr/>
        </p:nvGrpSpPr>
        <p:grpSpPr>
          <a:xfrm>
            <a:off x="411003" y="1146174"/>
            <a:ext cx="1475854" cy="1475850"/>
            <a:chOff x="411003" y="1110078"/>
            <a:chExt cx="1475854" cy="147585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CF5028A-B7A9-4146-9E1B-48F757BDBEA6}"/>
                </a:ext>
              </a:extLst>
            </p:cNvPr>
            <p:cNvSpPr/>
            <p:nvPr/>
          </p:nvSpPr>
          <p:spPr>
            <a:xfrm>
              <a:off x="686774" y="1385848"/>
              <a:ext cx="924312" cy="924310"/>
            </a:xfrm>
            <a:prstGeom prst="ellipse">
              <a:avLst/>
            </a:prstGeom>
            <a:solidFill>
              <a:srgbClr val="0D94D1">
                <a:alpha val="29000"/>
              </a:srgbClr>
            </a:soli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218ECCE5-FF76-425A-9409-A9826BA32DA3}"/>
                </a:ext>
              </a:extLst>
            </p:cNvPr>
            <p:cNvSpPr/>
            <p:nvPr/>
          </p:nvSpPr>
          <p:spPr>
            <a:xfrm>
              <a:off x="846431" y="1545505"/>
              <a:ext cx="604998" cy="604996"/>
            </a:xfrm>
            <a:prstGeom prst="ellipse">
              <a:avLst/>
            </a:prstGeom>
            <a:noFill/>
            <a:ln>
              <a:solidFill>
                <a:srgbClr val="0D94D1">
                  <a:alpha val="80000"/>
                </a:srgb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D271DC6-34C7-4E52-A09A-3EEB2DD3A13B}"/>
                </a:ext>
              </a:extLst>
            </p:cNvPr>
            <p:cNvSpPr/>
            <p:nvPr/>
          </p:nvSpPr>
          <p:spPr>
            <a:xfrm>
              <a:off x="737574" y="1436648"/>
              <a:ext cx="822712" cy="822709"/>
            </a:xfrm>
            <a:prstGeom prst="ellipse">
              <a:avLst/>
            </a:prstGeom>
            <a:noFill/>
            <a:ln w="12700" cap="flat" cmpd="sng" algn="ctr">
              <a:solidFill>
                <a:srgbClr val="0D94D1">
                  <a:alpha val="67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+mn-ea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56573F1-3D84-4CF2-AA27-644D9A05F704}"/>
                </a:ext>
              </a:extLst>
            </p:cNvPr>
            <p:cNvSpPr/>
            <p:nvPr/>
          </p:nvSpPr>
          <p:spPr>
            <a:xfrm>
              <a:off x="628717" y="1327791"/>
              <a:ext cx="1040426" cy="1040423"/>
            </a:xfrm>
            <a:prstGeom prst="ellipse">
              <a:avLst/>
            </a:prstGeom>
            <a:noFill/>
            <a:ln w="12700" cap="flat" cmpd="sng" algn="ctr">
              <a:solidFill>
                <a:srgbClr val="0D94D1">
                  <a:alpha val="5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+mn-ea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3C7B5F6-50E0-465B-8AC1-F5E189C20162}"/>
                </a:ext>
              </a:extLst>
            </p:cNvPr>
            <p:cNvSpPr/>
            <p:nvPr/>
          </p:nvSpPr>
          <p:spPr>
            <a:xfrm>
              <a:off x="519860" y="1218935"/>
              <a:ext cx="1258140" cy="1258137"/>
            </a:xfrm>
            <a:prstGeom prst="ellipse">
              <a:avLst/>
            </a:prstGeom>
            <a:noFill/>
            <a:ln w="12700" cap="flat" cmpd="sng" algn="ctr">
              <a:solidFill>
                <a:srgbClr val="0D94D1">
                  <a:alpha val="42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latin typeface="+mn-ea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89A6AC67-EB5C-43B7-B395-2ACE8EDEFFA0}"/>
                </a:ext>
              </a:extLst>
            </p:cNvPr>
            <p:cNvSpPr/>
            <p:nvPr/>
          </p:nvSpPr>
          <p:spPr>
            <a:xfrm>
              <a:off x="411003" y="1110078"/>
              <a:ext cx="1475854" cy="1475850"/>
            </a:xfrm>
            <a:prstGeom prst="ellipse">
              <a:avLst/>
            </a:prstGeom>
            <a:noFill/>
            <a:ln>
              <a:solidFill>
                <a:srgbClr val="0D94D1">
                  <a:alpha val="30000"/>
                </a:srgbClr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D950459D-215A-43DC-9FCB-5C8A77720E95}"/>
              </a:ext>
            </a:extLst>
          </p:cNvPr>
          <p:cNvSpPr/>
          <p:nvPr/>
        </p:nvSpPr>
        <p:spPr>
          <a:xfrm>
            <a:off x="3881294" y="1563498"/>
            <a:ext cx="8661400" cy="686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满足医患双方多层次需求，为疾病诊疗、病人管理、临床队伍建设提供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POSans M" panose="00020600040101010101" pitchFamily="18" charset="-122"/>
            </a:endParaRPr>
          </a:p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便捷实用的优质服务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422F9427-DF46-4EEE-BC10-F8C49F1A2BDE}"/>
              </a:ext>
            </a:extLst>
          </p:cNvPr>
          <p:cNvGrpSpPr/>
          <p:nvPr/>
        </p:nvGrpSpPr>
        <p:grpSpPr>
          <a:xfrm>
            <a:off x="1102375" y="1382356"/>
            <a:ext cx="2659632" cy="875118"/>
            <a:chOff x="1102375" y="1382356"/>
            <a:chExt cx="2659632" cy="875118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F23519C5-37FD-43E7-9774-ADAFFD6DB59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759129" y="1889497"/>
              <a:ext cx="2002878" cy="367977"/>
            </a:xfrm>
            <a:custGeom>
              <a:avLst/>
              <a:gdLst/>
              <a:ahLst/>
              <a:cxnLst/>
              <a:rect l="l" t="t" r="r" b="b"/>
              <a:pathLst>
                <a:path w="2002878" h="367977">
                  <a:moveTo>
                    <a:pt x="1705297" y="235185"/>
                  </a:moveTo>
                  <a:lnTo>
                    <a:pt x="1694097" y="331180"/>
                  </a:lnTo>
                  <a:lnTo>
                    <a:pt x="1889285" y="331180"/>
                  </a:lnTo>
                  <a:lnTo>
                    <a:pt x="1902085" y="241585"/>
                  </a:lnTo>
                  <a:cubicBezTo>
                    <a:pt x="1903151" y="237319"/>
                    <a:pt x="1901551" y="235185"/>
                    <a:pt x="1897285" y="235185"/>
                  </a:cubicBezTo>
                  <a:close/>
                  <a:moveTo>
                    <a:pt x="1665299" y="198388"/>
                  </a:moveTo>
                  <a:lnTo>
                    <a:pt x="1924483" y="198388"/>
                  </a:lnTo>
                  <a:cubicBezTo>
                    <a:pt x="1936216" y="198388"/>
                    <a:pt x="1944215" y="200521"/>
                    <a:pt x="1948482" y="204787"/>
                  </a:cubicBezTo>
                  <a:cubicBezTo>
                    <a:pt x="1951682" y="210120"/>
                    <a:pt x="1952215" y="219186"/>
                    <a:pt x="1950082" y="231986"/>
                  </a:cubicBezTo>
                  <a:lnTo>
                    <a:pt x="1932483" y="367977"/>
                  </a:lnTo>
                  <a:lnTo>
                    <a:pt x="1639701" y="367977"/>
                  </a:lnTo>
                  <a:close/>
                  <a:moveTo>
                    <a:pt x="980541" y="172789"/>
                  </a:moveTo>
                  <a:lnTo>
                    <a:pt x="1026938" y="172789"/>
                  </a:lnTo>
                  <a:cubicBezTo>
                    <a:pt x="1023738" y="184522"/>
                    <a:pt x="1020538" y="197321"/>
                    <a:pt x="1017339" y="211187"/>
                  </a:cubicBezTo>
                  <a:lnTo>
                    <a:pt x="1126132" y="211187"/>
                  </a:lnTo>
                  <a:cubicBezTo>
                    <a:pt x="1135731" y="211187"/>
                    <a:pt x="1141598" y="212787"/>
                    <a:pt x="1143731" y="215987"/>
                  </a:cubicBezTo>
                  <a:cubicBezTo>
                    <a:pt x="1147997" y="220253"/>
                    <a:pt x="1149597" y="227186"/>
                    <a:pt x="1148531" y="236785"/>
                  </a:cubicBezTo>
                  <a:cubicBezTo>
                    <a:pt x="1144264" y="278383"/>
                    <a:pt x="1138398" y="322114"/>
                    <a:pt x="1130932" y="367977"/>
                  </a:cubicBezTo>
                  <a:lnTo>
                    <a:pt x="1002939" y="367977"/>
                  </a:lnTo>
                  <a:lnTo>
                    <a:pt x="991740" y="332780"/>
                  </a:lnTo>
                  <a:lnTo>
                    <a:pt x="1087734" y="332780"/>
                  </a:lnTo>
                  <a:cubicBezTo>
                    <a:pt x="1089867" y="322114"/>
                    <a:pt x="1092001" y="308248"/>
                    <a:pt x="1094134" y="291182"/>
                  </a:cubicBezTo>
                  <a:cubicBezTo>
                    <a:pt x="1096267" y="275183"/>
                    <a:pt x="1097867" y="262384"/>
                    <a:pt x="1098934" y="252784"/>
                  </a:cubicBezTo>
                  <a:cubicBezTo>
                    <a:pt x="1098934" y="247451"/>
                    <a:pt x="1097334" y="244785"/>
                    <a:pt x="1094134" y="244785"/>
                  </a:cubicBezTo>
                  <a:lnTo>
                    <a:pt x="1006139" y="244785"/>
                  </a:lnTo>
                  <a:cubicBezTo>
                    <a:pt x="996540" y="267184"/>
                    <a:pt x="982674" y="287982"/>
                    <a:pt x="964542" y="307181"/>
                  </a:cubicBezTo>
                  <a:cubicBezTo>
                    <a:pt x="946410" y="327447"/>
                    <a:pt x="921878" y="347712"/>
                    <a:pt x="890946" y="367977"/>
                  </a:cubicBezTo>
                  <a:lnTo>
                    <a:pt x="802952" y="367977"/>
                  </a:lnTo>
                  <a:cubicBezTo>
                    <a:pt x="826417" y="358378"/>
                    <a:pt x="849349" y="346112"/>
                    <a:pt x="871747" y="331180"/>
                  </a:cubicBezTo>
                  <a:cubicBezTo>
                    <a:pt x="893079" y="317314"/>
                    <a:pt x="911745" y="302381"/>
                    <a:pt x="927744" y="286382"/>
                  </a:cubicBezTo>
                  <a:cubicBezTo>
                    <a:pt x="942676" y="271450"/>
                    <a:pt x="952809" y="257584"/>
                    <a:pt x="958142" y="244785"/>
                  </a:cubicBezTo>
                  <a:lnTo>
                    <a:pt x="863748" y="244785"/>
                  </a:lnTo>
                  <a:lnTo>
                    <a:pt x="854149" y="211187"/>
                  </a:lnTo>
                  <a:lnTo>
                    <a:pt x="970941" y="211187"/>
                  </a:lnTo>
                  <a:cubicBezTo>
                    <a:pt x="974141" y="200521"/>
                    <a:pt x="977341" y="187722"/>
                    <a:pt x="980541" y="172789"/>
                  </a:cubicBezTo>
                  <a:close/>
                  <a:moveTo>
                    <a:pt x="5050" y="153115"/>
                  </a:moveTo>
                  <a:lnTo>
                    <a:pt x="360754" y="153115"/>
                  </a:lnTo>
                  <a:lnTo>
                    <a:pt x="355704" y="199188"/>
                  </a:lnTo>
                  <a:lnTo>
                    <a:pt x="175315" y="199188"/>
                  </a:lnTo>
                  <a:cubicBezTo>
                    <a:pt x="148350" y="240135"/>
                    <a:pt x="122501" y="275241"/>
                    <a:pt x="97770" y="304506"/>
                  </a:cubicBezTo>
                  <a:lnTo>
                    <a:pt x="249485" y="304506"/>
                  </a:lnTo>
                  <a:lnTo>
                    <a:pt x="215787" y="225511"/>
                  </a:lnTo>
                  <a:lnTo>
                    <a:pt x="264659" y="225511"/>
                  </a:lnTo>
                  <a:lnTo>
                    <a:pt x="332105" y="352753"/>
                  </a:lnTo>
                  <a:lnTo>
                    <a:pt x="273084" y="352753"/>
                  </a:lnTo>
                  <a:lnTo>
                    <a:pt x="259610" y="324255"/>
                  </a:lnTo>
                  <a:lnTo>
                    <a:pt x="247810" y="348379"/>
                  </a:lnTo>
                  <a:lnTo>
                    <a:pt x="1700" y="348379"/>
                  </a:lnTo>
                  <a:lnTo>
                    <a:pt x="116318" y="199188"/>
                  </a:lnTo>
                  <a:lnTo>
                    <a:pt x="0" y="199188"/>
                  </a:lnTo>
                  <a:close/>
                  <a:moveTo>
                    <a:pt x="488521" y="136516"/>
                  </a:moveTo>
                  <a:lnTo>
                    <a:pt x="476397" y="203562"/>
                  </a:lnTo>
                  <a:lnTo>
                    <a:pt x="512769" y="203562"/>
                  </a:lnTo>
                  <a:lnTo>
                    <a:pt x="524869" y="136516"/>
                  </a:lnTo>
                  <a:close/>
                  <a:moveTo>
                    <a:pt x="1510108" y="62396"/>
                  </a:moveTo>
                  <a:lnTo>
                    <a:pt x="1554906" y="62396"/>
                  </a:lnTo>
                  <a:cubicBezTo>
                    <a:pt x="1538907" y="101860"/>
                    <a:pt x="1522908" y="136525"/>
                    <a:pt x="1506909" y="166390"/>
                  </a:cubicBezTo>
                  <a:lnTo>
                    <a:pt x="1458912" y="166390"/>
                  </a:lnTo>
                  <a:cubicBezTo>
                    <a:pt x="1480244" y="133325"/>
                    <a:pt x="1497309" y="98660"/>
                    <a:pt x="1510108" y="62396"/>
                  </a:cubicBezTo>
                  <a:close/>
                  <a:moveTo>
                    <a:pt x="1281322" y="62396"/>
                  </a:moveTo>
                  <a:lnTo>
                    <a:pt x="1324520" y="62396"/>
                  </a:lnTo>
                  <a:cubicBezTo>
                    <a:pt x="1331986" y="90128"/>
                    <a:pt x="1343185" y="124259"/>
                    <a:pt x="1358118" y="164790"/>
                  </a:cubicBezTo>
                  <a:lnTo>
                    <a:pt x="1310121" y="164790"/>
                  </a:lnTo>
                  <a:cubicBezTo>
                    <a:pt x="1300521" y="133858"/>
                    <a:pt x="1290922" y="99727"/>
                    <a:pt x="1281322" y="62396"/>
                  </a:cubicBezTo>
                  <a:close/>
                  <a:moveTo>
                    <a:pt x="951743" y="62396"/>
                  </a:moveTo>
                  <a:lnTo>
                    <a:pt x="932544" y="79995"/>
                  </a:lnTo>
                  <a:lnTo>
                    <a:pt x="988540" y="79995"/>
                  </a:lnTo>
                  <a:lnTo>
                    <a:pt x="1022138" y="103993"/>
                  </a:lnTo>
                  <a:cubicBezTo>
                    <a:pt x="1048803" y="89061"/>
                    <a:pt x="1069069" y="76795"/>
                    <a:pt x="1082934" y="67196"/>
                  </a:cubicBezTo>
                  <a:cubicBezTo>
                    <a:pt x="1085068" y="66129"/>
                    <a:pt x="1086134" y="65062"/>
                    <a:pt x="1086134" y="63996"/>
                  </a:cubicBezTo>
                  <a:cubicBezTo>
                    <a:pt x="1086134" y="62929"/>
                    <a:pt x="1085601" y="62396"/>
                    <a:pt x="1084534" y="62396"/>
                  </a:cubicBezTo>
                  <a:close/>
                  <a:moveTo>
                    <a:pt x="505820" y="39147"/>
                  </a:moveTo>
                  <a:lnTo>
                    <a:pt x="493721" y="102993"/>
                  </a:lnTo>
                  <a:lnTo>
                    <a:pt x="531818" y="102993"/>
                  </a:lnTo>
                  <a:lnTo>
                    <a:pt x="542193" y="47122"/>
                  </a:lnTo>
                  <a:cubicBezTo>
                    <a:pt x="542193" y="46055"/>
                    <a:pt x="542193" y="44464"/>
                    <a:pt x="542193" y="42347"/>
                  </a:cubicBezTo>
                  <a:cubicBezTo>
                    <a:pt x="541043" y="40214"/>
                    <a:pt x="538159" y="39147"/>
                    <a:pt x="533543" y="39147"/>
                  </a:cubicBezTo>
                  <a:close/>
                  <a:moveTo>
                    <a:pt x="62047" y="13799"/>
                  </a:moveTo>
                  <a:lnTo>
                    <a:pt x="336180" y="13799"/>
                  </a:lnTo>
                  <a:lnTo>
                    <a:pt x="329430" y="58246"/>
                  </a:lnTo>
                  <a:lnTo>
                    <a:pt x="55297" y="58246"/>
                  </a:lnTo>
                  <a:close/>
                  <a:moveTo>
                    <a:pt x="614388" y="8799"/>
                  </a:moveTo>
                  <a:lnTo>
                    <a:pt x="766854" y="8799"/>
                  </a:lnTo>
                  <a:cubicBezTo>
                    <a:pt x="775570" y="8799"/>
                    <a:pt x="781378" y="10391"/>
                    <a:pt x="784278" y="13574"/>
                  </a:cubicBezTo>
                  <a:cubicBezTo>
                    <a:pt x="786228" y="16740"/>
                    <a:pt x="786711" y="23090"/>
                    <a:pt x="785728" y="32623"/>
                  </a:cubicBezTo>
                  <a:lnTo>
                    <a:pt x="769779" y="132742"/>
                  </a:lnTo>
                  <a:lnTo>
                    <a:pt x="679734" y="132742"/>
                  </a:lnTo>
                  <a:lnTo>
                    <a:pt x="669585" y="97794"/>
                  </a:lnTo>
                  <a:lnTo>
                    <a:pt x="734906" y="97794"/>
                  </a:lnTo>
                  <a:lnTo>
                    <a:pt x="742180" y="51697"/>
                  </a:lnTo>
                  <a:cubicBezTo>
                    <a:pt x="743147" y="47464"/>
                    <a:pt x="741697" y="45347"/>
                    <a:pt x="737831" y="45347"/>
                  </a:cubicBezTo>
                  <a:lnTo>
                    <a:pt x="649236" y="45347"/>
                  </a:lnTo>
                  <a:lnTo>
                    <a:pt x="634737" y="162940"/>
                  </a:lnTo>
                  <a:lnTo>
                    <a:pt x="765404" y="162940"/>
                  </a:lnTo>
                  <a:cubicBezTo>
                    <a:pt x="769287" y="162940"/>
                    <a:pt x="772678" y="163473"/>
                    <a:pt x="775578" y="164540"/>
                  </a:cubicBezTo>
                  <a:cubicBezTo>
                    <a:pt x="778478" y="166656"/>
                    <a:pt x="779928" y="171423"/>
                    <a:pt x="779928" y="178839"/>
                  </a:cubicBezTo>
                  <a:cubicBezTo>
                    <a:pt x="779928" y="188372"/>
                    <a:pt x="776053" y="200554"/>
                    <a:pt x="768304" y="215387"/>
                  </a:cubicBezTo>
                  <a:cubicBezTo>
                    <a:pt x="750888" y="246101"/>
                    <a:pt x="734922" y="272058"/>
                    <a:pt x="720407" y="293257"/>
                  </a:cubicBezTo>
                  <a:lnTo>
                    <a:pt x="774128" y="364778"/>
                  </a:lnTo>
                  <a:lnTo>
                    <a:pt x="724756" y="364778"/>
                  </a:lnTo>
                  <a:lnTo>
                    <a:pt x="695708" y="323455"/>
                  </a:lnTo>
                  <a:cubicBezTo>
                    <a:pt x="686025" y="336171"/>
                    <a:pt x="674893" y="349945"/>
                    <a:pt x="662310" y="364778"/>
                  </a:cubicBezTo>
                  <a:lnTo>
                    <a:pt x="611488" y="364778"/>
                  </a:lnTo>
                  <a:cubicBezTo>
                    <a:pt x="634720" y="341462"/>
                    <a:pt x="656019" y="317622"/>
                    <a:pt x="675384" y="293257"/>
                  </a:cubicBezTo>
                  <a:lnTo>
                    <a:pt x="631812" y="216987"/>
                  </a:lnTo>
                  <a:lnTo>
                    <a:pt x="673935" y="216987"/>
                  </a:lnTo>
                  <a:lnTo>
                    <a:pt x="698608" y="259884"/>
                  </a:lnTo>
                  <a:lnTo>
                    <a:pt x="730556" y="204262"/>
                  </a:lnTo>
                  <a:cubicBezTo>
                    <a:pt x="732489" y="200029"/>
                    <a:pt x="731523" y="197913"/>
                    <a:pt x="727656" y="197913"/>
                  </a:cubicBezTo>
                  <a:lnTo>
                    <a:pt x="628912" y="197913"/>
                  </a:lnTo>
                  <a:lnTo>
                    <a:pt x="607139" y="364778"/>
                  </a:lnTo>
                  <a:lnTo>
                    <a:pt x="566466" y="364778"/>
                  </a:lnTo>
                  <a:close/>
                  <a:moveTo>
                    <a:pt x="1274923" y="6399"/>
                  </a:moveTo>
                  <a:lnTo>
                    <a:pt x="1590104" y="6399"/>
                  </a:lnTo>
                  <a:lnTo>
                    <a:pt x="1585304" y="39997"/>
                  </a:lnTo>
                  <a:lnTo>
                    <a:pt x="1447712" y="39997"/>
                  </a:lnTo>
                  <a:lnTo>
                    <a:pt x="1426914" y="187188"/>
                  </a:lnTo>
                  <a:lnTo>
                    <a:pt x="1585304" y="187188"/>
                  </a:lnTo>
                  <a:lnTo>
                    <a:pt x="1580504" y="220786"/>
                  </a:lnTo>
                  <a:lnTo>
                    <a:pt x="1422114" y="220786"/>
                  </a:lnTo>
                  <a:lnTo>
                    <a:pt x="1402915" y="361578"/>
                  </a:lnTo>
                  <a:lnTo>
                    <a:pt x="1354918" y="361578"/>
                  </a:lnTo>
                  <a:lnTo>
                    <a:pt x="1375717" y="220786"/>
                  </a:lnTo>
                  <a:lnTo>
                    <a:pt x="1226926" y="220786"/>
                  </a:lnTo>
                  <a:lnTo>
                    <a:pt x="1231725" y="187188"/>
                  </a:lnTo>
                  <a:lnTo>
                    <a:pt x="1380516" y="187188"/>
                  </a:lnTo>
                  <a:lnTo>
                    <a:pt x="1401315" y="39997"/>
                  </a:lnTo>
                  <a:lnTo>
                    <a:pt x="1270123" y="39997"/>
                  </a:lnTo>
                  <a:close/>
                  <a:moveTo>
                    <a:pt x="469472" y="4025"/>
                  </a:moveTo>
                  <a:lnTo>
                    <a:pt x="557792" y="4025"/>
                  </a:lnTo>
                  <a:cubicBezTo>
                    <a:pt x="569324" y="4025"/>
                    <a:pt x="577399" y="5624"/>
                    <a:pt x="582015" y="8824"/>
                  </a:cubicBezTo>
                  <a:cubicBezTo>
                    <a:pt x="586648" y="12007"/>
                    <a:pt x="587806" y="18390"/>
                    <a:pt x="585490" y="27973"/>
                  </a:cubicBezTo>
                  <a:lnTo>
                    <a:pt x="528343" y="364778"/>
                  </a:lnTo>
                  <a:lnTo>
                    <a:pt x="483321" y="364778"/>
                  </a:lnTo>
                  <a:lnTo>
                    <a:pt x="507570" y="237085"/>
                  </a:lnTo>
                  <a:lnTo>
                    <a:pt x="469472" y="237085"/>
                  </a:lnTo>
                  <a:cubicBezTo>
                    <a:pt x="461389" y="281766"/>
                    <a:pt x="450423" y="324330"/>
                    <a:pt x="436574" y="364778"/>
                  </a:cubicBezTo>
                  <a:lnTo>
                    <a:pt x="393277" y="364778"/>
                  </a:lnTo>
                  <a:cubicBezTo>
                    <a:pt x="407126" y="328596"/>
                    <a:pt x="418667" y="285499"/>
                    <a:pt x="427899" y="235485"/>
                  </a:cubicBezTo>
                  <a:close/>
                  <a:moveTo>
                    <a:pt x="1774092" y="0"/>
                  </a:moveTo>
                  <a:lnTo>
                    <a:pt x="1833289" y="0"/>
                  </a:lnTo>
                  <a:cubicBezTo>
                    <a:pt x="1819423" y="17065"/>
                    <a:pt x="1802891" y="36264"/>
                    <a:pt x="1783692" y="57596"/>
                  </a:cubicBezTo>
                  <a:cubicBezTo>
                    <a:pt x="1764493" y="79995"/>
                    <a:pt x="1745827" y="100260"/>
                    <a:pt x="1727695" y="118393"/>
                  </a:cubicBezTo>
                  <a:lnTo>
                    <a:pt x="1918084" y="118393"/>
                  </a:lnTo>
                  <a:cubicBezTo>
                    <a:pt x="1895685" y="82128"/>
                    <a:pt x="1880219" y="55996"/>
                    <a:pt x="1871686" y="39997"/>
                  </a:cubicBezTo>
                  <a:lnTo>
                    <a:pt x="1919683" y="39997"/>
                  </a:lnTo>
                  <a:cubicBezTo>
                    <a:pt x="1929283" y="54930"/>
                    <a:pt x="1944749" y="78395"/>
                    <a:pt x="1966081" y="110393"/>
                  </a:cubicBezTo>
                  <a:cubicBezTo>
                    <a:pt x="1986346" y="143458"/>
                    <a:pt x="1998612" y="163190"/>
                    <a:pt x="2002878" y="169589"/>
                  </a:cubicBezTo>
                  <a:lnTo>
                    <a:pt x="1946882" y="169589"/>
                  </a:lnTo>
                  <a:lnTo>
                    <a:pt x="1926083" y="134392"/>
                  </a:lnTo>
                  <a:lnTo>
                    <a:pt x="1916484" y="155190"/>
                  </a:lnTo>
                  <a:lnTo>
                    <a:pt x="1633301" y="155190"/>
                  </a:lnTo>
                  <a:cubicBezTo>
                    <a:pt x="1657833" y="131725"/>
                    <a:pt x="1682898" y="105593"/>
                    <a:pt x="1708496" y="76795"/>
                  </a:cubicBezTo>
                  <a:cubicBezTo>
                    <a:pt x="1734095" y="47997"/>
                    <a:pt x="1755960" y="22398"/>
                    <a:pt x="1774092" y="0"/>
                  </a:cubicBezTo>
                  <a:close/>
                  <a:moveTo>
                    <a:pt x="951743" y="0"/>
                  </a:moveTo>
                  <a:lnTo>
                    <a:pt x="1006139" y="0"/>
                  </a:lnTo>
                  <a:lnTo>
                    <a:pt x="980541" y="30398"/>
                  </a:lnTo>
                  <a:lnTo>
                    <a:pt x="1146931" y="30398"/>
                  </a:lnTo>
                  <a:cubicBezTo>
                    <a:pt x="1158663" y="30398"/>
                    <a:pt x="1163996" y="34131"/>
                    <a:pt x="1162930" y="41597"/>
                  </a:cubicBezTo>
                  <a:cubicBezTo>
                    <a:pt x="1160797" y="55463"/>
                    <a:pt x="1154397" y="66129"/>
                    <a:pt x="1143731" y="73595"/>
                  </a:cubicBezTo>
                  <a:cubicBezTo>
                    <a:pt x="1118132" y="90661"/>
                    <a:pt x="1089867" y="107727"/>
                    <a:pt x="1058936" y="124792"/>
                  </a:cubicBezTo>
                  <a:cubicBezTo>
                    <a:pt x="1103733" y="149324"/>
                    <a:pt x="1148531" y="172256"/>
                    <a:pt x="1193328" y="193588"/>
                  </a:cubicBezTo>
                  <a:lnTo>
                    <a:pt x="1103733" y="193588"/>
                  </a:lnTo>
                  <a:cubicBezTo>
                    <a:pt x="1073868" y="177589"/>
                    <a:pt x="1045603" y="161590"/>
                    <a:pt x="1018938" y="145591"/>
                  </a:cubicBezTo>
                  <a:cubicBezTo>
                    <a:pt x="991207" y="159457"/>
                    <a:pt x="956009" y="175456"/>
                    <a:pt x="913345" y="193588"/>
                  </a:cubicBezTo>
                  <a:lnTo>
                    <a:pt x="818951" y="193588"/>
                  </a:lnTo>
                  <a:cubicBezTo>
                    <a:pt x="878680" y="170123"/>
                    <a:pt x="933610" y="146657"/>
                    <a:pt x="983741" y="123192"/>
                  </a:cubicBezTo>
                  <a:cubicBezTo>
                    <a:pt x="965608" y="111460"/>
                    <a:pt x="946943" y="99194"/>
                    <a:pt x="927744" y="86394"/>
                  </a:cubicBezTo>
                  <a:lnTo>
                    <a:pt x="905345" y="107193"/>
                  </a:lnTo>
                  <a:lnTo>
                    <a:pt x="841349" y="107193"/>
                  </a:lnTo>
                  <a:cubicBezTo>
                    <a:pt x="882947" y="74129"/>
                    <a:pt x="919744" y="38397"/>
                    <a:pt x="951743" y="0"/>
                  </a:cubicBezTo>
                  <a:close/>
                </a:path>
              </a:pathLst>
            </a:custGeom>
            <a:noFill/>
            <a:ln w="63500">
              <a:solidFill>
                <a:srgbClr val="0D94D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ln w="63500">
                  <a:solidFill>
                    <a:srgbClr val="0D94D1"/>
                  </a:solidFill>
                </a:ln>
                <a:noFill/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DF0DFFE-679E-40EC-8068-56CD66B2F30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02375" y="1382356"/>
              <a:ext cx="2025652" cy="373502"/>
            </a:xfrm>
            <a:custGeom>
              <a:avLst/>
              <a:gdLst/>
              <a:ahLst/>
              <a:cxnLst/>
              <a:rect l="l" t="t" r="r" b="b"/>
              <a:pathLst>
                <a:path w="2025652" h="373502">
                  <a:moveTo>
                    <a:pt x="1446312" y="233861"/>
                  </a:moveTo>
                  <a:lnTo>
                    <a:pt x="1430913" y="333780"/>
                  </a:lnTo>
                  <a:lnTo>
                    <a:pt x="1526807" y="333780"/>
                  </a:lnTo>
                  <a:lnTo>
                    <a:pt x="1543931" y="233861"/>
                  </a:lnTo>
                  <a:close/>
                  <a:moveTo>
                    <a:pt x="588889" y="217787"/>
                  </a:moveTo>
                  <a:lnTo>
                    <a:pt x="582515" y="274383"/>
                  </a:lnTo>
                  <a:lnTo>
                    <a:pt x="728356" y="274383"/>
                  </a:lnTo>
                  <a:lnTo>
                    <a:pt x="732206" y="223886"/>
                  </a:lnTo>
                  <a:cubicBezTo>
                    <a:pt x="733056" y="219820"/>
                    <a:pt x="731772" y="217787"/>
                    <a:pt x="728356" y="217787"/>
                  </a:cubicBezTo>
                  <a:close/>
                  <a:moveTo>
                    <a:pt x="559466" y="187163"/>
                  </a:moveTo>
                  <a:lnTo>
                    <a:pt x="746280" y="187163"/>
                  </a:lnTo>
                  <a:cubicBezTo>
                    <a:pt x="755662" y="187163"/>
                    <a:pt x="762054" y="189205"/>
                    <a:pt x="765454" y="193288"/>
                  </a:cubicBezTo>
                  <a:cubicBezTo>
                    <a:pt x="768020" y="198388"/>
                    <a:pt x="768445" y="207062"/>
                    <a:pt x="766729" y="219312"/>
                  </a:cubicBezTo>
                  <a:lnTo>
                    <a:pt x="757779" y="305006"/>
                  </a:lnTo>
                  <a:lnTo>
                    <a:pt x="613213" y="305006"/>
                  </a:lnTo>
                  <a:lnTo>
                    <a:pt x="545392" y="305006"/>
                  </a:lnTo>
                  <a:close/>
                  <a:moveTo>
                    <a:pt x="835324" y="162315"/>
                  </a:moveTo>
                  <a:lnTo>
                    <a:pt x="1193703" y="162315"/>
                  </a:lnTo>
                  <a:lnTo>
                    <a:pt x="1187303" y="208712"/>
                  </a:lnTo>
                  <a:lnTo>
                    <a:pt x="828925" y="208712"/>
                  </a:lnTo>
                  <a:close/>
                  <a:moveTo>
                    <a:pt x="1667274" y="155915"/>
                  </a:moveTo>
                  <a:lnTo>
                    <a:pt x="1840063" y="155915"/>
                  </a:lnTo>
                  <a:lnTo>
                    <a:pt x="1835263" y="191113"/>
                  </a:lnTo>
                  <a:lnTo>
                    <a:pt x="1772867" y="191113"/>
                  </a:lnTo>
                  <a:lnTo>
                    <a:pt x="1756868" y="301507"/>
                  </a:lnTo>
                  <a:cubicBezTo>
                    <a:pt x="1799532" y="291907"/>
                    <a:pt x="1827264" y="285507"/>
                    <a:pt x="1840063" y="282308"/>
                  </a:cubicBezTo>
                  <a:lnTo>
                    <a:pt x="1836863" y="320705"/>
                  </a:lnTo>
                  <a:cubicBezTo>
                    <a:pt x="1765401" y="337771"/>
                    <a:pt x="1698205" y="352703"/>
                    <a:pt x="1635276" y="365503"/>
                  </a:cubicBezTo>
                  <a:lnTo>
                    <a:pt x="1640075" y="327105"/>
                  </a:lnTo>
                  <a:lnTo>
                    <a:pt x="1712071" y="312706"/>
                  </a:lnTo>
                  <a:lnTo>
                    <a:pt x="1729670" y="191113"/>
                  </a:lnTo>
                  <a:lnTo>
                    <a:pt x="1662474" y="191113"/>
                  </a:lnTo>
                  <a:close/>
                  <a:moveTo>
                    <a:pt x="448498" y="133767"/>
                  </a:moveTo>
                  <a:lnTo>
                    <a:pt x="511319" y="133767"/>
                  </a:lnTo>
                  <a:cubicBezTo>
                    <a:pt x="519902" y="133767"/>
                    <a:pt x="525802" y="135367"/>
                    <a:pt x="529018" y="138566"/>
                  </a:cubicBezTo>
                  <a:cubicBezTo>
                    <a:pt x="532235" y="141766"/>
                    <a:pt x="533309" y="147624"/>
                    <a:pt x="532243" y="156140"/>
                  </a:cubicBezTo>
                  <a:lnTo>
                    <a:pt x="517744" y="264809"/>
                  </a:lnTo>
                  <a:cubicBezTo>
                    <a:pt x="512377" y="276541"/>
                    <a:pt x="507011" y="287199"/>
                    <a:pt x="501645" y="296782"/>
                  </a:cubicBezTo>
                  <a:cubicBezTo>
                    <a:pt x="515611" y="309564"/>
                    <a:pt x="537084" y="318622"/>
                    <a:pt x="566066" y="323955"/>
                  </a:cubicBezTo>
                  <a:cubicBezTo>
                    <a:pt x="595047" y="330338"/>
                    <a:pt x="630470" y="333530"/>
                    <a:pt x="672334" y="333530"/>
                  </a:cubicBezTo>
                  <a:lnTo>
                    <a:pt x="788277" y="333530"/>
                  </a:lnTo>
                  <a:lnTo>
                    <a:pt x="775403" y="373502"/>
                  </a:lnTo>
                  <a:lnTo>
                    <a:pt x="670734" y="373502"/>
                  </a:lnTo>
                  <a:cubicBezTo>
                    <a:pt x="627787" y="373502"/>
                    <a:pt x="591823" y="369769"/>
                    <a:pt x="562841" y="362303"/>
                  </a:cubicBezTo>
                  <a:cubicBezTo>
                    <a:pt x="532776" y="355920"/>
                    <a:pt x="506478" y="344737"/>
                    <a:pt x="483946" y="328755"/>
                  </a:cubicBezTo>
                  <a:lnTo>
                    <a:pt x="456572" y="373502"/>
                  </a:lnTo>
                  <a:lnTo>
                    <a:pt x="408250" y="373502"/>
                  </a:lnTo>
                  <a:lnTo>
                    <a:pt x="477496" y="252035"/>
                  </a:lnTo>
                  <a:lnTo>
                    <a:pt x="488771" y="176914"/>
                  </a:lnTo>
                  <a:cubicBezTo>
                    <a:pt x="488771" y="174798"/>
                    <a:pt x="488229" y="173206"/>
                    <a:pt x="487146" y="172139"/>
                  </a:cubicBezTo>
                  <a:cubicBezTo>
                    <a:pt x="486079" y="171073"/>
                    <a:pt x="484471" y="170540"/>
                    <a:pt x="482321" y="170540"/>
                  </a:cubicBezTo>
                  <a:lnTo>
                    <a:pt x="442073" y="170540"/>
                  </a:lnTo>
                  <a:close/>
                  <a:moveTo>
                    <a:pt x="1266398" y="126242"/>
                  </a:moveTo>
                  <a:lnTo>
                    <a:pt x="1309871" y="126242"/>
                  </a:lnTo>
                  <a:lnTo>
                    <a:pt x="1315070" y="254084"/>
                  </a:lnTo>
                  <a:cubicBezTo>
                    <a:pt x="1327836" y="214753"/>
                    <a:pt x="1339435" y="172139"/>
                    <a:pt x="1349868" y="126242"/>
                  </a:cubicBezTo>
                  <a:lnTo>
                    <a:pt x="1396815" y="126242"/>
                  </a:lnTo>
                  <a:cubicBezTo>
                    <a:pt x="1386383" y="166673"/>
                    <a:pt x="1371308" y="213112"/>
                    <a:pt x="1351593" y="265559"/>
                  </a:cubicBezTo>
                  <a:lnTo>
                    <a:pt x="1384641" y="252435"/>
                  </a:lnTo>
                  <a:lnTo>
                    <a:pt x="1379416" y="295057"/>
                  </a:lnTo>
                  <a:cubicBezTo>
                    <a:pt x="1334202" y="313639"/>
                    <a:pt x="1283197" y="332213"/>
                    <a:pt x="1226401" y="350779"/>
                  </a:cubicBezTo>
                  <a:lnTo>
                    <a:pt x="1229875" y="309806"/>
                  </a:lnTo>
                  <a:lnTo>
                    <a:pt x="1304646" y="285233"/>
                  </a:lnTo>
                  <a:lnTo>
                    <a:pt x="1311595" y="262284"/>
                  </a:lnTo>
                  <a:lnTo>
                    <a:pt x="1271598" y="262284"/>
                  </a:lnTo>
                  <a:close/>
                  <a:moveTo>
                    <a:pt x="1936057" y="13524"/>
                  </a:moveTo>
                  <a:lnTo>
                    <a:pt x="1979255" y="13524"/>
                  </a:lnTo>
                  <a:cubicBezTo>
                    <a:pt x="1980321" y="15657"/>
                    <a:pt x="1987787" y="34856"/>
                    <a:pt x="2001653" y="71121"/>
                  </a:cubicBezTo>
                  <a:lnTo>
                    <a:pt x="1953656" y="71121"/>
                  </a:lnTo>
                  <a:cubicBezTo>
                    <a:pt x="1946190" y="47655"/>
                    <a:pt x="1940324" y="28457"/>
                    <a:pt x="1936057" y="13524"/>
                  </a:cubicBezTo>
                  <a:close/>
                  <a:moveTo>
                    <a:pt x="187364" y="13524"/>
                  </a:moveTo>
                  <a:lnTo>
                    <a:pt x="385752" y="13524"/>
                  </a:lnTo>
                  <a:lnTo>
                    <a:pt x="380952" y="53522"/>
                  </a:lnTo>
                  <a:lnTo>
                    <a:pt x="326555" y="53522"/>
                  </a:lnTo>
                  <a:lnTo>
                    <a:pt x="278558" y="367103"/>
                  </a:lnTo>
                  <a:lnTo>
                    <a:pt x="171365" y="367103"/>
                  </a:lnTo>
                  <a:lnTo>
                    <a:pt x="160166" y="325505"/>
                  </a:lnTo>
                  <a:lnTo>
                    <a:pt x="236961" y="325505"/>
                  </a:lnTo>
                  <a:lnTo>
                    <a:pt x="280158" y="53522"/>
                  </a:lnTo>
                  <a:lnTo>
                    <a:pt x="180964" y="53522"/>
                  </a:lnTo>
                  <a:close/>
                  <a:moveTo>
                    <a:pt x="1311595" y="11499"/>
                  </a:moveTo>
                  <a:lnTo>
                    <a:pt x="1360292" y="11499"/>
                  </a:lnTo>
                  <a:lnTo>
                    <a:pt x="1367242" y="70521"/>
                  </a:lnTo>
                  <a:lnTo>
                    <a:pt x="1414189" y="70521"/>
                  </a:lnTo>
                  <a:lnTo>
                    <a:pt x="1408989" y="108218"/>
                  </a:lnTo>
                  <a:lnTo>
                    <a:pt x="1257699" y="108218"/>
                  </a:lnTo>
                  <a:lnTo>
                    <a:pt x="1262898" y="70521"/>
                  </a:lnTo>
                  <a:lnTo>
                    <a:pt x="1318545" y="70521"/>
                  </a:lnTo>
                  <a:close/>
                  <a:moveTo>
                    <a:pt x="462997" y="5925"/>
                  </a:moveTo>
                  <a:lnTo>
                    <a:pt x="506469" y="5925"/>
                  </a:lnTo>
                  <a:lnTo>
                    <a:pt x="543485" y="104933"/>
                  </a:lnTo>
                  <a:lnTo>
                    <a:pt x="543414" y="105018"/>
                  </a:lnTo>
                  <a:lnTo>
                    <a:pt x="496820" y="105018"/>
                  </a:lnTo>
                  <a:close/>
                  <a:moveTo>
                    <a:pt x="1494259" y="5475"/>
                  </a:moveTo>
                  <a:lnTo>
                    <a:pt x="1540506" y="5475"/>
                  </a:lnTo>
                  <a:lnTo>
                    <a:pt x="1528507" y="86370"/>
                  </a:lnTo>
                  <a:lnTo>
                    <a:pt x="1617552" y="86370"/>
                  </a:lnTo>
                  <a:lnTo>
                    <a:pt x="1612427" y="122842"/>
                  </a:lnTo>
                  <a:lnTo>
                    <a:pt x="1523382" y="122842"/>
                  </a:lnTo>
                  <a:lnTo>
                    <a:pt x="1511383" y="198963"/>
                  </a:lnTo>
                  <a:lnTo>
                    <a:pt x="1562755" y="198963"/>
                  </a:lnTo>
                  <a:cubicBezTo>
                    <a:pt x="1587870" y="197913"/>
                    <a:pt x="1597003" y="208487"/>
                    <a:pt x="1590153" y="230686"/>
                  </a:cubicBezTo>
                  <a:lnTo>
                    <a:pt x="1567905" y="368652"/>
                  </a:lnTo>
                  <a:lnTo>
                    <a:pt x="1377816" y="368652"/>
                  </a:lnTo>
                  <a:lnTo>
                    <a:pt x="1405215" y="198963"/>
                  </a:lnTo>
                  <a:lnTo>
                    <a:pt x="1465161" y="198963"/>
                  </a:lnTo>
                  <a:close/>
                  <a:moveTo>
                    <a:pt x="104944" y="3550"/>
                  </a:moveTo>
                  <a:lnTo>
                    <a:pt x="152791" y="3550"/>
                  </a:lnTo>
                  <a:lnTo>
                    <a:pt x="139917" y="81320"/>
                  </a:lnTo>
                  <a:lnTo>
                    <a:pt x="182239" y="81320"/>
                  </a:lnTo>
                  <a:lnTo>
                    <a:pt x="174890" y="116243"/>
                  </a:lnTo>
                  <a:lnTo>
                    <a:pt x="134392" y="116243"/>
                  </a:lnTo>
                  <a:lnTo>
                    <a:pt x="123343" y="184514"/>
                  </a:lnTo>
                  <a:lnTo>
                    <a:pt x="163840" y="171814"/>
                  </a:lnTo>
                  <a:lnTo>
                    <a:pt x="156466" y="211487"/>
                  </a:lnTo>
                  <a:lnTo>
                    <a:pt x="117818" y="222611"/>
                  </a:lnTo>
                  <a:lnTo>
                    <a:pt x="93895" y="368652"/>
                  </a:lnTo>
                  <a:lnTo>
                    <a:pt x="12900" y="368652"/>
                  </a:lnTo>
                  <a:lnTo>
                    <a:pt x="0" y="332130"/>
                  </a:lnTo>
                  <a:lnTo>
                    <a:pt x="49697" y="332130"/>
                  </a:lnTo>
                  <a:lnTo>
                    <a:pt x="66271" y="236885"/>
                  </a:lnTo>
                  <a:lnTo>
                    <a:pt x="29449" y="248010"/>
                  </a:lnTo>
                  <a:lnTo>
                    <a:pt x="12900" y="211487"/>
                  </a:lnTo>
                  <a:lnTo>
                    <a:pt x="71796" y="198788"/>
                  </a:lnTo>
                  <a:lnTo>
                    <a:pt x="86520" y="116243"/>
                  </a:lnTo>
                  <a:lnTo>
                    <a:pt x="36823" y="116243"/>
                  </a:lnTo>
                  <a:lnTo>
                    <a:pt x="44198" y="81320"/>
                  </a:lnTo>
                  <a:lnTo>
                    <a:pt x="92045" y="81320"/>
                  </a:lnTo>
                  <a:close/>
                  <a:moveTo>
                    <a:pt x="1872061" y="725"/>
                  </a:moveTo>
                  <a:lnTo>
                    <a:pt x="1915259" y="725"/>
                  </a:lnTo>
                  <a:cubicBezTo>
                    <a:pt x="1912059" y="39123"/>
                    <a:pt x="1910459" y="66321"/>
                    <a:pt x="1910459" y="82320"/>
                  </a:cubicBezTo>
                  <a:lnTo>
                    <a:pt x="2025652" y="82320"/>
                  </a:lnTo>
                  <a:lnTo>
                    <a:pt x="2019252" y="117518"/>
                  </a:lnTo>
                  <a:lnTo>
                    <a:pt x="1908859" y="117518"/>
                  </a:lnTo>
                  <a:cubicBezTo>
                    <a:pt x="1908859" y="155915"/>
                    <a:pt x="1911525" y="194313"/>
                    <a:pt x="1916858" y="232711"/>
                  </a:cubicBezTo>
                  <a:cubicBezTo>
                    <a:pt x="1921125" y="272175"/>
                    <a:pt x="1928058" y="305773"/>
                    <a:pt x="1937657" y="333505"/>
                  </a:cubicBezTo>
                  <a:lnTo>
                    <a:pt x="1993654" y="333505"/>
                  </a:lnTo>
                  <a:lnTo>
                    <a:pt x="1979255" y="370302"/>
                  </a:lnTo>
                  <a:lnTo>
                    <a:pt x="1899260" y="370302"/>
                  </a:lnTo>
                  <a:cubicBezTo>
                    <a:pt x="1888593" y="336171"/>
                    <a:pt x="1880594" y="297240"/>
                    <a:pt x="1875261" y="253509"/>
                  </a:cubicBezTo>
                  <a:cubicBezTo>
                    <a:pt x="1868861" y="209779"/>
                    <a:pt x="1865662" y="164448"/>
                    <a:pt x="1865662" y="117518"/>
                  </a:cubicBezTo>
                  <a:lnTo>
                    <a:pt x="1651275" y="117518"/>
                  </a:lnTo>
                  <a:lnTo>
                    <a:pt x="1657674" y="82320"/>
                  </a:lnTo>
                  <a:lnTo>
                    <a:pt x="1867261" y="82320"/>
                  </a:lnTo>
                  <a:cubicBezTo>
                    <a:pt x="1867261" y="62054"/>
                    <a:pt x="1868861" y="34856"/>
                    <a:pt x="1872061" y="725"/>
                  </a:cubicBezTo>
                  <a:close/>
                  <a:moveTo>
                    <a:pt x="678034" y="0"/>
                  </a:moveTo>
                  <a:lnTo>
                    <a:pt x="725756" y="0"/>
                  </a:lnTo>
                  <a:lnTo>
                    <a:pt x="714907" y="50322"/>
                  </a:lnTo>
                  <a:lnTo>
                    <a:pt x="792977" y="50322"/>
                  </a:lnTo>
                  <a:lnTo>
                    <a:pt x="786477" y="79545"/>
                  </a:lnTo>
                  <a:lnTo>
                    <a:pt x="710557" y="79545"/>
                  </a:lnTo>
                  <a:lnTo>
                    <a:pt x="701882" y="136392"/>
                  </a:lnTo>
                  <a:lnTo>
                    <a:pt x="797302" y="136392"/>
                  </a:lnTo>
                  <a:lnTo>
                    <a:pt x="790802" y="167240"/>
                  </a:lnTo>
                  <a:lnTo>
                    <a:pt x="534918" y="167240"/>
                  </a:lnTo>
                  <a:lnTo>
                    <a:pt x="541417" y="136392"/>
                  </a:lnTo>
                  <a:lnTo>
                    <a:pt x="652011" y="136392"/>
                  </a:lnTo>
                  <a:lnTo>
                    <a:pt x="662860" y="79545"/>
                  </a:lnTo>
                  <a:lnTo>
                    <a:pt x="619487" y="79545"/>
                  </a:lnTo>
                  <a:cubicBezTo>
                    <a:pt x="610821" y="91461"/>
                    <a:pt x="601422" y="103369"/>
                    <a:pt x="591289" y="115268"/>
                  </a:cubicBezTo>
                  <a:lnTo>
                    <a:pt x="534918" y="115268"/>
                  </a:lnTo>
                  <a:lnTo>
                    <a:pt x="543414" y="105018"/>
                  </a:lnTo>
                  <a:lnTo>
                    <a:pt x="543517" y="105018"/>
                  </a:lnTo>
                  <a:lnTo>
                    <a:pt x="543485" y="104933"/>
                  </a:lnTo>
                  <a:lnTo>
                    <a:pt x="573940" y="68196"/>
                  </a:lnTo>
                  <a:cubicBezTo>
                    <a:pt x="586956" y="50880"/>
                    <a:pt x="597081" y="33015"/>
                    <a:pt x="604313" y="14599"/>
                  </a:cubicBezTo>
                  <a:lnTo>
                    <a:pt x="658535" y="14599"/>
                  </a:lnTo>
                  <a:cubicBezTo>
                    <a:pt x="649852" y="30848"/>
                    <a:pt x="643344" y="42756"/>
                    <a:pt x="639011" y="50322"/>
                  </a:cubicBezTo>
                  <a:lnTo>
                    <a:pt x="667185" y="50322"/>
                  </a:lnTo>
                  <a:close/>
                </a:path>
              </a:pathLst>
            </a:custGeom>
            <a:noFill/>
            <a:ln w="63500">
              <a:solidFill>
                <a:srgbClr val="0D94D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ln w="63500">
                  <a:solidFill>
                    <a:srgbClr val="0D94D1"/>
                  </a:solidFill>
                </a:ln>
                <a:noFill/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A4D0CB2-AA31-4AFD-B627-1C0E0CBD7E6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102375" y="1382356"/>
              <a:ext cx="2025652" cy="373502"/>
            </a:xfrm>
            <a:custGeom>
              <a:avLst/>
              <a:gdLst/>
              <a:ahLst/>
              <a:cxnLst/>
              <a:rect l="l" t="t" r="r" b="b"/>
              <a:pathLst>
                <a:path w="2025652" h="373502">
                  <a:moveTo>
                    <a:pt x="1446312" y="233861"/>
                  </a:moveTo>
                  <a:lnTo>
                    <a:pt x="1430913" y="333780"/>
                  </a:lnTo>
                  <a:lnTo>
                    <a:pt x="1526807" y="333780"/>
                  </a:lnTo>
                  <a:lnTo>
                    <a:pt x="1543931" y="233861"/>
                  </a:lnTo>
                  <a:close/>
                  <a:moveTo>
                    <a:pt x="588889" y="217787"/>
                  </a:moveTo>
                  <a:lnTo>
                    <a:pt x="582515" y="274383"/>
                  </a:lnTo>
                  <a:lnTo>
                    <a:pt x="728356" y="274383"/>
                  </a:lnTo>
                  <a:lnTo>
                    <a:pt x="732206" y="223886"/>
                  </a:lnTo>
                  <a:cubicBezTo>
                    <a:pt x="733056" y="219820"/>
                    <a:pt x="731772" y="217787"/>
                    <a:pt x="728356" y="217787"/>
                  </a:cubicBezTo>
                  <a:close/>
                  <a:moveTo>
                    <a:pt x="559466" y="187163"/>
                  </a:moveTo>
                  <a:lnTo>
                    <a:pt x="746280" y="187163"/>
                  </a:lnTo>
                  <a:cubicBezTo>
                    <a:pt x="755662" y="187163"/>
                    <a:pt x="762054" y="189205"/>
                    <a:pt x="765454" y="193288"/>
                  </a:cubicBezTo>
                  <a:cubicBezTo>
                    <a:pt x="768020" y="198388"/>
                    <a:pt x="768445" y="207062"/>
                    <a:pt x="766729" y="219312"/>
                  </a:cubicBezTo>
                  <a:lnTo>
                    <a:pt x="757779" y="305006"/>
                  </a:lnTo>
                  <a:lnTo>
                    <a:pt x="613213" y="305006"/>
                  </a:lnTo>
                  <a:lnTo>
                    <a:pt x="545392" y="305006"/>
                  </a:lnTo>
                  <a:close/>
                  <a:moveTo>
                    <a:pt x="835324" y="162315"/>
                  </a:moveTo>
                  <a:lnTo>
                    <a:pt x="1193703" y="162315"/>
                  </a:lnTo>
                  <a:lnTo>
                    <a:pt x="1187303" y="208712"/>
                  </a:lnTo>
                  <a:lnTo>
                    <a:pt x="828925" y="208712"/>
                  </a:lnTo>
                  <a:close/>
                  <a:moveTo>
                    <a:pt x="1667274" y="155915"/>
                  </a:moveTo>
                  <a:lnTo>
                    <a:pt x="1840063" y="155915"/>
                  </a:lnTo>
                  <a:lnTo>
                    <a:pt x="1835263" y="191113"/>
                  </a:lnTo>
                  <a:lnTo>
                    <a:pt x="1772867" y="191113"/>
                  </a:lnTo>
                  <a:lnTo>
                    <a:pt x="1756868" y="301507"/>
                  </a:lnTo>
                  <a:cubicBezTo>
                    <a:pt x="1799532" y="291907"/>
                    <a:pt x="1827264" y="285507"/>
                    <a:pt x="1840063" y="282308"/>
                  </a:cubicBezTo>
                  <a:lnTo>
                    <a:pt x="1836863" y="320705"/>
                  </a:lnTo>
                  <a:cubicBezTo>
                    <a:pt x="1765401" y="337771"/>
                    <a:pt x="1698205" y="352703"/>
                    <a:pt x="1635276" y="365503"/>
                  </a:cubicBezTo>
                  <a:lnTo>
                    <a:pt x="1640075" y="327105"/>
                  </a:lnTo>
                  <a:lnTo>
                    <a:pt x="1712071" y="312706"/>
                  </a:lnTo>
                  <a:lnTo>
                    <a:pt x="1729670" y="191113"/>
                  </a:lnTo>
                  <a:lnTo>
                    <a:pt x="1662474" y="191113"/>
                  </a:lnTo>
                  <a:close/>
                  <a:moveTo>
                    <a:pt x="448498" y="133767"/>
                  </a:moveTo>
                  <a:lnTo>
                    <a:pt x="511319" y="133767"/>
                  </a:lnTo>
                  <a:cubicBezTo>
                    <a:pt x="519902" y="133767"/>
                    <a:pt x="525802" y="135367"/>
                    <a:pt x="529018" y="138566"/>
                  </a:cubicBezTo>
                  <a:cubicBezTo>
                    <a:pt x="532235" y="141766"/>
                    <a:pt x="533309" y="147624"/>
                    <a:pt x="532243" y="156140"/>
                  </a:cubicBezTo>
                  <a:lnTo>
                    <a:pt x="517744" y="264809"/>
                  </a:lnTo>
                  <a:cubicBezTo>
                    <a:pt x="512377" y="276541"/>
                    <a:pt x="507011" y="287199"/>
                    <a:pt x="501645" y="296782"/>
                  </a:cubicBezTo>
                  <a:cubicBezTo>
                    <a:pt x="515611" y="309564"/>
                    <a:pt x="537084" y="318622"/>
                    <a:pt x="566066" y="323955"/>
                  </a:cubicBezTo>
                  <a:cubicBezTo>
                    <a:pt x="595047" y="330338"/>
                    <a:pt x="630470" y="333530"/>
                    <a:pt x="672334" y="333530"/>
                  </a:cubicBezTo>
                  <a:lnTo>
                    <a:pt x="788277" y="333530"/>
                  </a:lnTo>
                  <a:lnTo>
                    <a:pt x="775403" y="373502"/>
                  </a:lnTo>
                  <a:lnTo>
                    <a:pt x="670734" y="373502"/>
                  </a:lnTo>
                  <a:cubicBezTo>
                    <a:pt x="627787" y="373502"/>
                    <a:pt x="591823" y="369769"/>
                    <a:pt x="562841" y="362303"/>
                  </a:cubicBezTo>
                  <a:cubicBezTo>
                    <a:pt x="532776" y="355920"/>
                    <a:pt x="506478" y="344737"/>
                    <a:pt x="483946" y="328755"/>
                  </a:cubicBezTo>
                  <a:lnTo>
                    <a:pt x="456572" y="373502"/>
                  </a:lnTo>
                  <a:lnTo>
                    <a:pt x="408250" y="373502"/>
                  </a:lnTo>
                  <a:lnTo>
                    <a:pt x="477496" y="252035"/>
                  </a:lnTo>
                  <a:lnTo>
                    <a:pt x="488771" y="176914"/>
                  </a:lnTo>
                  <a:cubicBezTo>
                    <a:pt x="488771" y="174798"/>
                    <a:pt x="488229" y="173206"/>
                    <a:pt x="487146" y="172139"/>
                  </a:cubicBezTo>
                  <a:cubicBezTo>
                    <a:pt x="486079" y="171073"/>
                    <a:pt x="484471" y="170540"/>
                    <a:pt x="482321" y="170540"/>
                  </a:cubicBezTo>
                  <a:lnTo>
                    <a:pt x="442073" y="170540"/>
                  </a:lnTo>
                  <a:close/>
                  <a:moveTo>
                    <a:pt x="1266398" y="126242"/>
                  </a:moveTo>
                  <a:lnTo>
                    <a:pt x="1309871" y="126242"/>
                  </a:lnTo>
                  <a:lnTo>
                    <a:pt x="1315070" y="254084"/>
                  </a:lnTo>
                  <a:cubicBezTo>
                    <a:pt x="1327836" y="214753"/>
                    <a:pt x="1339435" y="172139"/>
                    <a:pt x="1349868" y="126242"/>
                  </a:cubicBezTo>
                  <a:lnTo>
                    <a:pt x="1396815" y="126242"/>
                  </a:lnTo>
                  <a:cubicBezTo>
                    <a:pt x="1386383" y="166673"/>
                    <a:pt x="1371308" y="213112"/>
                    <a:pt x="1351593" y="265559"/>
                  </a:cubicBezTo>
                  <a:lnTo>
                    <a:pt x="1384641" y="252435"/>
                  </a:lnTo>
                  <a:lnTo>
                    <a:pt x="1379416" y="295057"/>
                  </a:lnTo>
                  <a:cubicBezTo>
                    <a:pt x="1334202" y="313639"/>
                    <a:pt x="1283197" y="332213"/>
                    <a:pt x="1226401" y="350779"/>
                  </a:cubicBezTo>
                  <a:lnTo>
                    <a:pt x="1229875" y="309806"/>
                  </a:lnTo>
                  <a:lnTo>
                    <a:pt x="1304646" y="285233"/>
                  </a:lnTo>
                  <a:lnTo>
                    <a:pt x="1311595" y="262284"/>
                  </a:lnTo>
                  <a:lnTo>
                    <a:pt x="1271598" y="262284"/>
                  </a:lnTo>
                  <a:close/>
                  <a:moveTo>
                    <a:pt x="1936057" y="13524"/>
                  </a:moveTo>
                  <a:lnTo>
                    <a:pt x="1979255" y="13524"/>
                  </a:lnTo>
                  <a:cubicBezTo>
                    <a:pt x="1980321" y="15657"/>
                    <a:pt x="1987787" y="34856"/>
                    <a:pt x="2001653" y="71121"/>
                  </a:cubicBezTo>
                  <a:lnTo>
                    <a:pt x="1953656" y="71121"/>
                  </a:lnTo>
                  <a:cubicBezTo>
                    <a:pt x="1946190" y="47655"/>
                    <a:pt x="1940324" y="28457"/>
                    <a:pt x="1936057" y="13524"/>
                  </a:cubicBezTo>
                  <a:close/>
                  <a:moveTo>
                    <a:pt x="187364" y="13524"/>
                  </a:moveTo>
                  <a:lnTo>
                    <a:pt x="385752" y="13524"/>
                  </a:lnTo>
                  <a:lnTo>
                    <a:pt x="380952" y="53522"/>
                  </a:lnTo>
                  <a:lnTo>
                    <a:pt x="326555" y="53522"/>
                  </a:lnTo>
                  <a:lnTo>
                    <a:pt x="278558" y="367103"/>
                  </a:lnTo>
                  <a:lnTo>
                    <a:pt x="171365" y="367103"/>
                  </a:lnTo>
                  <a:lnTo>
                    <a:pt x="160166" y="325505"/>
                  </a:lnTo>
                  <a:lnTo>
                    <a:pt x="236961" y="325505"/>
                  </a:lnTo>
                  <a:lnTo>
                    <a:pt x="280158" y="53522"/>
                  </a:lnTo>
                  <a:lnTo>
                    <a:pt x="180964" y="53522"/>
                  </a:lnTo>
                  <a:close/>
                  <a:moveTo>
                    <a:pt x="1311595" y="11499"/>
                  </a:moveTo>
                  <a:lnTo>
                    <a:pt x="1360292" y="11499"/>
                  </a:lnTo>
                  <a:lnTo>
                    <a:pt x="1367242" y="70521"/>
                  </a:lnTo>
                  <a:lnTo>
                    <a:pt x="1414189" y="70521"/>
                  </a:lnTo>
                  <a:lnTo>
                    <a:pt x="1408989" y="108218"/>
                  </a:lnTo>
                  <a:lnTo>
                    <a:pt x="1257699" y="108218"/>
                  </a:lnTo>
                  <a:lnTo>
                    <a:pt x="1262898" y="70521"/>
                  </a:lnTo>
                  <a:lnTo>
                    <a:pt x="1318545" y="70521"/>
                  </a:lnTo>
                  <a:close/>
                  <a:moveTo>
                    <a:pt x="462997" y="5925"/>
                  </a:moveTo>
                  <a:lnTo>
                    <a:pt x="506469" y="5925"/>
                  </a:lnTo>
                  <a:lnTo>
                    <a:pt x="543485" y="104933"/>
                  </a:lnTo>
                  <a:lnTo>
                    <a:pt x="543414" y="105018"/>
                  </a:lnTo>
                  <a:lnTo>
                    <a:pt x="496820" y="105018"/>
                  </a:lnTo>
                  <a:close/>
                  <a:moveTo>
                    <a:pt x="1494259" y="5475"/>
                  </a:moveTo>
                  <a:lnTo>
                    <a:pt x="1540506" y="5475"/>
                  </a:lnTo>
                  <a:lnTo>
                    <a:pt x="1528507" y="86370"/>
                  </a:lnTo>
                  <a:lnTo>
                    <a:pt x="1617552" y="86370"/>
                  </a:lnTo>
                  <a:lnTo>
                    <a:pt x="1612427" y="122842"/>
                  </a:lnTo>
                  <a:lnTo>
                    <a:pt x="1523382" y="122842"/>
                  </a:lnTo>
                  <a:lnTo>
                    <a:pt x="1511383" y="198963"/>
                  </a:lnTo>
                  <a:lnTo>
                    <a:pt x="1562755" y="198963"/>
                  </a:lnTo>
                  <a:cubicBezTo>
                    <a:pt x="1587870" y="197913"/>
                    <a:pt x="1597003" y="208487"/>
                    <a:pt x="1590153" y="230686"/>
                  </a:cubicBezTo>
                  <a:lnTo>
                    <a:pt x="1567905" y="368652"/>
                  </a:lnTo>
                  <a:lnTo>
                    <a:pt x="1377816" y="368652"/>
                  </a:lnTo>
                  <a:lnTo>
                    <a:pt x="1405215" y="198963"/>
                  </a:lnTo>
                  <a:lnTo>
                    <a:pt x="1465161" y="198963"/>
                  </a:lnTo>
                  <a:close/>
                  <a:moveTo>
                    <a:pt x="104944" y="3550"/>
                  </a:moveTo>
                  <a:lnTo>
                    <a:pt x="152791" y="3550"/>
                  </a:lnTo>
                  <a:lnTo>
                    <a:pt x="139917" y="81320"/>
                  </a:lnTo>
                  <a:lnTo>
                    <a:pt x="182239" y="81320"/>
                  </a:lnTo>
                  <a:lnTo>
                    <a:pt x="174890" y="116243"/>
                  </a:lnTo>
                  <a:lnTo>
                    <a:pt x="134392" y="116243"/>
                  </a:lnTo>
                  <a:lnTo>
                    <a:pt x="123343" y="184514"/>
                  </a:lnTo>
                  <a:lnTo>
                    <a:pt x="163840" y="171814"/>
                  </a:lnTo>
                  <a:lnTo>
                    <a:pt x="156466" y="211487"/>
                  </a:lnTo>
                  <a:lnTo>
                    <a:pt x="117818" y="222611"/>
                  </a:lnTo>
                  <a:lnTo>
                    <a:pt x="93895" y="368652"/>
                  </a:lnTo>
                  <a:lnTo>
                    <a:pt x="12900" y="368652"/>
                  </a:lnTo>
                  <a:lnTo>
                    <a:pt x="0" y="332130"/>
                  </a:lnTo>
                  <a:lnTo>
                    <a:pt x="49697" y="332130"/>
                  </a:lnTo>
                  <a:lnTo>
                    <a:pt x="66271" y="236885"/>
                  </a:lnTo>
                  <a:lnTo>
                    <a:pt x="29449" y="248010"/>
                  </a:lnTo>
                  <a:lnTo>
                    <a:pt x="12900" y="211487"/>
                  </a:lnTo>
                  <a:lnTo>
                    <a:pt x="71796" y="198788"/>
                  </a:lnTo>
                  <a:lnTo>
                    <a:pt x="86520" y="116243"/>
                  </a:lnTo>
                  <a:lnTo>
                    <a:pt x="36823" y="116243"/>
                  </a:lnTo>
                  <a:lnTo>
                    <a:pt x="44198" y="81320"/>
                  </a:lnTo>
                  <a:lnTo>
                    <a:pt x="92045" y="81320"/>
                  </a:lnTo>
                  <a:close/>
                  <a:moveTo>
                    <a:pt x="1872061" y="725"/>
                  </a:moveTo>
                  <a:lnTo>
                    <a:pt x="1915259" y="725"/>
                  </a:lnTo>
                  <a:cubicBezTo>
                    <a:pt x="1912059" y="39123"/>
                    <a:pt x="1910459" y="66321"/>
                    <a:pt x="1910459" y="82320"/>
                  </a:cubicBezTo>
                  <a:lnTo>
                    <a:pt x="2025652" y="82320"/>
                  </a:lnTo>
                  <a:lnTo>
                    <a:pt x="2019252" y="117518"/>
                  </a:lnTo>
                  <a:lnTo>
                    <a:pt x="1908859" y="117518"/>
                  </a:lnTo>
                  <a:cubicBezTo>
                    <a:pt x="1908859" y="155915"/>
                    <a:pt x="1911525" y="194313"/>
                    <a:pt x="1916858" y="232711"/>
                  </a:cubicBezTo>
                  <a:cubicBezTo>
                    <a:pt x="1921125" y="272175"/>
                    <a:pt x="1928058" y="305773"/>
                    <a:pt x="1937657" y="333505"/>
                  </a:cubicBezTo>
                  <a:lnTo>
                    <a:pt x="1993654" y="333505"/>
                  </a:lnTo>
                  <a:lnTo>
                    <a:pt x="1979255" y="370302"/>
                  </a:lnTo>
                  <a:lnTo>
                    <a:pt x="1899260" y="370302"/>
                  </a:lnTo>
                  <a:cubicBezTo>
                    <a:pt x="1888593" y="336171"/>
                    <a:pt x="1880594" y="297240"/>
                    <a:pt x="1875261" y="253509"/>
                  </a:cubicBezTo>
                  <a:cubicBezTo>
                    <a:pt x="1868861" y="209779"/>
                    <a:pt x="1865662" y="164448"/>
                    <a:pt x="1865662" y="117518"/>
                  </a:cubicBezTo>
                  <a:lnTo>
                    <a:pt x="1651275" y="117518"/>
                  </a:lnTo>
                  <a:lnTo>
                    <a:pt x="1657674" y="82320"/>
                  </a:lnTo>
                  <a:lnTo>
                    <a:pt x="1867261" y="82320"/>
                  </a:lnTo>
                  <a:cubicBezTo>
                    <a:pt x="1867261" y="62054"/>
                    <a:pt x="1868861" y="34856"/>
                    <a:pt x="1872061" y="725"/>
                  </a:cubicBezTo>
                  <a:close/>
                  <a:moveTo>
                    <a:pt x="678034" y="0"/>
                  </a:moveTo>
                  <a:lnTo>
                    <a:pt x="725756" y="0"/>
                  </a:lnTo>
                  <a:lnTo>
                    <a:pt x="714907" y="50322"/>
                  </a:lnTo>
                  <a:lnTo>
                    <a:pt x="792977" y="50322"/>
                  </a:lnTo>
                  <a:lnTo>
                    <a:pt x="786477" y="79545"/>
                  </a:lnTo>
                  <a:lnTo>
                    <a:pt x="710557" y="79545"/>
                  </a:lnTo>
                  <a:lnTo>
                    <a:pt x="701882" y="136392"/>
                  </a:lnTo>
                  <a:lnTo>
                    <a:pt x="797302" y="136392"/>
                  </a:lnTo>
                  <a:lnTo>
                    <a:pt x="790802" y="167240"/>
                  </a:lnTo>
                  <a:lnTo>
                    <a:pt x="534918" y="167240"/>
                  </a:lnTo>
                  <a:lnTo>
                    <a:pt x="541417" y="136392"/>
                  </a:lnTo>
                  <a:lnTo>
                    <a:pt x="652011" y="136392"/>
                  </a:lnTo>
                  <a:lnTo>
                    <a:pt x="662860" y="79545"/>
                  </a:lnTo>
                  <a:lnTo>
                    <a:pt x="619487" y="79545"/>
                  </a:lnTo>
                  <a:cubicBezTo>
                    <a:pt x="610821" y="91461"/>
                    <a:pt x="601422" y="103369"/>
                    <a:pt x="591289" y="115268"/>
                  </a:cubicBezTo>
                  <a:lnTo>
                    <a:pt x="534918" y="115268"/>
                  </a:lnTo>
                  <a:lnTo>
                    <a:pt x="543414" y="105018"/>
                  </a:lnTo>
                  <a:lnTo>
                    <a:pt x="543517" y="105018"/>
                  </a:lnTo>
                  <a:lnTo>
                    <a:pt x="543485" y="104933"/>
                  </a:lnTo>
                  <a:lnTo>
                    <a:pt x="573940" y="68196"/>
                  </a:lnTo>
                  <a:cubicBezTo>
                    <a:pt x="586956" y="50880"/>
                    <a:pt x="597081" y="33015"/>
                    <a:pt x="604313" y="14599"/>
                  </a:cubicBezTo>
                  <a:lnTo>
                    <a:pt x="658535" y="14599"/>
                  </a:lnTo>
                  <a:cubicBezTo>
                    <a:pt x="649852" y="30848"/>
                    <a:pt x="643344" y="42756"/>
                    <a:pt x="639011" y="50322"/>
                  </a:cubicBezTo>
                  <a:lnTo>
                    <a:pt x="667185" y="503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6696513-02AA-4061-BB8A-F2D5943E3B1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759129" y="1889497"/>
              <a:ext cx="2002878" cy="367977"/>
            </a:xfrm>
            <a:custGeom>
              <a:avLst/>
              <a:gdLst/>
              <a:ahLst/>
              <a:cxnLst/>
              <a:rect l="l" t="t" r="r" b="b"/>
              <a:pathLst>
                <a:path w="2002878" h="367977">
                  <a:moveTo>
                    <a:pt x="1705297" y="235185"/>
                  </a:moveTo>
                  <a:lnTo>
                    <a:pt x="1694097" y="331180"/>
                  </a:lnTo>
                  <a:lnTo>
                    <a:pt x="1889285" y="331180"/>
                  </a:lnTo>
                  <a:lnTo>
                    <a:pt x="1902085" y="241585"/>
                  </a:lnTo>
                  <a:cubicBezTo>
                    <a:pt x="1903151" y="237319"/>
                    <a:pt x="1901551" y="235185"/>
                    <a:pt x="1897285" y="235185"/>
                  </a:cubicBezTo>
                  <a:close/>
                  <a:moveTo>
                    <a:pt x="1665299" y="198388"/>
                  </a:moveTo>
                  <a:lnTo>
                    <a:pt x="1924483" y="198388"/>
                  </a:lnTo>
                  <a:cubicBezTo>
                    <a:pt x="1936216" y="198388"/>
                    <a:pt x="1944215" y="200521"/>
                    <a:pt x="1948482" y="204787"/>
                  </a:cubicBezTo>
                  <a:cubicBezTo>
                    <a:pt x="1951682" y="210120"/>
                    <a:pt x="1952215" y="219186"/>
                    <a:pt x="1950082" y="231986"/>
                  </a:cubicBezTo>
                  <a:lnTo>
                    <a:pt x="1932483" y="367977"/>
                  </a:lnTo>
                  <a:lnTo>
                    <a:pt x="1639701" y="367977"/>
                  </a:lnTo>
                  <a:close/>
                  <a:moveTo>
                    <a:pt x="980541" y="172789"/>
                  </a:moveTo>
                  <a:lnTo>
                    <a:pt x="1026938" y="172789"/>
                  </a:lnTo>
                  <a:cubicBezTo>
                    <a:pt x="1023738" y="184522"/>
                    <a:pt x="1020538" y="197321"/>
                    <a:pt x="1017339" y="211187"/>
                  </a:cubicBezTo>
                  <a:lnTo>
                    <a:pt x="1126132" y="211187"/>
                  </a:lnTo>
                  <a:cubicBezTo>
                    <a:pt x="1135731" y="211187"/>
                    <a:pt x="1141598" y="212787"/>
                    <a:pt x="1143731" y="215987"/>
                  </a:cubicBezTo>
                  <a:cubicBezTo>
                    <a:pt x="1147997" y="220253"/>
                    <a:pt x="1149597" y="227186"/>
                    <a:pt x="1148531" y="236785"/>
                  </a:cubicBezTo>
                  <a:cubicBezTo>
                    <a:pt x="1144264" y="278383"/>
                    <a:pt x="1138398" y="322114"/>
                    <a:pt x="1130932" y="367977"/>
                  </a:cubicBezTo>
                  <a:lnTo>
                    <a:pt x="1002939" y="367977"/>
                  </a:lnTo>
                  <a:lnTo>
                    <a:pt x="991740" y="332780"/>
                  </a:lnTo>
                  <a:lnTo>
                    <a:pt x="1087734" y="332780"/>
                  </a:lnTo>
                  <a:cubicBezTo>
                    <a:pt x="1089867" y="322114"/>
                    <a:pt x="1092001" y="308248"/>
                    <a:pt x="1094134" y="291182"/>
                  </a:cubicBezTo>
                  <a:cubicBezTo>
                    <a:pt x="1096267" y="275183"/>
                    <a:pt x="1097867" y="262384"/>
                    <a:pt x="1098934" y="252784"/>
                  </a:cubicBezTo>
                  <a:cubicBezTo>
                    <a:pt x="1098934" y="247451"/>
                    <a:pt x="1097334" y="244785"/>
                    <a:pt x="1094134" y="244785"/>
                  </a:cubicBezTo>
                  <a:lnTo>
                    <a:pt x="1006139" y="244785"/>
                  </a:lnTo>
                  <a:cubicBezTo>
                    <a:pt x="996540" y="267184"/>
                    <a:pt x="982674" y="287982"/>
                    <a:pt x="964542" y="307181"/>
                  </a:cubicBezTo>
                  <a:cubicBezTo>
                    <a:pt x="946410" y="327447"/>
                    <a:pt x="921878" y="347712"/>
                    <a:pt x="890946" y="367977"/>
                  </a:cubicBezTo>
                  <a:lnTo>
                    <a:pt x="802952" y="367977"/>
                  </a:lnTo>
                  <a:cubicBezTo>
                    <a:pt x="826417" y="358378"/>
                    <a:pt x="849349" y="346112"/>
                    <a:pt x="871747" y="331180"/>
                  </a:cubicBezTo>
                  <a:cubicBezTo>
                    <a:pt x="893079" y="317314"/>
                    <a:pt x="911745" y="302381"/>
                    <a:pt x="927744" y="286382"/>
                  </a:cubicBezTo>
                  <a:cubicBezTo>
                    <a:pt x="942676" y="271450"/>
                    <a:pt x="952809" y="257584"/>
                    <a:pt x="958142" y="244785"/>
                  </a:cubicBezTo>
                  <a:lnTo>
                    <a:pt x="863748" y="244785"/>
                  </a:lnTo>
                  <a:lnTo>
                    <a:pt x="854149" y="211187"/>
                  </a:lnTo>
                  <a:lnTo>
                    <a:pt x="970941" y="211187"/>
                  </a:lnTo>
                  <a:cubicBezTo>
                    <a:pt x="974141" y="200521"/>
                    <a:pt x="977341" y="187722"/>
                    <a:pt x="980541" y="172789"/>
                  </a:cubicBezTo>
                  <a:close/>
                  <a:moveTo>
                    <a:pt x="5050" y="153115"/>
                  </a:moveTo>
                  <a:lnTo>
                    <a:pt x="360754" y="153115"/>
                  </a:lnTo>
                  <a:lnTo>
                    <a:pt x="355704" y="199188"/>
                  </a:lnTo>
                  <a:lnTo>
                    <a:pt x="175315" y="199188"/>
                  </a:lnTo>
                  <a:cubicBezTo>
                    <a:pt x="148350" y="240135"/>
                    <a:pt x="122501" y="275241"/>
                    <a:pt x="97770" y="304506"/>
                  </a:cubicBezTo>
                  <a:lnTo>
                    <a:pt x="249485" y="304506"/>
                  </a:lnTo>
                  <a:lnTo>
                    <a:pt x="215787" y="225511"/>
                  </a:lnTo>
                  <a:lnTo>
                    <a:pt x="264659" y="225511"/>
                  </a:lnTo>
                  <a:lnTo>
                    <a:pt x="332105" y="352753"/>
                  </a:lnTo>
                  <a:lnTo>
                    <a:pt x="273084" y="352753"/>
                  </a:lnTo>
                  <a:lnTo>
                    <a:pt x="259610" y="324255"/>
                  </a:lnTo>
                  <a:lnTo>
                    <a:pt x="247810" y="348379"/>
                  </a:lnTo>
                  <a:lnTo>
                    <a:pt x="1700" y="348379"/>
                  </a:lnTo>
                  <a:lnTo>
                    <a:pt x="116318" y="199188"/>
                  </a:lnTo>
                  <a:lnTo>
                    <a:pt x="0" y="199188"/>
                  </a:lnTo>
                  <a:close/>
                  <a:moveTo>
                    <a:pt x="488521" y="136516"/>
                  </a:moveTo>
                  <a:lnTo>
                    <a:pt x="476397" y="203562"/>
                  </a:lnTo>
                  <a:lnTo>
                    <a:pt x="512769" y="203562"/>
                  </a:lnTo>
                  <a:lnTo>
                    <a:pt x="524869" y="136516"/>
                  </a:lnTo>
                  <a:close/>
                  <a:moveTo>
                    <a:pt x="1510108" y="62396"/>
                  </a:moveTo>
                  <a:lnTo>
                    <a:pt x="1554906" y="62396"/>
                  </a:lnTo>
                  <a:cubicBezTo>
                    <a:pt x="1538907" y="101860"/>
                    <a:pt x="1522908" y="136525"/>
                    <a:pt x="1506909" y="166390"/>
                  </a:cubicBezTo>
                  <a:lnTo>
                    <a:pt x="1458912" y="166390"/>
                  </a:lnTo>
                  <a:cubicBezTo>
                    <a:pt x="1480244" y="133325"/>
                    <a:pt x="1497309" y="98660"/>
                    <a:pt x="1510108" y="62396"/>
                  </a:cubicBezTo>
                  <a:close/>
                  <a:moveTo>
                    <a:pt x="1281322" y="62396"/>
                  </a:moveTo>
                  <a:lnTo>
                    <a:pt x="1324520" y="62396"/>
                  </a:lnTo>
                  <a:cubicBezTo>
                    <a:pt x="1331986" y="90128"/>
                    <a:pt x="1343185" y="124259"/>
                    <a:pt x="1358118" y="164790"/>
                  </a:cubicBezTo>
                  <a:lnTo>
                    <a:pt x="1310121" y="164790"/>
                  </a:lnTo>
                  <a:cubicBezTo>
                    <a:pt x="1300521" y="133858"/>
                    <a:pt x="1290922" y="99727"/>
                    <a:pt x="1281322" y="62396"/>
                  </a:cubicBezTo>
                  <a:close/>
                  <a:moveTo>
                    <a:pt x="951743" y="62396"/>
                  </a:moveTo>
                  <a:lnTo>
                    <a:pt x="932544" y="79995"/>
                  </a:lnTo>
                  <a:lnTo>
                    <a:pt x="988540" y="79995"/>
                  </a:lnTo>
                  <a:lnTo>
                    <a:pt x="1022138" y="103993"/>
                  </a:lnTo>
                  <a:cubicBezTo>
                    <a:pt x="1048803" y="89061"/>
                    <a:pt x="1069069" y="76795"/>
                    <a:pt x="1082934" y="67196"/>
                  </a:cubicBezTo>
                  <a:cubicBezTo>
                    <a:pt x="1085068" y="66129"/>
                    <a:pt x="1086134" y="65062"/>
                    <a:pt x="1086134" y="63996"/>
                  </a:cubicBezTo>
                  <a:cubicBezTo>
                    <a:pt x="1086134" y="62929"/>
                    <a:pt x="1085601" y="62396"/>
                    <a:pt x="1084534" y="62396"/>
                  </a:cubicBezTo>
                  <a:close/>
                  <a:moveTo>
                    <a:pt x="505820" y="39147"/>
                  </a:moveTo>
                  <a:lnTo>
                    <a:pt x="493721" y="102993"/>
                  </a:lnTo>
                  <a:lnTo>
                    <a:pt x="531818" y="102993"/>
                  </a:lnTo>
                  <a:lnTo>
                    <a:pt x="542193" y="47122"/>
                  </a:lnTo>
                  <a:cubicBezTo>
                    <a:pt x="542193" y="46055"/>
                    <a:pt x="542193" y="44464"/>
                    <a:pt x="542193" y="42347"/>
                  </a:cubicBezTo>
                  <a:cubicBezTo>
                    <a:pt x="541043" y="40214"/>
                    <a:pt x="538159" y="39147"/>
                    <a:pt x="533543" y="39147"/>
                  </a:cubicBezTo>
                  <a:close/>
                  <a:moveTo>
                    <a:pt x="62047" y="13799"/>
                  </a:moveTo>
                  <a:lnTo>
                    <a:pt x="336180" y="13799"/>
                  </a:lnTo>
                  <a:lnTo>
                    <a:pt x="329430" y="58246"/>
                  </a:lnTo>
                  <a:lnTo>
                    <a:pt x="55297" y="58246"/>
                  </a:lnTo>
                  <a:close/>
                  <a:moveTo>
                    <a:pt x="614388" y="8799"/>
                  </a:moveTo>
                  <a:lnTo>
                    <a:pt x="766854" y="8799"/>
                  </a:lnTo>
                  <a:cubicBezTo>
                    <a:pt x="775570" y="8799"/>
                    <a:pt x="781378" y="10391"/>
                    <a:pt x="784278" y="13574"/>
                  </a:cubicBezTo>
                  <a:cubicBezTo>
                    <a:pt x="786228" y="16740"/>
                    <a:pt x="786711" y="23090"/>
                    <a:pt x="785728" y="32623"/>
                  </a:cubicBezTo>
                  <a:lnTo>
                    <a:pt x="769779" y="132742"/>
                  </a:lnTo>
                  <a:lnTo>
                    <a:pt x="679734" y="132742"/>
                  </a:lnTo>
                  <a:lnTo>
                    <a:pt x="669585" y="97794"/>
                  </a:lnTo>
                  <a:lnTo>
                    <a:pt x="734906" y="97794"/>
                  </a:lnTo>
                  <a:lnTo>
                    <a:pt x="742180" y="51697"/>
                  </a:lnTo>
                  <a:cubicBezTo>
                    <a:pt x="743147" y="47464"/>
                    <a:pt x="741697" y="45347"/>
                    <a:pt x="737831" y="45347"/>
                  </a:cubicBezTo>
                  <a:lnTo>
                    <a:pt x="649236" y="45347"/>
                  </a:lnTo>
                  <a:lnTo>
                    <a:pt x="634737" y="162940"/>
                  </a:lnTo>
                  <a:lnTo>
                    <a:pt x="765404" y="162940"/>
                  </a:lnTo>
                  <a:cubicBezTo>
                    <a:pt x="769287" y="162940"/>
                    <a:pt x="772678" y="163473"/>
                    <a:pt x="775578" y="164540"/>
                  </a:cubicBezTo>
                  <a:cubicBezTo>
                    <a:pt x="778478" y="166656"/>
                    <a:pt x="779928" y="171423"/>
                    <a:pt x="779928" y="178839"/>
                  </a:cubicBezTo>
                  <a:cubicBezTo>
                    <a:pt x="779928" y="188372"/>
                    <a:pt x="776053" y="200554"/>
                    <a:pt x="768304" y="215387"/>
                  </a:cubicBezTo>
                  <a:cubicBezTo>
                    <a:pt x="750888" y="246101"/>
                    <a:pt x="734922" y="272058"/>
                    <a:pt x="720407" y="293257"/>
                  </a:cubicBezTo>
                  <a:lnTo>
                    <a:pt x="774128" y="364778"/>
                  </a:lnTo>
                  <a:lnTo>
                    <a:pt x="724756" y="364778"/>
                  </a:lnTo>
                  <a:lnTo>
                    <a:pt x="695708" y="323455"/>
                  </a:lnTo>
                  <a:cubicBezTo>
                    <a:pt x="686025" y="336171"/>
                    <a:pt x="674893" y="349945"/>
                    <a:pt x="662310" y="364778"/>
                  </a:cubicBezTo>
                  <a:lnTo>
                    <a:pt x="611488" y="364778"/>
                  </a:lnTo>
                  <a:cubicBezTo>
                    <a:pt x="634720" y="341462"/>
                    <a:pt x="656019" y="317622"/>
                    <a:pt x="675384" y="293257"/>
                  </a:cubicBezTo>
                  <a:lnTo>
                    <a:pt x="631812" y="216987"/>
                  </a:lnTo>
                  <a:lnTo>
                    <a:pt x="673935" y="216987"/>
                  </a:lnTo>
                  <a:lnTo>
                    <a:pt x="698608" y="259884"/>
                  </a:lnTo>
                  <a:lnTo>
                    <a:pt x="730556" y="204262"/>
                  </a:lnTo>
                  <a:cubicBezTo>
                    <a:pt x="732489" y="200029"/>
                    <a:pt x="731523" y="197913"/>
                    <a:pt x="727656" y="197913"/>
                  </a:cubicBezTo>
                  <a:lnTo>
                    <a:pt x="628912" y="197913"/>
                  </a:lnTo>
                  <a:lnTo>
                    <a:pt x="607139" y="364778"/>
                  </a:lnTo>
                  <a:lnTo>
                    <a:pt x="566466" y="364778"/>
                  </a:lnTo>
                  <a:close/>
                  <a:moveTo>
                    <a:pt x="1274923" y="6399"/>
                  </a:moveTo>
                  <a:lnTo>
                    <a:pt x="1590104" y="6399"/>
                  </a:lnTo>
                  <a:lnTo>
                    <a:pt x="1585304" y="39997"/>
                  </a:lnTo>
                  <a:lnTo>
                    <a:pt x="1447712" y="39997"/>
                  </a:lnTo>
                  <a:lnTo>
                    <a:pt x="1426914" y="187188"/>
                  </a:lnTo>
                  <a:lnTo>
                    <a:pt x="1585304" y="187188"/>
                  </a:lnTo>
                  <a:lnTo>
                    <a:pt x="1580504" y="220786"/>
                  </a:lnTo>
                  <a:lnTo>
                    <a:pt x="1422114" y="220786"/>
                  </a:lnTo>
                  <a:lnTo>
                    <a:pt x="1402915" y="361578"/>
                  </a:lnTo>
                  <a:lnTo>
                    <a:pt x="1354918" y="361578"/>
                  </a:lnTo>
                  <a:lnTo>
                    <a:pt x="1375717" y="220786"/>
                  </a:lnTo>
                  <a:lnTo>
                    <a:pt x="1226926" y="220786"/>
                  </a:lnTo>
                  <a:lnTo>
                    <a:pt x="1231725" y="187188"/>
                  </a:lnTo>
                  <a:lnTo>
                    <a:pt x="1380516" y="187188"/>
                  </a:lnTo>
                  <a:lnTo>
                    <a:pt x="1401315" y="39997"/>
                  </a:lnTo>
                  <a:lnTo>
                    <a:pt x="1270123" y="39997"/>
                  </a:lnTo>
                  <a:close/>
                  <a:moveTo>
                    <a:pt x="469472" y="4025"/>
                  </a:moveTo>
                  <a:lnTo>
                    <a:pt x="557792" y="4025"/>
                  </a:lnTo>
                  <a:cubicBezTo>
                    <a:pt x="569324" y="4025"/>
                    <a:pt x="577399" y="5624"/>
                    <a:pt x="582015" y="8824"/>
                  </a:cubicBezTo>
                  <a:cubicBezTo>
                    <a:pt x="586648" y="12007"/>
                    <a:pt x="587806" y="18390"/>
                    <a:pt x="585490" y="27973"/>
                  </a:cubicBezTo>
                  <a:lnTo>
                    <a:pt x="528343" y="364778"/>
                  </a:lnTo>
                  <a:lnTo>
                    <a:pt x="483321" y="364778"/>
                  </a:lnTo>
                  <a:lnTo>
                    <a:pt x="507570" y="237085"/>
                  </a:lnTo>
                  <a:lnTo>
                    <a:pt x="469472" y="237085"/>
                  </a:lnTo>
                  <a:cubicBezTo>
                    <a:pt x="461389" y="281766"/>
                    <a:pt x="450423" y="324330"/>
                    <a:pt x="436574" y="364778"/>
                  </a:cubicBezTo>
                  <a:lnTo>
                    <a:pt x="393277" y="364778"/>
                  </a:lnTo>
                  <a:cubicBezTo>
                    <a:pt x="407126" y="328596"/>
                    <a:pt x="418667" y="285499"/>
                    <a:pt x="427899" y="235485"/>
                  </a:cubicBezTo>
                  <a:close/>
                  <a:moveTo>
                    <a:pt x="1774092" y="0"/>
                  </a:moveTo>
                  <a:lnTo>
                    <a:pt x="1833289" y="0"/>
                  </a:lnTo>
                  <a:cubicBezTo>
                    <a:pt x="1819423" y="17065"/>
                    <a:pt x="1802891" y="36264"/>
                    <a:pt x="1783692" y="57596"/>
                  </a:cubicBezTo>
                  <a:cubicBezTo>
                    <a:pt x="1764493" y="79995"/>
                    <a:pt x="1745827" y="100260"/>
                    <a:pt x="1727695" y="118393"/>
                  </a:cubicBezTo>
                  <a:lnTo>
                    <a:pt x="1918084" y="118393"/>
                  </a:lnTo>
                  <a:cubicBezTo>
                    <a:pt x="1895685" y="82128"/>
                    <a:pt x="1880219" y="55996"/>
                    <a:pt x="1871686" y="39997"/>
                  </a:cubicBezTo>
                  <a:lnTo>
                    <a:pt x="1919683" y="39997"/>
                  </a:lnTo>
                  <a:cubicBezTo>
                    <a:pt x="1929283" y="54930"/>
                    <a:pt x="1944749" y="78395"/>
                    <a:pt x="1966081" y="110393"/>
                  </a:cubicBezTo>
                  <a:cubicBezTo>
                    <a:pt x="1986346" y="143458"/>
                    <a:pt x="1998612" y="163190"/>
                    <a:pt x="2002878" y="169589"/>
                  </a:cubicBezTo>
                  <a:lnTo>
                    <a:pt x="1946882" y="169589"/>
                  </a:lnTo>
                  <a:lnTo>
                    <a:pt x="1926083" y="134392"/>
                  </a:lnTo>
                  <a:lnTo>
                    <a:pt x="1916484" y="155190"/>
                  </a:lnTo>
                  <a:lnTo>
                    <a:pt x="1633301" y="155190"/>
                  </a:lnTo>
                  <a:cubicBezTo>
                    <a:pt x="1657833" y="131725"/>
                    <a:pt x="1682898" y="105593"/>
                    <a:pt x="1708496" y="76795"/>
                  </a:cubicBezTo>
                  <a:cubicBezTo>
                    <a:pt x="1734095" y="47997"/>
                    <a:pt x="1755960" y="22398"/>
                    <a:pt x="1774092" y="0"/>
                  </a:cubicBezTo>
                  <a:close/>
                  <a:moveTo>
                    <a:pt x="951743" y="0"/>
                  </a:moveTo>
                  <a:lnTo>
                    <a:pt x="1006139" y="0"/>
                  </a:lnTo>
                  <a:lnTo>
                    <a:pt x="980541" y="30398"/>
                  </a:lnTo>
                  <a:lnTo>
                    <a:pt x="1146931" y="30398"/>
                  </a:lnTo>
                  <a:cubicBezTo>
                    <a:pt x="1158663" y="30398"/>
                    <a:pt x="1163996" y="34131"/>
                    <a:pt x="1162930" y="41597"/>
                  </a:cubicBezTo>
                  <a:cubicBezTo>
                    <a:pt x="1160797" y="55463"/>
                    <a:pt x="1154397" y="66129"/>
                    <a:pt x="1143731" y="73595"/>
                  </a:cubicBezTo>
                  <a:cubicBezTo>
                    <a:pt x="1118132" y="90661"/>
                    <a:pt x="1089867" y="107727"/>
                    <a:pt x="1058936" y="124792"/>
                  </a:cubicBezTo>
                  <a:cubicBezTo>
                    <a:pt x="1103733" y="149324"/>
                    <a:pt x="1148531" y="172256"/>
                    <a:pt x="1193328" y="193588"/>
                  </a:cubicBezTo>
                  <a:lnTo>
                    <a:pt x="1103733" y="193588"/>
                  </a:lnTo>
                  <a:cubicBezTo>
                    <a:pt x="1073868" y="177589"/>
                    <a:pt x="1045603" y="161590"/>
                    <a:pt x="1018938" y="145591"/>
                  </a:cubicBezTo>
                  <a:cubicBezTo>
                    <a:pt x="991207" y="159457"/>
                    <a:pt x="956009" y="175456"/>
                    <a:pt x="913345" y="193588"/>
                  </a:cubicBezTo>
                  <a:lnTo>
                    <a:pt x="818951" y="193588"/>
                  </a:lnTo>
                  <a:cubicBezTo>
                    <a:pt x="878680" y="170123"/>
                    <a:pt x="933610" y="146657"/>
                    <a:pt x="983741" y="123192"/>
                  </a:cubicBezTo>
                  <a:cubicBezTo>
                    <a:pt x="965608" y="111460"/>
                    <a:pt x="946943" y="99194"/>
                    <a:pt x="927744" y="86394"/>
                  </a:cubicBezTo>
                  <a:lnTo>
                    <a:pt x="905345" y="107193"/>
                  </a:lnTo>
                  <a:lnTo>
                    <a:pt x="841349" y="107193"/>
                  </a:lnTo>
                  <a:cubicBezTo>
                    <a:pt x="882947" y="74129"/>
                    <a:pt x="919744" y="38397"/>
                    <a:pt x="9517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54CF78CF-9147-43AB-9542-356082008E8F}"/>
              </a:ext>
            </a:extLst>
          </p:cNvPr>
          <p:cNvGrpSpPr/>
          <p:nvPr/>
        </p:nvGrpSpPr>
        <p:grpSpPr>
          <a:xfrm flipH="1" flipV="1">
            <a:off x="3386701" y="1548652"/>
            <a:ext cx="8109974" cy="203105"/>
            <a:chOff x="-1487762" y="1268413"/>
            <a:chExt cx="8109974" cy="203105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16578E47-C3B9-4F83-BFDA-A853F136F5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487762" y="1471518"/>
              <a:ext cx="781236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A284D5B1-C29B-46EB-A1A1-E7FA357AB5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8793" y="1268414"/>
              <a:ext cx="161927" cy="195269"/>
            </a:xfrm>
            <a:prstGeom prst="line">
              <a:avLst/>
            </a:prstGeom>
            <a:ln w="19050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A71C4EB6-AEF1-49B9-9093-CB31A59E03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60285" y="1268414"/>
              <a:ext cx="161927" cy="195269"/>
            </a:xfrm>
            <a:prstGeom prst="line">
              <a:avLst/>
            </a:prstGeom>
            <a:ln w="19050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A015D47E-BD12-4922-8115-65B43D46378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37300" y="1268413"/>
              <a:ext cx="161927" cy="195269"/>
            </a:xfrm>
            <a:prstGeom prst="line">
              <a:avLst/>
            </a:prstGeom>
            <a:ln w="19050" cap="rnd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0446A28-EFF8-4838-AC4C-43294760EF55}"/>
              </a:ext>
            </a:extLst>
          </p:cNvPr>
          <p:cNvCxnSpPr/>
          <p:nvPr/>
        </p:nvCxnSpPr>
        <p:spPr>
          <a:xfrm>
            <a:off x="1948446" y="3372632"/>
            <a:ext cx="421106" cy="0"/>
          </a:xfrm>
          <a:prstGeom prst="line">
            <a:avLst/>
          </a:prstGeom>
          <a:ln w="25400">
            <a:solidFill>
              <a:srgbClr val="0D94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2384A342-E5F3-4D2A-9E93-8515D1B64D34}"/>
              </a:ext>
            </a:extLst>
          </p:cNvPr>
          <p:cNvCxnSpPr/>
          <p:nvPr/>
        </p:nvCxnSpPr>
        <p:spPr>
          <a:xfrm>
            <a:off x="5694946" y="3372632"/>
            <a:ext cx="421106" cy="0"/>
          </a:xfrm>
          <a:prstGeom prst="line">
            <a:avLst/>
          </a:prstGeom>
          <a:ln w="25400">
            <a:solidFill>
              <a:srgbClr val="0D94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16E2B600-196B-4B90-A564-7D0C0A3FF845}"/>
              </a:ext>
            </a:extLst>
          </p:cNvPr>
          <p:cNvCxnSpPr/>
          <p:nvPr/>
        </p:nvCxnSpPr>
        <p:spPr>
          <a:xfrm>
            <a:off x="9441446" y="3372632"/>
            <a:ext cx="421106" cy="0"/>
          </a:xfrm>
          <a:prstGeom prst="line">
            <a:avLst/>
          </a:prstGeom>
          <a:ln w="25400">
            <a:solidFill>
              <a:srgbClr val="0D94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A16FFF7F-5A4D-4B5E-B320-0BC6474FDB25}"/>
              </a:ext>
            </a:extLst>
          </p:cNvPr>
          <p:cNvSpPr txBox="1"/>
          <p:nvPr/>
        </p:nvSpPr>
        <p:spPr>
          <a:xfrm>
            <a:off x="1608389" y="3760975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4F6E4690-2D6F-4FE7-965D-23D7B240B939}"/>
              </a:ext>
            </a:extLst>
          </p:cNvPr>
          <p:cNvSpPr txBox="1"/>
          <p:nvPr/>
        </p:nvSpPr>
        <p:spPr>
          <a:xfrm>
            <a:off x="2660863" y="3760975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0F3DBCD1-1872-4F7D-9B83-02A457D87B2C}"/>
              </a:ext>
            </a:extLst>
          </p:cNvPr>
          <p:cNvSpPr txBox="1"/>
          <p:nvPr/>
        </p:nvSpPr>
        <p:spPr>
          <a:xfrm>
            <a:off x="1418295" y="4851580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8BE5666D-80E9-4B3A-BF01-9AC02705637F}"/>
              </a:ext>
            </a:extLst>
          </p:cNvPr>
          <p:cNvSpPr txBox="1"/>
          <p:nvPr/>
        </p:nvSpPr>
        <p:spPr>
          <a:xfrm>
            <a:off x="2837185" y="4851580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F0D66971-A268-4C34-B779-1B8247AE9969}"/>
              </a:ext>
            </a:extLst>
          </p:cNvPr>
          <p:cNvSpPr txBox="1"/>
          <p:nvPr/>
        </p:nvSpPr>
        <p:spPr>
          <a:xfrm>
            <a:off x="1418295" y="5201552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8AE28C6B-79D2-4D0E-898B-84E2FA301825}"/>
              </a:ext>
            </a:extLst>
          </p:cNvPr>
          <p:cNvSpPr txBox="1"/>
          <p:nvPr/>
        </p:nvSpPr>
        <p:spPr>
          <a:xfrm>
            <a:off x="2837185" y="5201552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5" name="PA-文本框 94">
            <a:extLst>
              <a:ext uri="{FF2B5EF4-FFF2-40B4-BE49-F238E27FC236}">
                <a16:creationId xmlns:a16="http://schemas.microsoft.com/office/drawing/2014/main" id="{2186648A-30CA-4956-A5B7-26B24556F07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27835" y="5535195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6" name="PA-文本框 95">
            <a:extLst>
              <a:ext uri="{FF2B5EF4-FFF2-40B4-BE49-F238E27FC236}">
                <a16:creationId xmlns:a16="http://schemas.microsoft.com/office/drawing/2014/main" id="{6E7564DB-A811-4861-8BB0-ABE198CA7AA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33402" y="5535195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7" name="PA-文本框 96">
            <a:extLst>
              <a:ext uri="{FF2B5EF4-FFF2-40B4-BE49-F238E27FC236}">
                <a16:creationId xmlns:a16="http://schemas.microsoft.com/office/drawing/2014/main" id="{3090E2EC-27F0-4CCD-9237-349E91F4D3B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29939" y="5884932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8" name="PA-文本框 97">
            <a:extLst>
              <a:ext uri="{FF2B5EF4-FFF2-40B4-BE49-F238E27FC236}">
                <a16:creationId xmlns:a16="http://schemas.microsoft.com/office/drawing/2014/main" id="{EF434BBD-7E3F-4845-9CD8-FA16DD58950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34469" y="5884932"/>
            <a:ext cx="48746" cy="45720"/>
          </a:xfrm>
          <a:custGeom>
            <a:avLst/>
            <a:gdLst/>
            <a:ahLst/>
            <a:cxnLst/>
            <a:rect l="l" t="t" r="r" b="b"/>
            <a:pathLst>
              <a:path w="64740" h="60722">
                <a:moveTo>
                  <a:pt x="0" y="0"/>
                </a:moveTo>
                <a:lnTo>
                  <a:pt x="64740" y="0"/>
                </a:lnTo>
                <a:lnTo>
                  <a:pt x="64740" y="60722"/>
                </a:lnTo>
                <a:lnTo>
                  <a:pt x="0" y="607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7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99" name="iconfont-1107-834637">
            <a:extLst>
              <a:ext uri="{FF2B5EF4-FFF2-40B4-BE49-F238E27FC236}">
                <a16:creationId xmlns:a16="http://schemas.microsoft.com/office/drawing/2014/main" id="{41B03FB6-0BAF-4C68-A95F-AAC97C9431B1}"/>
              </a:ext>
            </a:extLst>
          </p:cNvPr>
          <p:cNvSpPr/>
          <p:nvPr/>
        </p:nvSpPr>
        <p:spPr>
          <a:xfrm>
            <a:off x="9491587" y="3579072"/>
            <a:ext cx="320825" cy="320889"/>
          </a:xfrm>
          <a:custGeom>
            <a:avLst/>
            <a:gdLst>
              <a:gd name="T0" fmla="*/ 7934 w 10458"/>
              <a:gd name="T1" fmla="*/ 5229 h 10458"/>
              <a:gd name="T2" fmla="*/ 5229 w 10458"/>
              <a:gd name="T3" fmla="*/ 7934 h 10458"/>
              <a:gd name="T4" fmla="*/ 2524 w 10458"/>
              <a:gd name="T5" fmla="*/ 5229 h 10458"/>
              <a:gd name="T6" fmla="*/ 5229 w 10458"/>
              <a:gd name="T7" fmla="*/ 2524 h 10458"/>
              <a:gd name="T8" fmla="*/ 7934 w 10458"/>
              <a:gd name="T9" fmla="*/ 5229 h 10458"/>
              <a:gd name="T10" fmla="*/ 5229 w 10458"/>
              <a:gd name="T11" fmla="*/ 10458 h 10458"/>
              <a:gd name="T12" fmla="*/ 0 w 10458"/>
              <a:gd name="T13" fmla="*/ 5229 h 10458"/>
              <a:gd name="T14" fmla="*/ 5229 w 10458"/>
              <a:gd name="T15" fmla="*/ 0 h 10458"/>
              <a:gd name="T16" fmla="*/ 5512 w 10458"/>
              <a:gd name="T17" fmla="*/ 283 h 10458"/>
              <a:gd name="T18" fmla="*/ 5512 w 10458"/>
              <a:gd name="T19" fmla="*/ 4946 h 10458"/>
              <a:gd name="T20" fmla="*/ 7934 w 10458"/>
              <a:gd name="T21" fmla="*/ 4946 h 10458"/>
              <a:gd name="T22" fmla="*/ 8217 w 10458"/>
              <a:gd name="T23" fmla="*/ 5229 h 10458"/>
              <a:gd name="T24" fmla="*/ 7934 w 10458"/>
              <a:gd name="T25" fmla="*/ 5511 h 10458"/>
              <a:gd name="T26" fmla="*/ 5229 w 10458"/>
              <a:gd name="T27" fmla="*/ 5511 h 10458"/>
              <a:gd name="T28" fmla="*/ 4946 w 10458"/>
              <a:gd name="T29" fmla="*/ 5229 h 10458"/>
              <a:gd name="T30" fmla="*/ 4946 w 10458"/>
              <a:gd name="T31" fmla="*/ 574 h 10458"/>
              <a:gd name="T32" fmla="*/ 565 w 10458"/>
              <a:gd name="T33" fmla="*/ 5229 h 10458"/>
              <a:gd name="T34" fmla="*/ 5229 w 10458"/>
              <a:gd name="T35" fmla="*/ 9893 h 10458"/>
              <a:gd name="T36" fmla="*/ 9893 w 10458"/>
              <a:gd name="T37" fmla="*/ 5229 h 10458"/>
              <a:gd name="T38" fmla="*/ 7174 w 10458"/>
              <a:gd name="T39" fmla="*/ 989 h 10458"/>
              <a:gd name="T40" fmla="*/ 7035 w 10458"/>
              <a:gd name="T41" fmla="*/ 614 h 10458"/>
              <a:gd name="T42" fmla="*/ 7410 w 10458"/>
              <a:gd name="T43" fmla="*/ 475 h 10458"/>
              <a:gd name="T44" fmla="*/ 10458 w 10458"/>
              <a:gd name="T45" fmla="*/ 5229 h 10458"/>
              <a:gd name="T46" fmla="*/ 5229 w 10458"/>
              <a:gd name="T47" fmla="*/ 10458 h 10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458" h="10458">
                <a:moveTo>
                  <a:pt x="7934" y="5229"/>
                </a:moveTo>
                <a:cubicBezTo>
                  <a:pt x="7934" y="6723"/>
                  <a:pt x="6723" y="7934"/>
                  <a:pt x="5229" y="7934"/>
                </a:cubicBezTo>
                <a:cubicBezTo>
                  <a:pt x="3735" y="7934"/>
                  <a:pt x="2524" y="6723"/>
                  <a:pt x="2524" y="5229"/>
                </a:cubicBezTo>
                <a:cubicBezTo>
                  <a:pt x="2524" y="3735"/>
                  <a:pt x="3735" y="2524"/>
                  <a:pt x="5229" y="2524"/>
                </a:cubicBezTo>
                <a:cubicBezTo>
                  <a:pt x="6723" y="2524"/>
                  <a:pt x="7934" y="3735"/>
                  <a:pt x="7934" y="5229"/>
                </a:cubicBezTo>
                <a:close/>
                <a:moveTo>
                  <a:pt x="5229" y="10458"/>
                </a:moveTo>
                <a:cubicBezTo>
                  <a:pt x="2346" y="10458"/>
                  <a:pt x="0" y="8112"/>
                  <a:pt x="0" y="5229"/>
                </a:cubicBezTo>
                <a:cubicBezTo>
                  <a:pt x="0" y="2346"/>
                  <a:pt x="2346" y="0"/>
                  <a:pt x="5229" y="0"/>
                </a:cubicBezTo>
                <a:cubicBezTo>
                  <a:pt x="5385" y="0"/>
                  <a:pt x="5512" y="126"/>
                  <a:pt x="5512" y="283"/>
                </a:cubicBezTo>
                <a:lnTo>
                  <a:pt x="5512" y="4946"/>
                </a:lnTo>
                <a:lnTo>
                  <a:pt x="7934" y="4946"/>
                </a:lnTo>
                <a:cubicBezTo>
                  <a:pt x="8090" y="4946"/>
                  <a:pt x="8217" y="5073"/>
                  <a:pt x="8217" y="5229"/>
                </a:cubicBezTo>
                <a:cubicBezTo>
                  <a:pt x="8217" y="5385"/>
                  <a:pt x="8090" y="5511"/>
                  <a:pt x="7934" y="5511"/>
                </a:cubicBezTo>
                <a:lnTo>
                  <a:pt x="5229" y="5511"/>
                </a:lnTo>
                <a:cubicBezTo>
                  <a:pt x="5073" y="5511"/>
                  <a:pt x="4946" y="5385"/>
                  <a:pt x="4946" y="5229"/>
                </a:cubicBezTo>
                <a:lnTo>
                  <a:pt x="4946" y="574"/>
                </a:lnTo>
                <a:cubicBezTo>
                  <a:pt x="2506" y="720"/>
                  <a:pt x="565" y="2752"/>
                  <a:pt x="565" y="5229"/>
                </a:cubicBezTo>
                <a:cubicBezTo>
                  <a:pt x="565" y="7800"/>
                  <a:pt x="2657" y="9893"/>
                  <a:pt x="5229" y="9893"/>
                </a:cubicBezTo>
                <a:cubicBezTo>
                  <a:pt x="7801" y="9893"/>
                  <a:pt x="9893" y="7800"/>
                  <a:pt x="9893" y="5229"/>
                </a:cubicBezTo>
                <a:cubicBezTo>
                  <a:pt x="9893" y="3412"/>
                  <a:pt x="8825" y="1748"/>
                  <a:pt x="7174" y="989"/>
                </a:cubicBezTo>
                <a:cubicBezTo>
                  <a:pt x="7032" y="924"/>
                  <a:pt x="6970" y="756"/>
                  <a:pt x="7035" y="614"/>
                </a:cubicBezTo>
                <a:cubicBezTo>
                  <a:pt x="7100" y="472"/>
                  <a:pt x="7268" y="410"/>
                  <a:pt x="7410" y="475"/>
                </a:cubicBezTo>
                <a:cubicBezTo>
                  <a:pt x="9261" y="1326"/>
                  <a:pt x="10458" y="3192"/>
                  <a:pt x="10458" y="5229"/>
                </a:cubicBezTo>
                <a:cubicBezTo>
                  <a:pt x="10458" y="8112"/>
                  <a:pt x="8112" y="10458"/>
                  <a:pt x="5229" y="1045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869EACE-AEBC-4316-8F2B-FB1A9E8DECAA}"/>
              </a:ext>
            </a:extLst>
          </p:cNvPr>
          <p:cNvGrpSpPr/>
          <p:nvPr/>
        </p:nvGrpSpPr>
        <p:grpSpPr>
          <a:xfrm>
            <a:off x="9477930" y="5412809"/>
            <a:ext cx="348137" cy="280531"/>
            <a:chOff x="8016640" y="-727594"/>
            <a:chExt cx="604891" cy="4874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A5ADFB2D-C15E-4367-91D5-6C0E27CDDC7F}"/>
                </a:ext>
              </a:extLst>
            </p:cNvPr>
            <p:cNvSpPr/>
            <p:nvPr/>
          </p:nvSpPr>
          <p:spPr>
            <a:xfrm>
              <a:off x="8016640" y="-472869"/>
              <a:ext cx="604891" cy="232700"/>
            </a:xfrm>
            <a:custGeom>
              <a:avLst/>
              <a:gdLst>
                <a:gd name="connsiteX0" fmla="*/ 445868 w 604891"/>
                <a:gd name="connsiteY0" fmla="*/ 113 h 232700"/>
                <a:gd name="connsiteX1" fmla="*/ 470046 w 604891"/>
                <a:gd name="connsiteY1" fmla="*/ 17291 h 232700"/>
                <a:gd name="connsiteX2" fmla="*/ 505679 w 604891"/>
                <a:gd name="connsiteY2" fmla="*/ 10179 h 232700"/>
                <a:gd name="connsiteX3" fmla="*/ 534198 w 604891"/>
                <a:gd name="connsiteY3" fmla="*/ 34470 h 232700"/>
                <a:gd name="connsiteX4" fmla="*/ 565490 w 604891"/>
                <a:gd name="connsiteY4" fmla="*/ 30191 h 232700"/>
                <a:gd name="connsiteX5" fmla="*/ 599676 w 604891"/>
                <a:gd name="connsiteY5" fmla="*/ 47490 h 232700"/>
                <a:gd name="connsiteX6" fmla="*/ 594009 w 604891"/>
                <a:gd name="connsiteY6" fmla="*/ 70335 h 232700"/>
                <a:gd name="connsiteX7" fmla="*/ 317685 w 604891"/>
                <a:gd name="connsiteY7" fmla="*/ 226089 h 232700"/>
                <a:gd name="connsiteX8" fmla="*/ 279158 w 604891"/>
                <a:gd name="connsiteY8" fmla="*/ 226089 h 232700"/>
                <a:gd name="connsiteX9" fmla="*/ 155255 w 604891"/>
                <a:gd name="connsiteY9" fmla="*/ 178892 h 232700"/>
                <a:gd name="connsiteX10" fmla="*/ 126737 w 604891"/>
                <a:gd name="connsiteY10" fmla="*/ 174613 h 232700"/>
                <a:gd name="connsiteX11" fmla="*/ 75487 w 604891"/>
                <a:gd name="connsiteY11" fmla="*/ 194685 h 232700"/>
                <a:gd name="connsiteX12" fmla="*/ 0 w 604891"/>
                <a:gd name="connsiteY12" fmla="*/ 58942 h 232700"/>
                <a:gd name="connsiteX13" fmla="*/ 116728 w 604891"/>
                <a:gd name="connsiteY13" fmla="*/ 13313 h 232700"/>
                <a:gd name="connsiteX14" fmla="*/ 249132 w 604891"/>
                <a:gd name="connsiteY14" fmla="*/ 36098 h 232700"/>
                <a:gd name="connsiteX15" fmla="*/ 284825 w 604891"/>
                <a:gd name="connsiteY15" fmla="*/ 43210 h 232700"/>
                <a:gd name="connsiteX16" fmla="*/ 403060 w 604891"/>
                <a:gd name="connsiteY16" fmla="*/ 43210 h 232700"/>
                <a:gd name="connsiteX17" fmla="*/ 440140 w 604891"/>
                <a:gd name="connsiteY17" fmla="*/ 84620 h 232700"/>
                <a:gd name="connsiteX18" fmla="*/ 289166 w 604891"/>
                <a:gd name="connsiteY18" fmla="*/ 127537 h 232700"/>
                <a:gd name="connsiteX19" fmla="*/ 188055 w 604891"/>
                <a:gd name="connsiteY19" fmla="*/ 110358 h 232700"/>
                <a:gd name="connsiteX20" fmla="*/ 297668 w 604891"/>
                <a:gd name="connsiteY20" fmla="*/ 140315 h 232700"/>
                <a:gd name="connsiteX21" fmla="*/ 454370 w 604891"/>
                <a:gd name="connsiteY21" fmla="*/ 88659 h 232700"/>
                <a:gd name="connsiteX22" fmla="*/ 450149 w 604891"/>
                <a:gd name="connsiteY22" fmla="*/ 60088 h 232700"/>
                <a:gd name="connsiteX23" fmla="*/ 408848 w 604891"/>
                <a:gd name="connsiteY23" fmla="*/ 28684 h 232700"/>
                <a:gd name="connsiteX24" fmla="*/ 356152 w 604891"/>
                <a:gd name="connsiteY24" fmla="*/ 28684 h 232700"/>
                <a:gd name="connsiteX25" fmla="*/ 445868 w 604891"/>
                <a:gd name="connsiteY25" fmla="*/ 113 h 23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4891" h="232700">
                  <a:moveTo>
                    <a:pt x="445868" y="113"/>
                  </a:moveTo>
                  <a:cubicBezTo>
                    <a:pt x="454370" y="-1334"/>
                    <a:pt x="484396" y="11565"/>
                    <a:pt x="470046" y="17291"/>
                  </a:cubicBezTo>
                  <a:cubicBezTo>
                    <a:pt x="488616" y="13012"/>
                    <a:pt x="494224" y="11565"/>
                    <a:pt x="505679" y="10179"/>
                  </a:cubicBezTo>
                  <a:cubicBezTo>
                    <a:pt x="515628" y="7346"/>
                    <a:pt x="546980" y="27358"/>
                    <a:pt x="534198" y="34470"/>
                  </a:cubicBezTo>
                  <a:cubicBezTo>
                    <a:pt x="538418" y="33024"/>
                    <a:pt x="549814" y="31577"/>
                    <a:pt x="565490" y="30191"/>
                  </a:cubicBezTo>
                  <a:cubicBezTo>
                    <a:pt x="575438" y="28865"/>
                    <a:pt x="595396" y="43271"/>
                    <a:pt x="599676" y="47490"/>
                  </a:cubicBezTo>
                  <a:cubicBezTo>
                    <a:pt x="609685" y="53337"/>
                    <a:pt x="603897" y="60389"/>
                    <a:pt x="594009" y="70335"/>
                  </a:cubicBezTo>
                  <a:cubicBezTo>
                    <a:pt x="525697" y="108911"/>
                    <a:pt x="336195" y="214636"/>
                    <a:pt x="317685" y="226089"/>
                  </a:cubicBezTo>
                  <a:cubicBezTo>
                    <a:pt x="297668" y="237541"/>
                    <a:pt x="296341" y="231815"/>
                    <a:pt x="279158" y="226089"/>
                  </a:cubicBezTo>
                  <a:cubicBezTo>
                    <a:pt x="249132" y="214696"/>
                    <a:pt x="183653" y="190465"/>
                    <a:pt x="155255" y="178892"/>
                  </a:cubicBezTo>
                  <a:cubicBezTo>
                    <a:pt x="133911" y="171840"/>
                    <a:pt x="132464" y="171840"/>
                    <a:pt x="126737" y="174613"/>
                  </a:cubicBezTo>
                  <a:cubicBezTo>
                    <a:pt x="105453" y="183112"/>
                    <a:pt x="75487" y="194685"/>
                    <a:pt x="75487" y="194685"/>
                  </a:cubicBezTo>
                  <a:lnTo>
                    <a:pt x="0" y="58942"/>
                  </a:lnTo>
                  <a:cubicBezTo>
                    <a:pt x="0" y="58942"/>
                    <a:pt x="78381" y="26032"/>
                    <a:pt x="116728" y="13313"/>
                  </a:cubicBezTo>
                  <a:cubicBezTo>
                    <a:pt x="146573" y="-1033"/>
                    <a:pt x="165143" y="414"/>
                    <a:pt x="249132" y="36098"/>
                  </a:cubicBezTo>
                  <a:cubicBezTo>
                    <a:pt x="262035" y="40438"/>
                    <a:pt x="271923" y="43210"/>
                    <a:pt x="284825" y="43210"/>
                  </a:cubicBezTo>
                  <a:lnTo>
                    <a:pt x="403060" y="43210"/>
                  </a:lnTo>
                  <a:cubicBezTo>
                    <a:pt x="411622" y="43210"/>
                    <a:pt x="457264" y="79014"/>
                    <a:pt x="440140" y="84620"/>
                  </a:cubicBezTo>
                  <a:cubicBezTo>
                    <a:pt x="356092" y="111744"/>
                    <a:pt x="307737" y="130370"/>
                    <a:pt x="289166" y="127537"/>
                  </a:cubicBezTo>
                  <a:cubicBezTo>
                    <a:pt x="234963" y="120304"/>
                    <a:pt x="188055" y="110358"/>
                    <a:pt x="188055" y="110358"/>
                  </a:cubicBezTo>
                  <a:cubicBezTo>
                    <a:pt x="188055" y="110358"/>
                    <a:pt x="284886" y="143209"/>
                    <a:pt x="297668" y="140315"/>
                  </a:cubicBezTo>
                  <a:cubicBezTo>
                    <a:pt x="334748" y="128863"/>
                    <a:pt x="414456" y="104511"/>
                    <a:pt x="454370" y="88659"/>
                  </a:cubicBezTo>
                  <a:cubicBezTo>
                    <a:pt x="464378" y="82932"/>
                    <a:pt x="464378" y="75820"/>
                    <a:pt x="450149" y="60088"/>
                  </a:cubicBezTo>
                  <a:cubicBezTo>
                    <a:pt x="435920" y="41523"/>
                    <a:pt x="415963" y="28684"/>
                    <a:pt x="408848" y="28684"/>
                  </a:cubicBezTo>
                  <a:lnTo>
                    <a:pt x="356152" y="28684"/>
                  </a:lnTo>
                  <a:cubicBezTo>
                    <a:pt x="356152" y="28684"/>
                    <a:pt x="433026" y="2946"/>
                    <a:pt x="445868" y="1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19" name="加号 118">
              <a:extLst>
                <a:ext uri="{FF2B5EF4-FFF2-40B4-BE49-F238E27FC236}">
                  <a16:creationId xmlns:a16="http://schemas.microsoft.com/office/drawing/2014/main" id="{AB75F0EC-4313-4D70-A98B-193BCFFD2F40}"/>
                </a:ext>
              </a:extLst>
            </p:cNvPr>
            <p:cNvSpPr/>
            <p:nvPr/>
          </p:nvSpPr>
          <p:spPr>
            <a:xfrm>
              <a:off x="8185521" y="-727594"/>
              <a:ext cx="267128" cy="267128"/>
            </a:xfrm>
            <a:prstGeom prst="mathPlu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30" name="smartphone_155507">
            <a:extLst>
              <a:ext uri="{FF2B5EF4-FFF2-40B4-BE49-F238E27FC236}">
                <a16:creationId xmlns:a16="http://schemas.microsoft.com/office/drawing/2014/main" id="{94514797-8F0F-49BF-ACBC-77FF8F632660}"/>
              </a:ext>
            </a:extLst>
          </p:cNvPr>
          <p:cNvSpPr/>
          <p:nvPr/>
        </p:nvSpPr>
        <p:spPr>
          <a:xfrm rot="5400000" flipH="1">
            <a:off x="9534394" y="4457602"/>
            <a:ext cx="235211" cy="41740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41254" h="605592">
                <a:moveTo>
                  <a:pt x="170627" y="517244"/>
                </a:moveTo>
                <a:cubicBezTo>
                  <a:pt x="182865" y="517244"/>
                  <a:pt x="192785" y="527148"/>
                  <a:pt x="192785" y="539366"/>
                </a:cubicBezTo>
                <a:cubicBezTo>
                  <a:pt x="192785" y="551584"/>
                  <a:pt x="182865" y="561488"/>
                  <a:pt x="170627" y="561488"/>
                </a:cubicBezTo>
                <a:cubicBezTo>
                  <a:pt x="158389" y="561488"/>
                  <a:pt x="148469" y="551584"/>
                  <a:pt x="148469" y="539366"/>
                </a:cubicBezTo>
                <a:cubicBezTo>
                  <a:pt x="148469" y="527148"/>
                  <a:pt x="158389" y="517244"/>
                  <a:pt x="170627" y="517244"/>
                </a:cubicBezTo>
                <a:close/>
                <a:moveTo>
                  <a:pt x="37886" y="510948"/>
                </a:moveTo>
                <a:lnTo>
                  <a:pt x="37886" y="567772"/>
                </a:lnTo>
                <a:lnTo>
                  <a:pt x="303368" y="567772"/>
                </a:lnTo>
                <a:lnTo>
                  <a:pt x="303368" y="510948"/>
                </a:lnTo>
                <a:close/>
                <a:moveTo>
                  <a:pt x="223032" y="170768"/>
                </a:moveTo>
                <a:cubicBezTo>
                  <a:pt x="241228" y="170768"/>
                  <a:pt x="256081" y="185601"/>
                  <a:pt x="256081" y="203864"/>
                </a:cubicBezTo>
                <a:cubicBezTo>
                  <a:pt x="256081" y="222127"/>
                  <a:pt x="241228" y="236867"/>
                  <a:pt x="223032" y="236867"/>
                </a:cubicBezTo>
                <a:cubicBezTo>
                  <a:pt x="214584" y="236867"/>
                  <a:pt x="206972" y="233622"/>
                  <a:pt x="201123" y="228430"/>
                </a:cubicBezTo>
                <a:lnTo>
                  <a:pt x="150157" y="260043"/>
                </a:lnTo>
                <a:cubicBezTo>
                  <a:pt x="150899" y="262731"/>
                  <a:pt x="151364" y="265605"/>
                  <a:pt x="151364" y="268572"/>
                </a:cubicBezTo>
                <a:cubicBezTo>
                  <a:pt x="151364" y="271538"/>
                  <a:pt x="150899" y="274412"/>
                  <a:pt x="150157" y="277100"/>
                </a:cubicBezTo>
                <a:lnTo>
                  <a:pt x="201123" y="308713"/>
                </a:lnTo>
                <a:cubicBezTo>
                  <a:pt x="206972" y="303521"/>
                  <a:pt x="214584" y="300277"/>
                  <a:pt x="223032" y="300277"/>
                </a:cubicBezTo>
                <a:cubicBezTo>
                  <a:pt x="241228" y="300277"/>
                  <a:pt x="256081" y="315109"/>
                  <a:pt x="256081" y="333372"/>
                </a:cubicBezTo>
                <a:cubicBezTo>
                  <a:pt x="256081" y="351542"/>
                  <a:pt x="241228" y="366375"/>
                  <a:pt x="223032" y="366375"/>
                </a:cubicBezTo>
                <a:cubicBezTo>
                  <a:pt x="204744" y="366375"/>
                  <a:pt x="189890" y="351542"/>
                  <a:pt x="189890" y="333372"/>
                </a:cubicBezTo>
                <a:cubicBezTo>
                  <a:pt x="189890" y="330313"/>
                  <a:pt x="190447" y="327532"/>
                  <a:pt x="191190" y="324751"/>
                </a:cubicBezTo>
                <a:lnTo>
                  <a:pt x="140130" y="293231"/>
                </a:lnTo>
                <a:cubicBezTo>
                  <a:pt x="134282" y="298330"/>
                  <a:pt x="126669" y="301575"/>
                  <a:pt x="118314" y="301575"/>
                </a:cubicBezTo>
                <a:cubicBezTo>
                  <a:pt x="100026" y="301575"/>
                  <a:pt x="85172" y="286834"/>
                  <a:pt x="85172" y="268572"/>
                </a:cubicBezTo>
                <a:cubicBezTo>
                  <a:pt x="85172" y="250309"/>
                  <a:pt x="100026" y="235569"/>
                  <a:pt x="118314" y="235569"/>
                </a:cubicBezTo>
                <a:cubicBezTo>
                  <a:pt x="126669" y="235569"/>
                  <a:pt x="134282" y="238813"/>
                  <a:pt x="140130" y="243912"/>
                </a:cubicBezTo>
                <a:lnTo>
                  <a:pt x="191190" y="212393"/>
                </a:lnTo>
                <a:cubicBezTo>
                  <a:pt x="190447" y="209611"/>
                  <a:pt x="189890" y="206830"/>
                  <a:pt x="189890" y="203864"/>
                </a:cubicBezTo>
                <a:cubicBezTo>
                  <a:pt x="189890" y="185601"/>
                  <a:pt x="204744" y="170768"/>
                  <a:pt x="223032" y="170768"/>
                </a:cubicBezTo>
                <a:close/>
                <a:moveTo>
                  <a:pt x="37886" y="63683"/>
                </a:moveTo>
                <a:lnTo>
                  <a:pt x="37886" y="473128"/>
                </a:lnTo>
                <a:lnTo>
                  <a:pt x="303368" y="473128"/>
                </a:lnTo>
                <a:lnTo>
                  <a:pt x="303368" y="63683"/>
                </a:lnTo>
                <a:close/>
                <a:moveTo>
                  <a:pt x="37886" y="0"/>
                </a:moveTo>
                <a:lnTo>
                  <a:pt x="303368" y="0"/>
                </a:lnTo>
                <a:cubicBezTo>
                  <a:pt x="324168" y="0"/>
                  <a:pt x="341254" y="17056"/>
                  <a:pt x="341254" y="37820"/>
                </a:cubicBezTo>
                <a:lnTo>
                  <a:pt x="341254" y="567772"/>
                </a:lnTo>
                <a:cubicBezTo>
                  <a:pt x="341254" y="588629"/>
                  <a:pt x="324168" y="605592"/>
                  <a:pt x="303368" y="605592"/>
                </a:cubicBezTo>
                <a:lnTo>
                  <a:pt x="37886" y="605592"/>
                </a:lnTo>
                <a:cubicBezTo>
                  <a:pt x="17086" y="605592"/>
                  <a:pt x="0" y="588629"/>
                  <a:pt x="0" y="567772"/>
                </a:cubicBezTo>
                <a:lnTo>
                  <a:pt x="0" y="37820"/>
                </a:lnTo>
                <a:cubicBezTo>
                  <a:pt x="0" y="17056"/>
                  <a:pt x="17086" y="0"/>
                  <a:pt x="3788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124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09CBB41-3819-48C1-A2FB-7BCB7483EF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DBE07566-E115-4338-826B-CAD6306589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78" r="1478"/>
          <a:stretch/>
        </p:blipFill>
        <p:spPr>
          <a:xfrm>
            <a:off x="1745612" y="2525288"/>
            <a:ext cx="1053114" cy="1053114"/>
          </a:xfrm>
          <a:prstGeom prst="snip2DiagRect">
            <a:avLst>
              <a:gd name="adj1" fmla="val 0"/>
              <a:gd name="adj2" fmla="val 7255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gradFill>
              <a:gsLst>
                <a:gs pos="0">
                  <a:srgbClr val="00B0F0">
                    <a:lumMod val="50000"/>
                    <a:lumOff val="50000"/>
                  </a:srgbClr>
                </a:gs>
                <a:gs pos="50000">
                  <a:schemeClr val="bg1"/>
                </a:gs>
                <a:gs pos="100000">
                  <a:srgbClr val="00B0F0">
                    <a:lumMod val="50000"/>
                    <a:lumOff val="50000"/>
                  </a:srgbClr>
                </a:gs>
              </a:gsLst>
              <a:lin ang="3600000" scaled="0"/>
            </a:gradFill>
          </a:ln>
          <a:effectLst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3A4A15D-9EA5-4922-BB61-D24EB8EB6238}"/>
              </a:ext>
            </a:extLst>
          </p:cNvPr>
          <p:cNvSpPr txBox="1"/>
          <p:nvPr/>
        </p:nvSpPr>
        <p:spPr>
          <a:xfrm>
            <a:off x="2976319" y="2692867"/>
            <a:ext cx="2043412" cy="473976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PPT</a:t>
            </a:r>
            <a:r>
              <a:rPr lang="zh-CN" altLang="en-US" sz="308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竞技场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6060A11-5707-48A1-A16A-F53D5E40AF6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8626" y="2677336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0E0C48A-56BA-4D56-B30C-707CFC57E9B7}"/>
              </a:ext>
            </a:extLst>
          </p:cNvPr>
          <p:cNvSpPr txBox="1"/>
          <p:nvPr/>
        </p:nvSpPr>
        <p:spPr>
          <a:xfrm>
            <a:off x="3003467" y="3333828"/>
            <a:ext cx="1847223" cy="184666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1219170">
              <a:spcBef>
                <a:spcPts val="2667"/>
              </a:spcBef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OPPOSans H" panose="00020600040101010101" pitchFamily="18" charset="-122"/>
              </a:rPr>
              <a:t>anchuangPPT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84505D7-BF72-4E5B-8360-0403D3D978D2}"/>
              </a:ext>
            </a:extLst>
          </p:cNvPr>
          <p:cNvPicPr>
            <a:picLocks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371" y="2716443"/>
            <a:ext cx="2058686" cy="2058683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816219C-83C3-468F-B14E-C415DF8EB0AB}"/>
              </a:ext>
            </a:extLst>
          </p:cNvPr>
          <p:cNvSpPr txBox="1"/>
          <p:nvPr/>
        </p:nvSpPr>
        <p:spPr>
          <a:xfrm>
            <a:off x="1786943" y="3785967"/>
            <a:ext cx="228401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“三自”设计师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5688D27-3122-4CEC-A422-949CBD596B91}"/>
              </a:ext>
            </a:extLst>
          </p:cNvPr>
          <p:cNvSpPr/>
          <p:nvPr/>
        </p:nvSpPr>
        <p:spPr>
          <a:xfrm>
            <a:off x="1986916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5576E8-B7DE-45D5-B05D-9D2CD78E75E3}"/>
              </a:ext>
            </a:extLst>
          </p:cNvPr>
          <p:cNvSpPr txBox="1"/>
          <p:nvPr/>
        </p:nvSpPr>
        <p:spPr>
          <a:xfrm>
            <a:off x="1983688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自由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C8C8EF7-FF0F-44D6-AF22-C094CDAAA879}"/>
              </a:ext>
            </a:extLst>
          </p:cNvPr>
          <p:cNvSpPr/>
          <p:nvPr/>
        </p:nvSpPr>
        <p:spPr>
          <a:xfrm>
            <a:off x="2660016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287A4D-803B-4FAB-9473-A5F513CBCEC0}"/>
              </a:ext>
            </a:extLst>
          </p:cNvPr>
          <p:cNvSpPr txBox="1"/>
          <p:nvPr/>
        </p:nvSpPr>
        <p:spPr>
          <a:xfrm>
            <a:off x="2656788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自学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A62C6D9-C508-41D9-9A53-069A789268EA}"/>
              </a:ext>
            </a:extLst>
          </p:cNvPr>
          <p:cNvSpPr/>
          <p:nvPr/>
        </p:nvSpPr>
        <p:spPr>
          <a:xfrm>
            <a:off x="3333116" y="4151822"/>
            <a:ext cx="588563" cy="279400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EF491A9-8EC8-4B8B-994D-AE6A1F1F1C6F}"/>
              </a:ext>
            </a:extLst>
          </p:cNvPr>
          <p:cNvSpPr txBox="1"/>
          <p:nvPr/>
        </p:nvSpPr>
        <p:spPr>
          <a:xfrm>
            <a:off x="3336238" y="4139122"/>
            <a:ext cx="582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自嗨</a:t>
            </a:r>
          </a:p>
        </p:txBody>
      </p:sp>
    </p:spTree>
    <p:extLst>
      <p:ext uri="{BB962C8B-B14F-4D97-AF65-F5344CB8AC3E}">
        <p14:creationId xmlns:p14="http://schemas.microsoft.com/office/powerpoint/2010/main" val="1790355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167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37;#373973;#13907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7">
      <a:majorFont>
        <a:latin typeface="OPPOSans B"/>
        <a:ea typeface="OPPOSans B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</TotalTime>
  <Words>579</Words>
  <Application>Microsoft Office PowerPoint</Application>
  <PresentationFormat>宽屏</PresentationFormat>
  <Paragraphs>105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微软雅黑</vt:lpstr>
      <vt:lpstr>阿里巴巴普惠体 2.0 55 Regular</vt:lpstr>
      <vt:lpstr>OPPOSans B</vt:lpstr>
      <vt:lpstr>OPPOSans M</vt:lpstr>
      <vt:lpstr>阿里巴巴普惠体 2.0 65 Medium</vt:lpstr>
      <vt:lpstr>等线</vt:lpstr>
      <vt:lpstr>Arial</vt:lpstr>
      <vt:lpstr>HarmonyOS Sans SC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孕婴主题医疗卫生项目汇报ppt模板</dc:title>
  <dc:creator>安创PPT</dc:creator>
  <cp:keywords>PPT竞技场</cp:keywords>
  <dc:description>51PPT模板网，幻灯片演示模板及素材免费下载！_x000d_
51PPT模板网 唯一访问网址：www.51pptmoban.com</dc:description>
  <cp:lastModifiedBy>Power user</cp:lastModifiedBy>
  <cp:revision>163</cp:revision>
  <dcterms:created xsi:type="dcterms:W3CDTF">2023-03-20T01:30:02Z</dcterms:created>
  <dcterms:modified xsi:type="dcterms:W3CDTF">2023-04-26T14:32:20Z</dcterms:modified>
</cp:coreProperties>
</file>