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09" r:id="rId2"/>
    <p:sldId id="310" r:id="rId3"/>
    <p:sldId id="312" r:id="rId4"/>
    <p:sldId id="313" r:id="rId5"/>
    <p:sldId id="314" r:id="rId6"/>
    <p:sldId id="315" r:id="rId7"/>
    <p:sldId id="316" r:id="rId8"/>
    <p:sldId id="319" r:id="rId9"/>
    <p:sldId id="317" r:id="rId10"/>
    <p:sldId id="320" r:id="rId11"/>
    <p:sldId id="321" r:id="rId12"/>
    <p:sldId id="322" r:id="rId13"/>
    <p:sldId id="324" r:id="rId14"/>
    <p:sldId id="328" r:id="rId15"/>
    <p:sldId id="323" r:id="rId16"/>
    <p:sldId id="325" r:id="rId17"/>
    <p:sldId id="326" r:id="rId18"/>
    <p:sldId id="329" r:id="rId19"/>
    <p:sldId id="327" r:id="rId20"/>
    <p:sldId id="330" r:id="rId21"/>
    <p:sldId id="331" r:id="rId22"/>
    <p:sldId id="332" r:id="rId23"/>
    <p:sldId id="335" r:id="rId24"/>
    <p:sldId id="336" r:id="rId25"/>
    <p:sldId id="33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5" autoAdjust="0"/>
    <p:restoredTop sz="95362" autoAdjust="0"/>
  </p:normalViewPr>
  <p:slideViewPr>
    <p:cSldViewPr snapToGrid="0">
      <p:cViewPr>
        <p:scale>
          <a:sx n="66" d="100"/>
          <a:sy n="66" d="100"/>
        </p:scale>
        <p:origin x="1092" y="510"/>
      </p:cViewPr>
      <p:guideLst>
        <p:guide pos="3840"/>
        <p:guide orient="horz" pos="216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50" d="100"/>
        <a:sy n="150" d="100"/>
      </p:scale>
      <p:origin x="0" y="-12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E1DC0-239C-42BB-BD63-742D460EC638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DAA5B-F65B-4AF4-AFCA-16A0056E02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539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521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38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581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552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539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786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934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6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451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9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836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018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9036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5683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03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93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88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36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752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035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412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50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AA5B-F65B-4AF4-AFCA-16A0056E02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76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EE04B51-4D26-4B51-826B-66CA7C19B3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" t="24492" r="354" b="295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8457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EE04B51-4D26-4B51-826B-66CA7C19B3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" t="24492" r="354" b="295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2755973-027A-D859-D9E9-3E634B0FDD22}"/>
              </a:ext>
            </a:extLst>
          </p:cNvPr>
          <p:cNvSpPr/>
          <p:nvPr userDrawn="1"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CC0DBFF-0CF4-8CB4-22A4-D4352ADAAC19}"/>
              </a:ext>
            </a:extLst>
          </p:cNvPr>
          <p:cNvSpPr/>
          <p:nvPr userDrawn="1"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6432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2028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1F0B0-B0D9-4335-873D-DCCD72DB0DDE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DDD11-AE66-4D3E-AA1F-70ED56DB2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6" name="任意多边形: 形状 4465">
            <a:extLst>
              <a:ext uri="{FF2B5EF4-FFF2-40B4-BE49-F238E27FC236}">
                <a16:creationId xmlns:a16="http://schemas.microsoft.com/office/drawing/2014/main" id="{9AC91D9F-9865-9C35-8CE2-A69C143C579A}"/>
              </a:ext>
            </a:extLst>
          </p:cNvPr>
          <p:cNvSpPr/>
          <p:nvPr/>
        </p:nvSpPr>
        <p:spPr>
          <a:xfrm>
            <a:off x="2012992" y="1954092"/>
            <a:ext cx="8504494" cy="1877719"/>
          </a:xfrm>
          <a:custGeom>
            <a:avLst/>
            <a:gdLst>
              <a:gd name="connsiteX0" fmla="*/ 1725738 w 8504494"/>
              <a:gd name="connsiteY0" fmla="*/ 534 h 1877719"/>
              <a:gd name="connsiteX1" fmla="*/ 5942138 w 8504494"/>
              <a:gd name="connsiteY1" fmla="*/ 304573 h 1877719"/>
              <a:gd name="connsiteX2" fmla="*/ 8015611 w 8504494"/>
              <a:gd name="connsiteY2" fmla="*/ 157625 h 1877719"/>
              <a:gd name="connsiteX3" fmla="*/ 8504494 w 8504494"/>
              <a:gd name="connsiteY3" fmla="*/ 79014 h 1877719"/>
              <a:gd name="connsiteX4" fmla="*/ 8504494 w 8504494"/>
              <a:gd name="connsiteY4" fmla="*/ 675467 h 1877719"/>
              <a:gd name="connsiteX5" fmla="*/ 8504494 w 8504494"/>
              <a:gd name="connsiteY5" fmla="*/ 1001681 h 1877719"/>
              <a:gd name="connsiteX6" fmla="*/ 8504494 w 8504494"/>
              <a:gd name="connsiteY6" fmla="*/ 1598133 h 1877719"/>
              <a:gd name="connsiteX7" fmla="*/ 8015611 w 8504494"/>
              <a:gd name="connsiteY7" fmla="*/ 1676743 h 1877719"/>
              <a:gd name="connsiteX8" fmla="*/ 5942138 w 8504494"/>
              <a:gd name="connsiteY8" fmla="*/ 1823690 h 1877719"/>
              <a:gd name="connsiteX9" fmla="*/ 1725738 w 8504494"/>
              <a:gd name="connsiteY9" fmla="*/ 1519652 h 1877719"/>
              <a:gd name="connsiteX10" fmla="*/ 73535 w 8504494"/>
              <a:gd name="connsiteY10" fmla="*/ 1843291 h 1877719"/>
              <a:gd name="connsiteX11" fmla="*/ 0 w 8504494"/>
              <a:gd name="connsiteY11" fmla="*/ 1877719 h 1877719"/>
              <a:gd name="connsiteX12" fmla="*/ 0 w 8504494"/>
              <a:gd name="connsiteY12" fmla="*/ 1281267 h 1877719"/>
              <a:gd name="connsiteX13" fmla="*/ 0 w 8504494"/>
              <a:gd name="connsiteY13" fmla="*/ 955054 h 1877719"/>
              <a:gd name="connsiteX14" fmla="*/ 0 w 8504494"/>
              <a:gd name="connsiteY14" fmla="*/ 358602 h 1877719"/>
              <a:gd name="connsiteX15" fmla="*/ 73535 w 8504494"/>
              <a:gd name="connsiteY15" fmla="*/ 324173 h 1877719"/>
              <a:gd name="connsiteX16" fmla="*/ 1725738 w 8504494"/>
              <a:gd name="connsiteY16" fmla="*/ 534 h 18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04494" h="1877719">
                <a:moveTo>
                  <a:pt x="1725738" y="534"/>
                </a:moveTo>
                <a:cubicBezTo>
                  <a:pt x="2729038" y="-14530"/>
                  <a:pt x="4799138" y="293617"/>
                  <a:pt x="5942138" y="304573"/>
                </a:cubicBezTo>
                <a:cubicBezTo>
                  <a:pt x="6799388" y="312790"/>
                  <a:pt x="7435182" y="244741"/>
                  <a:pt x="8015611" y="157625"/>
                </a:cubicBezTo>
                <a:lnTo>
                  <a:pt x="8504494" y="79014"/>
                </a:lnTo>
                <a:lnTo>
                  <a:pt x="8504494" y="675467"/>
                </a:lnTo>
                <a:lnTo>
                  <a:pt x="8504494" y="1001681"/>
                </a:lnTo>
                <a:lnTo>
                  <a:pt x="8504494" y="1598133"/>
                </a:lnTo>
                <a:lnTo>
                  <a:pt x="8015611" y="1676743"/>
                </a:lnTo>
                <a:cubicBezTo>
                  <a:pt x="7435182" y="1763858"/>
                  <a:pt x="6799388" y="1831908"/>
                  <a:pt x="5942138" y="1823690"/>
                </a:cubicBezTo>
                <a:cubicBezTo>
                  <a:pt x="4799138" y="1812734"/>
                  <a:pt x="2729038" y="1504587"/>
                  <a:pt x="1725738" y="1519652"/>
                </a:cubicBezTo>
                <a:cubicBezTo>
                  <a:pt x="847851" y="1532834"/>
                  <a:pt x="431826" y="1679707"/>
                  <a:pt x="73535" y="1843291"/>
                </a:cubicBezTo>
                <a:lnTo>
                  <a:pt x="0" y="1877719"/>
                </a:lnTo>
                <a:lnTo>
                  <a:pt x="0" y="1281267"/>
                </a:lnTo>
                <a:lnTo>
                  <a:pt x="0" y="955054"/>
                </a:lnTo>
                <a:lnTo>
                  <a:pt x="0" y="358602"/>
                </a:lnTo>
                <a:lnTo>
                  <a:pt x="73535" y="324173"/>
                </a:lnTo>
                <a:cubicBezTo>
                  <a:pt x="431826" y="160588"/>
                  <a:pt x="847851" y="13716"/>
                  <a:pt x="1725738" y="534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65" name="任意多边形: 形状 4464">
            <a:extLst>
              <a:ext uri="{FF2B5EF4-FFF2-40B4-BE49-F238E27FC236}">
                <a16:creationId xmlns:a16="http://schemas.microsoft.com/office/drawing/2014/main" id="{E0815331-4A2F-90C2-15A7-0A9531E12D74}"/>
              </a:ext>
            </a:extLst>
          </p:cNvPr>
          <p:cNvSpPr/>
          <p:nvPr/>
        </p:nvSpPr>
        <p:spPr>
          <a:xfrm>
            <a:off x="1843753" y="1808414"/>
            <a:ext cx="8504494" cy="1877719"/>
          </a:xfrm>
          <a:custGeom>
            <a:avLst/>
            <a:gdLst>
              <a:gd name="connsiteX0" fmla="*/ 1725738 w 8504494"/>
              <a:gd name="connsiteY0" fmla="*/ 534 h 1877719"/>
              <a:gd name="connsiteX1" fmla="*/ 5942138 w 8504494"/>
              <a:gd name="connsiteY1" fmla="*/ 304573 h 1877719"/>
              <a:gd name="connsiteX2" fmla="*/ 8015611 w 8504494"/>
              <a:gd name="connsiteY2" fmla="*/ 157625 h 1877719"/>
              <a:gd name="connsiteX3" fmla="*/ 8504494 w 8504494"/>
              <a:gd name="connsiteY3" fmla="*/ 79014 h 1877719"/>
              <a:gd name="connsiteX4" fmla="*/ 8504494 w 8504494"/>
              <a:gd name="connsiteY4" fmla="*/ 675467 h 1877719"/>
              <a:gd name="connsiteX5" fmla="*/ 8504494 w 8504494"/>
              <a:gd name="connsiteY5" fmla="*/ 1001681 h 1877719"/>
              <a:gd name="connsiteX6" fmla="*/ 8504494 w 8504494"/>
              <a:gd name="connsiteY6" fmla="*/ 1598133 h 1877719"/>
              <a:gd name="connsiteX7" fmla="*/ 8015611 w 8504494"/>
              <a:gd name="connsiteY7" fmla="*/ 1676743 h 1877719"/>
              <a:gd name="connsiteX8" fmla="*/ 5942138 w 8504494"/>
              <a:gd name="connsiteY8" fmla="*/ 1823690 h 1877719"/>
              <a:gd name="connsiteX9" fmla="*/ 1725738 w 8504494"/>
              <a:gd name="connsiteY9" fmla="*/ 1519652 h 1877719"/>
              <a:gd name="connsiteX10" fmla="*/ 73535 w 8504494"/>
              <a:gd name="connsiteY10" fmla="*/ 1843291 h 1877719"/>
              <a:gd name="connsiteX11" fmla="*/ 0 w 8504494"/>
              <a:gd name="connsiteY11" fmla="*/ 1877719 h 1877719"/>
              <a:gd name="connsiteX12" fmla="*/ 0 w 8504494"/>
              <a:gd name="connsiteY12" fmla="*/ 1281267 h 1877719"/>
              <a:gd name="connsiteX13" fmla="*/ 0 w 8504494"/>
              <a:gd name="connsiteY13" fmla="*/ 955054 h 1877719"/>
              <a:gd name="connsiteX14" fmla="*/ 0 w 8504494"/>
              <a:gd name="connsiteY14" fmla="*/ 358602 h 1877719"/>
              <a:gd name="connsiteX15" fmla="*/ 73535 w 8504494"/>
              <a:gd name="connsiteY15" fmla="*/ 324173 h 1877719"/>
              <a:gd name="connsiteX16" fmla="*/ 1725738 w 8504494"/>
              <a:gd name="connsiteY16" fmla="*/ 534 h 18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04494" h="1877719">
                <a:moveTo>
                  <a:pt x="1725738" y="534"/>
                </a:moveTo>
                <a:cubicBezTo>
                  <a:pt x="2729038" y="-14530"/>
                  <a:pt x="4799138" y="293617"/>
                  <a:pt x="5942138" y="304573"/>
                </a:cubicBezTo>
                <a:cubicBezTo>
                  <a:pt x="6799388" y="312790"/>
                  <a:pt x="7435182" y="244741"/>
                  <a:pt x="8015611" y="157625"/>
                </a:cubicBezTo>
                <a:lnTo>
                  <a:pt x="8504494" y="79014"/>
                </a:lnTo>
                <a:lnTo>
                  <a:pt x="8504494" y="675467"/>
                </a:lnTo>
                <a:lnTo>
                  <a:pt x="8504494" y="1001681"/>
                </a:lnTo>
                <a:lnTo>
                  <a:pt x="8504494" y="1598133"/>
                </a:lnTo>
                <a:lnTo>
                  <a:pt x="8015611" y="1676743"/>
                </a:lnTo>
                <a:cubicBezTo>
                  <a:pt x="7435182" y="1763858"/>
                  <a:pt x="6799388" y="1831908"/>
                  <a:pt x="5942138" y="1823690"/>
                </a:cubicBezTo>
                <a:cubicBezTo>
                  <a:pt x="4799138" y="1812734"/>
                  <a:pt x="2729038" y="1504587"/>
                  <a:pt x="1725738" y="1519652"/>
                </a:cubicBezTo>
                <a:cubicBezTo>
                  <a:pt x="847851" y="1532834"/>
                  <a:pt x="431826" y="1679707"/>
                  <a:pt x="73535" y="1843291"/>
                </a:cubicBezTo>
                <a:lnTo>
                  <a:pt x="0" y="1877719"/>
                </a:lnTo>
                <a:lnTo>
                  <a:pt x="0" y="1281267"/>
                </a:lnTo>
                <a:lnTo>
                  <a:pt x="0" y="955054"/>
                </a:lnTo>
                <a:lnTo>
                  <a:pt x="0" y="358602"/>
                </a:lnTo>
                <a:lnTo>
                  <a:pt x="73535" y="324173"/>
                </a:lnTo>
                <a:cubicBezTo>
                  <a:pt x="431826" y="160588"/>
                  <a:pt x="847851" y="13716"/>
                  <a:pt x="1725738" y="53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95" name="文本框 1694"/>
          <p:cNvSpPr txBox="1"/>
          <p:nvPr/>
        </p:nvSpPr>
        <p:spPr>
          <a:xfrm>
            <a:off x="2500325" y="2119613"/>
            <a:ext cx="655320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手绘风</a:t>
            </a:r>
            <a:r>
              <a:rPr lang="zh-CN" altLang="en-US" sz="8000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毕业答辩</a:t>
            </a:r>
            <a:endParaRPr lang="zh-CN" altLang="en-US" sz="80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2952300-262C-38F0-55CC-08CDC0ACBFE6}"/>
              </a:ext>
            </a:extLst>
          </p:cNvPr>
          <p:cNvGrpSpPr/>
          <p:nvPr/>
        </p:nvGrpSpPr>
        <p:grpSpPr>
          <a:xfrm rot="15938131">
            <a:off x="5842846" y="4054983"/>
            <a:ext cx="506307" cy="803518"/>
            <a:chOff x="8391526" y="3051175"/>
            <a:chExt cx="1149350" cy="1824038"/>
          </a:xfrm>
          <a:solidFill>
            <a:schemeClr val="bg1">
              <a:lumMod val="50000"/>
            </a:schemeClr>
          </a:solidFill>
        </p:grpSpPr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id="{B51AD12E-B664-62FF-C702-FA75D3AFB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id="{CC8751F4-4C68-5B96-FE9B-15EC9FACE1E9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4F6A6F7-D545-49AD-98F5-4479360A6253}"/>
              </a:ext>
            </a:extLst>
          </p:cNvPr>
          <p:cNvGrpSpPr/>
          <p:nvPr/>
        </p:nvGrpSpPr>
        <p:grpSpPr>
          <a:xfrm rot="2754626">
            <a:off x="9250366" y="2168280"/>
            <a:ext cx="358696" cy="1123984"/>
            <a:chOff x="9823494" y="2367496"/>
            <a:chExt cx="358696" cy="112398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79849A1-AF24-54CD-BAC1-E3F0961D461A}"/>
                </a:ext>
              </a:extLst>
            </p:cNvPr>
            <p:cNvSpPr/>
            <p:nvPr/>
          </p:nvSpPr>
          <p:spPr>
            <a:xfrm>
              <a:off x="9832129" y="2375125"/>
              <a:ext cx="290985" cy="847889"/>
            </a:xfrm>
            <a:custGeom>
              <a:avLst/>
              <a:gdLst>
                <a:gd name="connsiteX0" fmla="*/ 45125 w 290985"/>
                <a:gd name="connsiteY0" fmla="*/ 0 h 847889"/>
                <a:gd name="connsiteX1" fmla="*/ 150224 w 290985"/>
                <a:gd name="connsiteY1" fmla="*/ 270617 h 847889"/>
                <a:gd name="connsiteX2" fmla="*/ 240578 w 290985"/>
                <a:gd name="connsiteY2" fmla="*/ 550903 h 847889"/>
                <a:gd name="connsiteX3" fmla="*/ 245070 w 290985"/>
                <a:gd name="connsiteY3" fmla="*/ 553509 h 847889"/>
                <a:gd name="connsiteX4" fmla="*/ 246510 w 290985"/>
                <a:gd name="connsiteY4" fmla="*/ 624250 h 847889"/>
                <a:gd name="connsiteX5" fmla="*/ 258340 w 290985"/>
                <a:gd name="connsiteY5" fmla="*/ 700065 h 847889"/>
                <a:gd name="connsiteX6" fmla="*/ 290985 w 290985"/>
                <a:gd name="connsiteY6" fmla="*/ 846106 h 847889"/>
                <a:gd name="connsiteX7" fmla="*/ 275074 w 290985"/>
                <a:gd name="connsiteY7" fmla="*/ 847512 h 847889"/>
                <a:gd name="connsiteX8" fmla="*/ 269793 w 290985"/>
                <a:gd name="connsiteY8" fmla="*/ 847889 h 847889"/>
                <a:gd name="connsiteX9" fmla="*/ 153824 w 290985"/>
                <a:gd name="connsiteY9" fmla="*/ 576004 h 847889"/>
                <a:gd name="connsiteX10" fmla="*/ 153653 w 290985"/>
                <a:gd name="connsiteY10" fmla="*/ 575763 h 847889"/>
                <a:gd name="connsiteX11" fmla="*/ 81096 w 290985"/>
                <a:gd name="connsiteY11" fmla="*/ 298837 h 847889"/>
                <a:gd name="connsiteX12" fmla="*/ 41113 w 290985"/>
                <a:gd name="connsiteY12" fmla="*/ 157700 h 847889"/>
                <a:gd name="connsiteX13" fmla="*/ 19407 w 290985"/>
                <a:gd name="connsiteY13" fmla="*/ 83977 h 847889"/>
                <a:gd name="connsiteX14" fmla="*/ 0 w 290985"/>
                <a:gd name="connsiteY14" fmla="*/ 22906 h 847889"/>
                <a:gd name="connsiteX15" fmla="*/ 514 w 290985"/>
                <a:gd name="connsiteY15" fmla="*/ 22769 h 847889"/>
                <a:gd name="connsiteX16" fmla="*/ 4937 w 290985"/>
                <a:gd name="connsiteY16" fmla="*/ 24758 h 847889"/>
                <a:gd name="connsiteX17" fmla="*/ 15773 w 290985"/>
                <a:gd name="connsiteY17" fmla="*/ 22083 h 847889"/>
                <a:gd name="connsiteX18" fmla="*/ 18687 w 290985"/>
                <a:gd name="connsiteY18" fmla="*/ 27535 h 847889"/>
                <a:gd name="connsiteX19" fmla="*/ 39364 w 290985"/>
                <a:gd name="connsiteY19" fmla="*/ 23729 h 847889"/>
                <a:gd name="connsiteX20" fmla="*/ 38816 w 290985"/>
                <a:gd name="connsiteY20" fmla="*/ 19580 h 847889"/>
                <a:gd name="connsiteX21" fmla="*/ 32575 w 290985"/>
                <a:gd name="connsiteY21" fmla="*/ 18894 h 847889"/>
                <a:gd name="connsiteX22" fmla="*/ 35147 w 290985"/>
                <a:gd name="connsiteY22" fmla="*/ 17145 h 847889"/>
                <a:gd name="connsiteX23" fmla="*/ 35695 w 290985"/>
                <a:gd name="connsiteY23" fmla="*/ 11316 h 847889"/>
                <a:gd name="connsiteX24" fmla="*/ 44748 w 290985"/>
                <a:gd name="connsiteY24" fmla="*/ 7407 h 847889"/>
                <a:gd name="connsiteX25" fmla="*/ 42965 w 290985"/>
                <a:gd name="connsiteY25" fmla="*/ 1063 h 847889"/>
                <a:gd name="connsiteX26" fmla="*/ 41284 w 290985"/>
                <a:gd name="connsiteY26" fmla="*/ 1303 h 847889"/>
                <a:gd name="connsiteX27" fmla="*/ 45125 w 290985"/>
                <a:gd name="connsiteY27" fmla="*/ 0 h 84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90985" h="847889">
                  <a:moveTo>
                    <a:pt x="45125" y="0"/>
                  </a:moveTo>
                  <a:cubicBezTo>
                    <a:pt x="80752" y="90080"/>
                    <a:pt x="117820" y="179302"/>
                    <a:pt x="150224" y="270617"/>
                  </a:cubicBezTo>
                  <a:cubicBezTo>
                    <a:pt x="183074" y="363165"/>
                    <a:pt x="213489" y="456640"/>
                    <a:pt x="240578" y="550903"/>
                  </a:cubicBezTo>
                  <a:cubicBezTo>
                    <a:pt x="241230" y="553132"/>
                    <a:pt x="243253" y="553852"/>
                    <a:pt x="245070" y="553509"/>
                  </a:cubicBezTo>
                  <a:cubicBezTo>
                    <a:pt x="238486" y="574804"/>
                    <a:pt x="244350" y="603059"/>
                    <a:pt x="246510" y="624250"/>
                  </a:cubicBezTo>
                  <a:cubicBezTo>
                    <a:pt x="249117" y="649693"/>
                    <a:pt x="253437" y="674965"/>
                    <a:pt x="258340" y="700065"/>
                  </a:cubicBezTo>
                  <a:cubicBezTo>
                    <a:pt x="267839" y="748962"/>
                    <a:pt x="279497" y="797551"/>
                    <a:pt x="290985" y="846106"/>
                  </a:cubicBezTo>
                  <a:cubicBezTo>
                    <a:pt x="285704" y="846620"/>
                    <a:pt x="280389" y="847066"/>
                    <a:pt x="275074" y="847512"/>
                  </a:cubicBezTo>
                  <a:cubicBezTo>
                    <a:pt x="273325" y="847649"/>
                    <a:pt x="271542" y="847752"/>
                    <a:pt x="269793" y="847889"/>
                  </a:cubicBezTo>
                  <a:cubicBezTo>
                    <a:pt x="231388" y="757158"/>
                    <a:pt x="192709" y="666563"/>
                    <a:pt x="153824" y="576004"/>
                  </a:cubicBezTo>
                  <a:cubicBezTo>
                    <a:pt x="153790" y="575901"/>
                    <a:pt x="153722" y="575866"/>
                    <a:pt x="153653" y="575763"/>
                  </a:cubicBezTo>
                  <a:cubicBezTo>
                    <a:pt x="130782" y="483146"/>
                    <a:pt x="106470" y="390838"/>
                    <a:pt x="81096" y="298837"/>
                  </a:cubicBezTo>
                  <a:cubicBezTo>
                    <a:pt x="68099" y="251689"/>
                    <a:pt x="54795" y="204643"/>
                    <a:pt x="41113" y="157700"/>
                  </a:cubicBezTo>
                  <a:cubicBezTo>
                    <a:pt x="33947" y="133114"/>
                    <a:pt x="26711" y="108528"/>
                    <a:pt x="19407" y="83977"/>
                  </a:cubicBezTo>
                  <a:cubicBezTo>
                    <a:pt x="13647" y="64603"/>
                    <a:pt x="9841" y="41183"/>
                    <a:pt x="0" y="22906"/>
                  </a:cubicBezTo>
                  <a:cubicBezTo>
                    <a:pt x="171" y="22872"/>
                    <a:pt x="342" y="22837"/>
                    <a:pt x="514" y="22769"/>
                  </a:cubicBezTo>
                  <a:cubicBezTo>
                    <a:pt x="1268" y="24209"/>
                    <a:pt x="2880" y="25272"/>
                    <a:pt x="4937" y="24758"/>
                  </a:cubicBezTo>
                  <a:cubicBezTo>
                    <a:pt x="8538" y="23866"/>
                    <a:pt x="12172" y="22974"/>
                    <a:pt x="15773" y="22083"/>
                  </a:cubicBezTo>
                  <a:cubicBezTo>
                    <a:pt x="14470" y="24346"/>
                    <a:pt x="15361" y="27878"/>
                    <a:pt x="18687" y="27535"/>
                  </a:cubicBezTo>
                  <a:cubicBezTo>
                    <a:pt x="25648" y="26815"/>
                    <a:pt x="33090" y="26952"/>
                    <a:pt x="39364" y="23729"/>
                  </a:cubicBezTo>
                  <a:cubicBezTo>
                    <a:pt x="41182" y="22803"/>
                    <a:pt x="40702" y="20060"/>
                    <a:pt x="38816" y="19580"/>
                  </a:cubicBezTo>
                  <a:cubicBezTo>
                    <a:pt x="36758" y="19031"/>
                    <a:pt x="34667" y="18928"/>
                    <a:pt x="32575" y="18894"/>
                  </a:cubicBezTo>
                  <a:cubicBezTo>
                    <a:pt x="33432" y="18311"/>
                    <a:pt x="34290" y="17728"/>
                    <a:pt x="35147" y="17145"/>
                  </a:cubicBezTo>
                  <a:cubicBezTo>
                    <a:pt x="37410" y="15602"/>
                    <a:pt x="37273" y="12790"/>
                    <a:pt x="35695" y="11316"/>
                  </a:cubicBezTo>
                  <a:cubicBezTo>
                    <a:pt x="38713" y="10047"/>
                    <a:pt x="41765" y="8778"/>
                    <a:pt x="44748" y="7407"/>
                  </a:cubicBezTo>
                  <a:cubicBezTo>
                    <a:pt x="47800" y="6001"/>
                    <a:pt x="46428" y="686"/>
                    <a:pt x="42965" y="1063"/>
                  </a:cubicBezTo>
                  <a:cubicBezTo>
                    <a:pt x="42416" y="1132"/>
                    <a:pt x="41868" y="1235"/>
                    <a:pt x="41284" y="1303"/>
                  </a:cubicBezTo>
                  <a:cubicBezTo>
                    <a:pt x="42553" y="892"/>
                    <a:pt x="43891" y="514"/>
                    <a:pt x="45125" y="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33DA90E-1B2C-B866-6D59-189AA26853B1}"/>
                </a:ext>
              </a:extLst>
            </p:cNvPr>
            <p:cNvSpPr/>
            <p:nvPr/>
          </p:nvSpPr>
          <p:spPr>
            <a:xfrm>
              <a:off x="10110666" y="3242217"/>
              <a:ext cx="5658" cy="10698"/>
            </a:xfrm>
            <a:custGeom>
              <a:avLst/>
              <a:gdLst>
                <a:gd name="connsiteX0" fmla="*/ 3018 w 5658"/>
                <a:gd name="connsiteY0" fmla="*/ 0 h 10698"/>
                <a:gd name="connsiteX1" fmla="*/ 4389 w 5658"/>
                <a:gd name="connsiteY1" fmla="*/ 3600 h 10698"/>
                <a:gd name="connsiteX2" fmla="*/ 5658 w 5658"/>
                <a:gd name="connsiteY2" fmla="*/ 7166 h 10698"/>
                <a:gd name="connsiteX3" fmla="*/ 5590 w 5658"/>
                <a:gd name="connsiteY3" fmla="*/ 9738 h 10698"/>
                <a:gd name="connsiteX4" fmla="*/ 3944 w 5658"/>
                <a:gd name="connsiteY4" fmla="*/ 10698 h 10698"/>
                <a:gd name="connsiteX5" fmla="*/ 0 w 5658"/>
                <a:gd name="connsiteY5" fmla="*/ 1405 h 10698"/>
                <a:gd name="connsiteX6" fmla="*/ 3018 w 5658"/>
                <a:gd name="connsiteY6" fmla="*/ 0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58" h="10698">
                  <a:moveTo>
                    <a:pt x="3018" y="0"/>
                  </a:moveTo>
                  <a:cubicBezTo>
                    <a:pt x="2572" y="1303"/>
                    <a:pt x="2812" y="2743"/>
                    <a:pt x="4389" y="3600"/>
                  </a:cubicBezTo>
                  <a:lnTo>
                    <a:pt x="5658" y="7166"/>
                  </a:lnTo>
                  <a:cubicBezTo>
                    <a:pt x="5281" y="7989"/>
                    <a:pt x="5349" y="8881"/>
                    <a:pt x="5590" y="9738"/>
                  </a:cubicBezTo>
                  <a:cubicBezTo>
                    <a:pt x="5041" y="10046"/>
                    <a:pt x="4458" y="10321"/>
                    <a:pt x="3944" y="10698"/>
                  </a:cubicBezTo>
                  <a:cubicBezTo>
                    <a:pt x="2641" y="7612"/>
                    <a:pt x="1303" y="4526"/>
                    <a:pt x="0" y="1405"/>
                  </a:cubicBezTo>
                  <a:cubicBezTo>
                    <a:pt x="995" y="925"/>
                    <a:pt x="2023" y="445"/>
                    <a:pt x="3018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66B2F30-B6E1-D203-B24F-C22028DF7B97}"/>
                </a:ext>
              </a:extLst>
            </p:cNvPr>
            <p:cNvSpPr/>
            <p:nvPr/>
          </p:nvSpPr>
          <p:spPr>
            <a:xfrm>
              <a:off x="9823494" y="2367496"/>
              <a:ext cx="358696" cy="1123984"/>
            </a:xfrm>
            <a:custGeom>
              <a:avLst/>
              <a:gdLst>
                <a:gd name="connsiteX0" fmla="*/ 56229 w 358696"/>
                <a:gd name="connsiteY0" fmla="*/ 154 h 1123984"/>
                <a:gd name="connsiteX1" fmla="*/ 59384 w 358696"/>
                <a:gd name="connsiteY1" fmla="*/ 291 h 1123984"/>
                <a:gd name="connsiteX2" fmla="*/ 60309 w 358696"/>
                <a:gd name="connsiteY2" fmla="*/ 3720 h 1123984"/>
                <a:gd name="connsiteX3" fmla="*/ 59041 w 358696"/>
                <a:gd name="connsiteY3" fmla="*/ 4612 h 1123984"/>
                <a:gd name="connsiteX4" fmla="*/ 167020 w 358696"/>
                <a:gd name="connsiteY4" fmla="*/ 276154 h 1123984"/>
                <a:gd name="connsiteX5" fmla="*/ 256928 w 358696"/>
                <a:gd name="connsiteY5" fmla="*/ 556578 h 1123984"/>
                <a:gd name="connsiteX6" fmla="*/ 256757 w 358696"/>
                <a:gd name="connsiteY6" fmla="*/ 558978 h 1123984"/>
                <a:gd name="connsiteX7" fmla="*/ 259672 w 358696"/>
                <a:gd name="connsiteY7" fmla="*/ 590971 h 1123984"/>
                <a:gd name="connsiteX8" fmla="*/ 262998 w 358696"/>
                <a:gd name="connsiteY8" fmla="*/ 632016 h 1123984"/>
                <a:gd name="connsiteX9" fmla="*/ 277571 w 358696"/>
                <a:gd name="connsiteY9" fmla="*/ 719284 h 1123984"/>
                <a:gd name="connsiteX10" fmla="*/ 312410 w 358696"/>
                <a:gd name="connsiteY10" fmla="*/ 873554 h 1123984"/>
                <a:gd name="connsiteX11" fmla="*/ 304797 w 358696"/>
                <a:gd name="connsiteY11" fmla="*/ 875578 h 1123984"/>
                <a:gd name="connsiteX12" fmla="*/ 303529 w 358696"/>
                <a:gd name="connsiteY12" fmla="*/ 870263 h 1123984"/>
                <a:gd name="connsiteX13" fmla="*/ 298522 w 358696"/>
                <a:gd name="connsiteY13" fmla="*/ 876332 h 1123984"/>
                <a:gd name="connsiteX14" fmla="*/ 299242 w 358696"/>
                <a:gd name="connsiteY14" fmla="*/ 877635 h 1123984"/>
                <a:gd name="connsiteX15" fmla="*/ 301300 w 358696"/>
                <a:gd name="connsiteY15" fmla="*/ 876469 h 1123984"/>
                <a:gd name="connsiteX16" fmla="*/ 304660 w 358696"/>
                <a:gd name="connsiteY16" fmla="*/ 880035 h 1123984"/>
                <a:gd name="connsiteX17" fmla="*/ 310421 w 358696"/>
                <a:gd name="connsiteY17" fmla="*/ 879487 h 1123984"/>
                <a:gd name="connsiteX18" fmla="*/ 313095 w 358696"/>
                <a:gd name="connsiteY18" fmla="*/ 885762 h 1123984"/>
                <a:gd name="connsiteX19" fmla="*/ 301437 w 358696"/>
                <a:gd name="connsiteY19" fmla="*/ 892140 h 1123984"/>
                <a:gd name="connsiteX20" fmla="*/ 300065 w 358696"/>
                <a:gd name="connsiteY20" fmla="*/ 895534 h 1123984"/>
                <a:gd name="connsiteX21" fmla="*/ 296019 w 358696"/>
                <a:gd name="connsiteY21" fmla="*/ 896872 h 1123984"/>
                <a:gd name="connsiteX22" fmla="*/ 297219 w 358696"/>
                <a:gd name="connsiteY22" fmla="*/ 899752 h 1123984"/>
                <a:gd name="connsiteX23" fmla="*/ 289195 w 358696"/>
                <a:gd name="connsiteY23" fmla="*/ 901878 h 1123984"/>
                <a:gd name="connsiteX24" fmla="*/ 287721 w 358696"/>
                <a:gd name="connsiteY24" fmla="*/ 898415 h 1123984"/>
                <a:gd name="connsiteX25" fmla="*/ 287172 w 358696"/>
                <a:gd name="connsiteY25" fmla="*/ 898518 h 1123984"/>
                <a:gd name="connsiteX26" fmla="*/ 291013 w 358696"/>
                <a:gd name="connsiteY26" fmla="*/ 908633 h 1123984"/>
                <a:gd name="connsiteX27" fmla="*/ 286281 w 358696"/>
                <a:gd name="connsiteY27" fmla="*/ 911411 h 1123984"/>
                <a:gd name="connsiteX28" fmla="*/ 290601 w 358696"/>
                <a:gd name="connsiteY28" fmla="*/ 959794 h 1123984"/>
                <a:gd name="connsiteX29" fmla="*/ 301197 w 358696"/>
                <a:gd name="connsiteY29" fmla="*/ 1025631 h 1123984"/>
                <a:gd name="connsiteX30" fmla="*/ 298900 w 358696"/>
                <a:gd name="connsiteY30" fmla="*/ 1027620 h 1123984"/>
                <a:gd name="connsiteX31" fmla="*/ 319713 w 358696"/>
                <a:gd name="connsiteY31" fmla="*/ 1070859 h 1123984"/>
                <a:gd name="connsiteX32" fmla="*/ 333258 w 358696"/>
                <a:gd name="connsiteY32" fmla="*/ 1099868 h 1123984"/>
                <a:gd name="connsiteX33" fmla="*/ 334047 w 358696"/>
                <a:gd name="connsiteY33" fmla="*/ 1099423 h 1123984"/>
                <a:gd name="connsiteX34" fmla="*/ 324377 w 358696"/>
                <a:gd name="connsiteY34" fmla="*/ 1022956 h 1123984"/>
                <a:gd name="connsiteX35" fmla="*/ 330206 w 358696"/>
                <a:gd name="connsiteY35" fmla="*/ 1022956 h 1123984"/>
                <a:gd name="connsiteX36" fmla="*/ 330618 w 358696"/>
                <a:gd name="connsiteY36" fmla="*/ 1026248 h 1123984"/>
                <a:gd name="connsiteX37" fmla="*/ 341659 w 358696"/>
                <a:gd name="connsiteY37" fmla="*/ 1087696 h 1123984"/>
                <a:gd name="connsiteX38" fmla="*/ 347831 w 358696"/>
                <a:gd name="connsiteY38" fmla="*/ 1062081 h 1123984"/>
                <a:gd name="connsiteX39" fmla="*/ 352083 w 358696"/>
                <a:gd name="connsiteY39" fmla="*/ 1011983 h 1123984"/>
                <a:gd name="connsiteX40" fmla="*/ 350849 w 358696"/>
                <a:gd name="connsiteY40" fmla="*/ 1010817 h 1123984"/>
                <a:gd name="connsiteX41" fmla="*/ 323417 w 358696"/>
                <a:gd name="connsiteY41" fmla="*/ 953450 h 1123984"/>
                <a:gd name="connsiteX42" fmla="*/ 308192 w 358696"/>
                <a:gd name="connsiteY42" fmla="*/ 892586 h 1123984"/>
                <a:gd name="connsiteX43" fmla="*/ 309358 w 358696"/>
                <a:gd name="connsiteY43" fmla="*/ 892277 h 1123984"/>
                <a:gd name="connsiteX44" fmla="*/ 327223 w 358696"/>
                <a:gd name="connsiteY44" fmla="*/ 945941 h 1123984"/>
                <a:gd name="connsiteX45" fmla="*/ 354621 w 358696"/>
                <a:gd name="connsiteY45" fmla="*/ 1004440 h 1123984"/>
                <a:gd name="connsiteX46" fmla="*/ 356438 w 358696"/>
                <a:gd name="connsiteY46" fmla="*/ 1005777 h 1123984"/>
                <a:gd name="connsiteX47" fmla="*/ 342002 w 358696"/>
                <a:gd name="connsiteY47" fmla="*/ 1106761 h 1123984"/>
                <a:gd name="connsiteX48" fmla="*/ 341453 w 358696"/>
                <a:gd name="connsiteY48" fmla="*/ 1107172 h 1123984"/>
                <a:gd name="connsiteX49" fmla="*/ 341419 w 358696"/>
                <a:gd name="connsiteY49" fmla="*/ 1117322 h 1123984"/>
                <a:gd name="connsiteX50" fmla="*/ 343922 w 358696"/>
                <a:gd name="connsiteY50" fmla="*/ 1122637 h 1123984"/>
                <a:gd name="connsiteX51" fmla="*/ 343451 w 358696"/>
                <a:gd name="connsiteY51" fmla="*/ 1123984 h 1123984"/>
                <a:gd name="connsiteX52" fmla="*/ 332751 w 358696"/>
                <a:gd name="connsiteY52" fmla="*/ 1116424 h 1123984"/>
                <a:gd name="connsiteX53" fmla="*/ 310284 w 358696"/>
                <a:gd name="connsiteY53" fmla="*/ 1067945 h 1123984"/>
                <a:gd name="connsiteX54" fmla="*/ 291664 w 358696"/>
                <a:gd name="connsiteY54" fmla="*/ 1020899 h 1123984"/>
                <a:gd name="connsiteX55" fmla="*/ 293001 w 358696"/>
                <a:gd name="connsiteY55" fmla="*/ 1020384 h 1123984"/>
                <a:gd name="connsiteX56" fmla="*/ 295882 w 358696"/>
                <a:gd name="connsiteY56" fmla="*/ 1023676 h 1123984"/>
                <a:gd name="connsiteX57" fmla="*/ 283983 w 358696"/>
                <a:gd name="connsiteY57" fmla="*/ 966412 h 1123984"/>
                <a:gd name="connsiteX58" fmla="*/ 281274 w 358696"/>
                <a:gd name="connsiteY58" fmla="*/ 901089 h 1123984"/>
                <a:gd name="connsiteX59" fmla="*/ 262620 w 358696"/>
                <a:gd name="connsiteY59" fmla="*/ 848180 h 1123984"/>
                <a:gd name="connsiteX60" fmla="*/ 263169 w 358696"/>
                <a:gd name="connsiteY60" fmla="*/ 848043 h 1123984"/>
                <a:gd name="connsiteX61" fmla="*/ 269959 w 358696"/>
                <a:gd name="connsiteY61" fmla="*/ 858364 h 1123984"/>
                <a:gd name="connsiteX62" fmla="*/ 270576 w 358696"/>
                <a:gd name="connsiteY62" fmla="*/ 857712 h 1123984"/>
                <a:gd name="connsiteX63" fmla="*/ 159888 w 358696"/>
                <a:gd name="connsiteY63" fmla="*/ 594914 h 1123984"/>
                <a:gd name="connsiteX64" fmla="*/ 156562 w 358696"/>
                <a:gd name="connsiteY64" fmla="*/ 592240 h 1123984"/>
                <a:gd name="connsiteX65" fmla="*/ 80266 w 358696"/>
                <a:gd name="connsiteY65" fmla="*/ 301803 h 1123984"/>
                <a:gd name="connsiteX66" fmla="*/ 40558 w 358696"/>
                <a:gd name="connsiteY66" fmla="*/ 160563 h 1123984"/>
                <a:gd name="connsiteX67" fmla="*/ 19127 w 358696"/>
                <a:gd name="connsiteY67" fmla="*/ 86771 h 1123984"/>
                <a:gd name="connsiteX68" fmla="*/ 3868 w 358696"/>
                <a:gd name="connsiteY68" fmla="*/ 31667 h 1123984"/>
                <a:gd name="connsiteX69" fmla="*/ 3662 w 358696"/>
                <a:gd name="connsiteY69" fmla="*/ 31735 h 1123984"/>
                <a:gd name="connsiteX70" fmla="*/ 3697 w 358696"/>
                <a:gd name="connsiteY70" fmla="*/ 31632 h 1123984"/>
                <a:gd name="connsiteX71" fmla="*/ 2119 w 358696"/>
                <a:gd name="connsiteY71" fmla="*/ 26146 h 1123984"/>
                <a:gd name="connsiteX72" fmla="*/ 3594 w 358696"/>
                <a:gd name="connsiteY72" fmla="*/ 25734 h 1123984"/>
                <a:gd name="connsiteX73" fmla="*/ 3662 w 358696"/>
                <a:gd name="connsiteY73" fmla="*/ 25563 h 1123984"/>
                <a:gd name="connsiteX74" fmla="*/ 4177 w 358696"/>
                <a:gd name="connsiteY74" fmla="*/ 24809 h 1123984"/>
                <a:gd name="connsiteX75" fmla="*/ 6268 w 358696"/>
                <a:gd name="connsiteY75" fmla="*/ 21002 h 1123984"/>
                <a:gd name="connsiteX76" fmla="*/ 7709 w 358696"/>
                <a:gd name="connsiteY76" fmla="*/ 20625 h 1123984"/>
                <a:gd name="connsiteX77" fmla="*/ 7297 w 358696"/>
                <a:gd name="connsiteY77" fmla="*/ 20625 h 1123984"/>
                <a:gd name="connsiteX78" fmla="*/ 9115 w 358696"/>
                <a:gd name="connsiteY78" fmla="*/ 19699 h 1123984"/>
                <a:gd name="connsiteX79" fmla="*/ 10658 w 358696"/>
                <a:gd name="connsiteY79" fmla="*/ 14350 h 1123984"/>
                <a:gd name="connsiteX80" fmla="*/ 37609 w 358696"/>
                <a:gd name="connsiteY80" fmla="*/ 5435 h 1123984"/>
                <a:gd name="connsiteX81" fmla="*/ 53726 w 358696"/>
                <a:gd name="connsiteY81" fmla="*/ 360 h 1123984"/>
                <a:gd name="connsiteX82" fmla="*/ 56229 w 358696"/>
                <a:gd name="connsiteY82" fmla="*/ 154 h 1123984"/>
                <a:gd name="connsiteX83" fmla="*/ 53760 w 358696"/>
                <a:gd name="connsiteY83" fmla="*/ 7629 h 1123984"/>
                <a:gd name="connsiteX84" fmla="*/ 49919 w 358696"/>
                <a:gd name="connsiteY84" fmla="*/ 8932 h 1123984"/>
                <a:gd name="connsiteX85" fmla="*/ 51600 w 358696"/>
                <a:gd name="connsiteY85" fmla="*/ 8692 h 1123984"/>
                <a:gd name="connsiteX86" fmla="*/ 53383 w 358696"/>
                <a:gd name="connsiteY86" fmla="*/ 15036 h 1123984"/>
                <a:gd name="connsiteX87" fmla="*/ 44330 w 358696"/>
                <a:gd name="connsiteY87" fmla="*/ 18945 h 1123984"/>
                <a:gd name="connsiteX88" fmla="*/ 43782 w 358696"/>
                <a:gd name="connsiteY88" fmla="*/ 24774 h 1123984"/>
                <a:gd name="connsiteX89" fmla="*/ 41210 w 358696"/>
                <a:gd name="connsiteY89" fmla="*/ 26523 h 1123984"/>
                <a:gd name="connsiteX90" fmla="*/ 47451 w 358696"/>
                <a:gd name="connsiteY90" fmla="*/ 27209 h 1123984"/>
                <a:gd name="connsiteX91" fmla="*/ 47999 w 358696"/>
                <a:gd name="connsiteY91" fmla="*/ 31358 h 1123984"/>
                <a:gd name="connsiteX92" fmla="*/ 27322 w 358696"/>
                <a:gd name="connsiteY92" fmla="*/ 35164 h 1123984"/>
                <a:gd name="connsiteX93" fmla="*/ 24408 w 358696"/>
                <a:gd name="connsiteY93" fmla="*/ 29712 h 1123984"/>
                <a:gd name="connsiteX94" fmla="*/ 13572 w 358696"/>
                <a:gd name="connsiteY94" fmla="*/ 32387 h 1123984"/>
                <a:gd name="connsiteX95" fmla="*/ 9149 w 358696"/>
                <a:gd name="connsiteY95" fmla="*/ 30398 h 1123984"/>
                <a:gd name="connsiteX96" fmla="*/ 8635 w 358696"/>
                <a:gd name="connsiteY96" fmla="*/ 30535 h 1123984"/>
                <a:gd name="connsiteX97" fmla="*/ 28042 w 358696"/>
                <a:gd name="connsiteY97" fmla="*/ 91606 h 1123984"/>
                <a:gd name="connsiteX98" fmla="*/ 49748 w 358696"/>
                <a:gd name="connsiteY98" fmla="*/ 165329 h 1123984"/>
                <a:gd name="connsiteX99" fmla="*/ 89731 w 358696"/>
                <a:gd name="connsiteY99" fmla="*/ 306466 h 1123984"/>
                <a:gd name="connsiteX100" fmla="*/ 162288 w 358696"/>
                <a:gd name="connsiteY100" fmla="*/ 583392 h 1123984"/>
                <a:gd name="connsiteX101" fmla="*/ 162459 w 358696"/>
                <a:gd name="connsiteY101" fmla="*/ 583633 h 1123984"/>
                <a:gd name="connsiteX102" fmla="*/ 278428 w 358696"/>
                <a:gd name="connsiteY102" fmla="*/ 855518 h 1123984"/>
                <a:gd name="connsiteX103" fmla="*/ 283709 w 358696"/>
                <a:gd name="connsiteY103" fmla="*/ 855141 h 1123984"/>
                <a:gd name="connsiteX104" fmla="*/ 299620 w 358696"/>
                <a:gd name="connsiteY104" fmla="*/ 853735 h 1123984"/>
                <a:gd name="connsiteX105" fmla="*/ 266975 w 358696"/>
                <a:gd name="connsiteY105" fmla="*/ 707694 h 1123984"/>
                <a:gd name="connsiteX106" fmla="*/ 255145 w 358696"/>
                <a:gd name="connsiteY106" fmla="*/ 631879 h 1123984"/>
                <a:gd name="connsiteX107" fmla="*/ 253705 w 358696"/>
                <a:gd name="connsiteY107" fmla="*/ 561138 h 1123984"/>
                <a:gd name="connsiteX108" fmla="*/ 249213 w 358696"/>
                <a:gd name="connsiteY108" fmla="*/ 558532 h 1123984"/>
                <a:gd name="connsiteX109" fmla="*/ 158859 w 358696"/>
                <a:gd name="connsiteY109" fmla="*/ 278246 h 1123984"/>
                <a:gd name="connsiteX110" fmla="*/ 53760 w 358696"/>
                <a:gd name="connsiteY110" fmla="*/ 7629 h 1123984"/>
                <a:gd name="connsiteX111" fmla="*/ 290190 w 358696"/>
                <a:gd name="connsiteY111" fmla="*/ 874721 h 1123984"/>
                <a:gd name="connsiteX112" fmla="*/ 287172 w 358696"/>
                <a:gd name="connsiteY112" fmla="*/ 876126 h 1123984"/>
                <a:gd name="connsiteX113" fmla="*/ 291116 w 358696"/>
                <a:gd name="connsiteY113" fmla="*/ 885419 h 1123984"/>
                <a:gd name="connsiteX114" fmla="*/ 292762 w 358696"/>
                <a:gd name="connsiteY114" fmla="*/ 884459 h 1123984"/>
                <a:gd name="connsiteX115" fmla="*/ 292830 w 358696"/>
                <a:gd name="connsiteY115" fmla="*/ 881887 h 1123984"/>
                <a:gd name="connsiteX116" fmla="*/ 291561 w 358696"/>
                <a:gd name="connsiteY116" fmla="*/ 878321 h 1123984"/>
                <a:gd name="connsiteX117" fmla="*/ 290190 w 358696"/>
                <a:gd name="connsiteY117" fmla="*/ 874721 h 112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58696" h="1123984">
                  <a:moveTo>
                    <a:pt x="56229" y="154"/>
                  </a:moveTo>
                  <a:cubicBezTo>
                    <a:pt x="57258" y="120"/>
                    <a:pt x="58321" y="154"/>
                    <a:pt x="59384" y="291"/>
                  </a:cubicBezTo>
                  <a:cubicBezTo>
                    <a:pt x="60995" y="497"/>
                    <a:pt x="61338" y="2726"/>
                    <a:pt x="60309" y="3720"/>
                  </a:cubicBezTo>
                  <a:cubicBezTo>
                    <a:pt x="59932" y="4097"/>
                    <a:pt x="59452" y="4303"/>
                    <a:pt x="59041" y="4612"/>
                  </a:cubicBezTo>
                  <a:cubicBezTo>
                    <a:pt x="99915" y="92909"/>
                    <a:pt x="134205" y="184840"/>
                    <a:pt x="167020" y="276154"/>
                  </a:cubicBezTo>
                  <a:cubicBezTo>
                    <a:pt x="200247" y="368668"/>
                    <a:pt x="229805" y="462246"/>
                    <a:pt x="256928" y="556578"/>
                  </a:cubicBezTo>
                  <a:cubicBezTo>
                    <a:pt x="257203" y="557504"/>
                    <a:pt x="257065" y="558292"/>
                    <a:pt x="256757" y="558978"/>
                  </a:cubicBezTo>
                  <a:cubicBezTo>
                    <a:pt x="259980" y="569299"/>
                    <a:pt x="259123" y="580169"/>
                    <a:pt x="259672" y="590971"/>
                  </a:cubicBezTo>
                  <a:cubicBezTo>
                    <a:pt x="260357" y="604687"/>
                    <a:pt x="261386" y="618369"/>
                    <a:pt x="262998" y="632016"/>
                  </a:cubicBezTo>
                  <a:cubicBezTo>
                    <a:pt x="266495" y="661300"/>
                    <a:pt x="271536" y="690378"/>
                    <a:pt x="277571" y="719284"/>
                  </a:cubicBezTo>
                  <a:cubicBezTo>
                    <a:pt x="288338" y="770890"/>
                    <a:pt x="300785" y="822154"/>
                    <a:pt x="312410" y="873554"/>
                  </a:cubicBezTo>
                  <a:cubicBezTo>
                    <a:pt x="313507" y="878355"/>
                    <a:pt x="305929" y="880412"/>
                    <a:pt x="304797" y="875578"/>
                  </a:cubicBezTo>
                  <a:cubicBezTo>
                    <a:pt x="304352" y="873795"/>
                    <a:pt x="303940" y="872046"/>
                    <a:pt x="303529" y="870263"/>
                  </a:cubicBezTo>
                  <a:cubicBezTo>
                    <a:pt x="302465" y="872663"/>
                    <a:pt x="300785" y="874721"/>
                    <a:pt x="298522" y="876332"/>
                  </a:cubicBezTo>
                  <a:cubicBezTo>
                    <a:pt x="298797" y="876744"/>
                    <a:pt x="299071" y="877189"/>
                    <a:pt x="299242" y="877635"/>
                  </a:cubicBezTo>
                  <a:cubicBezTo>
                    <a:pt x="299517" y="876847"/>
                    <a:pt x="300305" y="876229"/>
                    <a:pt x="301300" y="876469"/>
                  </a:cubicBezTo>
                  <a:cubicBezTo>
                    <a:pt x="303049" y="876881"/>
                    <a:pt x="304523" y="878252"/>
                    <a:pt x="304660" y="880035"/>
                  </a:cubicBezTo>
                  <a:cubicBezTo>
                    <a:pt x="306512" y="879692"/>
                    <a:pt x="308432" y="879521"/>
                    <a:pt x="310421" y="879487"/>
                  </a:cubicBezTo>
                  <a:cubicBezTo>
                    <a:pt x="313541" y="879453"/>
                    <a:pt x="315701" y="883636"/>
                    <a:pt x="313095" y="885762"/>
                  </a:cubicBezTo>
                  <a:cubicBezTo>
                    <a:pt x="309564" y="888676"/>
                    <a:pt x="305689" y="890802"/>
                    <a:pt x="301437" y="892140"/>
                  </a:cubicBezTo>
                  <a:cubicBezTo>
                    <a:pt x="301917" y="893374"/>
                    <a:pt x="301677" y="894814"/>
                    <a:pt x="300065" y="895534"/>
                  </a:cubicBezTo>
                  <a:cubicBezTo>
                    <a:pt x="298762" y="896118"/>
                    <a:pt x="297391" y="896529"/>
                    <a:pt x="296019" y="896872"/>
                  </a:cubicBezTo>
                  <a:cubicBezTo>
                    <a:pt x="296396" y="897832"/>
                    <a:pt x="296807" y="898792"/>
                    <a:pt x="297219" y="899752"/>
                  </a:cubicBezTo>
                  <a:cubicBezTo>
                    <a:pt x="299242" y="904553"/>
                    <a:pt x="291218" y="906610"/>
                    <a:pt x="289195" y="901878"/>
                  </a:cubicBezTo>
                  <a:cubicBezTo>
                    <a:pt x="288715" y="900747"/>
                    <a:pt x="288201" y="899581"/>
                    <a:pt x="287721" y="898415"/>
                  </a:cubicBezTo>
                  <a:cubicBezTo>
                    <a:pt x="287549" y="898449"/>
                    <a:pt x="287344" y="898483"/>
                    <a:pt x="287172" y="898518"/>
                  </a:cubicBezTo>
                  <a:cubicBezTo>
                    <a:pt x="288441" y="901981"/>
                    <a:pt x="289710" y="905376"/>
                    <a:pt x="291013" y="908633"/>
                  </a:cubicBezTo>
                  <a:cubicBezTo>
                    <a:pt x="292144" y="911582"/>
                    <a:pt x="288407" y="912988"/>
                    <a:pt x="286281" y="911411"/>
                  </a:cubicBezTo>
                  <a:cubicBezTo>
                    <a:pt x="288921" y="927253"/>
                    <a:pt x="288510" y="944124"/>
                    <a:pt x="290601" y="959794"/>
                  </a:cubicBezTo>
                  <a:cubicBezTo>
                    <a:pt x="293447" y="981259"/>
                    <a:pt x="301540" y="1004097"/>
                    <a:pt x="301197" y="1025631"/>
                  </a:cubicBezTo>
                  <a:cubicBezTo>
                    <a:pt x="301197" y="1026900"/>
                    <a:pt x="300031" y="1027620"/>
                    <a:pt x="298900" y="1027620"/>
                  </a:cubicBezTo>
                  <a:cubicBezTo>
                    <a:pt x="308020" y="1040375"/>
                    <a:pt x="313301" y="1057246"/>
                    <a:pt x="319713" y="1070859"/>
                  </a:cubicBezTo>
                  <a:cubicBezTo>
                    <a:pt x="324274" y="1080529"/>
                    <a:pt x="328766" y="1090199"/>
                    <a:pt x="333258" y="1099868"/>
                  </a:cubicBezTo>
                  <a:cubicBezTo>
                    <a:pt x="333498" y="1099663"/>
                    <a:pt x="333772" y="1099560"/>
                    <a:pt x="334047" y="1099423"/>
                  </a:cubicBezTo>
                  <a:cubicBezTo>
                    <a:pt x="330172" y="1074048"/>
                    <a:pt x="327668" y="1048297"/>
                    <a:pt x="324377" y="1022956"/>
                  </a:cubicBezTo>
                  <a:cubicBezTo>
                    <a:pt x="323897" y="1019356"/>
                    <a:pt x="329794" y="1019356"/>
                    <a:pt x="330206" y="1022956"/>
                  </a:cubicBezTo>
                  <a:cubicBezTo>
                    <a:pt x="330343" y="1024053"/>
                    <a:pt x="330481" y="1025151"/>
                    <a:pt x="330618" y="1026248"/>
                  </a:cubicBezTo>
                  <a:cubicBezTo>
                    <a:pt x="341830" y="1043907"/>
                    <a:pt x="344231" y="1067019"/>
                    <a:pt x="341659" y="1087696"/>
                  </a:cubicBezTo>
                  <a:cubicBezTo>
                    <a:pt x="343819" y="1079192"/>
                    <a:pt x="346425" y="1070688"/>
                    <a:pt x="347831" y="1062081"/>
                  </a:cubicBezTo>
                  <a:cubicBezTo>
                    <a:pt x="350574" y="1045348"/>
                    <a:pt x="350952" y="1028751"/>
                    <a:pt x="352083" y="1011983"/>
                  </a:cubicBezTo>
                  <a:cubicBezTo>
                    <a:pt x="351603" y="1011743"/>
                    <a:pt x="351192" y="1011400"/>
                    <a:pt x="350849" y="1010817"/>
                  </a:cubicBezTo>
                  <a:cubicBezTo>
                    <a:pt x="340253" y="992369"/>
                    <a:pt x="330789" y="973304"/>
                    <a:pt x="323417" y="953450"/>
                  </a:cubicBezTo>
                  <a:cubicBezTo>
                    <a:pt x="316696" y="935276"/>
                    <a:pt x="305723" y="912131"/>
                    <a:pt x="308192" y="892586"/>
                  </a:cubicBezTo>
                  <a:cubicBezTo>
                    <a:pt x="308261" y="892002"/>
                    <a:pt x="309015" y="891694"/>
                    <a:pt x="309358" y="892277"/>
                  </a:cubicBezTo>
                  <a:cubicBezTo>
                    <a:pt x="318890" y="907879"/>
                    <a:pt x="320742" y="928796"/>
                    <a:pt x="327223" y="945941"/>
                  </a:cubicBezTo>
                  <a:cubicBezTo>
                    <a:pt x="334870" y="966137"/>
                    <a:pt x="344025" y="985580"/>
                    <a:pt x="354621" y="1004440"/>
                  </a:cubicBezTo>
                  <a:cubicBezTo>
                    <a:pt x="355444" y="1004371"/>
                    <a:pt x="356267" y="1004714"/>
                    <a:pt x="356438" y="1005777"/>
                  </a:cubicBezTo>
                  <a:cubicBezTo>
                    <a:pt x="361410" y="1035129"/>
                    <a:pt x="358838" y="1081009"/>
                    <a:pt x="342002" y="1106761"/>
                  </a:cubicBezTo>
                  <a:cubicBezTo>
                    <a:pt x="341865" y="1106967"/>
                    <a:pt x="341659" y="1107035"/>
                    <a:pt x="341453" y="1107172"/>
                  </a:cubicBezTo>
                  <a:cubicBezTo>
                    <a:pt x="342174" y="1110739"/>
                    <a:pt x="342174" y="1114133"/>
                    <a:pt x="341419" y="1117322"/>
                  </a:cubicBezTo>
                  <a:cubicBezTo>
                    <a:pt x="342242" y="1119037"/>
                    <a:pt x="343031" y="1120786"/>
                    <a:pt x="343922" y="1122637"/>
                  </a:cubicBezTo>
                  <a:lnTo>
                    <a:pt x="343451" y="1123984"/>
                  </a:lnTo>
                  <a:lnTo>
                    <a:pt x="332751" y="1116424"/>
                  </a:lnTo>
                  <a:lnTo>
                    <a:pt x="310284" y="1067945"/>
                  </a:lnTo>
                  <a:cubicBezTo>
                    <a:pt x="303426" y="1053063"/>
                    <a:pt x="292933" y="1037324"/>
                    <a:pt x="291664" y="1020899"/>
                  </a:cubicBezTo>
                  <a:cubicBezTo>
                    <a:pt x="291630" y="1020247"/>
                    <a:pt x="292556" y="1019939"/>
                    <a:pt x="293001" y="1020384"/>
                  </a:cubicBezTo>
                  <a:cubicBezTo>
                    <a:pt x="294030" y="1021413"/>
                    <a:pt x="294922" y="1022579"/>
                    <a:pt x="295882" y="1023676"/>
                  </a:cubicBezTo>
                  <a:cubicBezTo>
                    <a:pt x="287858" y="1006497"/>
                    <a:pt x="286349" y="984791"/>
                    <a:pt x="283983" y="966412"/>
                  </a:cubicBezTo>
                  <a:cubicBezTo>
                    <a:pt x="281343" y="945769"/>
                    <a:pt x="276577" y="921698"/>
                    <a:pt x="281274" y="901089"/>
                  </a:cubicBezTo>
                  <a:cubicBezTo>
                    <a:pt x="273559" y="884150"/>
                    <a:pt x="264746" y="866011"/>
                    <a:pt x="262620" y="848180"/>
                  </a:cubicBezTo>
                  <a:cubicBezTo>
                    <a:pt x="262586" y="847871"/>
                    <a:pt x="263032" y="847837"/>
                    <a:pt x="263169" y="848043"/>
                  </a:cubicBezTo>
                  <a:cubicBezTo>
                    <a:pt x="265672" y="851232"/>
                    <a:pt x="267867" y="854729"/>
                    <a:pt x="269959" y="858364"/>
                  </a:cubicBezTo>
                  <a:cubicBezTo>
                    <a:pt x="270062" y="858124"/>
                    <a:pt x="270301" y="857918"/>
                    <a:pt x="270576" y="857712"/>
                  </a:cubicBezTo>
                  <a:cubicBezTo>
                    <a:pt x="233440" y="770204"/>
                    <a:pt x="196578" y="682594"/>
                    <a:pt x="159888" y="594914"/>
                  </a:cubicBezTo>
                  <a:cubicBezTo>
                    <a:pt x="158413" y="594880"/>
                    <a:pt x="157008" y="594057"/>
                    <a:pt x="156562" y="592240"/>
                  </a:cubicBezTo>
                  <a:cubicBezTo>
                    <a:pt x="132079" y="495199"/>
                    <a:pt x="106841" y="398329"/>
                    <a:pt x="80266" y="301803"/>
                  </a:cubicBezTo>
                  <a:cubicBezTo>
                    <a:pt x="67270" y="254654"/>
                    <a:pt x="54035" y="207574"/>
                    <a:pt x="40558" y="160563"/>
                  </a:cubicBezTo>
                  <a:cubicBezTo>
                    <a:pt x="33495" y="135942"/>
                    <a:pt x="26362" y="111357"/>
                    <a:pt x="19127" y="86771"/>
                  </a:cubicBezTo>
                  <a:cubicBezTo>
                    <a:pt x="13984" y="69283"/>
                    <a:pt x="5548" y="50114"/>
                    <a:pt x="3868" y="31667"/>
                  </a:cubicBezTo>
                  <a:cubicBezTo>
                    <a:pt x="3800" y="31701"/>
                    <a:pt x="3731" y="31735"/>
                    <a:pt x="3662" y="31735"/>
                  </a:cubicBezTo>
                  <a:cubicBezTo>
                    <a:pt x="3697" y="31701"/>
                    <a:pt x="3697" y="31667"/>
                    <a:pt x="3697" y="31632"/>
                  </a:cubicBezTo>
                  <a:cubicBezTo>
                    <a:pt x="233" y="32592"/>
                    <a:pt x="-1755" y="27140"/>
                    <a:pt x="2119" y="26146"/>
                  </a:cubicBezTo>
                  <a:cubicBezTo>
                    <a:pt x="2600" y="26009"/>
                    <a:pt x="3114" y="25871"/>
                    <a:pt x="3594" y="25734"/>
                  </a:cubicBezTo>
                  <a:cubicBezTo>
                    <a:pt x="3594" y="25666"/>
                    <a:pt x="3662" y="25632"/>
                    <a:pt x="3662" y="25563"/>
                  </a:cubicBezTo>
                  <a:cubicBezTo>
                    <a:pt x="3628" y="25220"/>
                    <a:pt x="3937" y="24980"/>
                    <a:pt x="4177" y="24809"/>
                  </a:cubicBezTo>
                  <a:cubicBezTo>
                    <a:pt x="3697" y="23403"/>
                    <a:pt x="4314" y="21859"/>
                    <a:pt x="6268" y="21002"/>
                  </a:cubicBezTo>
                  <a:cubicBezTo>
                    <a:pt x="6577" y="20865"/>
                    <a:pt x="7709" y="20762"/>
                    <a:pt x="7709" y="20625"/>
                  </a:cubicBezTo>
                  <a:cubicBezTo>
                    <a:pt x="7709" y="20625"/>
                    <a:pt x="7263" y="20625"/>
                    <a:pt x="7297" y="20625"/>
                  </a:cubicBezTo>
                  <a:cubicBezTo>
                    <a:pt x="8052" y="20282"/>
                    <a:pt x="8326" y="20008"/>
                    <a:pt x="9115" y="19699"/>
                  </a:cubicBezTo>
                  <a:cubicBezTo>
                    <a:pt x="7812" y="18088"/>
                    <a:pt x="8017" y="15207"/>
                    <a:pt x="10658" y="14350"/>
                  </a:cubicBezTo>
                  <a:cubicBezTo>
                    <a:pt x="19642" y="11401"/>
                    <a:pt x="28626" y="8418"/>
                    <a:pt x="37609" y="5435"/>
                  </a:cubicBezTo>
                  <a:cubicBezTo>
                    <a:pt x="42925" y="3652"/>
                    <a:pt x="48239" y="1114"/>
                    <a:pt x="53726" y="360"/>
                  </a:cubicBezTo>
                  <a:cubicBezTo>
                    <a:pt x="54515" y="-18"/>
                    <a:pt x="55441" y="-120"/>
                    <a:pt x="56229" y="154"/>
                  </a:cubicBezTo>
                  <a:close/>
                  <a:moveTo>
                    <a:pt x="53760" y="7629"/>
                  </a:moveTo>
                  <a:cubicBezTo>
                    <a:pt x="52526" y="8143"/>
                    <a:pt x="51188" y="8521"/>
                    <a:pt x="49919" y="8932"/>
                  </a:cubicBezTo>
                  <a:cubicBezTo>
                    <a:pt x="50503" y="8864"/>
                    <a:pt x="51051" y="8761"/>
                    <a:pt x="51600" y="8692"/>
                  </a:cubicBezTo>
                  <a:cubicBezTo>
                    <a:pt x="55063" y="8315"/>
                    <a:pt x="56435" y="13630"/>
                    <a:pt x="53383" y="15036"/>
                  </a:cubicBezTo>
                  <a:cubicBezTo>
                    <a:pt x="50400" y="16407"/>
                    <a:pt x="47348" y="17676"/>
                    <a:pt x="44330" y="18945"/>
                  </a:cubicBezTo>
                  <a:cubicBezTo>
                    <a:pt x="45908" y="20419"/>
                    <a:pt x="46045" y="23231"/>
                    <a:pt x="43782" y="24774"/>
                  </a:cubicBezTo>
                  <a:cubicBezTo>
                    <a:pt x="42925" y="25357"/>
                    <a:pt x="42067" y="25940"/>
                    <a:pt x="41210" y="26523"/>
                  </a:cubicBezTo>
                  <a:cubicBezTo>
                    <a:pt x="43302" y="26557"/>
                    <a:pt x="45393" y="26660"/>
                    <a:pt x="47451" y="27209"/>
                  </a:cubicBezTo>
                  <a:cubicBezTo>
                    <a:pt x="49337" y="27689"/>
                    <a:pt x="49817" y="30432"/>
                    <a:pt x="47999" y="31358"/>
                  </a:cubicBezTo>
                  <a:cubicBezTo>
                    <a:pt x="41725" y="34581"/>
                    <a:pt x="34283" y="34444"/>
                    <a:pt x="27322" y="35164"/>
                  </a:cubicBezTo>
                  <a:cubicBezTo>
                    <a:pt x="23996" y="35507"/>
                    <a:pt x="23105" y="31975"/>
                    <a:pt x="24408" y="29712"/>
                  </a:cubicBezTo>
                  <a:cubicBezTo>
                    <a:pt x="20807" y="30603"/>
                    <a:pt x="17173" y="31495"/>
                    <a:pt x="13572" y="32387"/>
                  </a:cubicBezTo>
                  <a:cubicBezTo>
                    <a:pt x="11515" y="32901"/>
                    <a:pt x="9903" y="31838"/>
                    <a:pt x="9149" y="30398"/>
                  </a:cubicBezTo>
                  <a:cubicBezTo>
                    <a:pt x="8977" y="30466"/>
                    <a:pt x="8806" y="30501"/>
                    <a:pt x="8635" y="30535"/>
                  </a:cubicBezTo>
                  <a:cubicBezTo>
                    <a:pt x="18476" y="48812"/>
                    <a:pt x="22282" y="72232"/>
                    <a:pt x="28042" y="91606"/>
                  </a:cubicBezTo>
                  <a:cubicBezTo>
                    <a:pt x="35346" y="116157"/>
                    <a:pt x="42582" y="140743"/>
                    <a:pt x="49748" y="165329"/>
                  </a:cubicBezTo>
                  <a:cubicBezTo>
                    <a:pt x="63430" y="212272"/>
                    <a:pt x="76734" y="259318"/>
                    <a:pt x="89731" y="306466"/>
                  </a:cubicBezTo>
                  <a:cubicBezTo>
                    <a:pt x="115105" y="398467"/>
                    <a:pt x="139417" y="490775"/>
                    <a:pt x="162288" y="583392"/>
                  </a:cubicBezTo>
                  <a:cubicBezTo>
                    <a:pt x="162357" y="583495"/>
                    <a:pt x="162425" y="583530"/>
                    <a:pt x="162459" y="583633"/>
                  </a:cubicBezTo>
                  <a:cubicBezTo>
                    <a:pt x="201344" y="674192"/>
                    <a:pt x="240023" y="764787"/>
                    <a:pt x="278428" y="855518"/>
                  </a:cubicBezTo>
                  <a:cubicBezTo>
                    <a:pt x="280177" y="855381"/>
                    <a:pt x="281960" y="855278"/>
                    <a:pt x="283709" y="855141"/>
                  </a:cubicBezTo>
                  <a:cubicBezTo>
                    <a:pt x="289024" y="854695"/>
                    <a:pt x="294339" y="854249"/>
                    <a:pt x="299620" y="853735"/>
                  </a:cubicBezTo>
                  <a:cubicBezTo>
                    <a:pt x="288132" y="805180"/>
                    <a:pt x="276474" y="756591"/>
                    <a:pt x="266975" y="707694"/>
                  </a:cubicBezTo>
                  <a:cubicBezTo>
                    <a:pt x="262072" y="682594"/>
                    <a:pt x="257752" y="657322"/>
                    <a:pt x="255145" y="631879"/>
                  </a:cubicBezTo>
                  <a:cubicBezTo>
                    <a:pt x="252985" y="610688"/>
                    <a:pt x="247121" y="582433"/>
                    <a:pt x="253705" y="561138"/>
                  </a:cubicBezTo>
                  <a:cubicBezTo>
                    <a:pt x="251888" y="561481"/>
                    <a:pt x="249865" y="560761"/>
                    <a:pt x="249213" y="558532"/>
                  </a:cubicBezTo>
                  <a:cubicBezTo>
                    <a:pt x="222124" y="464269"/>
                    <a:pt x="191709" y="370794"/>
                    <a:pt x="158859" y="278246"/>
                  </a:cubicBezTo>
                  <a:cubicBezTo>
                    <a:pt x="126455" y="186931"/>
                    <a:pt x="89387" y="97709"/>
                    <a:pt x="53760" y="7629"/>
                  </a:cubicBezTo>
                  <a:close/>
                  <a:moveTo>
                    <a:pt x="290190" y="874721"/>
                  </a:moveTo>
                  <a:cubicBezTo>
                    <a:pt x="289195" y="875166"/>
                    <a:pt x="288167" y="875646"/>
                    <a:pt x="287172" y="876126"/>
                  </a:cubicBezTo>
                  <a:cubicBezTo>
                    <a:pt x="288475" y="879247"/>
                    <a:pt x="289813" y="882333"/>
                    <a:pt x="291116" y="885419"/>
                  </a:cubicBezTo>
                  <a:cubicBezTo>
                    <a:pt x="291630" y="885042"/>
                    <a:pt x="292213" y="884767"/>
                    <a:pt x="292762" y="884459"/>
                  </a:cubicBezTo>
                  <a:cubicBezTo>
                    <a:pt x="292521" y="883602"/>
                    <a:pt x="292453" y="882710"/>
                    <a:pt x="292830" y="881887"/>
                  </a:cubicBezTo>
                  <a:lnTo>
                    <a:pt x="291561" y="878321"/>
                  </a:lnTo>
                  <a:cubicBezTo>
                    <a:pt x="289984" y="877464"/>
                    <a:pt x="289744" y="876024"/>
                    <a:pt x="290190" y="874721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20" name="组合 1819">
            <a:extLst>
              <a:ext uri="{FF2B5EF4-FFF2-40B4-BE49-F238E27FC236}">
                <a16:creationId xmlns:a16="http://schemas.microsoft.com/office/drawing/2014/main" id="{3A7352F9-AB71-838F-D330-78537DA15A03}"/>
              </a:ext>
            </a:extLst>
          </p:cNvPr>
          <p:cNvGrpSpPr/>
          <p:nvPr/>
        </p:nvGrpSpPr>
        <p:grpSpPr>
          <a:xfrm rot="1414550">
            <a:off x="3935260" y="4191422"/>
            <a:ext cx="409740" cy="554557"/>
            <a:chOff x="5299076" y="2298701"/>
            <a:chExt cx="1316038" cy="1781175"/>
          </a:xfrm>
          <a:solidFill>
            <a:schemeClr val="bg1">
              <a:lumMod val="50000"/>
            </a:schemeClr>
          </a:solidFill>
        </p:grpSpPr>
        <p:sp>
          <p:nvSpPr>
            <p:cNvPr id="1821" name="Freeform 44">
              <a:extLst>
                <a:ext uri="{FF2B5EF4-FFF2-40B4-BE49-F238E27FC236}">
                  <a16:creationId xmlns:a16="http://schemas.microsoft.com/office/drawing/2014/main" id="{DAA619E7-3002-53FB-1964-89C11C1C4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8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2" name="Freeform 45">
              <a:extLst>
                <a:ext uri="{FF2B5EF4-FFF2-40B4-BE49-F238E27FC236}">
                  <a16:creationId xmlns:a16="http://schemas.microsoft.com/office/drawing/2014/main" id="{47A00E9F-E89A-E21A-EDF9-90153B9BDBD3}"/>
                </a:ext>
              </a:extLst>
            </p:cNvPr>
            <p:cNvSpPr/>
            <p:nvPr/>
          </p:nvSpPr>
          <p:spPr bwMode="auto">
            <a:xfrm>
              <a:off x="5927726" y="2979738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3" name="Freeform 46">
              <a:extLst>
                <a:ext uri="{FF2B5EF4-FFF2-40B4-BE49-F238E27FC236}">
                  <a16:creationId xmlns:a16="http://schemas.microsoft.com/office/drawing/2014/main" id="{B40DE490-9D39-DDAA-F325-27B78EADC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3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4" name="Freeform 47">
              <a:extLst>
                <a:ext uri="{FF2B5EF4-FFF2-40B4-BE49-F238E27FC236}">
                  <a16:creationId xmlns:a16="http://schemas.microsoft.com/office/drawing/2014/main" id="{19F19765-37EB-228A-B831-BFBAA8DD6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1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12" name="组合 4411">
            <a:extLst>
              <a:ext uri="{FF2B5EF4-FFF2-40B4-BE49-F238E27FC236}">
                <a16:creationId xmlns:a16="http://schemas.microsoft.com/office/drawing/2014/main" id="{53604C27-7FA1-FA9F-9666-D1F5A9DB0659}"/>
              </a:ext>
            </a:extLst>
          </p:cNvPr>
          <p:cNvGrpSpPr/>
          <p:nvPr/>
        </p:nvGrpSpPr>
        <p:grpSpPr>
          <a:xfrm>
            <a:off x="4146731" y="5129463"/>
            <a:ext cx="4643638" cy="369515"/>
            <a:chOff x="4280317" y="4869049"/>
            <a:chExt cx="4643638" cy="369515"/>
          </a:xfrm>
        </p:grpSpPr>
        <p:sp>
          <p:nvSpPr>
            <p:cNvPr id="3120" name="文本框 3119">
              <a:extLst>
                <a:ext uri="{FF2B5EF4-FFF2-40B4-BE49-F238E27FC236}">
                  <a16:creationId xmlns:a16="http://schemas.microsoft.com/office/drawing/2014/main" id="{FA1667A8-0CBE-33A5-A27B-50FD254ED7FF}"/>
                </a:ext>
              </a:extLst>
            </p:cNvPr>
            <p:cNvSpPr txBox="1"/>
            <p:nvPr/>
          </p:nvSpPr>
          <p:spPr>
            <a:xfrm>
              <a:off x="7212272" y="4900010"/>
              <a:ext cx="17116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导师：</a:t>
              </a:r>
              <a:r>
                <a:rPr lang="en-US" altLang="zh-CN" sz="16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endParaRPr lang="zh-CN" altLang="en-US" sz="16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121" name="iconfont-10471-5111261">
              <a:extLst>
                <a:ext uri="{FF2B5EF4-FFF2-40B4-BE49-F238E27FC236}">
                  <a16:creationId xmlns:a16="http://schemas.microsoft.com/office/drawing/2014/main" id="{B9A5912D-08E1-B7FD-4764-63F4CE721858}"/>
                </a:ext>
              </a:extLst>
            </p:cNvPr>
            <p:cNvSpPr/>
            <p:nvPr/>
          </p:nvSpPr>
          <p:spPr>
            <a:xfrm>
              <a:off x="6942488" y="4879068"/>
              <a:ext cx="305252" cy="305252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3118" name="文本框 3117">
              <a:extLst>
                <a:ext uri="{FF2B5EF4-FFF2-40B4-BE49-F238E27FC236}">
                  <a16:creationId xmlns:a16="http://schemas.microsoft.com/office/drawing/2014/main" id="{6353AF7F-37B4-0DDB-0558-7F67A0214697}"/>
                </a:ext>
              </a:extLst>
            </p:cNvPr>
            <p:cNvSpPr txBox="1"/>
            <p:nvPr/>
          </p:nvSpPr>
          <p:spPr>
            <a:xfrm>
              <a:off x="4465029" y="4895700"/>
              <a:ext cx="2269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答辩人：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3119" name="graduate_57239">
              <a:extLst>
                <a:ext uri="{FF2B5EF4-FFF2-40B4-BE49-F238E27FC236}">
                  <a16:creationId xmlns:a16="http://schemas.microsoft.com/office/drawing/2014/main" id="{93CC3DE8-1626-F1AC-CD8C-E1AADF24CE9A}"/>
                </a:ext>
              </a:extLst>
            </p:cNvPr>
            <p:cNvSpPr/>
            <p:nvPr/>
          </p:nvSpPr>
          <p:spPr>
            <a:xfrm>
              <a:off x="4280317" y="4869049"/>
              <a:ext cx="220246" cy="320460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</p:grpSp>
      <p:sp>
        <p:nvSpPr>
          <p:cNvPr id="4413" name="缺角矩形 4412">
            <a:extLst>
              <a:ext uri="{FF2B5EF4-FFF2-40B4-BE49-F238E27FC236}">
                <a16:creationId xmlns:a16="http://schemas.microsoft.com/office/drawing/2014/main" id="{7AF07150-04FA-15A8-9E0E-9721DE4C8892}"/>
              </a:ext>
            </a:extLst>
          </p:cNvPr>
          <p:cNvSpPr/>
          <p:nvPr/>
        </p:nvSpPr>
        <p:spPr>
          <a:xfrm>
            <a:off x="1068592" y="1397788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4" name="缺角矩形 4413">
            <a:extLst>
              <a:ext uri="{FF2B5EF4-FFF2-40B4-BE49-F238E27FC236}">
                <a16:creationId xmlns:a16="http://schemas.microsoft.com/office/drawing/2014/main" id="{6286061E-62EF-7511-AEA6-F6B09C782FB2}"/>
              </a:ext>
            </a:extLst>
          </p:cNvPr>
          <p:cNvSpPr/>
          <p:nvPr/>
        </p:nvSpPr>
        <p:spPr>
          <a:xfrm>
            <a:off x="10607190" y="3528307"/>
            <a:ext cx="516218" cy="516218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15" name="组合 441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EDCC6FE-74F9-95D3-62D0-A1554433309D}"/>
              </a:ext>
            </a:extLst>
          </p:cNvPr>
          <p:cNvGrpSpPr/>
          <p:nvPr/>
        </p:nvGrpSpPr>
        <p:grpSpPr>
          <a:xfrm>
            <a:off x="5288479" y="672134"/>
            <a:ext cx="1520423" cy="901887"/>
            <a:chOff x="4455090" y="721859"/>
            <a:chExt cx="535008" cy="317357"/>
          </a:xfrm>
        </p:grpSpPr>
        <p:sp>
          <p:nvSpPr>
            <p:cNvPr id="4416" name="Freeform 1004">
              <a:extLst>
                <a:ext uri="{FF2B5EF4-FFF2-40B4-BE49-F238E27FC236}">
                  <a16:creationId xmlns:a16="http://schemas.microsoft.com/office/drawing/2014/main" id="{85B16B92-9299-0DC2-0DB0-785CC615BD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0625" y="721859"/>
              <a:ext cx="509473" cy="317357"/>
            </a:xfrm>
            <a:custGeom>
              <a:avLst/>
              <a:gdLst>
                <a:gd name="T0" fmla="*/ 378 w 748"/>
                <a:gd name="T1" fmla="*/ 12 h 466"/>
                <a:gd name="T2" fmla="*/ 272 w 748"/>
                <a:gd name="T3" fmla="*/ 40 h 466"/>
                <a:gd name="T4" fmla="*/ 3 w 748"/>
                <a:gd name="T5" fmla="*/ 159 h 466"/>
                <a:gd name="T6" fmla="*/ 72 w 748"/>
                <a:gd name="T7" fmla="*/ 206 h 466"/>
                <a:gd name="T8" fmla="*/ 173 w 748"/>
                <a:gd name="T9" fmla="*/ 410 h 466"/>
                <a:gd name="T10" fmla="*/ 430 w 748"/>
                <a:gd name="T11" fmla="*/ 448 h 466"/>
                <a:gd name="T12" fmla="*/ 577 w 748"/>
                <a:gd name="T13" fmla="*/ 406 h 466"/>
                <a:gd name="T14" fmla="*/ 598 w 748"/>
                <a:gd name="T15" fmla="*/ 393 h 466"/>
                <a:gd name="T16" fmla="*/ 598 w 748"/>
                <a:gd name="T17" fmla="*/ 287 h 466"/>
                <a:gd name="T18" fmla="*/ 735 w 748"/>
                <a:gd name="T19" fmla="*/ 138 h 466"/>
                <a:gd name="T20" fmla="*/ 84 w 748"/>
                <a:gd name="T21" fmla="*/ 170 h 466"/>
                <a:gd name="T22" fmla="*/ 149 w 748"/>
                <a:gd name="T23" fmla="*/ 113 h 466"/>
                <a:gd name="T24" fmla="*/ 152 w 748"/>
                <a:gd name="T25" fmla="*/ 112 h 466"/>
                <a:gd name="T26" fmla="*/ 188 w 748"/>
                <a:gd name="T27" fmla="*/ 205 h 466"/>
                <a:gd name="T28" fmla="*/ 390 w 748"/>
                <a:gd name="T29" fmla="*/ 22 h 466"/>
                <a:gd name="T30" fmla="*/ 291 w 748"/>
                <a:gd name="T31" fmla="*/ 231 h 466"/>
                <a:gd name="T32" fmla="*/ 296 w 748"/>
                <a:gd name="T33" fmla="*/ 241 h 466"/>
                <a:gd name="T34" fmla="*/ 391 w 748"/>
                <a:gd name="T35" fmla="*/ 22 h 466"/>
                <a:gd name="T36" fmla="*/ 603 w 748"/>
                <a:gd name="T37" fmla="*/ 197 h 466"/>
                <a:gd name="T38" fmla="*/ 179 w 748"/>
                <a:gd name="T39" fmla="*/ 237 h 466"/>
                <a:gd name="T40" fmla="*/ 168 w 748"/>
                <a:gd name="T41" fmla="*/ 369 h 466"/>
                <a:gd name="T42" fmla="*/ 185 w 748"/>
                <a:gd name="T43" fmla="*/ 402 h 466"/>
                <a:gd name="T44" fmla="*/ 309 w 748"/>
                <a:gd name="T45" fmla="*/ 418 h 466"/>
                <a:gd name="T46" fmla="*/ 464 w 748"/>
                <a:gd name="T47" fmla="*/ 396 h 466"/>
                <a:gd name="T48" fmla="*/ 230 w 748"/>
                <a:gd name="T49" fmla="*/ 409 h 466"/>
                <a:gd name="T50" fmla="*/ 221 w 748"/>
                <a:gd name="T51" fmla="*/ 386 h 466"/>
                <a:gd name="T52" fmla="*/ 240 w 748"/>
                <a:gd name="T53" fmla="*/ 378 h 466"/>
                <a:gd name="T54" fmla="*/ 164 w 748"/>
                <a:gd name="T55" fmla="*/ 352 h 466"/>
                <a:gd name="T56" fmla="*/ 298 w 748"/>
                <a:gd name="T57" fmla="*/ 356 h 466"/>
                <a:gd name="T58" fmla="*/ 190 w 748"/>
                <a:gd name="T59" fmla="*/ 342 h 466"/>
                <a:gd name="T60" fmla="*/ 156 w 748"/>
                <a:gd name="T61" fmla="*/ 308 h 466"/>
                <a:gd name="T62" fmla="*/ 155 w 748"/>
                <a:gd name="T63" fmla="*/ 299 h 466"/>
                <a:gd name="T64" fmla="*/ 251 w 748"/>
                <a:gd name="T65" fmla="*/ 296 h 466"/>
                <a:gd name="T66" fmla="*/ 166 w 748"/>
                <a:gd name="T67" fmla="*/ 261 h 466"/>
                <a:gd name="T68" fmla="*/ 161 w 748"/>
                <a:gd name="T69" fmla="*/ 240 h 466"/>
                <a:gd name="T70" fmla="*/ 359 w 748"/>
                <a:gd name="T71" fmla="*/ 354 h 466"/>
                <a:gd name="T72" fmla="*/ 525 w 748"/>
                <a:gd name="T73" fmla="*/ 259 h 466"/>
                <a:gd name="T74" fmla="*/ 588 w 748"/>
                <a:gd name="T75" fmla="*/ 251 h 466"/>
                <a:gd name="T76" fmla="*/ 519 w 748"/>
                <a:gd name="T77" fmla="*/ 291 h 466"/>
                <a:gd name="T78" fmla="*/ 585 w 748"/>
                <a:gd name="T79" fmla="*/ 277 h 466"/>
                <a:gd name="T80" fmla="*/ 568 w 748"/>
                <a:gd name="T81" fmla="*/ 303 h 466"/>
                <a:gd name="T82" fmla="*/ 445 w 748"/>
                <a:gd name="T83" fmla="*/ 320 h 466"/>
                <a:gd name="T84" fmla="*/ 583 w 748"/>
                <a:gd name="T85" fmla="*/ 331 h 466"/>
                <a:gd name="T86" fmla="*/ 431 w 748"/>
                <a:gd name="T87" fmla="*/ 351 h 466"/>
                <a:gd name="T88" fmla="*/ 584 w 748"/>
                <a:gd name="T89" fmla="*/ 352 h 466"/>
                <a:gd name="T90" fmla="*/ 445 w 748"/>
                <a:gd name="T91" fmla="*/ 381 h 466"/>
                <a:gd name="T92" fmla="*/ 584 w 748"/>
                <a:gd name="T93" fmla="*/ 367 h 466"/>
                <a:gd name="T94" fmla="*/ 431 w 748"/>
                <a:gd name="T95" fmla="*/ 416 h 466"/>
                <a:gd name="T96" fmla="*/ 421 w 748"/>
                <a:gd name="T97" fmla="*/ 429 h 466"/>
                <a:gd name="T98" fmla="*/ 218 w 748"/>
                <a:gd name="T99" fmla="*/ 427 h 466"/>
                <a:gd name="T100" fmla="*/ 480 w 748"/>
                <a:gd name="T101" fmla="*/ 418 h 466"/>
                <a:gd name="T102" fmla="*/ 459 w 748"/>
                <a:gd name="T103" fmla="*/ 429 h 466"/>
                <a:gd name="T104" fmla="*/ 480 w 748"/>
                <a:gd name="T105" fmla="*/ 418 h 466"/>
                <a:gd name="T106" fmla="*/ 584 w 748"/>
                <a:gd name="T107" fmla="*/ 389 h 466"/>
                <a:gd name="T108" fmla="*/ 584 w 748"/>
                <a:gd name="T109" fmla="*/ 385 h 466"/>
                <a:gd name="T110" fmla="*/ 547 w 748"/>
                <a:gd name="T111" fmla="*/ 400 h 466"/>
                <a:gd name="T112" fmla="*/ 584 w 748"/>
                <a:gd name="T113" fmla="*/ 385 h 466"/>
                <a:gd name="T114" fmla="*/ 354 w 748"/>
                <a:gd name="T115" fmla="*/ 441 h 466"/>
                <a:gd name="T116" fmla="*/ 289 w 748"/>
                <a:gd name="T117" fmla="*/ 443 h 466"/>
                <a:gd name="T118" fmla="*/ 595 w 748"/>
                <a:gd name="T119" fmla="*/ 21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8" h="466">
                  <a:moveTo>
                    <a:pt x="735" y="138"/>
                  </a:moveTo>
                  <a:cubicBezTo>
                    <a:pt x="735" y="138"/>
                    <a:pt x="734" y="138"/>
                    <a:pt x="733" y="138"/>
                  </a:cubicBezTo>
                  <a:cubicBezTo>
                    <a:pt x="606" y="118"/>
                    <a:pt x="497" y="51"/>
                    <a:pt x="378" y="12"/>
                  </a:cubicBezTo>
                  <a:cubicBezTo>
                    <a:pt x="380" y="7"/>
                    <a:pt x="374" y="0"/>
                    <a:pt x="368" y="4"/>
                  </a:cubicBezTo>
                  <a:cubicBezTo>
                    <a:pt x="335" y="22"/>
                    <a:pt x="301" y="38"/>
                    <a:pt x="267" y="52"/>
                  </a:cubicBezTo>
                  <a:cubicBezTo>
                    <a:pt x="269" y="48"/>
                    <a:pt x="270" y="44"/>
                    <a:pt x="272" y="40"/>
                  </a:cubicBezTo>
                  <a:cubicBezTo>
                    <a:pt x="272" y="39"/>
                    <a:pt x="271" y="39"/>
                    <a:pt x="271" y="39"/>
                  </a:cubicBezTo>
                  <a:cubicBezTo>
                    <a:pt x="269" y="44"/>
                    <a:pt x="267" y="49"/>
                    <a:pt x="265" y="53"/>
                  </a:cubicBezTo>
                  <a:cubicBezTo>
                    <a:pt x="179" y="90"/>
                    <a:pt x="89" y="120"/>
                    <a:pt x="3" y="159"/>
                  </a:cubicBezTo>
                  <a:cubicBezTo>
                    <a:pt x="0" y="160"/>
                    <a:pt x="2" y="165"/>
                    <a:pt x="5" y="164"/>
                  </a:cubicBezTo>
                  <a:cubicBezTo>
                    <a:pt x="7" y="163"/>
                    <a:pt x="9" y="162"/>
                    <a:pt x="11" y="162"/>
                  </a:cubicBezTo>
                  <a:cubicBezTo>
                    <a:pt x="25" y="182"/>
                    <a:pt x="49" y="195"/>
                    <a:pt x="72" y="206"/>
                  </a:cubicBezTo>
                  <a:cubicBezTo>
                    <a:pt x="97" y="217"/>
                    <a:pt x="123" y="226"/>
                    <a:pt x="149" y="236"/>
                  </a:cubicBezTo>
                  <a:cubicBezTo>
                    <a:pt x="140" y="293"/>
                    <a:pt x="151" y="351"/>
                    <a:pt x="166" y="406"/>
                  </a:cubicBezTo>
                  <a:cubicBezTo>
                    <a:pt x="166" y="410"/>
                    <a:pt x="170" y="411"/>
                    <a:pt x="173" y="410"/>
                  </a:cubicBezTo>
                  <a:cubicBezTo>
                    <a:pt x="175" y="413"/>
                    <a:pt x="178" y="416"/>
                    <a:pt x="181" y="418"/>
                  </a:cubicBezTo>
                  <a:cubicBezTo>
                    <a:pt x="194" y="432"/>
                    <a:pt x="213" y="441"/>
                    <a:pt x="232" y="447"/>
                  </a:cubicBezTo>
                  <a:cubicBezTo>
                    <a:pt x="294" y="466"/>
                    <a:pt x="366" y="458"/>
                    <a:pt x="430" y="448"/>
                  </a:cubicBezTo>
                  <a:cubicBezTo>
                    <a:pt x="434" y="447"/>
                    <a:pt x="439" y="446"/>
                    <a:pt x="444" y="445"/>
                  </a:cubicBezTo>
                  <a:cubicBezTo>
                    <a:pt x="458" y="444"/>
                    <a:pt x="471" y="442"/>
                    <a:pt x="484" y="440"/>
                  </a:cubicBezTo>
                  <a:cubicBezTo>
                    <a:pt x="517" y="435"/>
                    <a:pt x="550" y="424"/>
                    <a:pt x="577" y="406"/>
                  </a:cubicBezTo>
                  <a:cubicBezTo>
                    <a:pt x="579" y="405"/>
                    <a:pt x="580" y="404"/>
                    <a:pt x="581" y="403"/>
                  </a:cubicBezTo>
                  <a:cubicBezTo>
                    <a:pt x="583" y="401"/>
                    <a:pt x="586" y="400"/>
                    <a:pt x="588" y="398"/>
                  </a:cubicBezTo>
                  <a:cubicBezTo>
                    <a:pt x="592" y="400"/>
                    <a:pt x="598" y="398"/>
                    <a:pt x="598" y="393"/>
                  </a:cubicBezTo>
                  <a:cubicBezTo>
                    <a:pt x="598" y="360"/>
                    <a:pt x="597" y="327"/>
                    <a:pt x="597" y="295"/>
                  </a:cubicBezTo>
                  <a:cubicBezTo>
                    <a:pt x="599" y="293"/>
                    <a:pt x="600" y="292"/>
                    <a:pt x="600" y="290"/>
                  </a:cubicBezTo>
                  <a:cubicBezTo>
                    <a:pt x="601" y="288"/>
                    <a:pt x="600" y="286"/>
                    <a:pt x="598" y="287"/>
                  </a:cubicBezTo>
                  <a:cubicBezTo>
                    <a:pt x="598" y="262"/>
                    <a:pt x="600" y="236"/>
                    <a:pt x="604" y="211"/>
                  </a:cubicBezTo>
                  <a:cubicBezTo>
                    <a:pt x="650" y="190"/>
                    <a:pt x="696" y="169"/>
                    <a:pt x="741" y="148"/>
                  </a:cubicBezTo>
                  <a:cubicBezTo>
                    <a:pt x="748" y="145"/>
                    <a:pt x="742" y="135"/>
                    <a:pt x="735" y="138"/>
                  </a:cubicBezTo>
                  <a:close/>
                  <a:moveTo>
                    <a:pt x="12" y="161"/>
                  </a:moveTo>
                  <a:cubicBezTo>
                    <a:pt x="44" y="150"/>
                    <a:pt x="76" y="139"/>
                    <a:pt x="109" y="127"/>
                  </a:cubicBezTo>
                  <a:cubicBezTo>
                    <a:pt x="98" y="140"/>
                    <a:pt x="88" y="154"/>
                    <a:pt x="84" y="170"/>
                  </a:cubicBezTo>
                  <a:cubicBezTo>
                    <a:pt x="84" y="171"/>
                    <a:pt x="85" y="172"/>
                    <a:pt x="85" y="171"/>
                  </a:cubicBezTo>
                  <a:cubicBezTo>
                    <a:pt x="89" y="154"/>
                    <a:pt x="99" y="140"/>
                    <a:pt x="110" y="127"/>
                  </a:cubicBezTo>
                  <a:cubicBezTo>
                    <a:pt x="123" y="123"/>
                    <a:pt x="136" y="118"/>
                    <a:pt x="149" y="113"/>
                  </a:cubicBezTo>
                  <a:cubicBezTo>
                    <a:pt x="129" y="137"/>
                    <a:pt x="110" y="162"/>
                    <a:pt x="103" y="191"/>
                  </a:cubicBezTo>
                  <a:cubicBezTo>
                    <a:pt x="103" y="193"/>
                    <a:pt x="106" y="194"/>
                    <a:pt x="106" y="192"/>
                  </a:cubicBezTo>
                  <a:cubicBezTo>
                    <a:pt x="113" y="162"/>
                    <a:pt x="132" y="136"/>
                    <a:pt x="152" y="112"/>
                  </a:cubicBezTo>
                  <a:cubicBezTo>
                    <a:pt x="187" y="99"/>
                    <a:pt x="222" y="86"/>
                    <a:pt x="256" y="72"/>
                  </a:cubicBezTo>
                  <a:cubicBezTo>
                    <a:pt x="233" y="116"/>
                    <a:pt x="203" y="158"/>
                    <a:pt x="182" y="202"/>
                  </a:cubicBezTo>
                  <a:cubicBezTo>
                    <a:pt x="180" y="206"/>
                    <a:pt x="186" y="209"/>
                    <a:pt x="188" y="205"/>
                  </a:cubicBezTo>
                  <a:cubicBezTo>
                    <a:pt x="210" y="160"/>
                    <a:pt x="239" y="117"/>
                    <a:pt x="259" y="71"/>
                  </a:cubicBezTo>
                  <a:cubicBezTo>
                    <a:pt x="299" y="54"/>
                    <a:pt x="338" y="36"/>
                    <a:pt x="375" y="15"/>
                  </a:cubicBezTo>
                  <a:cubicBezTo>
                    <a:pt x="380" y="17"/>
                    <a:pt x="385" y="19"/>
                    <a:pt x="390" y="22"/>
                  </a:cubicBezTo>
                  <a:cubicBezTo>
                    <a:pt x="363" y="55"/>
                    <a:pt x="346" y="93"/>
                    <a:pt x="329" y="131"/>
                  </a:cubicBezTo>
                  <a:cubicBezTo>
                    <a:pt x="320" y="154"/>
                    <a:pt x="312" y="176"/>
                    <a:pt x="303" y="199"/>
                  </a:cubicBezTo>
                  <a:cubicBezTo>
                    <a:pt x="299" y="210"/>
                    <a:pt x="295" y="221"/>
                    <a:pt x="291" y="231"/>
                  </a:cubicBezTo>
                  <a:cubicBezTo>
                    <a:pt x="288" y="240"/>
                    <a:pt x="282" y="250"/>
                    <a:pt x="282" y="259"/>
                  </a:cubicBezTo>
                  <a:cubicBezTo>
                    <a:pt x="282" y="261"/>
                    <a:pt x="285" y="262"/>
                    <a:pt x="286" y="260"/>
                  </a:cubicBezTo>
                  <a:cubicBezTo>
                    <a:pt x="292" y="255"/>
                    <a:pt x="293" y="248"/>
                    <a:pt x="296" y="241"/>
                  </a:cubicBezTo>
                  <a:cubicBezTo>
                    <a:pt x="300" y="230"/>
                    <a:pt x="304" y="220"/>
                    <a:pt x="308" y="209"/>
                  </a:cubicBezTo>
                  <a:cubicBezTo>
                    <a:pt x="316" y="187"/>
                    <a:pt x="324" y="164"/>
                    <a:pt x="333" y="141"/>
                  </a:cubicBezTo>
                  <a:cubicBezTo>
                    <a:pt x="349" y="100"/>
                    <a:pt x="364" y="58"/>
                    <a:pt x="391" y="22"/>
                  </a:cubicBezTo>
                  <a:cubicBezTo>
                    <a:pt x="497" y="69"/>
                    <a:pt x="602" y="126"/>
                    <a:pt x="718" y="146"/>
                  </a:cubicBezTo>
                  <a:cubicBezTo>
                    <a:pt x="681" y="164"/>
                    <a:pt x="644" y="181"/>
                    <a:pt x="607" y="198"/>
                  </a:cubicBezTo>
                  <a:cubicBezTo>
                    <a:pt x="607" y="196"/>
                    <a:pt x="604" y="195"/>
                    <a:pt x="603" y="197"/>
                  </a:cubicBezTo>
                  <a:cubicBezTo>
                    <a:pt x="602" y="198"/>
                    <a:pt x="601" y="200"/>
                    <a:pt x="601" y="201"/>
                  </a:cubicBezTo>
                  <a:cubicBezTo>
                    <a:pt x="515" y="242"/>
                    <a:pt x="430" y="287"/>
                    <a:pt x="355" y="343"/>
                  </a:cubicBezTo>
                  <a:cubicBezTo>
                    <a:pt x="305" y="299"/>
                    <a:pt x="242" y="264"/>
                    <a:pt x="179" y="237"/>
                  </a:cubicBezTo>
                  <a:cubicBezTo>
                    <a:pt x="125" y="214"/>
                    <a:pt x="50" y="207"/>
                    <a:pt x="12" y="161"/>
                  </a:cubicBezTo>
                  <a:close/>
                  <a:moveTo>
                    <a:pt x="169" y="373"/>
                  </a:moveTo>
                  <a:cubicBezTo>
                    <a:pt x="169" y="372"/>
                    <a:pt x="168" y="370"/>
                    <a:pt x="168" y="369"/>
                  </a:cubicBezTo>
                  <a:cubicBezTo>
                    <a:pt x="169" y="370"/>
                    <a:pt x="171" y="371"/>
                    <a:pt x="172" y="372"/>
                  </a:cubicBezTo>
                  <a:cubicBezTo>
                    <a:pt x="171" y="372"/>
                    <a:pt x="170" y="372"/>
                    <a:pt x="169" y="373"/>
                  </a:cubicBezTo>
                  <a:close/>
                  <a:moveTo>
                    <a:pt x="185" y="402"/>
                  </a:moveTo>
                  <a:cubicBezTo>
                    <a:pt x="184" y="401"/>
                    <a:pt x="184" y="401"/>
                    <a:pt x="183" y="400"/>
                  </a:cubicBezTo>
                  <a:cubicBezTo>
                    <a:pt x="194" y="407"/>
                    <a:pt x="209" y="413"/>
                    <a:pt x="220" y="416"/>
                  </a:cubicBezTo>
                  <a:cubicBezTo>
                    <a:pt x="248" y="423"/>
                    <a:pt x="279" y="421"/>
                    <a:pt x="309" y="418"/>
                  </a:cubicBezTo>
                  <a:cubicBezTo>
                    <a:pt x="320" y="418"/>
                    <a:pt x="332" y="419"/>
                    <a:pt x="343" y="419"/>
                  </a:cubicBezTo>
                  <a:cubicBezTo>
                    <a:pt x="383" y="419"/>
                    <a:pt x="430" y="418"/>
                    <a:pt x="466" y="401"/>
                  </a:cubicBezTo>
                  <a:cubicBezTo>
                    <a:pt x="469" y="400"/>
                    <a:pt x="467" y="395"/>
                    <a:pt x="464" y="396"/>
                  </a:cubicBezTo>
                  <a:cubicBezTo>
                    <a:pt x="444" y="401"/>
                    <a:pt x="425" y="406"/>
                    <a:pt x="404" y="409"/>
                  </a:cubicBezTo>
                  <a:cubicBezTo>
                    <a:pt x="382" y="411"/>
                    <a:pt x="360" y="411"/>
                    <a:pt x="338" y="411"/>
                  </a:cubicBezTo>
                  <a:cubicBezTo>
                    <a:pt x="302" y="411"/>
                    <a:pt x="266" y="409"/>
                    <a:pt x="230" y="409"/>
                  </a:cubicBezTo>
                  <a:cubicBezTo>
                    <a:pt x="219" y="407"/>
                    <a:pt x="208" y="403"/>
                    <a:pt x="198" y="398"/>
                  </a:cubicBezTo>
                  <a:cubicBezTo>
                    <a:pt x="187" y="391"/>
                    <a:pt x="183" y="381"/>
                    <a:pt x="174" y="374"/>
                  </a:cubicBezTo>
                  <a:cubicBezTo>
                    <a:pt x="188" y="382"/>
                    <a:pt x="207" y="385"/>
                    <a:pt x="221" y="386"/>
                  </a:cubicBezTo>
                  <a:cubicBezTo>
                    <a:pt x="249" y="387"/>
                    <a:pt x="277" y="377"/>
                    <a:pt x="305" y="387"/>
                  </a:cubicBezTo>
                  <a:cubicBezTo>
                    <a:pt x="305" y="387"/>
                    <a:pt x="305" y="386"/>
                    <a:pt x="305" y="386"/>
                  </a:cubicBezTo>
                  <a:cubicBezTo>
                    <a:pt x="285" y="377"/>
                    <a:pt x="262" y="378"/>
                    <a:pt x="240" y="378"/>
                  </a:cubicBezTo>
                  <a:cubicBezTo>
                    <a:pt x="226" y="378"/>
                    <a:pt x="213" y="377"/>
                    <a:pt x="200" y="374"/>
                  </a:cubicBezTo>
                  <a:cubicBezTo>
                    <a:pt x="185" y="370"/>
                    <a:pt x="179" y="360"/>
                    <a:pt x="167" y="353"/>
                  </a:cubicBezTo>
                  <a:cubicBezTo>
                    <a:pt x="166" y="353"/>
                    <a:pt x="165" y="352"/>
                    <a:pt x="164" y="352"/>
                  </a:cubicBezTo>
                  <a:cubicBezTo>
                    <a:pt x="163" y="345"/>
                    <a:pt x="161" y="338"/>
                    <a:pt x="160" y="331"/>
                  </a:cubicBezTo>
                  <a:cubicBezTo>
                    <a:pt x="174" y="346"/>
                    <a:pt x="200" y="354"/>
                    <a:pt x="219" y="359"/>
                  </a:cubicBezTo>
                  <a:cubicBezTo>
                    <a:pt x="245" y="365"/>
                    <a:pt x="273" y="364"/>
                    <a:pt x="298" y="356"/>
                  </a:cubicBezTo>
                  <a:cubicBezTo>
                    <a:pt x="298" y="356"/>
                    <a:pt x="298" y="356"/>
                    <a:pt x="298" y="356"/>
                  </a:cubicBezTo>
                  <a:cubicBezTo>
                    <a:pt x="273" y="361"/>
                    <a:pt x="249" y="359"/>
                    <a:pt x="225" y="354"/>
                  </a:cubicBezTo>
                  <a:cubicBezTo>
                    <a:pt x="213" y="352"/>
                    <a:pt x="201" y="347"/>
                    <a:pt x="190" y="342"/>
                  </a:cubicBezTo>
                  <a:cubicBezTo>
                    <a:pt x="179" y="337"/>
                    <a:pt x="170" y="329"/>
                    <a:pt x="159" y="324"/>
                  </a:cubicBezTo>
                  <a:cubicBezTo>
                    <a:pt x="159" y="324"/>
                    <a:pt x="159" y="324"/>
                    <a:pt x="159" y="324"/>
                  </a:cubicBezTo>
                  <a:cubicBezTo>
                    <a:pt x="158" y="319"/>
                    <a:pt x="157" y="314"/>
                    <a:pt x="156" y="308"/>
                  </a:cubicBezTo>
                  <a:cubicBezTo>
                    <a:pt x="194" y="327"/>
                    <a:pt x="243" y="333"/>
                    <a:pt x="285" y="326"/>
                  </a:cubicBezTo>
                  <a:cubicBezTo>
                    <a:pt x="285" y="326"/>
                    <a:pt x="285" y="325"/>
                    <a:pt x="285" y="325"/>
                  </a:cubicBezTo>
                  <a:cubicBezTo>
                    <a:pt x="240" y="323"/>
                    <a:pt x="195" y="320"/>
                    <a:pt x="155" y="299"/>
                  </a:cubicBezTo>
                  <a:cubicBezTo>
                    <a:pt x="154" y="285"/>
                    <a:pt x="153" y="272"/>
                    <a:pt x="153" y="258"/>
                  </a:cubicBezTo>
                  <a:cubicBezTo>
                    <a:pt x="162" y="270"/>
                    <a:pt x="182" y="279"/>
                    <a:pt x="194" y="284"/>
                  </a:cubicBezTo>
                  <a:cubicBezTo>
                    <a:pt x="212" y="292"/>
                    <a:pt x="231" y="298"/>
                    <a:pt x="251" y="296"/>
                  </a:cubicBezTo>
                  <a:cubicBezTo>
                    <a:pt x="252" y="296"/>
                    <a:pt x="252" y="294"/>
                    <a:pt x="251" y="294"/>
                  </a:cubicBezTo>
                  <a:cubicBezTo>
                    <a:pt x="230" y="295"/>
                    <a:pt x="211" y="287"/>
                    <a:pt x="193" y="277"/>
                  </a:cubicBezTo>
                  <a:cubicBezTo>
                    <a:pt x="184" y="272"/>
                    <a:pt x="175" y="267"/>
                    <a:pt x="166" y="261"/>
                  </a:cubicBezTo>
                  <a:cubicBezTo>
                    <a:pt x="162" y="257"/>
                    <a:pt x="158" y="253"/>
                    <a:pt x="153" y="251"/>
                  </a:cubicBezTo>
                  <a:cubicBezTo>
                    <a:pt x="153" y="246"/>
                    <a:pt x="153" y="242"/>
                    <a:pt x="153" y="237"/>
                  </a:cubicBezTo>
                  <a:cubicBezTo>
                    <a:pt x="156" y="238"/>
                    <a:pt x="158" y="239"/>
                    <a:pt x="161" y="240"/>
                  </a:cubicBezTo>
                  <a:cubicBezTo>
                    <a:pt x="193" y="252"/>
                    <a:pt x="223" y="269"/>
                    <a:pt x="253" y="285"/>
                  </a:cubicBezTo>
                  <a:cubicBezTo>
                    <a:pt x="288" y="305"/>
                    <a:pt x="321" y="327"/>
                    <a:pt x="351" y="354"/>
                  </a:cubicBezTo>
                  <a:cubicBezTo>
                    <a:pt x="353" y="356"/>
                    <a:pt x="356" y="355"/>
                    <a:pt x="359" y="354"/>
                  </a:cubicBezTo>
                  <a:cubicBezTo>
                    <a:pt x="429" y="300"/>
                    <a:pt x="508" y="258"/>
                    <a:pt x="588" y="219"/>
                  </a:cubicBezTo>
                  <a:cubicBezTo>
                    <a:pt x="588" y="226"/>
                    <a:pt x="588" y="232"/>
                    <a:pt x="588" y="239"/>
                  </a:cubicBezTo>
                  <a:cubicBezTo>
                    <a:pt x="570" y="250"/>
                    <a:pt x="546" y="256"/>
                    <a:pt x="525" y="259"/>
                  </a:cubicBezTo>
                  <a:cubicBezTo>
                    <a:pt x="525" y="259"/>
                    <a:pt x="525" y="259"/>
                    <a:pt x="525" y="259"/>
                  </a:cubicBezTo>
                  <a:cubicBezTo>
                    <a:pt x="547" y="256"/>
                    <a:pt x="569" y="254"/>
                    <a:pt x="588" y="244"/>
                  </a:cubicBezTo>
                  <a:cubicBezTo>
                    <a:pt x="588" y="246"/>
                    <a:pt x="588" y="249"/>
                    <a:pt x="588" y="251"/>
                  </a:cubicBezTo>
                  <a:cubicBezTo>
                    <a:pt x="587" y="256"/>
                    <a:pt x="586" y="262"/>
                    <a:pt x="586" y="267"/>
                  </a:cubicBezTo>
                  <a:cubicBezTo>
                    <a:pt x="584" y="267"/>
                    <a:pt x="583" y="267"/>
                    <a:pt x="582" y="268"/>
                  </a:cubicBezTo>
                  <a:cubicBezTo>
                    <a:pt x="562" y="282"/>
                    <a:pt x="544" y="289"/>
                    <a:pt x="519" y="291"/>
                  </a:cubicBezTo>
                  <a:cubicBezTo>
                    <a:pt x="503" y="292"/>
                    <a:pt x="487" y="292"/>
                    <a:pt x="471" y="295"/>
                  </a:cubicBezTo>
                  <a:cubicBezTo>
                    <a:pt x="471" y="295"/>
                    <a:pt x="471" y="296"/>
                    <a:pt x="471" y="296"/>
                  </a:cubicBezTo>
                  <a:cubicBezTo>
                    <a:pt x="507" y="295"/>
                    <a:pt x="557" y="304"/>
                    <a:pt x="585" y="277"/>
                  </a:cubicBezTo>
                  <a:cubicBezTo>
                    <a:pt x="585" y="280"/>
                    <a:pt x="584" y="284"/>
                    <a:pt x="584" y="287"/>
                  </a:cubicBezTo>
                  <a:cubicBezTo>
                    <a:pt x="584" y="290"/>
                    <a:pt x="584" y="292"/>
                    <a:pt x="584" y="295"/>
                  </a:cubicBezTo>
                  <a:cubicBezTo>
                    <a:pt x="579" y="298"/>
                    <a:pt x="574" y="301"/>
                    <a:pt x="568" y="303"/>
                  </a:cubicBezTo>
                  <a:cubicBezTo>
                    <a:pt x="556" y="308"/>
                    <a:pt x="542" y="310"/>
                    <a:pt x="529" y="312"/>
                  </a:cubicBezTo>
                  <a:cubicBezTo>
                    <a:pt x="501" y="317"/>
                    <a:pt x="473" y="318"/>
                    <a:pt x="445" y="319"/>
                  </a:cubicBezTo>
                  <a:cubicBezTo>
                    <a:pt x="444" y="319"/>
                    <a:pt x="444" y="320"/>
                    <a:pt x="445" y="320"/>
                  </a:cubicBezTo>
                  <a:cubicBezTo>
                    <a:pt x="473" y="321"/>
                    <a:pt x="502" y="322"/>
                    <a:pt x="531" y="318"/>
                  </a:cubicBezTo>
                  <a:cubicBezTo>
                    <a:pt x="544" y="317"/>
                    <a:pt x="567" y="313"/>
                    <a:pt x="583" y="305"/>
                  </a:cubicBezTo>
                  <a:cubicBezTo>
                    <a:pt x="583" y="314"/>
                    <a:pt x="583" y="322"/>
                    <a:pt x="583" y="331"/>
                  </a:cubicBezTo>
                  <a:cubicBezTo>
                    <a:pt x="559" y="338"/>
                    <a:pt x="537" y="344"/>
                    <a:pt x="511" y="346"/>
                  </a:cubicBezTo>
                  <a:cubicBezTo>
                    <a:pt x="485" y="348"/>
                    <a:pt x="458" y="348"/>
                    <a:pt x="431" y="349"/>
                  </a:cubicBezTo>
                  <a:cubicBezTo>
                    <a:pt x="431" y="350"/>
                    <a:pt x="431" y="350"/>
                    <a:pt x="431" y="351"/>
                  </a:cubicBezTo>
                  <a:cubicBezTo>
                    <a:pt x="460" y="352"/>
                    <a:pt x="488" y="354"/>
                    <a:pt x="517" y="352"/>
                  </a:cubicBezTo>
                  <a:cubicBezTo>
                    <a:pt x="538" y="351"/>
                    <a:pt x="563" y="348"/>
                    <a:pt x="583" y="340"/>
                  </a:cubicBezTo>
                  <a:cubicBezTo>
                    <a:pt x="583" y="344"/>
                    <a:pt x="583" y="348"/>
                    <a:pt x="584" y="352"/>
                  </a:cubicBezTo>
                  <a:cubicBezTo>
                    <a:pt x="583" y="352"/>
                    <a:pt x="582" y="353"/>
                    <a:pt x="582" y="353"/>
                  </a:cubicBezTo>
                  <a:cubicBezTo>
                    <a:pt x="547" y="380"/>
                    <a:pt x="488" y="385"/>
                    <a:pt x="445" y="380"/>
                  </a:cubicBezTo>
                  <a:cubicBezTo>
                    <a:pt x="444" y="380"/>
                    <a:pt x="444" y="381"/>
                    <a:pt x="445" y="381"/>
                  </a:cubicBezTo>
                  <a:cubicBezTo>
                    <a:pt x="468" y="389"/>
                    <a:pt x="494" y="387"/>
                    <a:pt x="518" y="384"/>
                  </a:cubicBezTo>
                  <a:cubicBezTo>
                    <a:pt x="541" y="381"/>
                    <a:pt x="565" y="375"/>
                    <a:pt x="584" y="362"/>
                  </a:cubicBezTo>
                  <a:cubicBezTo>
                    <a:pt x="584" y="364"/>
                    <a:pt x="584" y="366"/>
                    <a:pt x="584" y="367"/>
                  </a:cubicBezTo>
                  <a:cubicBezTo>
                    <a:pt x="574" y="371"/>
                    <a:pt x="565" y="379"/>
                    <a:pt x="557" y="383"/>
                  </a:cubicBezTo>
                  <a:cubicBezTo>
                    <a:pt x="545" y="391"/>
                    <a:pt x="532" y="397"/>
                    <a:pt x="518" y="401"/>
                  </a:cubicBezTo>
                  <a:cubicBezTo>
                    <a:pt x="491" y="412"/>
                    <a:pt x="461" y="415"/>
                    <a:pt x="431" y="416"/>
                  </a:cubicBezTo>
                  <a:cubicBezTo>
                    <a:pt x="431" y="416"/>
                    <a:pt x="431" y="417"/>
                    <a:pt x="431" y="417"/>
                  </a:cubicBezTo>
                  <a:cubicBezTo>
                    <a:pt x="440" y="419"/>
                    <a:pt x="449" y="419"/>
                    <a:pt x="457" y="419"/>
                  </a:cubicBezTo>
                  <a:cubicBezTo>
                    <a:pt x="445" y="423"/>
                    <a:pt x="433" y="427"/>
                    <a:pt x="421" y="429"/>
                  </a:cubicBezTo>
                  <a:cubicBezTo>
                    <a:pt x="397" y="433"/>
                    <a:pt x="373" y="434"/>
                    <a:pt x="349" y="434"/>
                  </a:cubicBezTo>
                  <a:cubicBezTo>
                    <a:pt x="307" y="435"/>
                    <a:pt x="264" y="432"/>
                    <a:pt x="221" y="428"/>
                  </a:cubicBezTo>
                  <a:cubicBezTo>
                    <a:pt x="220" y="428"/>
                    <a:pt x="219" y="428"/>
                    <a:pt x="218" y="427"/>
                  </a:cubicBezTo>
                  <a:cubicBezTo>
                    <a:pt x="209" y="423"/>
                    <a:pt x="201" y="418"/>
                    <a:pt x="194" y="412"/>
                  </a:cubicBezTo>
                  <a:cubicBezTo>
                    <a:pt x="191" y="409"/>
                    <a:pt x="188" y="406"/>
                    <a:pt x="185" y="402"/>
                  </a:cubicBezTo>
                  <a:close/>
                  <a:moveTo>
                    <a:pt x="480" y="418"/>
                  </a:moveTo>
                  <a:cubicBezTo>
                    <a:pt x="489" y="417"/>
                    <a:pt x="498" y="416"/>
                    <a:pt x="507" y="413"/>
                  </a:cubicBezTo>
                  <a:cubicBezTo>
                    <a:pt x="508" y="415"/>
                    <a:pt x="509" y="416"/>
                    <a:pt x="510" y="417"/>
                  </a:cubicBezTo>
                  <a:cubicBezTo>
                    <a:pt x="493" y="422"/>
                    <a:pt x="475" y="425"/>
                    <a:pt x="459" y="429"/>
                  </a:cubicBezTo>
                  <a:cubicBezTo>
                    <a:pt x="457" y="429"/>
                    <a:pt x="455" y="430"/>
                    <a:pt x="453" y="430"/>
                  </a:cubicBezTo>
                  <a:cubicBezTo>
                    <a:pt x="463" y="427"/>
                    <a:pt x="473" y="424"/>
                    <a:pt x="480" y="419"/>
                  </a:cubicBezTo>
                  <a:cubicBezTo>
                    <a:pt x="480" y="418"/>
                    <a:pt x="480" y="418"/>
                    <a:pt x="480" y="418"/>
                  </a:cubicBezTo>
                  <a:close/>
                  <a:moveTo>
                    <a:pt x="584" y="392"/>
                  </a:moveTo>
                  <a:cubicBezTo>
                    <a:pt x="583" y="393"/>
                    <a:pt x="581" y="393"/>
                    <a:pt x="579" y="394"/>
                  </a:cubicBezTo>
                  <a:cubicBezTo>
                    <a:pt x="581" y="392"/>
                    <a:pt x="582" y="391"/>
                    <a:pt x="584" y="389"/>
                  </a:cubicBezTo>
                  <a:cubicBezTo>
                    <a:pt x="584" y="390"/>
                    <a:pt x="584" y="391"/>
                    <a:pt x="584" y="392"/>
                  </a:cubicBezTo>
                  <a:close/>
                  <a:moveTo>
                    <a:pt x="584" y="385"/>
                  </a:moveTo>
                  <a:cubicBezTo>
                    <a:pt x="584" y="385"/>
                    <a:pt x="584" y="385"/>
                    <a:pt x="584" y="385"/>
                  </a:cubicBezTo>
                  <a:cubicBezTo>
                    <a:pt x="577" y="390"/>
                    <a:pt x="570" y="394"/>
                    <a:pt x="562" y="397"/>
                  </a:cubicBezTo>
                  <a:cubicBezTo>
                    <a:pt x="561" y="398"/>
                    <a:pt x="560" y="398"/>
                    <a:pt x="559" y="398"/>
                  </a:cubicBezTo>
                  <a:cubicBezTo>
                    <a:pt x="555" y="399"/>
                    <a:pt x="551" y="399"/>
                    <a:pt x="547" y="400"/>
                  </a:cubicBezTo>
                  <a:cubicBezTo>
                    <a:pt x="551" y="398"/>
                    <a:pt x="555" y="396"/>
                    <a:pt x="558" y="394"/>
                  </a:cubicBezTo>
                  <a:cubicBezTo>
                    <a:pt x="566" y="390"/>
                    <a:pt x="576" y="386"/>
                    <a:pt x="584" y="380"/>
                  </a:cubicBezTo>
                  <a:cubicBezTo>
                    <a:pt x="584" y="382"/>
                    <a:pt x="584" y="383"/>
                    <a:pt x="584" y="385"/>
                  </a:cubicBezTo>
                  <a:close/>
                  <a:moveTo>
                    <a:pt x="289" y="443"/>
                  </a:moveTo>
                  <a:cubicBezTo>
                    <a:pt x="269" y="442"/>
                    <a:pt x="249" y="438"/>
                    <a:pt x="230" y="432"/>
                  </a:cubicBezTo>
                  <a:cubicBezTo>
                    <a:pt x="271" y="438"/>
                    <a:pt x="313" y="442"/>
                    <a:pt x="354" y="441"/>
                  </a:cubicBezTo>
                  <a:cubicBezTo>
                    <a:pt x="356" y="441"/>
                    <a:pt x="357" y="441"/>
                    <a:pt x="358" y="441"/>
                  </a:cubicBezTo>
                  <a:cubicBezTo>
                    <a:pt x="358" y="442"/>
                    <a:pt x="359" y="443"/>
                    <a:pt x="359" y="443"/>
                  </a:cubicBezTo>
                  <a:cubicBezTo>
                    <a:pt x="336" y="445"/>
                    <a:pt x="313" y="445"/>
                    <a:pt x="289" y="443"/>
                  </a:cubicBezTo>
                  <a:close/>
                  <a:moveTo>
                    <a:pt x="594" y="219"/>
                  </a:moveTo>
                  <a:cubicBezTo>
                    <a:pt x="594" y="218"/>
                    <a:pt x="594" y="217"/>
                    <a:pt x="594" y="216"/>
                  </a:cubicBezTo>
                  <a:cubicBezTo>
                    <a:pt x="595" y="216"/>
                    <a:pt x="595" y="216"/>
                    <a:pt x="595" y="215"/>
                  </a:cubicBezTo>
                  <a:cubicBezTo>
                    <a:pt x="595" y="216"/>
                    <a:pt x="595" y="217"/>
                    <a:pt x="594" y="21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7" name="Freeform 1005">
              <a:extLst>
                <a:ext uri="{FF2B5EF4-FFF2-40B4-BE49-F238E27FC236}">
                  <a16:creationId xmlns:a16="http://schemas.microsoft.com/office/drawing/2014/main" id="{C76225C0-BA1E-A78D-2ABE-4877B3F2AFC1}"/>
                </a:ext>
              </a:extLst>
            </p:cNvPr>
            <p:cNvSpPr/>
            <p:nvPr/>
          </p:nvSpPr>
          <p:spPr bwMode="auto">
            <a:xfrm>
              <a:off x="4577899" y="788735"/>
              <a:ext cx="43773" cy="64444"/>
            </a:xfrm>
            <a:custGeom>
              <a:avLst/>
              <a:gdLst>
                <a:gd name="T0" fmla="*/ 63 w 65"/>
                <a:gd name="T1" fmla="*/ 3 h 96"/>
                <a:gd name="T2" fmla="*/ 62 w 65"/>
                <a:gd name="T3" fmla="*/ 1 h 96"/>
                <a:gd name="T4" fmla="*/ 1 w 65"/>
                <a:gd name="T5" fmla="*/ 93 h 96"/>
                <a:gd name="T6" fmla="*/ 4 w 65"/>
                <a:gd name="T7" fmla="*/ 95 h 96"/>
                <a:gd name="T8" fmla="*/ 63 w 65"/>
                <a:gd name="T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6">
                  <a:moveTo>
                    <a:pt x="63" y="3"/>
                  </a:moveTo>
                  <a:cubicBezTo>
                    <a:pt x="65" y="3"/>
                    <a:pt x="63" y="0"/>
                    <a:pt x="62" y="1"/>
                  </a:cubicBezTo>
                  <a:cubicBezTo>
                    <a:pt x="29" y="20"/>
                    <a:pt x="15" y="62"/>
                    <a:pt x="1" y="93"/>
                  </a:cubicBezTo>
                  <a:cubicBezTo>
                    <a:pt x="0" y="95"/>
                    <a:pt x="3" y="96"/>
                    <a:pt x="4" y="95"/>
                  </a:cubicBezTo>
                  <a:cubicBezTo>
                    <a:pt x="31" y="68"/>
                    <a:pt x="28" y="26"/>
                    <a:pt x="63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8" name="Freeform 1006">
              <a:extLst>
                <a:ext uri="{FF2B5EF4-FFF2-40B4-BE49-F238E27FC236}">
                  <a16:creationId xmlns:a16="http://schemas.microsoft.com/office/drawing/2014/main" id="{A9F51634-87FA-E7DE-AFF6-B78E8237CE83}"/>
                </a:ext>
              </a:extLst>
            </p:cNvPr>
            <p:cNvSpPr/>
            <p:nvPr/>
          </p:nvSpPr>
          <p:spPr bwMode="auto">
            <a:xfrm>
              <a:off x="4638696" y="748609"/>
              <a:ext cx="72956" cy="132536"/>
            </a:xfrm>
            <a:custGeom>
              <a:avLst/>
              <a:gdLst>
                <a:gd name="T0" fmla="*/ 9 w 107"/>
                <a:gd name="T1" fmla="*/ 191 h 195"/>
                <a:gd name="T2" fmla="*/ 106 w 107"/>
                <a:gd name="T3" fmla="*/ 1 h 195"/>
                <a:gd name="T4" fmla="*/ 106 w 107"/>
                <a:gd name="T5" fmla="*/ 0 h 195"/>
                <a:gd name="T6" fmla="*/ 3 w 107"/>
                <a:gd name="T7" fmla="*/ 187 h 195"/>
                <a:gd name="T8" fmla="*/ 9 w 107"/>
                <a:gd name="T9" fmla="*/ 19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95">
                  <a:moveTo>
                    <a:pt x="9" y="191"/>
                  </a:moveTo>
                  <a:cubicBezTo>
                    <a:pt x="43" y="129"/>
                    <a:pt x="54" y="53"/>
                    <a:pt x="106" y="1"/>
                  </a:cubicBezTo>
                  <a:cubicBezTo>
                    <a:pt x="107" y="0"/>
                    <a:pt x="106" y="0"/>
                    <a:pt x="106" y="0"/>
                  </a:cubicBezTo>
                  <a:cubicBezTo>
                    <a:pt x="49" y="51"/>
                    <a:pt x="36" y="125"/>
                    <a:pt x="3" y="187"/>
                  </a:cubicBezTo>
                  <a:cubicBezTo>
                    <a:pt x="0" y="192"/>
                    <a:pt x="7" y="195"/>
                    <a:pt x="9" y="19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9" name="Freeform 1007">
              <a:extLst>
                <a:ext uri="{FF2B5EF4-FFF2-40B4-BE49-F238E27FC236}">
                  <a16:creationId xmlns:a16="http://schemas.microsoft.com/office/drawing/2014/main" id="{AD282E09-09EE-6172-35D9-E6EE3F15023F}"/>
                </a:ext>
              </a:extLst>
            </p:cNvPr>
            <p:cNvSpPr/>
            <p:nvPr/>
          </p:nvSpPr>
          <p:spPr bwMode="auto">
            <a:xfrm>
              <a:off x="4694628" y="757121"/>
              <a:ext cx="81467" cy="159286"/>
            </a:xfrm>
            <a:custGeom>
              <a:avLst/>
              <a:gdLst>
                <a:gd name="T0" fmla="*/ 7 w 120"/>
                <a:gd name="T1" fmla="*/ 232 h 235"/>
                <a:gd name="T2" fmla="*/ 63 w 120"/>
                <a:gd name="T3" fmla="*/ 126 h 235"/>
                <a:gd name="T4" fmla="*/ 119 w 120"/>
                <a:gd name="T5" fmla="*/ 4 h 235"/>
                <a:gd name="T6" fmla="*/ 116 w 120"/>
                <a:gd name="T7" fmla="*/ 2 h 235"/>
                <a:gd name="T8" fmla="*/ 63 w 120"/>
                <a:gd name="T9" fmla="*/ 110 h 235"/>
                <a:gd name="T10" fmla="*/ 33 w 120"/>
                <a:gd name="T11" fmla="*/ 173 h 235"/>
                <a:gd name="T12" fmla="*/ 1 w 120"/>
                <a:gd name="T13" fmla="*/ 230 h 235"/>
                <a:gd name="T14" fmla="*/ 7 w 120"/>
                <a:gd name="T15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235">
                  <a:moveTo>
                    <a:pt x="7" y="232"/>
                  </a:moveTo>
                  <a:cubicBezTo>
                    <a:pt x="32" y="201"/>
                    <a:pt x="47" y="161"/>
                    <a:pt x="63" y="126"/>
                  </a:cubicBezTo>
                  <a:cubicBezTo>
                    <a:pt x="81" y="85"/>
                    <a:pt x="98" y="43"/>
                    <a:pt x="119" y="4"/>
                  </a:cubicBezTo>
                  <a:cubicBezTo>
                    <a:pt x="120" y="2"/>
                    <a:pt x="117" y="0"/>
                    <a:pt x="116" y="2"/>
                  </a:cubicBezTo>
                  <a:cubicBezTo>
                    <a:pt x="96" y="37"/>
                    <a:pt x="80" y="74"/>
                    <a:pt x="63" y="110"/>
                  </a:cubicBezTo>
                  <a:cubicBezTo>
                    <a:pt x="54" y="132"/>
                    <a:pt x="44" y="153"/>
                    <a:pt x="33" y="173"/>
                  </a:cubicBezTo>
                  <a:cubicBezTo>
                    <a:pt x="24" y="193"/>
                    <a:pt x="11" y="210"/>
                    <a:pt x="1" y="230"/>
                  </a:cubicBezTo>
                  <a:cubicBezTo>
                    <a:pt x="0" y="233"/>
                    <a:pt x="4" y="235"/>
                    <a:pt x="7" y="23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0" name="Freeform 1008">
              <a:extLst>
                <a:ext uri="{FF2B5EF4-FFF2-40B4-BE49-F238E27FC236}">
                  <a16:creationId xmlns:a16="http://schemas.microsoft.com/office/drawing/2014/main" id="{FD7CAE57-A219-2FBB-F72B-93799EC75A2F}"/>
                </a:ext>
              </a:extLst>
            </p:cNvPr>
            <p:cNvSpPr/>
            <p:nvPr/>
          </p:nvSpPr>
          <p:spPr bwMode="auto">
            <a:xfrm>
              <a:off x="4743265" y="776576"/>
              <a:ext cx="68092" cy="125240"/>
            </a:xfrm>
            <a:custGeom>
              <a:avLst/>
              <a:gdLst>
                <a:gd name="T0" fmla="*/ 9 w 100"/>
                <a:gd name="T1" fmla="*/ 180 h 185"/>
                <a:gd name="T2" fmla="*/ 100 w 100"/>
                <a:gd name="T3" fmla="*/ 3 h 185"/>
                <a:gd name="T4" fmla="*/ 98 w 100"/>
                <a:gd name="T5" fmla="*/ 2 h 185"/>
                <a:gd name="T6" fmla="*/ 2 w 100"/>
                <a:gd name="T7" fmla="*/ 177 h 185"/>
                <a:gd name="T8" fmla="*/ 9 w 100"/>
                <a:gd name="T9" fmla="*/ 18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85">
                  <a:moveTo>
                    <a:pt x="9" y="180"/>
                  </a:moveTo>
                  <a:cubicBezTo>
                    <a:pt x="39" y="121"/>
                    <a:pt x="70" y="62"/>
                    <a:pt x="100" y="3"/>
                  </a:cubicBezTo>
                  <a:cubicBezTo>
                    <a:pt x="100" y="1"/>
                    <a:pt x="98" y="0"/>
                    <a:pt x="98" y="2"/>
                  </a:cubicBezTo>
                  <a:cubicBezTo>
                    <a:pt x="66" y="60"/>
                    <a:pt x="33" y="118"/>
                    <a:pt x="2" y="177"/>
                  </a:cubicBezTo>
                  <a:cubicBezTo>
                    <a:pt x="0" y="181"/>
                    <a:pt x="7" y="185"/>
                    <a:pt x="9" y="18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1" name="Freeform 1010">
              <a:extLst>
                <a:ext uri="{FF2B5EF4-FFF2-40B4-BE49-F238E27FC236}">
                  <a16:creationId xmlns:a16="http://schemas.microsoft.com/office/drawing/2014/main" id="{4A1AAE4C-A0D1-DFC2-281E-F067E496D5A4}"/>
                </a:ext>
              </a:extLst>
            </p:cNvPr>
            <p:cNvSpPr/>
            <p:nvPr/>
          </p:nvSpPr>
          <p:spPr bwMode="auto">
            <a:xfrm>
              <a:off x="4785823" y="788735"/>
              <a:ext cx="57149" cy="110649"/>
            </a:xfrm>
            <a:custGeom>
              <a:avLst/>
              <a:gdLst>
                <a:gd name="T0" fmla="*/ 1 w 85"/>
                <a:gd name="T1" fmla="*/ 159 h 163"/>
                <a:gd name="T2" fmla="*/ 5 w 85"/>
                <a:gd name="T3" fmla="*/ 161 h 163"/>
                <a:gd name="T4" fmla="*/ 45 w 85"/>
                <a:gd name="T5" fmla="*/ 91 h 163"/>
                <a:gd name="T6" fmla="*/ 84 w 85"/>
                <a:gd name="T7" fmla="*/ 2 h 163"/>
                <a:gd name="T8" fmla="*/ 83 w 85"/>
                <a:gd name="T9" fmla="*/ 1 h 163"/>
                <a:gd name="T10" fmla="*/ 44 w 85"/>
                <a:gd name="T11" fmla="*/ 80 h 163"/>
                <a:gd name="T12" fmla="*/ 22 w 85"/>
                <a:gd name="T13" fmla="*/ 123 h 163"/>
                <a:gd name="T14" fmla="*/ 1 w 85"/>
                <a:gd name="T15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63">
                  <a:moveTo>
                    <a:pt x="1" y="159"/>
                  </a:moveTo>
                  <a:cubicBezTo>
                    <a:pt x="0" y="161"/>
                    <a:pt x="4" y="163"/>
                    <a:pt x="5" y="161"/>
                  </a:cubicBezTo>
                  <a:cubicBezTo>
                    <a:pt x="25" y="143"/>
                    <a:pt x="35" y="114"/>
                    <a:pt x="45" y="91"/>
                  </a:cubicBezTo>
                  <a:cubicBezTo>
                    <a:pt x="58" y="61"/>
                    <a:pt x="69" y="31"/>
                    <a:pt x="84" y="2"/>
                  </a:cubicBezTo>
                  <a:cubicBezTo>
                    <a:pt x="85" y="1"/>
                    <a:pt x="83" y="0"/>
                    <a:pt x="83" y="1"/>
                  </a:cubicBezTo>
                  <a:cubicBezTo>
                    <a:pt x="68" y="27"/>
                    <a:pt x="56" y="54"/>
                    <a:pt x="44" y="80"/>
                  </a:cubicBezTo>
                  <a:cubicBezTo>
                    <a:pt x="37" y="95"/>
                    <a:pt x="29" y="109"/>
                    <a:pt x="22" y="123"/>
                  </a:cubicBezTo>
                  <a:cubicBezTo>
                    <a:pt x="15" y="135"/>
                    <a:pt x="6" y="146"/>
                    <a:pt x="1" y="15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2" name="Freeform 1011">
              <a:extLst>
                <a:ext uri="{FF2B5EF4-FFF2-40B4-BE49-F238E27FC236}">
                  <a16:creationId xmlns:a16="http://schemas.microsoft.com/office/drawing/2014/main" id="{7D7200E8-9464-FCB8-93F2-5EE6BD2E98D8}"/>
                </a:ext>
              </a:extLst>
            </p:cNvPr>
            <p:cNvSpPr/>
            <p:nvPr/>
          </p:nvSpPr>
          <p:spPr bwMode="auto">
            <a:xfrm>
              <a:off x="4853914" y="808190"/>
              <a:ext cx="26750" cy="42557"/>
            </a:xfrm>
            <a:custGeom>
              <a:avLst/>
              <a:gdLst>
                <a:gd name="T0" fmla="*/ 5 w 40"/>
                <a:gd name="T1" fmla="*/ 59 h 61"/>
                <a:gd name="T2" fmla="*/ 21 w 40"/>
                <a:gd name="T3" fmla="*/ 32 h 61"/>
                <a:gd name="T4" fmla="*/ 38 w 40"/>
                <a:gd name="T5" fmla="*/ 4 h 61"/>
                <a:gd name="T6" fmla="*/ 35 w 40"/>
                <a:gd name="T7" fmla="*/ 2 h 61"/>
                <a:gd name="T8" fmla="*/ 17 w 40"/>
                <a:gd name="T9" fmla="*/ 26 h 61"/>
                <a:gd name="T10" fmla="*/ 1 w 40"/>
                <a:gd name="T11" fmla="*/ 57 h 61"/>
                <a:gd name="T12" fmla="*/ 5 w 40"/>
                <a:gd name="T1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1">
                  <a:moveTo>
                    <a:pt x="5" y="59"/>
                  </a:moveTo>
                  <a:cubicBezTo>
                    <a:pt x="13" y="52"/>
                    <a:pt x="16" y="41"/>
                    <a:pt x="21" y="32"/>
                  </a:cubicBezTo>
                  <a:cubicBezTo>
                    <a:pt x="26" y="22"/>
                    <a:pt x="31" y="13"/>
                    <a:pt x="38" y="4"/>
                  </a:cubicBezTo>
                  <a:cubicBezTo>
                    <a:pt x="40" y="2"/>
                    <a:pt x="37" y="0"/>
                    <a:pt x="35" y="2"/>
                  </a:cubicBezTo>
                  <a:cubicBezTo>
                    <a:pt x="28" y="9"/>
                    <a:pt x="23" y="17"/>
                    <a:pt x="17" y="26"/>
                  </a:cubicBezTo>
                  <a:cubicBezTo>
                    <a:pt x="11" y="35"/>
                    <a:pt x="3" y="46"/>
                    <a:pt x="1" y="57"/>
                  </a:cubicBezTo>
                  <a:cubicBezTo>
                    <a:pt x="0" y="59"/>
                    <a:pt x="3" y="61"/>
                    <a:pt x="5" y="5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3" name="Freeform 1012">
              <a:extLst>
                <a:ext uri="{FF2B5EF4-FFF2-40B4-BE49-F238E27FC236}">
                  <a16:creationId xmlns:a16="http://schemas.microsoft.com/office/drawing/2014/main" id="{EF940DE3-E75F-09F8-A94A-4E96FF80D4C6}"/>
                </a:ext>
              </a:extLst>
            </p:cNvPr>
            <p:cNvSpPr/>
            <p:nvPr/>
          </p:nvSpPr>
          <p:spPr bwMode="auto">
            <a:xfrm>
              <a:off x="4895256" y="813054"/>
              <a:ext cx="17023" cy="27966"/>
            </a:xfrm>
            <a:custGeom>
              <a:avLst/>
              <a:gdLst>
                <a:gd name="T0" fmla="*/ 3 w 25"/>
                <a:gd name="T1" fmla="*/ 40 h 41"/>
                <a:gd name="T2" fmla="*/ 24 w 25"/>
                <a:gd name="T3" fmla="*/ 2 h 41"/>
                <a:gd name="T4" fmla="*/ 21 w 25"/>
                <a:gd name="T5" fmla="*/ 2 h 41"/>
                <a:gd name="T6" fmla="*/ 15 w 25"/>
                <a:gd name="T7" fmla="*/ 22 h 41"/>
                <a:gd name="T8" fmla="*/ 1 w 25"/>
                <a:gd name="T9" fmla="*/ 37 h 41"/>
                <a:gd name="T10" fmla="*/ 3 w 25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1">
                  <a:moveTo>
                    <a:pt x="3" y="40"/>
                  </a:moveTo>
                  <a:cubicBezTo>
                    <a:pt x="19" y="37"/>
                    <a:pt x="25" y="15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  <a:cubicBezTo>
                    <a:pt x="20" y="9"/>
                    <a:pt x="18" y="16"/>
                    <a:pt x="15" y="22"/>
                  </a:cubicBezTo>
                  <a:cubicBezTo>
                    <a:pt x="11" y="28"/>
                    <a:pt x="4" y="31"/>
                    <a:pt x="1" y="37"/>
                  </a:cubicBezTo>
                  <a:cubicBezTo>
                    <a:pt x="0" y="39"/>
                    <a:pt x="1" y="41"/>
                    <a:pt x="3" y="4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4" name="Freeform 1013">
              <a:extLst>
                <a:ext uri="{FF2B5EF4-FFF2-40B4-BE49-F238E27FC236}">
                  <a16:creationId xmlns:a16="http://schemas.microsoft.com/office/drawing/2014/main" id="{1E3A35E5-DBE3-7BBA-6A46-FB87795882CA}"/>
                </a:ext>
              </a:extLst>
            </p:cNvPr>
            <p:cNvSpPr/>
            <p:nvPr/>
          </p:nvSpPr>
          <p:spPr bwMode="auto">
            <a:xfrm>
              <a:off x="4630184" y="968692"/>
              <a:ext cx="179957" cy="8511"/>
            </a:xfrm>
            <a:custGeom>
              <a:avLst/>
              <a:gdLst>
                <a:gd name="T0" fmla="*/ 262 w 265"/>
                <a:gd name="T1" fmla="*/ 2 h 12"/>
                <a:gd name="T2" fmla="*/ 196 w 265"/>
                <a:gd name="T3" fmla="*/ 4 h 12"/>
                <a:gd name="T4" fmla="*/ 132 w 265"/>
                <a:gd name="T5" fmla="*/ 6 h 12"/>
                <a:gd name="T6" fmla="*/ 2 w 265"/>
                <a:gd name="T7" fmla="*/ 3 h 12"/>
                <a:gd name="T8" fmla="*/ 2 w 265"/>
                <a:gd name="T9" fmla="*/ 6 h 12"/>
                <a:gd name="T10" fmla="*/ 132 w 265"/>
                <a:gd name="T11" fmla="*/ 11 h 12"/>
                <a:gd name="T12" fmla="*/ 196 w 265"/>
                <a:gd name="T13" fmla="*/ 10 h 12"/>
                <a:gd name="T14" fmla="*/ 263 w 265"/>
                <a:gd name="T15" fmla="*/ 6 h 12"/>
                <a:gd name="T16" fmla="*/ 262 w 26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2">
                  <a:moveTo>
                    <a:pt x="262" y="2"/>
                  </a:moveTo>
                  <a:cubicBezTo>
                    <a:pt x="241" y="0"/>
                    <a:pt x="218" y="3"/>
                    <a:pt x="196" y="4"/>
                  </a:cubicBezTo>
                  <a:cubicBezTo>
                    <a:pt x="175" y="5"/>
                    <a:pt x="154" y="6"/>
                    <a:pt x="132" y="6"/>
                  </a:cubicBezTo>
                  <a:cubicBezTo>
                    <a:pt x="89" y="8"/>
                    <a:pt x="46" y="7"/>
                    <a:pt x="2" y="3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6" y="10"/>
                    <a:pt x="89" y="12"/>
                    <a:pt x="132" y="11"/>
                  </a:cubicBezTo>
                  <a:cubicBezTo>
                    <a:pt x="154" y="11"/>
                    <a:pt x="175" y="11"/>
                    <a:pt x="196" y="10"/>
                  </a:cubicBezTo>
                  <a:cubicBezTo>
                    <a:pt x="218" y="9"/>
                    <a:pt x="241" y="10"/>
                    <a:pt x="263" y="6"/>
                  </a:cubicBezTo>
                  <a:cubicBezTo>
                    <a:pt x="265" y="6"/>
                    <a:pt x="264" y="3"/>
                    <a:pt x="262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5" name="Freeform 1014">
              <a:extLst>
                <a:ext uri="{FF2B5EF4-FFF2-40B4-BE49-F238E27FC236}">
                  <a16:creationId xmlns:a16="http://schemas.microsoft.com/office/drawing/2014/main" id="{F460687E-9E71-0DB7-AA8D-A266995A8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1170" y="842236"/>
              <a:ext cx="36478" cy="34046"/>
            </a:xfrm>
            <a:custGeom>
              <a:avLst/>
              <a:gdLst>
                <a:gd name="T0" fmla="*/ 22 w 54"/>
                <a:gd name="T1" fmla="*/ 44 h 50"/>
                <a:gd name="T2" fmla="*/ 47 w 54"/>
                <a:gd name="T3" fmla="*/ 50 h 50"/>
                <a:gd name="T4" fmla="*/ 52 w 54"/>
                <a:gd name="T5" fmla="*/ 46 h 50"/>
                <a:gd name="T6" fmla="*/ 41 w 54"/>
                <a:gd name="T7" fmla="*/ 13 h 50"/>
                <a:gd name="T8" fmla="*/ 30 w 54"/>
                <a:gd name="T9" fmla="*/ 5 h 50"/>
                <a:gd name="T10" fmla="*/ 27 w 54"/>
                <a:gd name="T11" fmla="*/ 4 h 50"/>
                <a:gd name="T12" fmla="*/ 28 w 54"/>
                <a:gd name="T13" fmla="*/ 4 h 50"/>
                <a:gd name="T14" fmla="*/ 26 w 54"/>
                <a:gd name="T15" fmla="*/ 1 h 50"/>
                <a:gd name="T16" fmla="*/ 20 w 54"/>
                <a:gd name="T17" fmla="*/ 4 h 50"/>
                <a:gd name="T18" fmla="*/ 7 w 54"/>
                <a:gd name="T19" fmla="*/ 3 h 50"/>
                <a:gd name="T20" fmla="*/ 1 w 54"/>
                <a:gd name="T21" fmla="*/ 9 h 50"/>
                <a:gd name="T22" fmla="*/ 7 w 54"/>
                <a:gd name="T23" fmla="*/ 36 h 50"/>
                <a:gd name="T24" fmla="*/ 22 w 54"/>
                <a:gd name="T25" fmla="*/ 44 h 50"/>
                <a:gd name="T26" fmla="*/ 21 w 54"/>
                <a:gd name="T27" fmla="*/ 19 h 50"/>
                <a:gd name="T28" fmla="*/ 26 w 54"/>
                <a:gd name="T29" fmla="*/ 15 h 50"/>
                <a:gd name="T30" fmla="*/ 28 w 54"/>
                <a:gd name="T31" fmla="*/ 16 h 50"/>
                <a:gd name="T32" fmla="*/ 28 w 54"/>
                <a:gd name="T33" fmla="*/ 16 h 50"/>
                <a:gd name="T34" fmla="*/ 32 w 54"/>
                <a:gd name="T35" fmla="*/ 34 h 50"/>
                <a:gd name="T36" fmla="*/ 17 w 54"/>
                <a:gd name="T37" fmla="*/ 30 h 50"/>
                <a:gd name="T38" fmla="*/ 21 w 54"/>
                <a:gd name="T3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50">
                  <a:moveTo>
                    <a:pt x="22" y="44"/>
                  </a:moveTo>
                  <a:cubicBezTo>
                    <a:pt x="29" y="48"/>
                    <a:pt x="39" y="50"/>
                    <a:pt x="47" y="50"/>
                  </a:cubicBezTo>
                  <a:cubicBezTo>
                    <a:pt x="49" y="50"/>
                    <a:pt x="51" y="48"/>
                    <a:pt x="52" y="46"/>
                  </a:cubicBezTo>
                  <a:cubicBezTo>
                    <a:pt x="54" y="33"/>
                    <a:pt x="49" y="21"/>
                    <a:pt x="41" y="13"/>
                  </a:cubicBezTo>
                  <a:cubicBezTo>
                    <a:pt x="38" y="9"/>
                    <a:pt x="35" y="6"/>
                    <a:pt x="30" y="5"/>
                  </a:cubicBezTo>
                  <a:cubicBezTo>
                    <a:pt x="29" y="5"/>
                    <a:pt x="28" y="4"/>
                    <a:pt x="27" y="4"/>
                  </a:cubicBezTo>
                  <a:cubicBezTo>
                    <a:pt x="27" y="4"/>
                    <a:pt x="27" y="4"/>
                    <a:pt x="28" y="4"/>
                  </a:cubicBezTo>
                  <a:cubicBezTo>
                    <a:pt x="29" y="3"/>
                    <a:pt x="28" y="0"/>
                    <a:pt x="26" y="1"/>
                  </a:cubicBezTo>
                  <a:cubicBezTo>
                    <a:pt x="24" y="2"/>
                    <a:pt x="22" y="3"/>
                    <a:pt x="20" y="4"/>
                  </a:cubicBezTo>
                  <a:cubicBezTo>
                    <a:pt x="16" y="3"/>
                    <a:pt x="12" y="3"/>
                    <a:pt x="7" y="3"/>
                  </a:cubicBezTo>
                  <a:cubicBezTo>
                    <a:pt x="4" y="4"/>
                    <a:pt x="2" y="6"/>
                    <a:pt x="1" y="9"/>
                  </a:cubicBezTo>
                  <a:cubicBezTo>
                    <a:pt x="0" y="18"/>
                    <a:pt x="0" y="29"/>
                    <a:pt x="7" y="36"/>
                  </a:cubicBezTo>
                  <a:cubicBezTo>
                    <a:pt x="11" y="40"/>
                    <a:pt x="16" y="43"/>
                    <a:pt x="22" y="44"/>
                  </a:cubicBezTo>
                  <a:close/>
                  <a:moveTo>
                    <a:pt x="21" y="19"/>
                  </a:moveTo>
                  <a:cubicBezTo>
                    <a:pt x="22" y="17"/>
                    <a:pt x="24" y="15"/>
                    <a:pt x="26" y="15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3" y="19"/>
                    <a:pt x="33" y="28"/>
                    <a:pt x="32" y="34"/>
                  </a:cubicBezTo>
                  <a:cubicBezTo>
                    <a:pt x="26" y="34"/>
                    <a:pt x="21" y="33"/>
                    <a:pt x="17" y="30"/>
                  </a:cubicBezTo>
                  <a:cubicBezTo>
                    <a:pt x="18" y="26"/>
                    <a:pt x="20" y="23"/>
                    <a:pt x="21" y="1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6" name="Freeform 1015">
              <a:extLst>
                <a:ext uri="{FF2B5EF4-FFF2-40B4-BE49-F238E27FC236}">
                  <a16:creationId xmlns:a16="http://schemas.microsoft.com/office/drawing/2014/main" id="{79C14E28-1D6B-7927-678A-CC4D30CDECC0}"/>
                </a:ext>
              </a:extLst>
            </p:cNvPr>
            <p:cNvSpPr/>
            <p:nvPr/>
          </p:nvSpPr>
          <p:spPr bwMode="auto">
            <a:xfrm>
              <a:off x="4455090" y="871418"/>
              <a:ext cx="20671" cy="86331"/>
            </a:xfrm>
            <a:custGeom>
              <a:avLst/>
              <a:gdLst>
                <a:gd name="T0" fmla="*/ 17 w 31"/>
                <a:gd name="T1" fmla="*/ 61 h 126"/>
                <a:gd name="T2" fmla="*/ 30 w 31"/>
                <a:gd name="T3" fmla="*/ 1 h 126"/>
                <a:gd name="T4" fmla="*/ 28 w 31"/>
                <a:gd name="T5" fmla="*/ 1 h 126"/>
                <a:gd name="T6" fmla="*/ 8 w 31"/>
                <a:gd name="T7" fmla="*/ 68 h 126"/>
                <a:gd name="T8" fmla="*/ 14 w 31"/>
                <a:gd name="T9" fmla="*/ 125 h 126"/>
                <a:gd name="T10" fmla="*/ 18 w 31"/>
                <a:gd name="T11" fmla="*/ 123 h 126"/>
                <a:gd name="T12" fmla="*/ 14 w 31"/>
                <a:gd name="T13" fmla="*/ 97 h 126"/>
                <a:gd name="T14" fmla="*/ 17 w 31"/>
                <a:gd name="T15" fmla="*/ 6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6">
                  <a:moveTo>
                    <a:pt x="17" y="61"/>
                  </a:moveTo>
                  <a:cubicBezTo>
                    <a:pt x="20" y="41"/>
                    <a:pt x="25" y="21"/>
                    <a:pt x="30" y="1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20" y="23"/>
                    <a:pt x="12" y="45"/>
                    <a:pt x="8" y="68"/>
                  </a:cubicBezTo>
                  <a:cubicBezTo>
                    <a:pt x="5" y="82"/>
                    <a:pt x="0" y="113"/>
                    <a:pt x="14" y="125"/>
                  </a:cubicBezTo>
                  <a:cubicBezTo>
                    <a:pt x="16" y="126"/>
                    <a:pt x="18" y="125"/>
                    <a:pt x="18" y="123"/>
                  </a:cubicBezTo>
                  <a:cubicBezTo>
                    <a:pt x="19" y="115"/>
                    <a:pt x="14" y="106"/>
                    <a:pt x="14" y="97"/>
                  </a:cubicBezTo>
                  <a:cubicBezTo>
                    <a:pt x="13" y="85"/>
                    <a:pt x="14" y="73"/>
                    <a:pt x="17" y="6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7" name="Freeform 1016">
              <a:extLst>
                <a:ext uri="{FF2B5EF4-FFF2-40B4-BE49-F238E27FC236}">
                  <a16:creationId xmlns:a16="http://schemas.microsoft.com/office/drawing/2014/main" id="{98862E46-93BA-2F4E-3D70-AD609889781B}"/>
                </a:ext>
              </a:extLst>
            </p:cNvPr>
            <p:cNvSpPr/>
            <p:nvPr/>
          </p:nvSpPr>
          <p:spPr bwMode="auto">
            <a:xfrm>
              <a:off x="4472113" y="876282"/>
              <a:ext cx="13375" cy="77819"/>
            </a:xfrm>
            <a:custGeom>
              <a:avLst/>
              <a:gdLst>
                <a:gd name="T0" fmla="*/ 5 w 19"/>
                <a:gd name="T1" fmla="*/ 57 h 113"/>
                <a:gd name="T2" fmla="*/ 10 w 19"/>
                <a:gd name="T3" fmla="*/ 0 h 113"/>
                <a:gd name="T4" fmla="*/ 10 w 19"/>
                <a:gd name="T5" fmla="*/ 0 h 113"/>
                <a:gd name="T6" fmla="*/ 1 w 19"/>
                <a:gd name="T7" fmla="*/ 57 h 113"/>
                <a:gd name="T8" fmla="*/ 15 w 19"/>
                <a:gd name="T9" fmla="*/ 111 h 113"/>
                <a:gd name="T10" fmla="*/ 19 w 19"/>
                <a:gd name="T11" fmla="*/ 109 h 113"/>
                <a:gd name="T12" fmla="*/ 5 w 19"/>
                <a:gd name="T13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3">
                  <a:moveTo>
                    <a:pt x="5" y="57"/>
                  </a:moveTo>
                  <a:cubicBezTo>
                    <a:pt x="3" y="38"/>
                    <a:pt x="5" y="19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9"/>
                    <a:pt x="0" y="38"/>
                    <a:pt x="1" y="57"/>
                  </a:cubicBezTo>
                  <a:cubicBezTo>
                    <a:pt x="2" y="75"/>
                    <a:pt x="4" y="96"/>
                    <a:pt x="15" y="111"/>
                  </a:cubicBezTo>
                  <a:cubicBezTo>
                    <a:pt x="16" y="113"/>
                    <a:pt x="19" y="112"/>
                    <a:pt x="19" y="109"/>
                  </a:cubicBezTo>
                  <a:cubicBezTo>
                    <a:pt x="16" y="92"/>
                    <a:pt x="8" y="75"/>
                    <a:pt x="5" y="5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8" name="Freeform 1017">
              <a:extLst>
                <a:ext uri="{FF2B5EF4-FFF2-40B4-BE49-F238E27FC236}">
                  <a16:creationId xmlns:a16="http://schemas.microsoft.com/office/drawing/2014/main" id="{C086D126-0C64-0A92-BB26-F3B744DDE1A5}"/>
                </a:ext>
              </a:extLst>
            </p:cNvPr>
            <p:cNvSpPr/>
            <p:nvPr/>
          </p:nvSpPr>
          <p:spPr bwMode="auto">
            <a:xfrm>
              <a:off x="4483057" y="879930"/>
              <a:ext cx="20671" cy="80251"/>
            </a:xfrm>
            <a:custGeom>
              <a:avLst/>
              <a:gdLst>
                <a:gd name="T0" fmla="*/ 3 w 30"/>
                <a:gd name="T1" fmla="*/ 1 h 117"/>
                <a:gd name="T2" fmla="*/ 1 w 30"/>
                <a:gd name="T3" fmla="*/ 2 h 117"/>
                <a:gd name="T4" fmla="*/ 16 w 30"/>
                <a:gd name="T5" fmla="*/ 64 h 117"/>
                <a:gd name="T6" fmla="*/ 19 w 30"/>
                <a:gd name="T7" fmla="*/ 115 h 117"/>
                <a:gd name="T8" fmla="*/ 24 w 30"/>
                <a:gd name="T9" fmla="*/ 115 h 117"/>
                <a:gd name="T10" fmla="*/ 23 w 30"/>
                <a:gd name="T11" fmla="*/ 58 h 117"/>
                <a:gd name="T12" fmla="*/ 3 w 30"/>
                <a:gd name="T13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17">
                  <a:moveTo>
                    <a:pt x="3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0" y="22"/>
                    <a:pt x="15" y="42"/>
                    <a:pt x="16" y="64"/>
                  </a:cubicBezTo>
                  <a:cubicBezTo>
                    <a:pt x="18" y="80"/>
                    <a:pt x="14" y="99"/>
                    <a:pt x="19" y="115"/>
                  </a:cubicBezTo>
                  <a:cubicBezTo>
                    <a:pt x="20" y="117"/>
                    <a:pt x="23" y="117"/>
                    <a:pt x="24" y="115"/>
                  </a:cubicBezTo>
                  <a:cubicBezTo>
                    <a:pt x="30" y="98"/>
                    <a:pt x="25" y="75"/>
                    <a:pt x="23" y="58"/>
                  </a:cubicBezTo>
                  <a:cubicBezTo>
                    <a:pt x="20" y="38"/>
                    <a:pt x="13" y="19"/>
                    <a:pt x="3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9" name="Freeform 1018">
              <a:extLst>
                <a:ext uri="{FF2B5EF4-FFF2-40B4-BE49-F238E27FC236}">
                  <a16:creationId xmlns:a16="http://schemas.microsoft.com/office/drawing/2014/main" id="{8E4CC609-BDAC-1CA1-8E43-79CA42B57C59}"/>
                </a:ext>
              </a:extLst>
            </p:cNvPr>
            <p:cNvSpPr/>
            <p:nvPr/>
          </p:nvSpPr>
          <p:spPr bwMode="auto">
            <a:xfrm>
              <a:off x="4492784" y="879930"/>
              <a:ext cx="24319" cy="74172"/>
            </a:xfrm>
            <a:custGeom>
              <a:avLst/>
              <a:gdLst>
                <a:gd name="T0" fmla="*/ 1 w 37"/>
                <a:gd name="T1" fmla="*/ 1 h 108"/>
                <a:gd name="T2" fmla="*/ 0 w 37"/>
                <a:gd name="T3" fmla="*/ 2 h 108"/>
                <a:gd name="T4" fmla="*/ 19 w 37"/>
                <a:gd name="T5" fmla="*/ 51 h 108"/>
                <a:gd name="T6" fmla="*/ 25 w 37"/>
                <a:gd name="T7" fmla="*/ 105 h 108"/>
                <a:gd name="T8" fmla="*/ 30 w 37"/>
                <a:gd name="T9" fmla="*/ 105 h 108"/>
                <a:gd name="T10" fmla="*/ 27 w 37"/>
                <a:gd name="T11" fmla="*/ 49 h 108"/>
                <a:gd name="T12" fmla="*/ 1 w 37"/>
                <a:gd name="T13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08">
                  <a:moveTo>
                    <a:pt x="1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1" y="17"/>
                    <a:pt x="15" y="33"/>
                    <a:pt x="19" y="51"/>
                  </a:cubicBezTo>
                  <a:cubicBezTo>
                    <a:pt x="24" y="69"/>
                    <a:pt x="21" y="88"/>
                    <a:pt x="25" y="105"/>
                  </a:cubicBezTo>
                  <a:cubicBezTo>
                    <a:pt x="25" y="108"/>
                    <a:pt x="29" y="108"/>
                    <a:pt x="30" y="105"/>
                  </a:cubicBezTo>
                  <a:cubicBezTo>
                    <a:pt x="37" y="89"/>
                    <a:pt x="31" y="66"/>
                    <a:pt x="27" y="49"/>
                  </a:cubicBezTo>
                  <a:cubicBezTo>
                    <a:pt x="22" y="32"/>
                    <a:pt x="13" y="15"/>
                    <a:pt x="1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30" name="Freeform 99">
            <a:extLst>
              <a:ext uri="{FF2B5EF4-FFF2-40B4-BE49-F238E27FC236}">
                <a16:creationId xmlns:a16="http://schemas.microsoft.com/office/drawing/2014/main" id="{F186B419-79A6-4E5E-67FD-55EDCE15FB8F}"/>
              </a:ext>
            </a:extLst>
          </p:cNvPr>
          <p:cNvSpPr>
            <a:spLocks noEditPoints="1"/>
          </p:cNvSpPr>
          <p:nvPr/>
        </p:nvSpPr>
        <p:spPr bwMode="auto">
          <a:xfrm>
            <a:off x="4807927" y="4246970"/>
            <a:ext cx="490787" cy="443464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31" name="组合 4430">
            <a:extLst>
              <a:ext uri="{FF2B5EF4-FFF2-40B4-BE49-F238E27FC236}">
                <a16:creationId xmlns:a16="http://schemas.microsoft.com/office/drawing/2014/main" id="{AAB48334-D0F1-D1F8-5F70-9F9FF2AC9FFE}"/>
              </a:ext>
            </a:extLst>
          </p:cNvPr>
          <p:cNvGrpSpPr/>
          <p:nvPr/>
        </p:nvGrpSpPr>
        <p:grpSpPr>
          <a:xfrm>
            <a:off x="7766649" y="4216232"/>
            <a:ext cx="484188" cy="420688"/>
            <a:chOff x="8189913" y="4202112"/>
            <a:chExt cx="484188" cy="420688"/>
          </a:xfrm>
          <a:solidFill>
            <a:schemeClr val="bg1">
              <a:lumMod val="50000"/>
            </a:schemeClr>
          </a:solidFill>
        </p:grpSpPr>
        <p:sp>
          <p:nvSpPr>
            <p:cNvPr id="4432" name="Freeform 152">
              <a:extLst>
                <a:ext uri="{FF2B5EF4-FFF2-40B4-BE49-F238E27FC236}">
                  <a16:creationId xmlns:a16="http://schemas.microsoft.com/office/drawing/2014/main" id="{F9B404D2-22A1-E5C6-C51C-CC21BA11F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9913" y="4202112"/>
              <a:ext cx="484188" cy="420688"/>
            </a:xfrm>
            <a:custGeom>
              <a:avLst/>
              <a:gdLst>
                <a:gd name="T0" fmla="*/ 195 w 208"/>
                <a:gd name="T1" fmla="*/ 35 h 181"/>
                <a:gd name="T2" fmla="*/ 133 w 208"/>
                <a:gd name="T3" fmla="*/ 32 h 181"/>
                <a:gd name="T4" fmla="*/ 87 w 208"/>
                <a:gd name="T5" fmla="*/ 26 h 181"/>
                <a:gd name="T6" fmla="*/ 7 w 208"/>
                <a:gd name="T7" fmla="*/ 86 h 181"/>
                <a:gd name="T8" fmla="*/ 32 w 208"/>
                <a:gd name="T9" fmla="*/ 126 h 181"/>
                <a:gd name="T10" fmla="*/ 98 w 208"/>
                <a:gd name="T11" fmla="*/ 153 h 181"/>
                <a:gd name="T12" fmla="*/ 155 w 208"/>
                <a:gd name="T13" fmla="*/ 175 h 181"/>
                <a:gd name="T14" fmla="*/ 200 w 208"/>
                <a:gd name="T15" fmla="*/ 118 h 181"/>
                <a:gd name="T16" fmla="*/ 176 w 208"/>
                <a:gd name="T17" fmla="*/ 35 h 181"/>
                <a:gd name="T18" fmla="*/ 157 w 208"/>
                <a:gd name="T19" fmla="*/ 69 h 181"/>
                <a:gd name="T20" fmla="*/ 143 w 208"/>
                <a:gd name="T21" fmla="*/ 38 h 181"/>
                <a:gd name="T22" fmla="*/ 110 w 208"/>
                <a:gd name="T23" fmla="*/ 127 h 181"/>
                <a:gd name="T24" fmla="*/ 100 w 208"/>
                <a:gd name="T25" fmla="*/ 127 h 181"/>
                <a:gd name="T26" fmla="*/ 90 w 208"/>
                <a:gd name="T27" fmla="*/ 80 h 181"/>
                <a:gd name="T28" fmla="*/ 101 w 208"/>
                <a:gd name="T29" fmla="*/ 72 h 181"/>
                <a:gd name="T30" fmla="*/ 155 w 208"/>
                <a:gd name="T31" fmla="*/ 85 h 181"/>
                <a:gd name="T32" fmla="*/ 110 w 208"/>
                <a:gd name="T33" fmla="*/ 127 h 181"/>
                <a:gd name="T34" fmla="*/ 49 w 208"/>
                <a:gd name="T35" fmla="*/ 121 h 181"/>
                <a:gd name="T36" fmla="*/ 84 w 208"/>
                <a:gd name="T37" fmla="*/ 126 h 181"/>
                <a:gd name="T38" fmla="*/ 132 w 208"/>
                <a:gd name="T39" fmla="*/ 45 h 181"/>
                <a:gd name="T40" fmla="*/ 124 w 208"/>
                <a:gd name="T41" fmla="*/ 61 h 181"/>
                <a:gd name="T42" fmla="*/ 93 w 208"/>
                <a:gd name="T43" fmla="*/ 31 h 181"/>
                <a:gd name="T44" fmla="*/ 87 w 208"/>
                <a:gd name="T45" fmla="*/ 26 h 181"/>
                <a:gd name="T46" fmla="*/ 127 w 208"/>
                <a:gd name="T47" fmla="*/ 38 h 181"/>
                <a:gd name="T48" fmla="*/ 79 w 208"/>
                <a:gd name="T49" fmla="*/ 58 h 181"/>
                <a:gd name="T50" fmla="*/ 11 w 208"/>
                <a:gd name="T51" fmla="*/ 96 h 181"/>
                <a:gd name="T52" fmla="*/ 69 w 208"/>
                <a:gd name="T53" fmla="*/ 73 h 181"/>
                <a:gd name="T54" fmla="*/ 38 w 208"/>
                <a:gd name="T55" fmla="*/ 117 h 181"/>
                <a:gd name="T56" fmla="*/ 37 w 208"/>
                <a:gd name="T57" fmla="*/ 150 h 181"/>
                <a:gd name="T58" fmla="*/ 91 w 208"/>
                <a:gd name="T59" fmla="*/ 139 h 181"/>
                <a:gd name="T60" fmla="*/ 37 w 208"/>
                <a:gd name="T61" fmla="*/ 150 h 181"/>
                <a:gd name="T62" fmla="*/ 111 w 208"/>
                <a:gd name="T63" fmla="*/ 143 h 181"/>
                <a:gd name="T64" fmla="*/ 165 w 208"/>
                <a:gd name="T65" fmla="*/ 140 h 181"/>
                <a:gd name="T66" fmla="*/ 130 w 208"/>
                <a:gd name="T67" fmla="*/ 128 h 181"/>
                <a:gd name="T68" fmla="*/ 165 w 208"/>
                <a:gd name="T69" fmla="*/ 126 h 181"/>
                <a:gd name="T70" fmla="*/ 185 w 208"/>
                <a:gd name="T71" fmla="*/ 117 h 181"/>
                <a:gd name="T72" fmla="*/ 167 w 208"/>
                <a:gd name="T73" fmla="*/ 91 h 181"/>
                <a:gd name="T74" fmla="*/ 185 w 208"/>
                <a:gd name="T75" fmla="*/ 11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181">
                  <a:moveTo>
                    <a:pt x="179" y="78"/>
                  </a:moveTo>
                  <a:cubicBezTo>
                    <a:pt x="191" y="65"/>
                    <a:pt x="201" y="50"/>
                    <a:pt x="195" y="35"/>
                  </a:cubicBezTo>
                  <a:cubicBezTo>
                    <a:pt x="186" y="13"/>
                    <a:pt x="150" y="23"/>
                    <a:pt x="135" y="30"/>
                  </a:cubicBezTo>
                  <a:cubicBezTo>
                    <a:pt x="134" y="30"/>
                    <a:pt x="133" y="31"/>
                    <a:pt x="133" y="32"/>
                  </a:cubicBezTo>
                  <a:cubicBezTo>
                    <a:pt x="117" y="13"/>
                    <a:pt x="98" y="0"/>
                    <a:pt x="83" y="18"/>
                  </a:cubicBezTo>
                  <a:cubicBezTo>
                    <a:pt x="80" y="22"/>
                    <a:pt x="83" y="27"/>
                    <a:pt x="87" y="26"/>
                  </a:cubicBezTo>
                  <a:cubicBezTo>
                    <a:pt x="74" y="29"/>
                    <a:pt x="68" y="42"/>
                    <a:pt x="68" y="59"/>
                  </a:cubicBezTo>
                  <a:cubicBezTo>
                    <a:pt x="44" y="61"/>
                    <a:pt x="20" y="68"/>
                    <a:pt x="7" y="86"/>
                  </a:cubicBezTo>
                  <a:cubicBezTo>
                    <a:pt x="5" y="83"/>
                    <a:pt x="0" y="84"/>
                    <a:pt x="1" y="87"/>
                  </a:cubicBezTo>
                  <a:cubicBezTo>
                    <a:pt x="3" y="106"/>
                    <a:pt x="16" y="118"/>
                    <a:pt x="32" y="126"/>
                  </a:cubicBezTo>
                  <a:cubicBezTo>
                    <a:pt x="21" y="146"/>
                    <a:pt x="20" y="164"/>
                    <a:pt x="41" y="172"/>
                  </a:cubicBezTo>
                  <a:cubicBezTo>
                    <a:pt x="61" y="180"/>
                    <a:pt x="83" y="164"/>
                    <a:pt x="98" y="153"/>
                  </a:cubicBezTo>
                  <a:cubicBezTo>
                    <a:pt x="99" y="153"/>
                    <a:pt x="100" y="152"/>
                    <a:pt x="100" y="152"/>
                  </a:cubicBezTo>
                  <a:cubicBezTo>
                    <a:pt x="115" y="170"/>
                    <a:pt x="134" y="181"/>
                    <a:pt x="155" y="175"/>
                  </a:cubicBezTo>
                  <a:cubicBezTo>
                    <a:pt x="173" y="169"/>
                    <a:pt x="178" y="154"/>
                    <a:pt x="178" y="136"/>
                  </a:cubicBezTo>
                  <a:cubicBezTo>
                    <a:pt x="188" y="133"/>
                    <a:pt x="196" y="127"/>
                    <a:pt x="200" y="118"/>
                  </a:cubicBezTo>
                  <a:cubicBezTo>
                    <a:pt x="208" y="100"/>
                    <a:pt x="196" y="87"/>
                    <a:pt x="179" y="78"/>
                  </a:cubicBezTo>
                  <a:close/>
                  <a:moveTo>
                    <a:pt x="176" y="35"/>
                  </a:moveTo>
                  <a:cubicBezTo>
                    <a:pt x="194" y="39"/>
                    <a:pt x="175" y="63"/>
                    <a:pt x="167" y="72"/>
                  </a:cubicBezTo>
                  <a:cubicBezTo>
                    <a:pt x="164" y="71"/>
                    <a:pt x="161" y="70"/>
                    <a:pt x="157" y="69"/>
                  </a:cubicBezTo>
                  <a:cubicBezTo>
                    <a:pt x="154" y="62"/>
                    <a:pt x="147" y="50"/>
                    <a:pt x="139" y="40"/>
                  </a:cubicBezTo>
                  <a:cubicBezTo>
                    <a:pt x="141" y="39"/>
                    <a:pt x="142" y="38"/>
                    <a:pt x="143" y="38"/>
                  </a:cubicBezTo>
                  <a:cubicBezTo>
                    <a:pt x="154" y="35"/>
                    <a:pt x="165" y="33"/>
                    <a:pt x="176" y="35"/>
                  </a:cubicBezTo>
                  <a:close/>
                  <a:moveTo>
                    <a:pt x="110" y="127"/>
                  </a:moveTo>
                  <a:cubicBezTo>
                    <a:pt x="110" y="127"/>
                    <a:pt x="109" y="127"/>
                    <a:pt x="108" y="127"/>
                  </a:cubicBezTo>
                  <a:cubicBezTo>
                    <a:pt x="105" y="127"/>
                    <a:pt x="103" y="127"/>
                    <a:pt x="100" y="127"/>
                  </a:cubicBezTo>
                  <a:cubicBezTo>
                    <a:pt x="93" y="114"/>
                    <a:pt x="86" y="100"/>
                    <a:pt x="83" y="87"/>
                  </a:cubicBezTo>
                  <a:cubicBezTo>
                    <a:pt x="85" y="84"/>
                    <a:pt x="88" y="82"/>
                    <a:pt x="90" y="80"/>
                  </a:cubicBezTo>
                  <a:cubicBezTo>
                    <a:pt x="92" y="78"/>
                    <a:pt x="95" y="75"/>
                    <a:pt x="98" y="72"/>
                  </a:cubicBezTo>
                  <a:cubicBezTo>
                    <a:pt x="99" y="72"/>
                    <a:pt x="100" y="72"/>
                    <a:pt x="101" y="72"/>
                  </a:cubicBezTo>
                  <a:cubicBezTo>
                    <a:pt x="107" y="72"/>
                    <a:pt x="132" y="76"/>
                    <a:pt x="154" y="82"/>
                  </a:cubicBezTo>
                  <a:cubicBezTo>
                    <a:pt x="154" y="83"/>
                    <a:pt x="155" y="84"/>
                    <a:pt x="155" y="85"/>
                  </a:cubicBezTo>
                  <a:cubicBezTo>
                    <a:pt x="146" y="95"/>
                    <a:pt x="137" y="104"/>
                    <a:pt x="127" y="113"/>
                  </a:cubicBezTo>
                  <a:cubicBezTo>
                    <a:pt x="125" y="115"/>
                    <a:pt x="119" y="120"/>
                    <a:pt x="110" y="127"/>
                  </a:cubicBezTo>
                  <a:close/>
                  <a:moveTo>
                    <a:pt x="84" y="126"/>
                  </a:moveTo>
                  <a:cubicBezTo>
                    <a:pt x="73" y="125"/>
                    <a:pt x="61" y="124"/>
                    <a:pt x="49" y="121"/>
                  </a:cubicBezTo>
                  <a:cubicBezTo>
                    <a:pt x="56" y="112"/>
                    <a:pt x="65" y="103"/>
                    <a:pt x="73" y="95"/>
                  </a:cubicBezTo>
                  <a:cubicBezTo>
                    <a:pt x="76" y="106"/>
                    <a:pt x="80" y="116"/>
                    <a:pt x="84" y="126"/>
                  </a:cubicBezTo>
                  <a:close/>
                  <a:moveTo>
                    <a:pt x="112" y="60"/>
                  </a:moveTo>
                  <a:cubicBezTo>
                    <a:pt x="119" y="54"/>
                    <a:pt x="125" y="49"/>
                    <a:pt x="132" y="45"/>
                  </a:cubicBezTo>
                  <a:cubicBezTo>
                    <a:pt x="137" y="51"/>
                    <a:pt x="142" y="58"/>
                    <a:pt x="146" y="66"/>
                  </a:cubicBezTo>
                  <a:cubicBezTo>
                    <a:pt x="137" y="63"/>
                    <a:pt x="129" y="62"/>
                    <a:pt x="124" y="61"/>
                  </a:cubicBezTo>
                  <a:cubicBezTo>
                    <a:pt x="120" y="61"/>
                    <a:pt x="116" y="60"/>
                    <a:pt x="112" y="60"/>
                  </a:cubicBezTo>
                  <a:close/>
                  <a:moveTo>
                    <a:pt x="93" y="31"/>
                  </a:moveTo>
                  <a:cubicBezTo>
                    <a:pt x="95" y="30"/>
                    <a:pt x="94" y="26"/>
                    <a:pt x="91" y="26"/>
                  </a:cubicBezTo>
                  <a:cubicBezTo>
                    <a:pt x="90" y="26"/>
                    <a:pt x="89" y="26"/>
                    <a:pt x="87" y="26"/>
                  </a:cubicBezTo>
                  <a:cubicBezTo>
                    <a:pt x="88" y="26"/>
                    <a:pt x="88" y="26"/>
                    <a:pt x="89" y="26"/>
                  </a:cubicBezTo>
                  <a:cubicBezTo>
                    <a:pt x="101" y="20"/>
                    <a:pt x="114" y="26"/>
                    <a:pt x="127" y="38"/>
                  </a:cubicBezTo>
                  <a:cubicBezTo>
                    <a:pt x="117" y="44"/>
                    <a:pt x="107" y="51"/>
                    <a:pt x="96" y="59"/>
                  </a:cubicBezTo>
                  <a:cubicBezTo>
                    <a:pt x="91" y="58"/>
                    <a:pt x="85" y="58"/>
                    <a:pt x="79" y="58"/>
                  </a:cubicBezTo>
                  <a:cubicBezTo>
                    <a:pt x="79" y="46"/>
                    <a:pt x="83" y="36"/>
                    <a:pt x="93" y="31"/>
                  </a:cubicBezTo>
                  <a:close/>
                  <a:moveTo>
                    <a:pt x="11" y="96"/>
                  </a:moveTo>
                  <a:cubicBezTo>
                    <a:pt x="13" y="96"/>
                    <a:pt x="14" y="96"/>
                    <a:pt x="16" y="94"/>
                  </a:cubicBezTo>
                  <a:cubicBezTo>
                    <a:pt x="28" y="79"/>
                    <a:pt x="48" y="74"/>
                    <a:pt x="69" y="73"/>
                  </a:cubicBezTo>
                  <a:cubicBezTo>
                    <a:pt x="69" y="75"/>
                    <a:pt x="69" y="78"/>
                    <a:pt x="70" y="81"/>
                  </a:cubicBezTo>
                  <a:cubicBezTo>
                    <a:pt x="57" y="93"/>
                    <a:pt x="46" y="105"/>
                    <a:pt x="38" y="117"/>
                  </a:cubicBezTo>
                  <a:cubicBezTo>
                    <a:pt x="27" y="112"/>
                    <a:pt x="17" y="106"/>
                    <a:pt x="11" y="96"/>
                  </a:cubicBezTo>
                  <a:close/>
                  <a:moveTo>
                    <a:pt x="37" y="150"/>
                  </a:moveTo>
                  <a:cubicBezTo>
                    <a:pt x="37" y="144"/>
                    <a:pt x="39" y="137"/>
                    <a:pt x="43" y="130"/>
                  </a:cubicBezTo>
                  <a:cubicBezTo>
                    <a:pt x="59" y="135"/>
                    <a:pt x="77" y="137"/>
                    <a:pt x="91" y="139"/>
                  </a:cubicBezTo>
                  <a:cubicBezTo>
                    <a:pt x="92" y="139"/>
                    <a:pt x="92" y="140"/>
                    <a:pt x="92" y="140"/>
                  </a:cubicBezTo>
                  <a:cubicBezTo>
                    <a:pt x="67" y="158"/>
                    <a:pt x="38" y="173"/>
                    <a:pt x="37" y="150"/>
                  </a:cubicBezTo>
                  <a:close/>
                  <a:moveTo>
                    <a:pt x="148" y="163"/>
                  </a:moveTo>
                  <a:cubicBezTo>
                    <a:pt x="136" y="166"/>
                    <a:pt x="123" y="158"/>
                    <a:pt x="111" y="143"/>
                  </a:cubicBezTo>
                  <a:cubicBezTo>
                    <a:pt x="113" y="142"/>
                    <a:pt x="114" y="142"/>
                    <a:pt x="115" y="141"/>
                  </a:cubicBezTo>
                  <a:cubicBezTo>
                    <a:pt x="130" y="142"/>
                    <a:pt x="149" y="142"/>
                    <a:pt x="165" y="140"/>
                  </a:cubicBezTo>
                  <a:cubicBezTo>
                    <a:pt x="163" y="151"/>
                    <a:pt x="158" y="160"/>
                    <a:pt x="148" y="163"/>
                  </a:cubicBezTo>
                  <a:close/>
                  <a:moveTo>
                    <a:pt x="130" y="128"/>
                  </a:moveTo>
                  <a:cubicBezTo>
                    <a:pt x="140" y="119"/>
                    <a:pt x="150" y="109"/>
                    <a:pt x="160" y="99"/>
                  </a:cubicBezTo>
                  <a:cubicBezTo>
                    <a:pt x="163" y="108"/>
                    <a:pt x="165" y="118"/>
                    <a:pt x="165" y="126"/>
                  </a:cubicBezTo>
                  <a:cubicBezTo>
                    <a:pt x="154" y="128"/>
                    <a:pt x="141" y="128"/>
                    <a:pt x="130" y="128"/>
                  </a:cubicBezTo>
                  <a:close/>
                  <a:moveTo>
                    <a:pt x="185" y="117"/>
                  </a:moveTo>
                  <a:cubicBezTo>
                    <a:pt x="183" y="119"/>
                    <a:pt x="180" y="121"/>
                    <a:pt x="176" y="123"/>
                  </a:cubicBezTo>
                  <a:cubicBezTo>
                    <a:pt x="174" y="112"/>
                    <a:pt x="171" y="101"/>
                    <a:pt x="167" y="91"/>
                  </a:cubicBezTo>
                  <a:cubicBezTo>
                    <a:pt x="168" y="90"/>
                    <a:pt x="169" y="89"/>
                    <a:pt x="170" y="88"/>
                  </a:cubicBezTo>
                  <a:cubicBezTo>
                    <a:pt x="186" y="95"/>
                    <a:pt x="195" y="104"/>
                    <a:pt x="185" y="1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3" name="Freeform 153">
              <a:extLst>
                <a:ext uri="{FF2B5EF4-FFF2-40B4-BE49-F238E27FC236}">
                  <a16:creationId xmlns:a16="http://schemas.microsoft.com/office/drawing/2014/main" id="{0F5236AB-B48F-1024-0AB9-F8DE44313319}"/>
                </a:ext>
              </a:extLst>
            </p:cNvPr>
            <p:cNvSpPr/>
            <p:nvPr/>
          </p:nvSpPr>
          <p:spPr bwMode="auto">
            <a:xfrm>
              <a:off x="8397876" y="4406900"/>
              <a:ext cx="61913" cy="66675"/>
            </a:xfrm>
            <a:custGeom>
              <a:avLst/>
              <a:gdLst>
                <a:gd name="T0" fmla="*/ 24 w 27"/>
                <a:gd name="T1" fmla="*/ 10 h 29"/>
                <a:gd name="T2" fmla="*/ 24 w 27"/>
                <a:gd name="T3" fmla="*/ 9 h 29"/>
                <a:gd name="T4" fmla="*/ 12 w 27"/>
                <a:gd name="T5" fmla="*/ 0 h 29"/>
                <a:gd name="T6" fmla="*/ 4 w 27"/>
                <a:gd name="T7" fmla="*/ 3 h 29"/>
                <a:gd name="T8" fmla="*/ 1 w 27"/>
                <a:gd name="T9" fmla="*/ 15 h 29"/>
                <a:gd name="T10" fmla="*/ 6 w 27"/>
                <a:gd name="T11" fmla="*/ 25 h 29"/>
                <a:gd name="T12" fmla="*/ 23 w 27"/>
                <a:gd name="T13" fmla="*/ 25 h 29"/>
                <a:gd name="T14" fmla="*/ 24 w 27"/>
                <a:gd name="T15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24" y="10"/>
                  </a:moveTo>
                  <a:cubicBezTo>
                    <a:pt x="24" y="10"/>
                    <a:pt x="24" y="10"/>
                    <a:pt x="24" y="9"/>
                  </a:cubicBezTo>
                  <a:cubicBezTo>
                    <a:pt x="22" y="4"/>
                    <a:pt x="18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10"/>
                    <a:pt x="1" y="15"/>
                  </a:cubicBezTo>
                  <a:cubicBezTo>
                    <a:pt x="1" y="18"/>
                    <a:pt x="4" y="22"/>
                    <a:pt x="6" y="25"/>
                  </a:cubicBezTo>
                  <a:cubicBezTo>
                    <a:pt x="11" y="29"/>
                    <a:pt x="18" y="29"/>
                    <a:pt x="23" y="25"/>
                  </a:cubicBezTo>
                  <a:cubicBezTo>
                    <a:pt x="27" y="20"/>
                    <a:pt x="27" y="14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34" name="组合 4433">
            <a:extLst>
              <a:ext uri="{FF2B5EF4-FFF2-40B4-BE49-F238E27FC236}">
                <a16:creationId xmlns:a16="http://schemas.microsoft.com/office/drawing/2014/main" id="{B8AAF2C5-0545-21F5-5B07-B98744C58212}"/>
              </a:ext>
            </a:extLst>
          </p:cNvPr>
          <p:cNvGrpSpPr/>
          <p:nvPr/>
        </p:nvGrpSpPr>
        <p:grpSpPr>
          <a:xfrm>
            <a:off x="6961527" y="4183540"/>
            <a:ext cx="361987" cy="503744"/>
            <a:chOff x="3997326" y="4605337"/>
            <a:chExt cx="681038" cy="947738"/>
          </a:xfrm>
          <a:solidFill>
            <a:schemeClr val="bg1">
              <a:lumMod val="50000"/>
            </a:schemeClr>
          </a:solidFill>
        </p:grpSpPr>
        <p:sp>
          <p:nvSpPr>
            <p:cNvPr id="4436" name="Freeform 210">
              <a:extLst>
                <a:ext uri="{FF2B5EF4-FFF2-40B4-BE49-F238E27FC236}">
                  <a16:creationId xmlns:a16="http://schemas.microsoft.com/office/drawing/2014/main" id="{E5228D2F-E4A0-364D-ADE5-F3737D54F1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37" name="Freeform 211">
              <a:extLst>
                <a:ext uri="{FF2B5EF4-FFF2-40B4-BE49-F238E27FC236}">
                  <a16:creationId xmlns:a16="http://schemas.microsoft.com/office/drawing/2014/main" id="{4E8A84A2-C1E4-670A-D9E7-F2AE0CBBFA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89" name="任意多边形: 形状 4488">
            <a:extLst>
              <a:ext uri="{FF2B5EF4-FFF2-40B4-BE49-F238E27FC236}">
                <a16:creationId xmlns:a16="http://schemas.microsoft.com/office/drawing/2014/main" id="{67F41006-3C1C-4F13-0F60-3B8DE52F821C}"/>
              </a:ext>
            </a:extLst>
          </p:cNvPr>
          <p:cNvSpPr/>
          <p:nvPr/>
        </p:nvSpPr>
        <p:spPr>
          <a:xfrm rot="18900000">
            <a:off x="8683649" y="1870791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0" name="任意多边形: 形状 4489">
            <a:extLst>
              <a:ext uri="{FF2B5EF4-FFF2-40B4-BE49-F238E27FC236}">
                <a16:creationId xmlns:a16="http://schemas.microsoft.com/office/drawing/2014/main" id="{8AD911AF-6ECB-1FC9-25FF-C97C9FD4B1D7}"/>
              </a:ext>
            </a:extLst>
          </p:cNvPr>
          <p:cNvSpPr/>
          <p:nvPr/>
        </p:nvSpPr>
        <p:spPr>
          <a:xfrm rot="967280">
            <a:off x="3249337" y="3592431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78AA0B3-C7A6-41DF-31C8-7CEBD594A260}"/>
              </a:ext>
            </a:extLst>
          </p:cNvPr>
          <p:cNvSpPr/>
          <p:nvPr/>
        </p:nvSpPr>
        <p:spPr>
          <a:xfrm rot="12715938">
            <a:off x="9786298" y="1385694"/>
            <a:ext cx="343711" cy="323595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B04DB36-72E8-607D-B42A-36F4B86181F7}"/>
              </a:ext>
            </a:extLst>
          </p:cNvPr>
          <p:cNvSpPr/>
          <p:nvPr/>
        </p:nvSpPr>
        <p:spPr>
          <a:xfrm rot="12715938">
            <a:off x="2682667" y="3897060"/>
            <a:ext cx="226775" cy="213503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71C6B27-5FF4-00E4-BE79-08B38FCB1B56}"/>
              </a:ext>
            </a:extLst>
          </p:cNvPr>
          <p:cNvSpPr/>
          <p:nvPr/>
        </p:nvSpPr>
        <p:spPr>
          <a:xfrm>
            <a:off x="10820904" y="2091017"/>
            <a:ext cx="222945" cy="221171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D6735F87-2ADD-1910-F115-AB1AD71A55F7}"/>
              </a:ext>
            </a:extLst>
          </p:cNvPr>
          <p:cNvSpPr/>
          <p:nvPr/>
        </p:nvSpPr>
        <p:spPr>
          <a:xfrm>
            <a:off x="1237962" y="3463511"/>
            <a:ext cx="372074" cy="368300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ED5D724-5A71-AB74-F29F-6FCB38BD3C2B}"/>
              </a:ext>
            </a:extLst>
          </p:cNvPr>
          <p:cNvSpPr/>
          <p:nvPr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6DE4353-877B-DA16-23F0-294C644C9B45}"/>
              </a:ext>
            </a:extLst>
          </p:cNvPr>
          <p:cNvSpPr/>
          <p:nvPr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7578AA05-D177-5D4C-2EE9-50322233A5EE}"/>
              </a:ext>
            </a:extLst>
          </p:cNvPr>
          <p:cNvSpPr/>
          <p:nvPr/>
        </p:nvSpPr>
        <p:spPr>
          <a:xfrm rot="5400000">
            <a:off x="11342913" y="6120719"/>
            <a:ext cx="324521" cy="484632"/>
          </a:xfrm>
          <a:prstGeom prst="chevron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109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sp>
        <p:nvSpPr>
          <p:cNvPr id="3" name="Freeform 99">
            <a:extLst>
              <a:ext uri="{FF2B5EF4-FFF2-40B4-BE49-F238E27FC236}">
                <a16:creationId xmlns:a16="http://schemas.microsoft.com/office/drawing/2014/main" id="{CC03E182-0428-0638-8CE6-D860D7CA87C6}"/>
              </a:ext>
            </a:extLst>
          </p:cNvPr>
          <p:cNvSpPr>
            <a:spLocks noEditPoints="1"/>
          </p:cNvSpPr>
          <p:nvPr/>
        </p:nvSpPr>
        <p:spPr bwMode="auto">
          <a:xfrm>
            <a:off x="4090724" y="568994"/>
            <a:ext cx="490787" cy="443464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chenying0907 7">
            <a:extLst>
              <a:ext uri="{FF2B5EF4-FFF2-40B4-BE49-F238E27FC236}">
                <a16:creationId xmlns:a16="http://schemas.microsoft.com/office/drawing/2014/main" id="{46E20ED1-60E8-392F-7DA8-B1EAD4217338}"/>
              </a:ext>
            </a:extLst>
          </p:cNvPr>
          <p:cNvGrpSpPr/>
          <p:nvPr/>
        </p:nvGrpSpPr>
        <p:grpSpPr>
          <a:xfrm>
            <a:off x="1548961" y="1832279"/>
            <a:ext cx="3985151" cy="3996498"/>
            <a:chOff x="1754273" y="1832279"/>
            <a:chExt cx="3985151" cy="3996498"/>
          </a:xfrm>
        </p:grpSpPr>
        <p:grpSp>
          <p:nvGrpSpPr>
            <p:cNvPr id="6" name="chenying0907 8">
              <a:extLst>
                <a:ext uri="{FF2B5EF4-FFF2-40B4-BE49-F238E27FC236}">
                  <a16:creationId xmlns:a16="http://schemas.microsoft.com/office/drawing/2014/main" id="{1E27EB92-8045-036C-DD3A-E8404478A68A}"/>
                </a:ext>
              </a:extLst>
            </p:cNvPr>
            <p:cNvGrpSpPr/>
            <p:nvPr/>
          </p:nvGrpSpPr>
          <p:grpSpPr>
            <a:xfrm>
              <a:off x="1754273" y="1832279"/>
              <a:ext cx="3985151" cy="3996498"/>
              <a:chOff x="1754273" y="1832279"/>
              <a:chExt cx="3985151" cy="3996498"/>
            </a:xfrm>
          </p:grpSpPr>
          <p:grpSp>
            <p:nvGrpSpPr>
              <p:cNvPr id="12" name="chenying0907 12">
                <a:extLst>
                  <a:ext uri="{FF2B5EF4-FFF2-40B4-BE49-F238E27FC236}">
                    <a16:creationId xmlns:a16="http://schemas.microsoft.com/office/drawing/2014/main" id="{C831602E-EA02-EBAA-4C20-FCEEEE17AC07}"/>
                  </a:ext>
                </a:extLst>
              </p:cNvPr>
              <p:cNvGrpSpPr/>
              <p:nvPr/>
            </p:nvGrpSpPr>
            <p:grpSpPr>
              <a:xfrm>
                <a:off x="1754273" y="1832279"/>
                <a:ext cx="3985151" cy="3996498"/>
                <a:chOff x="1754273" y="1832279"/>
                <a:chExt cx="3985151" cy="3996498"/>
              </a:xfrm>
            </p:grpSpPr>
            <p:sp>
              <p:nvSpPr>
                <p:cNvPr id="14" name="chenying0907 10">
                  <a:extLst>
                    <a:ext uri="{FF2B5EF4-FFF2-40B4-BE49-F238E27FC236}">
                      <a16:creationId xmlns:a16="http://schemas.microsoft.com/office/drawing/2014/main" id="{96B51CFD-087C-EEEF-8824-C2BDE9F462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1059" y="1835593"/>
                  <a:ext cx="1988439" cy="2196749"/>
                </a:xfrm>
                <a:custGeom>
                  <a:avLst/>
                  <a:gdLst>
                    <a:gd name="T0" fmla="*/ 1606 w 3207"/>
                    <a:gd name="T1" fmla="*/ 3189 h 3541"/>
                    <a:gd name="T2" fmla="*/ 2390 w 3207"/>
                    <a:gd name="T3" fmla="*/ 3541 h 3541"/>
                    <a:gd name="T4" fmla="*/ 3206 w 3207"/>
                    <a:gd name="T5" fmla="*/ 2917 h 3541"/>
                    <a:gd name="T6" fmla="*/ 3207 w 3207"/>
                    <a:gd name="T7" fmla="*/ 2918 h 3541"/>
                    <a:gd name="T8" fmla="*/ 6 w 3207"/>
                    <a:gd name="T9" fmla="*/ 5 h 3541"/>
                    <a:gd name="T10" fmla="*/ 3 w 3207"/>
                    <a:gd name="T11" fmla="*/ 0 h 3541"/>
                    <a:gd name="T12" fmla="*/ 6 w 3207"/>
                    <a:gd name="T13" fmla="*/ 5 h 3541"/>
                    <a:gd name="T14" fmla="*/ 598 w 3207"/>
                    <a:gd name="T15" fmla="*/ 805 h 3541"/>
                    <a:gd name="T16" fmla="*/ 230 w 3207"/>
                    <a:gd name="T17" fmla="*/ 1621 h 3541"/>
                    <a:gd name="T18" fmla="*/ 231 w 3207"/>
                    <a:gd name="T19" fmla="*/ 1625 h 3541"/>
                    <a:gd name="T20" fmla="*/ 1606 w 3207"/>
                    <a:gd name="T21" fmla="*/ 3189 h 3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7" h="3541">
                      <a:moveTo>
                        <a:pt x="1606" y="3189"/>
                      </a:moveTo>
                      <a:lnTo>
                        <a:pt x="2390" y="3541"/>
                      </a:lnTo>
                      <a:lnTo>
                        <a:pt x="3206" y="2917"/>
                      </a:lnTo>
                      <a:lnTo>
                        <a:pt x="3207" y="2918"/>
                      </a:lnTo>
                      <a:cubicBezTo>
                        <a:pt x="3055" y="1282"/>
                        <a:pt x="1679" y="0"/>
                        <a:pt x="6" y="5"/>
                      </a:cubicBezTo>
                      <a:lnTo>
                        <a:pt x="3" y="0"/>
                      </a:lnTo>
                      <a:cubicBezTo>
                        <a:pt x="2" y="0"/>
                        <a:pt x="0" y="0"/>
                        <a:pt x="6" y="5"/>
                      </a:cubicBezTo>
                      <a:lnTo>
                        <a:pt x="598" y="805"/>
                      </a:lnTo>
                      <a:lnTo>
                        <a:pt x="230" y="1621"/>
                      </a:lnTo>
                      <a:lnTo>
                        <a:pt x="231" y="1625"/>
                      </a:lnTo>
                      <a:cubicBezTo>
                        <a:pt x="1000" y="1734"/>
                        <a:pt x="1594" y="2388"/>
                        <a:pt x="1606" y="318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  <a:latin typeface="新叶念体" panose="02000000000000000000" pitchFamily="2" charset="-128"/>
                    <a:ea typeface="新叶念体" panose="02000000000000000000" pitchFamily="2" charset="-128"/>
                  </a:endParaRPr>
                </a:p>
              </p:txBody>
            </p:sp>
            <p:sp>
              <p:nvSpPr>
                <p:cNvPr id="15" name="chenying0907 7">
                  <a:extLst>
                    <a:ext uri="{FF2B5EF4-FFF2-40B4-BE49-F238E27FC236}">
                      <a16:creationId xmlns:a16="http://schemas.microsoft.com/office/drawing/2014/main" id="{67F69CCD-2993-0E46-7803-66469233F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2533" y="1832279"/>
                  <a:ext cx="2196878" cy="1989978"/>
                </a:xfrm>
                <a:custGeom>
                  <a:avLst/>
                  <a:gdLst>
                    <a:gd name="T0" fmla="*/ 1625 w 3541"/>
                    <a:gd name="T1" fmla="*/ 2978 h 3207"/>
                    <a:gd name="T2" fmla="*/ 3189 w 3541"/>
                    <a:gd name="T3" fmla="*/ 1591 h 3207"/>
                    <a:gd name="T4" fmla="*/ 3541 w 3541"/>
                    <a:gd name="T5" fmla="*/ 823 h 3207"/>
                    <a:gd name="T6" fmla="*/ 2917 w 3541"/>
                    <a:gd name="T7" fmla="*/ 7 h 3207"/>
                    <a:gd name="T8" fmla="*/ 2916 w 3541"/>
                    <a:gd name="T9" fmla="*/ 0 h 3207"/>
                    <a:gd name="T10" fmla="*/ 5 w 3541"/>
                    <a:gd name="T11" fmla="*/ 3207 h 3207"/>
                    <a:gd name="T12" fmla="*/ 0 w 3541"/>
                    <a:gd name="T13" fmla="*/ 3205 h 3207"/>
                    <a:gd name="T14" fmla="*/ 5 w 3541"/>
                    <a:gd name="T15" fmla="*/ 3207 h 3207"/>
                    <a:gd name="T16" fmla="*/ 805 w 3541"/>
                    <a:gd name="T17" fmla="*/ 2599 h 3207"/>
                    <a:gd name="T18" fmla="*/ 1621 w 3541"/>
                    <a:gd name="T19" fmla="*/ 2983 h 3207"/>
                    <a:gd name="T20" fmla="*/ 1625 w 3541"/>
                    <a:gd name="T21" fmla="*/ 2978 h 3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41" h="3207">
                      <a:moveTo>
                        <a:pt x="1625" y="2978"/>
                      </a:moveTo>
                      <a:cubicBezTo>
                        <a:pt x="1734" y="2207"/>
                        <a:pt x="2388" y="1612"/>
                        <a:pt x="3189" y="1591"/>
                      </a:cubicBezTo>
                      <a:lnTo>
                        <a:pt x="3541" y="823"/>
                      </a:lnTo>
                      <a:lnTo>
                        <a:pt x="2917" y="7"/>
                      </a:lnTo>
                      <a:lnTo>
                        <a:pt x="2916" y="0"/>
                      </a:lnTo>
                      <a:cubicBezTo>
                        <a:pt x="1281" y="152"/>
                        <a:pt x="0" y="1529"/>
                        <a:pt x="5" y="3207"/>
                      </a:cubicBezTo>
                      <a:lnTo>
                        <a:pt x="0" y="3205"/>
                      </a:lnTo>
                      <a:cubicBezTo>
                        <a:pt x="0" y="3206"/>
                        <a:pt x="0" y="3207"/>
                        <a:pt x="5" y="3207"/>
                      </a:cubicBezTo>
                      <a:lnTo>
                        <a:pt x="805" y="2599"/>
                      </a:lnTo>
                      <a:lnTo>
                        <a:pt x="1621" y="2983"/>
                      </a:lnTo>
                      <a:lnTo>
                        <a:pt x="1625" y="2978"/>
                      </a:lnTo>
                      <a:close/>
                    </a:path>
                  </a:pathLst>
                </a:cu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  <a:latin typeface="新叶念体" panose="02000000000000000000" pitchFamily="2" charset="-128"/>
                    <a:ea typeface="新叶念体" panose="02000000000000000000" pitchFamily="2" charset="-128"/>
                  </a:endParaRPr>
                </a:p>
              </p:txBody>
            </p:sp>
            <p:sp>
              <p:nvSpPr>
                <p:cNvPr id="16" name="chenying0907 8">
                  <a:extLst>
                    <a:ext uri="{FF2B5EF4-FFF2-40B4-BE49-F238E27FC236}">
                      <a16:creationId xmlns:a16="http://schemas.microsoft.com/office/drawing/2014/main" id="{011DCFBA-862D-EA00-21F6-6FEF9CFE3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273" y="3635336"/>
                  <a:ext cx="1990094" cy="2193441"/>
                </a:xfrm>
                <a:custGeom>
                  <a:avLst/>
                  <a:gdLst>
                    <a:gd name="T0" fmla="*/ 2976 w 3207"/>
                    <a:gd name="T1" fmla="*/ 1912 h 3537"/>
                    <a:gd name="T2" fmla="*/ 1591 w 3207"/>
                    <a:gd name="T3" fmla="*/ 352 h 3537"/>
                    <a:gd name="T4" fmla="*/ 823 w 3207"/>
                    <a:gd name="T5" fmla="*/ 0 h 3537"/>
                    <a:gd name="T6" fmla="*/ 7 w 3207"/>
                    <a:gd name="T7" fmla="*/ 624 h 3537"/>
                    <a:gd name="T8" fmla="*/ 0 w 3207"/>
                    <a:gd name="T9" fmla="*/ 619 h 3537"/>
                    <a:gd name="T10" fmla="*/ 3207 w 3207"/>
                    <a:gd name="T11" fmla="*/ 3536 h 3537"/>
                    <a:gd name="T12" fmla="*/ 3204 w 3207"/>
                    <a:gd name="T13" fmla="*/ 3537 h 3537"/>
                    <a:gd name="T14" fmla="*/ 3207 w 3207"/>
                    <a:gd name="T15" fmla="*/ 3536 h 3537"/>
                    <a:gd name="T16" fmla="*/ 2599 w 3207"/>
                    <a:gd name="T17" fmla="*/ 2736 h 3537"/>
                    <a:gd name="T18" fmla="*/ 2983 w 3207"/>
                    <a:gd name="T19" fmla="*/ 1904 h 3537"/>
                    <a:gd name="T20" fmla="*/ 2976 w 3207"/>
                    <a:gd name="T21" fmla="*/ 1912 h 3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7" h="3537">
                      <a:moveTo>
                        <a:pt x="2976" y="1912"/>
                      </a:moveTo>
                      <a:cubicBezTo>
                        <a:pt x="2207" y="1803"/>
                        <a:pt x="1613" y="1150"/>
                        <a:pt x="1591" y="352"/>
                      </a:cubicBezTo>
                      <a:lnTo>
                        <a:pt x="823" y="0"/>
                      </a:lnTo>
                      <a:lnTo>
                        <a:pt x="7" y="624"/>
                      </a:lnTo>
                      <a:lnTo>
                        <a:pt x="0" y="619"/>
                      </a:lnTo>
                      <a:cubicBezTo>
                        <a:pt x="152" y="2256"/>
                        <a:pt x="1528" y="3537"/>
                        <a:pt x="3207" y="3536"/>
                      </a:cubicBezTo>
                      <a:lnTo>
                        <a:pt x="3204" y="3537"/>
                      </a:lnTo>
                      <a:cubicBezTo>
                        <a:pt x="3205" y="3537"/>
                        <a:pt x="3206" y="3537"/>
                        <a:pt x="3207" y="3536"/>
                      </a:cubicBezTo>
                      <a:lnTo>
                        <a:pt x="2599" y="2736"/>
                      </a:lnTo>
                      <a:lnTo>
                        <a:pt x="2983" y="1904"/>
                      </a:lnTo>
                      <a:lnTo>
                        <a:pt x="2976" y="19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  <a:latin typeface="新叶念体" panose="02000000000000000000" pitchFamily="2" charset="-128"/>
                    <a:ea typeface="新叶念体" panose="02000000000000000000" pitchFamily="2" charset="-128"/>
                  </a:endParaRPr>
                </a:p>
              </p:txBody>
            </p:sp>
            <p:sp>
              <p:nvSpPr>
                <p:cNvPr id="17" name="chenying0907 12">
                  <a:extLst>
                    <a:ext uri="{FF2B5EF4-FFF2-40B4-BE49-F238E27FC236}">
                      <a16:creationId xmlns:a16="http://schemas.microsoft.com/office/drawing/2014/main" id="{1B33A854-4B81-8ECB-BB7D-784EBA010D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5855" y="3830531"/>
                  <a:ext cx="2193569" cy="1989978"/>
                </a:xfrm>
                <a:custGeom>
                  <a:avLst/>
                  <a:gdLst>
                    <a:gd name="T0" fmla="*/ 1910 w 3536"/>
                    <a:gd name="T1" fmla="*/ 230 h 3207"/>
                    <a:gd name="T2" fmla="*/ 352 w 3536"/>
                    <a:gd name="T3" fmla="*/ 1604 h 3207"/>
                    <a:gd name="T4" fmla="*/ 0 w 3536"/>
                    <a:gd name="T5" fmla="*/ 2388 h 3207"/>
                    <a:gd name="T6" fmla="*/ 624 w 3536"/>
                    <a:gd name="T7" fmla="*/ 3204 h 3207"/>
                    <a:gd name="T8" fmla="*/ 618 w 3536"/>
                    <a:gd name="T9" fmla="*/ 3207 h 3207"/>
                    <a:gd name="T10" fmla="*/ 3536 w 3536"/>
                    <a:gd name="T11" fmla="*/ 4 h 3207"/>
                    <a:gd name="T12" fmla="*/ 3534 w 3536"/>
                    <a:gd name="T13" fmla="*/ 2 h 3207"/>
                    <a:gd name="T14" fmla="*/ 3536 w 3536"/>
                    <a:gd name="T15" fmla="*/ 4 h 3207"/>
                    <a:gd name="T16" fmla="*/ 2736 w 3536"/>
                    <a:gd name="T17" fmla="*/ 596 h 3207"/>
                    <a:gd name="T18" fmla="*/ 1904 w 3536"/>
                    <a:gd name="T19" fmla="*/ 228 h 3207"/>
                    <a:gd name="T20" fmla="*/ 1910 w 3536"/>
                    <a:gd name="T21" fmla="*/ 230 h 3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36" h="3207">
                      <a:moveTo>
                        <a:pt x="1910" y="230"/>
                      </a:moveTo>
                      <a:cubicBezTo>
                        <a:pt x="1801" y="1000"/>
                        <a:pt x="1147" y="1595"/>
                        <a:pt x="352" y="1604"/>
                      </a:cubicBezTo>
                      <a:lnTo>
                        <a:pt x="0" y="2388"/>
                      </a:lnTo>
                      <a:lnTo>
                        <a:pt x="624" y="3204"/>
                      </a:lnTo>
                      <a:lnTo>
                        <a:pt x="618" y="3207"/>
                      </a:lnTo>
                      <a:cubicBezTo>
                        <a:pt x="2254" y="3055"/>
                        <a:pt x="3534" y="1678"/>
                        <a:pt x="3536" y="4"/>
                      </a:cubicBezTo>
                      <a:lnTo>
                        <a:pt x="3534" y="2"/>
                      </a:lnTo>
                      <a:cubicBezTo>
                        <a:pt x="3534" y="1"/>
                        <a:pt x="3534" y="0"/>
                        <a:pt x="3536" y="4"/>
                      </a:cubicBezTo>
                      <a:lnTo>
                        <a:pt x="2736" y="596"/>
                      </a:lnTo>
                      <a:lnTo>
                        <a:pt x="1904" y="228"/>
                      </a:lnTo>
                      <a:lnTo>
                        <a:pt x="1910" y="2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404040"/>
                    </a:solidFill>
                    <a:latin typeface="新叶念体" panose="02000000000000000000" pitchFamily="2" charset="-128"/>
                    <a:ea typeface="新叶念体" panose="02000000000000000000" pitchFamily="2" charset="-128"/>
                  </a:endParaRPr>
                </a:p>
              </p:txBody>
            </p:sp>
          </p:grp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FCAD7700-E579-DE88-685D-CF669C19DE11}"/>
                  </a:ext>
                </a:extLst>
              </p:cNvPr>
              <p:cNvSpPr/>
              <p:nvPr/>
            </p:nvSpPr>
            <p:spPr>
              <a:xfrm rot="8603510">
                <a:off x="2339106" y="2431061"/>
                <a:ext cx="2808870" cy="280887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67208" tIns="33605" rIns="67208" bIns="33605" numCol="1" anchor="ctr">
                <a:prstTxWarp prst="textArchUp">
                  <a:avLst/>
                </a:prstTxWarp>
              </a:bodyPr>
              <a:lstStyle/>
              <a:p>
                <a:pPr algn="ctr" defTabSz="685783">
                  <a:defRPr/>
                </a:pPr>
                <a:r>
                  <a:rPr lang="zh-CN" altLang="en-US" sz="2000" kern="0" dirty="0">
                    <a:solidFill>
                      <a:srgbClr val="404040"/>
                    </a:solidFill>
                    <a:latin typeface="新叶念体" panose="02000000000000000000" pitchFamily="2" charset="-128"/>
                    <a:ea typeface="新叶念体" panose="02000000000000000000" pitchFamily="2" charset="-128"/>
                  </a:rPr>
                  <a:t>此处添加文本</a:t>
                </a: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E0DC2CA-2D50-7DE0-02C4-D81FB7916B1B}"/>
                </a:ext>
              </a:extLst>
            </p:cNvPr>
            <p:cNvSpPr/>
            <p:nvPr/>
          </p:nvSpPr>
          <p:spPr>
            <a:xfrm rot="3203510">
              <a:off x="2339111" y="2431054"/>
              <a:ext cx="2808871" cy="280887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67208" tIns="33605" rIns="67208" bIns="33605" numCol="1" anchor="ctr">
              <a:prstTxWarp prst="textArchUp">
                <a:avLst/>
              </a:prstTxWarp>
            </a:bodyPr>
            <a:lstStyle/>
            <a:p>
              <a:pPr algn="ctr" defTabSz="685783">
                <a:defRPr/>
              </a:pPr>
              <a:r>
                <a:rPr lang="zh-CN" altLang="en-US" sz="2000" kern="0" dirty="0">
                  <a:solidFill>
                    <a:srgbClr val="404040"/>
                  </a:solidFill>
                  <a:latin typeface="新叶念体" panose="02000000000000000000" pitchFamily="2" charset="-128"/>
                  <a:ea typeface="新叶念体" panose="02000000000000000000" pitchFamily="2" charset="-128"/>
                </a:rPr>
                <a:t>此处添加文本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D42411F-1285-A27F-3DAE-8D2D44BA79C8}"/>
                </a:ext>
              </a:extLst>
            </p:cNvPr>
            <p:cNvSpPr/>
            <p:nvPr/>
          </p:nvSpPr>
          <p:spPr>
            <a:xfrm rot="19403510">
              <a:off x="2308127" y="2427882"/>
              <a:ext cx="2808870" cy="280887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67208" tIns="33605" rIns="67208" bIns="33605" numCol="1" anchor="ctr">
              <a:prstTxWarp prst="textArchUp">
                <a:avLst/>
              </a:prstTxWarp>
            </a:bodyPr>
            <a:lstStyle/>
            <a:p>
              <a:pPr algn="ctr" defTabSz="685783">
                <a:defRPr/>
              </a:pPr>
              <a:r>
                <a:rPr lang="zh-CN" altLang="en-US" sz="2000" kern="0" dirty="0">
                  <a:solidFill>
                    <a:srgbClr val="404040"/>
                  </a:solidFill>
                  <a:latin typeface="新叶念体" panose="02000000000000000000" pitchFamily="2" charset="-128"/>
                  <a:ea typeface="新叶念体" panose="02000000000000000000" pitchFamily="2" charset="-128"/>
                </a:rPr>
                <a:t>添加标题文本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1190E2C-2C86-4A5C-7312-7A209FE38387}"/>
                </a:ext>
              </a:extLst>
            </p:cNvPr>
            <p:cNvSpPr/>
            <p:nvPr/>
          </p:nvSpPr>
          <p:spPr>
            <a:xfrm rot="14003510">
              <a:off x="2339106" y="2431059"/>
              <a:ext cx="2808870" cy="280887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67208" tIns="33605" rIns="67208" bIns="33605" numCol="1" anchor="ctr">
              <a:prstTxWarp prst="textArchUp">
                <a:avLst/>
              </a:prstTxWarp>
            </a:bodyPr>
            <a:lstStyle/>
            <a:p>
              <a:pPr algn="ctr" defTabSz="685783">
                <a:defRPr/>
              </a:pPr>
              <a:r>
                <a:rPr lang="zh-CN" altLang="en-US" sz="2000" kern="0" dirty="0">
                  <a:solidFill>
                    <a:srgbClr val="404040"/>
                  </a:solidFill>
                  <a:latin typeface="新叶念体" panose="02000000000000000000" pitchFamily="2" charset="-128"/>
                  <a:ea typeface="新叶念体" panose="02000000000000000000" pitchFamily="2" charset="-128"/>
                </a:rPr>
                <a:t>此处添加文本</a:t>
              </a:r>
            </a:p>
          </p:txBody>
        </p:sp>
      </p:grpSp>
      <p:grpSp>
        <p:nvGrpSpPr>
          <p:cNvPr id="18" name="chenying0907 23">
            <a:extLst>
              <a:ext uri="{FF2B5EF4-FFF2-40B4-BE49-F238E27FC236}">
                <a16:creationId xmlns:a16="http://schemas.microsoft.com/office/drawing/2014/main" id="{7CC495DB-3B39-29B8-D001-B4339B2B007B}"/>
              </a:ext>
            </a:extLst>
          </p:cNvPr>
          <p:cNvGrpSpPr/>
          <p:nvPr/>
        </p:nvGrpSpPr>
        <p:grpSpPr>
          <a:xfrm>
            <a:off x="2774515" y="3042844"/>
            <a:ext cx="1558840" cy="1558840"/>
            <a:chOff x="2979827" y="3042844"/>
            <a:chExt cx="1558840" cy="155884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1D299CD-F92C-1A0D-730E-F17A283827D1}"/>
                </a:ext>
              </a:extLst>
            </p:cNvPr>
            <p:cNvSpPr/>
            <p:nvPr/>
          </p:nvSpPr>
          <p:spPr>
            <a:xfrm>
              <a:off x="2979827" y="3042844"/>
              <a:ext cx="1558840" cy="1558840"/>
            </a:xfrm>
            <a:prstGeom prst="ellipse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20" name="任意多边形 25">
              <a:extLst>
                <a:ext uri="{FF2B5EF4-FFF2-40B4-BE49-F238E27FC236}">
                  <a16:creationId xmlns:a16="http://schemas.microsoft.com/office/drawing/2014/main" id="{160BA9C1-22C9-B686-61B6-F99FCB73728E}"/>
                </a:ext>
              </a:extLst>
            </p:cNvPr>
            <p:cNvSpPr/>
            <p:nvPr/>
          </p:nvSpPr>
          <p:spPr>
            <a:xfrm>
              <a:off x="3300664" y="3434346"/>
              <a:ext cx="917162" cy="672587"/>
            </a:xfrm>
            <a:custGeom>
              <a:avLst/>
              <a:gdLst/>
              <a:ahLst/>
              <a:cxnLst/>
              <a:rect l="l" t="t" r="r" b="b"/>
              <a:pathLst>
                <a:path w="898071" h="658586">
                  <a:moveTo>
                    <a:pt x="359228" y="0"/>
                  </a:moveTo>
                  <a:cubicBezTo>
                    <a:pt x="407874" y="0"/>
                    <a:pt x="452388" y="13565"/>
                    <a:pt x="492770" y="40694"/>
                  </a:cubicBezTo>
                  <a:cubicBezTo>
                    <a:pt x="533152" y="67824"/>
                    <a:pt x="562542" y="103840"/>
                    <a:pt x="580939" y="148744"/>
                  </a:cubicBezTo>
                  <a:cubicBezTo>
                    <a:pt x="603080" y="129410"/>
                    <a:pt x="628962" y="119743"/>
                    <a:pt x="658585" y="119743"/>
                  </a:cubicBezTo>
                  <a:cubicBezTo>
                    <a:pt x="691640" y="119743"/>
                    <a:pt x="719860" y="131437"/>
                    <a:pt x="743247" y="154824"/>
                  </a:cubicBezTo>
                  <a:cubicBezTo>
                    <a:pt x="766634" y="178212"/>
                    <a:pt x="778328" y="206432"/>
                    <a:pt x="778328" y="239486"/>
                  </a:cubicBezTo>
                  <a:cubicBezTo>
                    <a:pt x="778328" y="263185"/>
                    <a:pt x="771936" y="284702"/>
                    <a:pt x="759151" y="304035"/>
                  </a:cubicBezTo>
                  <a:cubicBezTo>
                    <a:pt x="799689" y="313702"/>
                    <a:pt x="832977" y="334828"/>
                    <a:pt x="859014" y="367415"/>
                  </a:cubicBezTo>
                  <a:cubicBezTo>
                    <a:pt x="885053" y="400001"/>
                    <a:pt x="898071" y="437186"/>
                    <a:pt x="898071" y="478972"/>
                  </a:cubicBezTo>
                  <a:cubicBezTo>
                    <a:pt x="898071" y="528553"/>
                    <a:pt x="880530" y="570884"/>
                    <a:pt x="845449" y="605965"/>
                  </a:cubicBezTo>
                  <a:cubicBezTo>
                    <a:pt x="810369" y="641046"/>
                    <a:pt x="768038" y="658586"/>
                    <a:pt x="718456" y="658586"/>
                  </a:cubicBezTo>
                  <a:lnTo>
                    <a:pt x="209550" y="658586"/>
                  </a:lnTo>
                  <a:cubicBezTo>
                    <a:pt x="151861" y="658586"/>
                    <a:pt x="102514" y="638083"/>
                    <a:pt x="61508" y="597078"/>
                  </a:cubicBezTo>
                  <a:cubicBezTo>
                    <a:pt x="20503" y="556072"/>
                    <a:pt x="0" y="506725"/>
                    <a:pt x="0" y="449036"/>
                  </a:cubicBezTo>
                  <a:cubicBezTo>
                    <a:pt x="0" y="408498"/>
                    <a:pt x="10914" y="371079"/>
                    <a:pt x="32742" y="336777"/>
                  </a:cubicBezTo>
                  <a:cubicBezTo>
                    <a:pt x="54570" y="302476"/>
                    <a:pt x="83882" y="276750"/>
                    <a:pt x="120678" y="259599"/>
                  </a:cubicBezTo>
                  <a:cubicBezTo>
                    <a:pt x="120055" y="250244"/>
                    <a:pt x="119742" y="243540"/>
                    <a:pt x="119742" y="239486"/>
                  </a:cubicBezTo>
                  <a:cubicBezTo>
                    <a:pt x="119742" y="173378"/>
                    <a:pt x="143129" y="116937"/>
                    <a:pt x="189904" y="70162"/>
                  </a:cubicBezTo>
                  <a:cubicBezTo>
                    <a:pt x="236679" y="23388"/>
                    <a:pt x="293121" y="0"/>
                    <a:pt x="359228" y="0"/>
                  </a:cubicBezTo>
                  <a:close/>
                  <a:moveTo>
                    <a:pt x="419100" y="164647"/>
                  </a:moveTo>
                  <a:cubicBezTo>
                    <a:pt x="414734" y="164647"/>
                    <a:pt x="411148" y="166050"/>
                    <a:pt x="408341" y="168857"/>
                  </a:cubicBezTo>
                  <a:lnTo>
                    <a:pt x="244163" y="333035"/>
                  </a:lnTo>
                  <a:cubicBezTo>
                    <a:pt x="241045" y="336777"/>
                    <a:pt x="239485" y="340519"/>
                    <a:pt x="239485" y="344261"/>
                  </a:cubicBezTo>
                  <a:cubicBezTo>
                    <a:pt x="239485" y="348627"/>
                    <a:pt x="240889" y="352213"/>
                    <a:pt x="243695" y="355019"/>
                  </a:cubicBezTo>
                  <a:cubicBezTo>
                    <a:pt x="246502" y="357826"/>
                    <a:pt x="250088" y="359229"/>
                    <a:pt x="254453" y="359229"/>
                  </a:cubicBezTo>
                  <a:lnTo>
                    <a:pt x="359228" y="359229"/>
                  </a:lnTo>
                  <a:lnTo>
                    <a:pt x="359228" y="523875"/>
                  </a:lnTo>
                  <a:cubicBezTo>
                    <a:pt x="359228" y="527929"/>
                    <a:pt x="360710" y="531437"/>
                    <a:pt x="363672" y="534400"/>
                  </a:cubicBezTo>
                  <a:cubicBezTo>
                    <a:pt x="366634" y="537362"/>
                    <a:pt x="370142" y="538843"/>
                    <a:pt x="374196" y="538843"/>
                  </a:cubicBezTo>
                  <a:lnTo>
                    <a:pt x="464003" y="538843"/>
                  </a:lnTo>
                  <a:cubicBezTo>
                    <a:pt x="468057" y="538843"/>
                    <a:pt x="471566" y="537362"/>
                    <a:pt x="474527" y="534400"/>
                  </a:cubicBezTo>
                  <a:cubicBezTo>
                    <a:pt x="477490" y="531437"/>
                    <a:pt x="478971" y="527929"/>
                    <a:pt x="478971" y="523875"/>
                  </a:cubicBezTo>
                  <a:lnTo>
                    <a:pt x="478971" y="359229"/>
                  </a:lnTo>
                  <a:lnTo>
                    <a:pt x="583746" y="359229"/>
                  </a:lnTo>
                  <a:cubicBezTo>
                    <a:pt x="587801" y="359229"/>
                    <a:pt x="591308" y="357748"/>
                    <a:pt x="594270" y="354785"/>
                  </a:cubicBezTo>
                  <a:cubicBezTo>
                    <a:pt x="597233" y="351823"/>
                    <a:pt x="598714" y="348315"/>
                    <a:pt x="598714" y="344261"/>
                  </a:cubicBezTo>
                  <a:cubicBezTo>
                    <a:pt x="598714" y="339896"/>
                    <a:pt x="597310" y="336309"/>
                    <a:pt x="594504" y="333503"/>
                  </a:cubicBezTo>
                  <a:lnTo>
                    <a:pt x="429858" y="168857"/>
                  </a:lnTo>
                  <a:cubicBezTo>
                    <a:pt x="427051" y="166050"/>
                    <a:pt x="423465" y="164647"/>
                    <a:pt x="419100" y="1646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D74CD00-A53F-EA81-39F2-B76CB2DB199F}"/>
              </a:ext>
            </a:extLst>
          </p:cNvPr>
          <p:cNvGrpSpPr/>
          <p:nvPr/>
        </p:nvGrpSpPr>
        <p:grpSpPr>
          <a:xfrm>
            <a:off x="6726194" y="1818735"/>
            <a:ext cx="5316870" cy="1008533"/>
            <a:chOff x="1532492" y="1119916"/>
            <a:chExt cx="5316870" cy="100853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B556665-A971-91BD-99DB-72242547273A}"/>
                </a:ext>
              </a:extLst>
            </p:cNvPr>
            <p:cNvSpPr txBox="1"/>
            <p:nvPr/>
          </p:nvSpPr>
          <p:spPr>
            <a:xfrm>
              <a:off x="1532492" y="1428257"/>
              <a:ext cx="531687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 板网 唯一访问网址：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www.51pp tmoban.com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6BCF7B-1FD1-AFDB-9522-BEC4CD0FE9FA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B320F345-5666-3D8D-61F1-7B56B6A55A6F}"/>
              </a:ext>
            </a:extLst>
          </p:cNvPr>
          <p:cNvSpPr txBox="1"/>
          <p:nvPr/>
        </p:nvSpPr>
        <p:spPr>
          <a:xfrm>
            <a:off x="5872672" y="1864424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4000" dirty="0"/>
              <a:t>01</a:t>
            </a:r>
            <a:endParaRPr lang="zh-CN" altLang="en-US" sz="4000" dirty="0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333C50E-0C2B-09A6-B627-E568CD716B37}"/>
              </a:ext>
            </a:extLst>
          </p:cNvPr>
          <p:cNvGrpSpPr/>
          <p:nvPr/>
        </p:nvGrpSpPr>
        <p:grpSpPr>
          <a:xfrm>
            <a:off x="6726194" y="2915816"/>
            <a:ext cx="4372069" cy="1008533"/>
            <a:chOff x="1532492" y="1119916"/>
            <a:chExt cx="4372069" cy="100853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D5CBED0-AC84-D896-7D21-1216E7413A91}"/>
                </a:ext>
              </a:extLst>
            </p:cNvPr>
            <p:cNvSpPr txBox="1"/>
            <p:nvPr/>
          </p:nvSpPr>
          <p:spPr>
            <a:xfrm>
              <a:off x="1532492" y="1428257"/>
              <a:ext cx="437206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FA3F6E3-F30E-F34D-CD19-FE755E8F3AF1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3EB76E77-B5A3-30CE-6B55-A45839814841}"/>
              </a:ext>
            </a:extLst>
          </p:cNvPr>
          <p:cNvSpPr txBox="1"/>
          <p:nvPr/>
        </p:nvSpPr>
        <p:spPr>
          <a:xfrm>
            <a:off x="5872672" y="2961505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4000" dirty="0"/>
              <a:t>02</a:t>
            </a:r>
            <a:endParaRPr lang="zh-CN" altLang="en-US" sz="4000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7D435DA-DADB-BBC0-577F-5D9E1FBECCCE}"/>
              </a:ext>
            </a:extLst>
          </p:cNvPr>
          <p:cNvGrpSpPr/>
          <p:nvPr/>
        </p:nvGrpSpPr>
        <p:grpSpPr>
          <a:xfrm>
            <a:off x="6726194" y="4012897"/>
            <a:ext cx="4372069" cy="1008533"/>
            <a:chOff x="1532492" y="1119916"/>
            <a:chExt cx="4372069" cy="100853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3499762-A9C3-B9F3-94AC-50E3A1D96B53}"/>
                </a:ext>
              </a:extLst>
            </p:cNvPr>
            <p:cNvSpPr txBox="1"/>
            <p:nvPr/>
          </p:nvSpPr>
          <p:spPr>
            <a:xfrm>
              <a:off x="1532492" y="1428257"/>
              <a:ext cx="437206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16718CE-554F-DF58-0361-3CFE8743F8DD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58A9EC4C-2F61-4A6C-F40B-0BDCCE246B5B}"/>
              </a:ext>
            </a:extLst>
          </p:cNvPr>
          <p:cNvSpPr txBox="1"/>
          <p:nvPr/>
        </p:nvSpPr>
        <p:spPr>
          <a:xfrm>
            <a:off x="5872672" y="405858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4000" dirty="0"/>
              <a:t>03</a:t>
            </a:r>
            <a:endParaRPr lang="zh-CN" altLang="en-US" sz="4000" dirty="0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0247FD1-016C-9F69-8E0B-D66FEC7EA59A}"/>
              </a:ext>
            </a:extLst>
          </p:cNvPr>
          <p:cNvGrpSpPr/>
          <p:nvPr/>
        </p:nvGrpSpPr>
        <p:grpSpPr>
          <a:xfrm>
            <a:off x="6726194" y="5109978"/>
            <a:ext cx="4372069" cy="1008533"/>
            <a:chOff x="1532492" y="1119916"/>
            <a:chExt cx="4372069" cy="1008533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65EEB68-E1DE-0095-4429-8F5E086FE792}"/>
                </a:ext>
              </a:extLst>
            </p:cNvPr>
            <p:cNvSpPr txBox="1"/>
            <p:nvPr/>
          </p:nvSpPr>
          <p:spPr>
            <a:xfrm>
              <a:off x="1532492" y="1428257"/>
              <a:ext cx="437206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9A9E28F-3D5C-36F1-B55D-C61161A09CB5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95EC8D07-E071-DF4C-BB8A-77774B020318}"/>
              </a:ext>
            </a:extLst>
          </p:cNvPr>
          <p:cNvSpPr txBox="1"/>
          <p:nvPr/>
        </p:nvSpPr>
        <p:spPr>
          <a:xfrm>
            <a:off x="5872672" y="515566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4000" dirty="0"/>
              <a:t>04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263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7741496-B856-D0BF-6A7C-2E7CB4F5AF61}"/>
              </a:ext>
            </a:extLst>
          </p:cNvPr>
          <p:cNvSpPr/>
          <p:nvPr/>
        </p:nvSpPr>
        <p:spPr>
          <a:xfrm>
            <a:off x="2082800" y="3556000"/>
            <a:ext cx="7645400" cy="139940"/>
          </a:xfrm>
          <a:custGeom>
            <a:avLst/>
            <a:gdLst>
              <a:gd name="connsiteX0" fmla="*/ 0 w 7645400"/>
              <a:gd name="connsiteY0" fmla="*/ 127000 h 139940"/>
              <a:gd name="connsiteX1" fmla="*/ 1257300 w 7645400"/>
              <a:gd name="connsiteY1" fmla="*/ 88900 h 139940"/>
              <a:gd name="connsiteX2" fmla="*/ 2362200 w 7645400"/>
              <a:gd name="connsiteY2" fmla="*/ 139700 h 139940"/>
              <a:gd name="connsiteX3" fmla="*/ 3810000 w 7645400"/>
              <a:gd name="connsiteY3" fmla="*/ 63500 h 139940"/>
              <a:gd name="connsiteX4" fmla="*/ 4838700 w 7645400"/>
              <a:gd name="connsiteY4" fmla="*/ 127000 h 139940"/>
              <a:gd name="connsiteX5" fmla="*/ 7645400 w 7645400"/>
              <a:gd name="connsiteY5" fmla="*/ 0 h 13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45400" h="139940">
                <a:moveTo>
                  <a:pt x="0" y="127000"/>
                </a:moveTo>
                <a:cubicBezTo>
                  <a:pt x="431800" y="106891"/>
                  <a:pt x="863600" y="86783"/>
                  <a:pt x="1257300" y="88900"/>
                </a:cubicBezTo>
                <a:cubicBezTo>
                  <a:pt x="1651000" y="91017"/>
                  <a:pt x="1936750" y="143933"/>
                  <a:pt x="2362200" y="139700"/>
                </a:cubicBezTo>
                <a:cubicBezTo>
                  <a:pt x="2787650" y="135467"/>
                  <a:pt x="3397250" y="65617"/>
                  <a:pt x="3810000" y="63500"/>
                </a:cubicBezTo>
                <a:cubicBezTo>
                  <a:pt x="4222750" y="61383"/>
                  <a:pt x="4199467" y="137583"/>
                  <a:pt x="4838700" y="127000"/>
                </a:cubicBezTo>
                <a:cubicBezTo>
                  <a:pt x="5477933" y="116417"/>
                  <a:pt x="6561666" y="58208"/>
                  <a:pt x="7645400" y="0"/>
                </a:cubicBezTo>
              </a:path>
            </a:pathLst>
          </a:cu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sp>
        <p:nvSpPr>
          <p:cNvPr id="3" name="Freeform 99">
            <a:extLst>
              <a:ext uri="{FF2B5EF4-FFF2-40B4-BE49-F238E27FC236}">
                <a16:creationId xmlns:a16="http://schemas.microsoft.com/office/drawing/2014/main" id="{CC03E182-0428-0638-8CE6-D860D7CA87C6}"/>
              </a:ext>
            </a:extLst>
          </p:cNvPr>
          <p:cNvSpPr>
            <a:spLocks noEditPoints="1"/>
          </p:cNvSpPr>
          <p:nvPr/>
        </p:nvSpPr>
        <p:spPr bwMode="auto">
          <a:xfrm>
            <a:off x="4090724" y="568994"/>
            <a:ext cx="490787" cy="443464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59">
            <a:extLst>
              <a:ext uri="{FF2B5EF4-FFF2-40B4-BE49-F238E27FC236}">
                <a16:creationId xmlns:a16="http://schemas.microsoft.com/office/drawing/2014/main" id="{7E13206C-B717-BD27-F037-039434694506}"/>
              </a:ext>
            </a:extLst>
          </p:cNvPr>
          <p:cNvGrpSpPr/>
          <p:nvPr/>
        </p:nvGrpSpPr>
        <p:grpSpPr>
          <a:xfrm rot="2086424">
            <a:off x="8897128" y="2873569"/>
            <a:ext cx="1418849" cy="1430666"/>
            <a:chOff x="0" y="0"/>
            <a:chExt cx="1378195" cy="1389675"/>
          </a:xfrm>
        </p:grpSpPr>
        <p:grpSp>
          <p:nvGrpSpPr>
            <p:cNvPr id="6" name="Group 55">
              <a:extLst>
                <a:ext uri="{FF2B5EF4-FFF2-40B4-BE49-F238E27FC236}">
                  <a16:creationId xmlns:a16="http://schemas.microsoft.com/office/drawing/2014/main" id="{3F4D5368-1728-864E-2864-4E25A93F884B}"/>
                </a:ext>
              </a:extLst>
            </p:cNvPr>
            <p:cNvGrpSpPr/>
            <p:nvPr/>
          </p:nvGrpSpPr>
          <p:grpSpPr>
            <a:xfrm>
              <a:off x="228599" y="0"/>
              <a:ext cx="1149597" cy="1132531"/>
              <a:chOff x="0" y="0"/>
              <a:chExt cx="1149595" cy="1132530"/>
            </a:xfrm>
          </p:grpSpPr>
          <p:sp>
            <p:nvSpPr>
              <p:cNvPr id="12" name="Shape 50">
                <a:extLst>
                  <a:ext uri="{FF2B5EF4-FFF2-40B4-BE49-F238E27FC236}">
                    <a16:creationId xmlns:a16="http://schemas.microsoft.com/office/drawing/2014/main" id="{6CC8C3EA-1B77-4A73-2DB1-3F30AFE97811}"/>
                  </a:ext>
                </a:extLst>
              </p:cNvPr>
              <p:cNvSpPr/>
              <p:nvPr/>
            </p:nvSpPr>
            <p:spPr>
              <a:xfrm>
                <a:off x="495300" y="419100"/>
                <a:ext cx="288999" cy="341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7" h="20953" extrusionOk="0">
                    <a:moveTo>
                      <a:pt x="310" y="19339"/>
                    </a:moveTo>
                    <a:cubicBezTo>
                      <a:pt x="1970" y="21600"/>
                      <a:pt x="8627" y="20962"/>
                      <a:pt x="10626" y="20516"/>
                    </a:cubicBezTo>
                    <a:cubicBezTo>
                      <a:pt x="14392" y="19676"/>
                      <a:pt x="17603" y="17645"/>
                      <a:pt x="19255" y="14542"/>
                    </a:cubicBezTo>
                    <a:cubicBezTo>
                      <a:pt x="21291" y="10718"/>
                      <a:pt x="21600" y="1795"/>
                      <a:pt x="15756" y="0"/>
                    </a:cubicBezTo>
                    <a:cubicBezTo>
                      <a:pt x="14569" y="3871"/>
                      <a:pt x="15031" y="8421"/>
                      <a:pt x="12815" y="11999"/>
                    </a:cubicBezTo>
                    <a:cubicBezTo>
                      <a:pt x="10327" y="16013"/>
                      <a:pt x="4821" y="17658"/>
                      <a:pt x="0" y="18694"/>
                    </a:cubicBezTo>
                    <a:cubicBezTo>
                      <a:pt x="63" y="18932"/>
                      <a:pt x="168" y="19146"/>
                      <a:pt x="310" y="19339"/>
                    </a:cubicBezTo>
                    <a:close/>
                  </a:path>
                </a:pathLst>
              </a:custGeom>
              <a:solidFill>
                <a:srgbClr val="262626"/>
              </a:solidFill>
              <a:ln w="12700" cap="flat">
                <a:solidFill>
                  <a:srgbClr val="262626"/>
                </a:solidFill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13" name="Group 54">
                <a:extLst>
                  <a:ext uri="{FF2B5EF4-FFF2-40B4-BE49-F238E27FC236}">
                    <a16:creationId xmlns:a16="http://schemas.microsoft.com/office/drawing/2014/main" id="{A5ABB3F1-FEEF-82FC-46C8-FBA59C35376F}"/>
                  </a:ext>
                </a:extLst>
              </p:cNvPr>
              <p:cNvGrpSpPr/>
              <p:nvPr/>
            </p:nvGrpSpPr>
            <p:grpSpPr>
              <a:xfrm>
                <a:off x="-1" y="0"/>
                <a:ext cx="1149597" cy="1132531"/>
                <a:chOff x="0" y="0"/>
                <a:chExt cx="1149595" cy="1132530"/>
              </a:xfrm>
            </p:grpSpPr>
            <p:sp>
              <p:nvSpPr>
                <p:cNvPr id="14" name="Shape 51">
                  <a:extLst>
                    <a:ext uri="{FF2B5EF4-FFF2-40B4-BE49-F238E27FC236}">
                      <a16:creationId xmlns:a16="http://schemas.microsoft.com/office/drawing/2014/main" id="{E8DF209A-E141-EE46-397D-ED6E5DEF765D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149596" cy="11325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0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262626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5" name="Shape 52">
                  <a:extLst>
                    <a:ext uri="{FF2B5EF4-FFF2-40B4-BE49-F238E27FC236}">
                      <a16:creationId xmlns:a16="http://schemas.microsoft.com/office/drawing/2014/main" id="{559210A6-A826-F256-B84E-AA2AD0573505}"/>
                    </a:ext>
                  </a:extLst>
                </p:cNvPr>
                <p:cNvSpPr/>
                <p:nvPr/>
              </p:nvSpPr>
              <p:spPr>
                <a:xfrm>
                  <a:off x="190500" y="177800"/>
                  <a:ext cx="789686" cy="777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3" y="19314"/>
                        <a:pt x="15760" y="18135"/>
                        <a:pt x="18000" y="13346"/>
                      </a:cubicBezTo>
                      <a:cubicBezTo>
                        <a:pt x="21411" y="6050"/>
                        <a:pt x="13778" y="-2286"/>
                        <a:pt x="5945" y="577"/>
                      </a:cubicBezTo>
                      <a:cubicBezTo>
                        <a:pt x="2991" y="1657"/>
                        <a:pt x="198" y="6129"/>
                        <a:pt x="12" y="9065"/>
                      </a:cubicBezTo>
                      <a:cubicBezTo>
                        <a:pt x="-189" y="12266"/>
                        <a:pt x="2171" y="15739"/>
                        <a:pt x="5118" y="17138"/>
                      </a:cubicBezTo>
                      <a:close/>
                    </a:path>
                  </a:pathLst>
                </a:custGeom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tile tx="0" ty="0" sx="100000" sy="100000" flip="none" algn="tl"/>
                </a:blipFill>
                <a:ln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" name="Shape 53">
                  <a:extLst>
                    <a:ext uri="{FF2B5EF4-FFF2-40B4-BE49-F238E27FC236}">
                      <a16:creationId xmlns:a16="http://schemas.microsoft.com/office/drawing/2014/main" id="{FFBE3A75-2CE1-C972-9716-7E4517B52EE3}"/>
                    </a:ext>
                  </a:extLst>
                </p:cNvPr>
                <p:cNvSpPr/>
                <p:nvPr/>
              </p:nvSpPr>
              <p:spPr>
                <a:xfrm>
                  <a:off x="381000" y="368300"/>
                  <a:ext cx="396756" cy="3908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1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262626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  <p:grpSp>
          <p:nvGrpSpPr>
            <p:cNvPr id="8" name="Group 58">
              <a:extLst>
                <a:ext uri="{FF2B5EF4-FFF2-40B4-BE49-F238E27FC236}">
                  <a16:creationId xmlns:a16="http://schemas.microsoft.com/office/drawing/2014/main" id="{91FCD231-525D-FFC5-ED96-EACFDB419BA9}"/>
                </a:ext>
              </a:extLst>
            </p:cNvPr>
            <p:cNvGrpSpPr/>
            <p:nvPr/>
          </p:nvGrpSpPr>
          <p:grpSpPr>
            <a:xfrm>
              <a:off x="0" y="558800"/>
              <a:ext cx="803140" cy="830876"/>
              <a:chOff x="0" y="0"/>
              <a:chExt cx="803139" cy="830875"/>
            </a:xfrm>
          </p:grpSpPr>
          <p:sp>
            <p:nvSpPr>
              <p:cNvPr id="10" name="Shape 56">
                <a:extLst>
                  <a:ext uri="{FF2B5EF4-FFF2-40B4-BE49-F238E27FC236}">
                    <a16:creationId xmlns:a16="http://schemas.microsoft.com/office/drawing/2014/main" id="{61290422-61F3-941B-30C3-047FC99D08C8}"/>
                  </a:ext>
                </a:extLst>
              </p:cNvPr>
              <p:cNvSpPr/>
              <p:nvPr/>
            </p:nvSpPr>
            <p:spPr>
              <a:xfrm>
                <a:off x="0" y="431800"/>
                <a:ext cx="377118" cy="399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27" y="12126"/>
                    </a:moveTo>
                    <a:lnTo>
                      <a:pt x="0" y="9668"/>
                    </a:lnTo>
                    <a:lnTo>
                      <a:pt x="12334" y="0"/>
                    </a:lnTo>
                    <a:lnTo>
                      <a:pt x="19930" y="2881"/>
                    </a:lnTo>
                    <a:lnTo>
                      <a:pt x="21600" y="12126"/>
                    </a:lnTo>
                    <a:lnTo>
                      <a:pt x="10800" y="21600"/>
                    </a:lnTo>
                    <a:cubicBezTo>
                      <a:pt x="10800" y="21600"/>
                      <a:pt x="9127" y="12126"/>
                      <a:pt x="9127" y="12126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262626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" name="Shape 57">
                <a:extLst>
                  <a:ext uri="{FF2B5EF4-FFF2-40B4-BE49-F238E27FC236}">
                    <a16:creationId xmlns:a16="http://schemas.microsoft.com/office/drawing/2014/main" id="{BAB7B1B0-01C8-C8D6-2D6B-2017ED33B5A8}"/>
                  </a:ext>
                </a:extLst>
              </p:cNvPr>
              <p:cNvSpPr/>
              <p:nvPr/>
            </p:nvSpPr>
            <p:spPr>
              <a:xfrm>
                <a:off x="165100" y="0"/>
                <a:ext cx="638040" cy="661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4432" y="18069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262626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 useBgFill="1">
        <p:nvSpPr>
          <p:cNvPr id="18" name="Shape 232">
            <a:extLst>
              <a:ext uri="{FF2B5EF4-FFF2-40B4-BE49-F238E27FC236}">
                <a16:creationId xmlns:a16="http://schemas.microsoft.com/office/drawing/2014/main" id="{55E48562-A744-29E1-ABD5-8D0135089071}"/>
              </a:ext>
            </a:extLst>
          </p:cNvPr>
          <p:cNvSpPr/>
          <p:nvPr/>
        </p:nvSpPr>
        <p:spPr>
          <a:xfrm>
            <a:off x="4099411" y="3246355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 useBgFill="1">
        <p:nvSpPr>
          <p:cNvPr id="19" name="Shape 232">
            <a:extLst>
              <a:ext uri="{FF2B5EF4-FFF2-40B4-BE49-F238E27FC236}">
                <a16:creationId xmlns:a16="http://schemas.microsoft.com/office/drawing/2014/main" id="{69472683-549E-5BA9-2D33-8337F1019D7B}"/>
              </a:ext>
            </a:extLst>
          </p:cNvPr>
          <p:cNvSpPr/>
          <p:nvPr/>
        </p:nvSpPr>
        <p:spPr>
          <a:xfrm>
            <a:off x="6487011" y="3246355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7" name="Shape 232">
            <a:extLst>
              <a:ext uri="{FF2B5EF4-FFF2-40B4-BE49-F238E27FC236}">
                <a16:creationId xmlns:a16="http://schemas.microsoft.com/office/drawing/2014/main" id="{3C917B7D-2432-5C41-26B8-BFAD3619747F}"/>
              </a:ext>
            </a:extLst>
          </p:cNvPr>
          <p:cNvSpPr/>
          <p:nvPr/>
        </p:nvSpPr>
        <p:spPr>
          <a:xfrm>
            <a:off x="1711811" y="3246355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5D38173-D614-22B7-8439-3A321C5064E9}"/>
              </a:ext>
            </a:extLst>
          </p:cNvPr>
          <p:cNvGrpSpPr/>
          <p:nvPr/>
        </p:nvGrpSpPr>
        <p:grpSpPr>
          <a:xfrm>
            <a:off x="1594734" y="2062453"/>
            <a:ext cx="3373531" cy="1008533"/>
            <a:chOff x="1532492" y="1119916"/>
            <a:chExt cx="3373531" cy="100853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42DA335-9EB5-F4CE-9723-913409C35E3A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9E88458-87FD-7918-B5B3-8BC38F30EA94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6DEE2EC-4BA3-C8C3-C755-A83BC5BABF13}"/>
              </a:ext>
            </a:extLst>
          </p:cNvPr>
          <p:cNvGrpSpPr/>
          <p:nvPr/>
        </p:nvGrpSpPr>
        <p:grpSpPr>
          <a:xfrm>
            <a:off x="1404066" y="4422867"/>
            <a:ext cx="3422837" cy="1008533"/>
            <a:chOff x="1532492" y="1119916"/>
            <a:chExt cx="3422837" cy="100853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4401DC8-15F3-3B13-0B1E-1C592D2FE64B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F251F71-FE30-84C9-C3C6-BB54E1DDB16A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B88642D-95C1-669D-F56B-E90925E4E623}"/>
              </a:ext>
            </a:extLst>
          </p:cNvPr>
          <p:cNvGrpSpPr/>
          <p:nvPr/>
        </p:nvGrpSpPr>
        <p:grpSpPr>
          <a:xfrm>
            <a:off x="6487011" y="2062453"/>
            <a:ext cx="3373531" cy="1008533"/>
            <a:chOff x="1532492" y="1119916"/>
            <a:chExt cx="3373531" cy="100853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3819C31-2DBD-3368-18AD-F23E28001E03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3EEAC2C-3CA5-5364-77FC-C10CFFEC5F75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ECFAAC-6A6C-8638-04F1-5665C01F5F5E}"/>
              </a:ext>
            </a:extLst>
          </p:cNvPr>
          <p:cNvGrpSpPr/>
          <p:nvPr/>
        </p:nvGrpSpPr>
        <p:grpSpPr>
          <a:xfrm>
            <a:off x="6534622" y="4422867"/>
            <a:ext cx="3422837" cy="1008533"/>
            <a:chOff x="1532492" y="1119916"/>
            <a:chExt cx="3422837" cy="100853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F4492BF-17E4-299C-36DD-B9B0B0AD2D4A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996A92A-2F64-3E52-8FD2-3ECB8E119EC7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9180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sp>
        <p:nvSpPr>
          <p:cNvPr id="3" name="Freeform 99">
            <a:extLst>
              <a:ext uri="{FF2B5EF4-FFF2-40B4-BE49-F238E27FC236}">
                <a16:creationId xmlns:a16="http://schemas.microsoft.com/office/drawing/2014/main" id="{CC03E182-0428-0638-8CE6-D860D7CA87C6}"/>
              </a:ext>
            </a:extLst>
          </p:cNvPr>
          <p:cNvSpPr>
            <a:spLocks noEditPoints="1"/>
          </p:cNvSpPr>
          <p:nvPr/>
        </p:nvSpPr>
        <p:spPr bwMode="auto">
          <a:xfrm>
            <a:off x="4090724" y="568994"/>
            <a:ext cx="490787" cy="443464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8E7FCA7-91AF-7D86-6602-C7E0C942C632}"/>
              </a:ext>
            </a:extLst>
          </p:cNvPr>
          <p:cNvGrpSpPr/>
          <p:nvPr/>
        </p:nvGrpSpPr>
        <p:grpSpPr>
          <a:xfrm flipV="1">
            <a:off x="5604343" y="3944317"/>
            <a:ext cx="828176" cy="1434619"/>
            <a:chOff x="5429250" y="3605213"/>
            <a:chExt cx="1387476" cy="2403475"/>
          </a:xfrm>
          <a:solidFill>
            <a:srgbClr val="A6A6A6"/>
          </a:solidFill>
        </p:grpSpPr>
        <p:sp>
          <p:nvSpPr>
            <p:cNvPr id="6" name="Freeform 3579">
              <a:extLst>
                <a:ext uri="{FF2B5EF4-FFF2-40B4-BE49-F238E27FC236}">
                  <a16:creationId xmlns:a16="http://schemas.microsoft.com/office/drawing/2014/main" id="{56FBE5A9-7FCF-E667-655B-322C7E446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13" y="3605213"/>
              <a:ext cx="1027113" cy="2403475"/>
            </a:xfrm>
            <a:custGeom>
              <a:avLst/>
              <a:gdLst>
                <a:gd name="T0" fmla="*/ 9 w 37"/>
                <a:gd name="T1" fmla="*/ 1 h 89"/>
                <a:gd name="T2" fmla="*/ 9 w 37"/>
                <a:gd name="T3" fmla="*/ 61 h 89"/>
                <a:gd name="T4" fmla="*/ 33 w 37"/>
                <a:gd name="T5" fmla="*/ 87 h 89"/>
                <a:gd name="T6" fmla="*/ 36 w 37"/>
                <a:gd name="T7" fmla="*/ 88 h 89"/>
                <a:gd name="T8" fmla="*/ 37 w 37"/>
                <a:gd name="T9" fmla="*/ 87 h 89"/>
                <a:gd name="T10" fmla="*/ 18 w 37"/>
                <a:gd name="T11" fmla="*/ 71 h 89"/>
                <a:gd name="T12" fmla="*/ 4 w 37"/>
                <a:gd name="T13" fmla="*/ 20 h 89"/>
                <a:gd name="T14" fmla="*/ 10 w 37"/>
                <a:gd name="T15" fmla="*/ 0 h 89"/>
                <a:gd name="T16" fmla="*/ 9 w 37"/>
                <a:gd name="T17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89">
                  <a:moveTo>
                    <a:pt x="9" y="1"/>
                  </a:moveTo>
                  <a:cubicBezTo>
                    <a:pt x="1" y="21"/>
                    <a:pt x="0" y="42"/>
                    <a:pt x="9" y="61"/>
                  </a:cubicBezTo>
                  <a:cubicBezTo>
                    <a:pt x="15" y="71"/>
                    <a:pt x="23" y="81"/>
                    <a:pt x="33" y="87"/>
                  </a:cubicBezTo>
                  <a:cubicBezTo>
                    <a:pt x="34" y="87"/>
                    <a:pt x="35" y="88"/>
                    <a:pt x="36" y="88"/>
                  </a:cubicBezTo>
                  <a:cubicBezTo>
                    <a:pt x="36" y="89"/>
                    <a:pt x="37" y="87"/>
                    <a:pt x="37" y="87"/>
                  </a:cubicBezTo>
                  <a:cubicBezTo>
                    <a:pt x="30" y="83"/>
                    <a:pt x="23" y="77"/>
                    <a:pt x="18" y="71"/>
                  </a:cubicBezTo>
                  <a:cubicBezTo>
                    <a:pt x="7" y="57"/>
                    <a:pt x="2" y="38"/>
                    <a:pt x="4" y="20"/>
                  </a:cubicBezTo>
                  <a:cubicBezTo>
                    <a:pt x="5" y="13"/>
                    <a:pt x="7" y="7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Line 3580">
              <a:extLst>
                <a:ext uri="{FF2B5EF4-FFF2-40B4-BE49-F238E27FC236}">
                  <a16:creationId xmlns:a16="http://schemas.microsoft.com/office/drawing/2014/main" id="{F141803A-3E2B-DD33-94DE-D4C8FB3591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237" y="4468813"/>
              <a:ext cx="0" cy="0"/>
            </a:xfrm>
            <a:prstGeom prst="line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Line 3581">
              <a:extLst>
                <a:ext uri="{FF2B5EF4-FFF2-40B4-BE49-F238E27FC236}">
                  <a16:creationId xmlns:a16="http://schemas.microsoft.com/office/drawing/2014/main" id="{2C49091D-D073-EC33-09C5-6EB04C1652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6237" y="4468813"/>
              <a:ext cx="0" cy="0"/>
            </a:xfrm>
            <a:prstGeom prst="line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3582">
              <a:extLst>
                <a:ext uri="{FF2B5EF4-FFF2-40B4-BE49-F238E27FC236}">
                  <a16:creationId xmlns:a16="http://schemas.microsoft.com/office/drawing/2014/main" id="{1F206488-ECF0-4B2F-CF19-F4A6D5944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250" y="3605213"/>
              <a:ext cx="915988" cy="971550"/>
            </a:xfrm>
            <a:custGeom>
              <a:avLst/>
              <a:gdLst>
                <a:gd name="T0" fmla="*/ 2 w 33"/>
                <a:gd name="T1" fmla="*/ 32 h 36"/>
                <a:gd name="T2" fmla="*/ 24 w 33"/>
                <a:gd name="T3" fmla="*/ 1 h 36"/>
                <a:gd name="T4" fmla="*/ 22 w 33"/>
                <a:gd name="T5" fmla="*/ 1 h 36"/>
                <a:gd name="T6" fmla="*/ 31 w 33"/>
                <a:gd name="T7" fmla="*/ 36 h 36"/>
                <a:gd name="T8" fmla="*/ 33 w 33"/>
                <a:gd name="T9" fmla="*/ 35 h 36"/>
                <a:gd name="T10" fmla="*/ 24 w 33"/>
                <a:gd name="T11" fmla="*/ 1 h 36"/>
                <a:gd name="T12" fmla="*/ 22 w 33"/>
                <a:gd name="T13" fmla="*/ 1 h 36"/>
                <a:gd name="T14" fmla="*/ 0 w 33"/>
                <a:gd name="T15" fmla="*/ 31 h 36"/>
                <a:gd name="T16" fmla="*/ 2 w 33"/>
                <a:gd name="T1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2" y="32"/>
                  </a:moveTo>
                  <a:cubicBezTo>
                    <a:pt x="9" y="21"/>
                    <a:pt x="16" y="11"/>
                    <a:pt x="24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13"/>
                    <a:pt x="24" y="26"/>
                    <a:pt x="31" y="36"/>
                  </a:cubicBezTo>
                  <a:cubicBezTo>
                    <a:pt x="31" y="36"/>
                    <a:pt x="33" y="36"/>
                    <a:pt x="33" y="35"/>
                  </a:cubicBezTo>
                  <a:cubicBezTo>
                    <a:pt x="26" y="25"/>
                    <a:pt x="24" y="12"/>
                    <a:pt x="24" y="1"/>
                  </a:cubicBezTo>
                  <a:cubicBezTo>
                    <a:pt x="24" y="0"/>
                    <a:pt x="22" y="0"/>
                    <a:pt x="22" y="1"/>
                  </a:cubicBezTo>
                  <a:cubicBezTo>
                    <a:pt x="14" y="10"/>
                    <a:pt x="7" y="21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9F740AC-41BC-3675-BA8D-6CE98666D4D8}"/>
              </a:ext>
            </a:extLst>
          </p:cNvPr>
          <p:cNvGrpSpPr/>
          <p:nvPr/>
        </p:nvGrpSpPr>
        <p:grpSpPr>
          <a:xfrm rot="15281405">
            <a:off x="2689699" y="4024416"/>
            <a:ext cx="1582194" cy="1019107"/>
            <a:chOff x="6584951" y="3543301"/>
            <a:chExt cx="1900237" cy="1223962"/>
          </a:xfrm>
          <a:solidFill>
            <a:srgbClr val="A6A6A6"/>
          </a:solidFill>
        </p:grpSpPr>
        <p:sp>
          <p:nvSpPr>
            <p:cNvPr id="13" name="Freeform 3586">
              <a:extLst>
                <a:ext uri="{FF2B5EF4-FFF2-40B4-BE49-F238E27FC236}">
                  <a16:creationId xmlns:a16="http://schemas.microsoft.com/office/drawing/2014/main" id="{B205E2ED-61C7-73AC-6488-C2FCBA3666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2288" y="3543301"/>
              <a:ext cx="1612900" cy="1090612"/>
            </a:xfrm>
            <a:custGeom>
              <a:avLst/>
              <a:gdLst>
                <a:gd name="T0" fmla="*/ 1 w 62"/>
                <a:gd name="T1" fmla="*/ 40 h 41"/>
                <a:gd name="T2" fmla="*/ 37 w 62"/>
                <a:gd name="T3" fmla="*/ 20 h 41"/>
                <a:gd name="T4" fmla="*/ 42 w 62"/>
                <a:gd name="T5" fmla="*/ 20 h 41"/>
                <a:gd name="T6" fmla="*/ 46 w 62"/>
                <a:gd name="T7" fmla="*/ 41 h 41"/>
                <a:gd name="T8" fmla="*/ 46 w 62"/>
                <a:gd name="T9" fmla="*/ 41 h 41"/>
                <a:gd name="T10" fmla="*/ 47 w 62"/>
                <a:gd name="T11" fmla="*/ 20 h 41"/>
                <a:gd name="T12" fmla="*/ 45 w 62"/>
                <a:gd name="T13" fmla="*/ 19 h 41"/>
                <a:gd name="T14" fmla="*/ 46 w 62"/>
                <a:gd name="T15" fmla="*/ 18 h 41"/>
                <a:gd name="T16" fmla="*/ 61 w 62"/>
                <a:gd name="T17" fmla="*/ 3 h 41"/>
                <a:gd name="T18" fmla="*/ 60 w 62"/>
                <a:gd name="T19" fmla="*/ 1 h 41"/>
                <a:gd name="T20" fmla="*/ 45 w 62"/>
                <a:gd name="T21" fmla="*/ 14 h 41"/>
                <a:gd name="T22" fmla="*/ 43 w 62"/>
                <a:gd name="T23" fmla="*/ 18 h 41"/>
                <a:gd name="T24" fmla="*/ 38 w 62"/>
                <a:gd name="T25" fmla="*/ 17 h 41"/>
                <a:gd name="T26" fmla="*/ 29 w 62"/>
                <a:gd name="T27" fmla="*/ 21 h 41"/>
                <a:gd name="T28" fmla="*/ 1 w 62"/>
                <a:gd name="T29" fmla="*/ 37 h 41"/>
                <a:gd name="T30" fmla="*/ 1 w 62"/>
                <a:gd name="T31" fmla="*/ 40 h 41"/>
                <a:gd name="T32" fmla="*/ 50 w 62"/>
                <a:gd name="T33" fmla="*/ 26 h 41"/>
                <a:gd name="T34" fmla="*/ 48 w 62"/>
                <a:gd name="T35" fmla="*/ 36 h 41"/>
                <a:gd name="T36" fmla="*/ 46 w 62"/>
                <a:gd name="T37" fmla="*/ 38 h 41"/>
                <a:gd name="T38" fmla="*/ 45 w 62"/>
                <a:gd name="T39" fmla="*/ 39 h 41"/>
                <a:gd name="T40" fmla="*/ 43 w 62"/>
                <a:gd name="T41" fmla="*/ 35 h 41"/>
                <a:gd name="T42" fmla="*/ 44 w 62"/>
                <a:gd name="T43" fmla="*/ 21 h 41"/>
                <a:gd name="T44" fmla="*/ 50 w 62"/>
                <a:gd name="T4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41">
                  <a:moveTo>
                    <a:pt x="1" y="40"/>
                  </a:moveTo>
                  <a:cubicBezTo>
                    <a:pt x="12" y="31"/>
                    <a:pt x="24" y="24"/>
                    <a:pt x="37" y="20"/>
                  </a:cubicBezTo>
                  <a:cubicBezTo>
                    <a:pt x="39" y="20"/>
                    <a:pt x="41" y="20"/>
                    <a:pt x="42" y="20"/>
                  </a:cubicBezTo>
                  <a:cubicBezTo>
                    <a:pt x="40" y="27"/>
                    <a:pt x="41" y="35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52" y="35"/>
                    <a:pt x="55" y="26"/>
                    <a:pt x="47" y="20"/>
                  </a:cubicBezTo>
                  <a:cubicBezTo>
                    <a:pt x="47" y="20"/>
                    <a:pt x="46" y="19"/>
                    <a:pt x="45" y="19"/>
                  </a:cubicBezTo>
                  <a:cubicBezTo>
                    <a:pt x="45" y="19"/>
                    <a:pt x="45" y="18"/>
                    <a:pt x="46" y="18"/>
                  </a:cubicBezTo>
                  <a:cubicBezTo>
                    <a:pt x="50" y="12"/>
                    <a:pt x="55" y="7"/>
                    <a:pt x="61" y="3"/>
                  </a:cubicBezTo>
                  <a:cubicBezTo>
                    <a:pt x="62" y="3"/>
                    <a:pt x="61" y="0"/>
                    <a:pt x="60" y="1"/>
                  </a:cubicBezTo>
                  <a:cubicBezTo>
                    <a:pt x="55" y="4"/>
                    <a:pt x="49" y="9"/>
                    <a:pt x="45" y="14"/>
                  </a:cubicBezTo>
                  <a:cubicBezTo>
                    <a:pt x="45" y="16"/>
                    <a:pt x="44" y="17"/>
                    <a:pt x="43" y="18"/>
                  </a:cubicBezTo>
                  <a:cubicBezTo>
                    <a:pt x="42" y="17"/>
                    <a:pt x="40" y="17"/>
                    <a:pt x="38" y="17"/>
                  </a:cubicBezTo>
                  <a:cubicBezTo>
                    <a:pt x="35" y="18"/>
                    <a:pt x="32" y="19"/>
                    <a:pt x="29" y="21"/>
                  </a:cubicBezTo>
                  <a:cubicBezTo>
                    <a:pt x="19" y="25"/>
                    <a:pt x="9" y="30"/>
                    <a:pt x="1" y="37"/>
                  </a:cubicBezTo>
                  <a:cubicBezTo>
                    <a:pt x="0" y="38"/>
                    <a:pt x="1" y="40"/>
                    <a:pt x="1" y="40"/>
                  </a:cubicBezTo>
                  <a:close/>
                  <a:moveTo>
                    <a:pt x="50" y="26"/>
                  </a:moveTo>
                  <a:cubicBezTo>
                    <a:pt x="52" y="29"/>
                    <a:pt x="49" y="33"/>
                    <a:pt x="48" y="36"/>
                  </a:cubicBezTo>
                  <a:cubicBezTo>
                    <a:pt x="47" y="37"/>
                    <a:pt x="46" y="37"/>
                    <a:pt x="46" y="38"/>
                  </a:cubicBezTo>
                  <a:cubicBezTo>
                    <a:pt x="46" y="38"/>
                    <a:pt x="45" y="39"/>
                    <a:pt x="45" y="39"/>
                  </a:cubicBezTo>
                  <a:cubicBezTo>
                    <a:pt x="45" y="39"/>
                    <a:pt x="43" y="35"/>
                    <a:pt x="43" y="35"/>
                  </a:cubicBezTo>
                  <a:cubicBezTo>
                    <a:pt x="41" y="30"/>
                    <a:pt x="42" y="25"/>
                    <a:pt x="44" y="21"/>
                  </a:cubicBezTo>
                  <a:cubicBezTo>
                    <a:pt x="47" y="22"/>
                    <a:pt x="49" y="23"/>
                    <a:pt x="50" y="26"/>
                  </a:cubicBez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3587">
              <a:extLst>
                <a:ext uri="{FF2B5EF4-FFF2-40B4-BE49-F238E27FC236}">
                  <a16:creationId xmlns:a16="http://schemas.microsoft.com/office/drawing/2014/main" id="{FA7B0A4D-6C1F-8790-EEA9-44A34C567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51" y="4021138"/>
              <a:ext cx="858838" cy="746125"/>
            </a:xfrm>
            <a:custGeom>
              <a:avLst/>
              <a:gdLst>
                <a:gd name="T0" fmla="*/ 2 w 33"/>
                <a:gd name="T1" fmla="*/ 28 h 28"/>
                <a:gd name="T2" fmla="*/ 32 w 33"/>
                <a:gd name="T3" fmla="*/ 23 h 28"/>
                <a:gd name="T4" fmla="*/ 32 w 33"/>
                <a:gd name="T5" fmla="*/ 21 h 28"/>
                <a:gd name="T6" fmla="*/ 7 w 33"/>
                <a:gd name="T7" fmla="*/ 23 h 28"/>
                <a:gd name="T8" fmla="*/ 21 w 33"/>
                <a:gd name="T9" fmla="*/ 3 h 28"/>
                <a:gd name="T10" fmla="*/ 19 w 33"/>
                <a:gd name="T11" fmla="*/ 2 h 28"/>
                <a:gd name="T12" fmla="*/ 1 w 33"/>
                <a:gd name="T13" fmla="*/ 25 h 28"/>
                <a:gd name="T14" fmla="*/ 2 w 33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8">
                  <a:moveTo>
                    <a:pt x="2" y="28"/>
                  </a:moveTo>
                  <a:cubicBezTo>
                    <a:pt x="11" y="24"/>
                    <a:pt x="22" y="23"/>
                    <a:pt x="32" y="23"/>
                  </a:cubicBezTo>
                  <a:cubicBezTo>
                    <a:pt x="33" y="23"/>
                    <a:pt x="33" y="21"/>
                    <a:pt x="32" y="21"/>
                  </a:cubicBezTo>
                  <a:cubicBezTo>
                    <a:pt x="24" y="21"/>
                    <a:pt x="15" y="21"/>
                    <a:pt x="7" y="23"/>
                  </a:cubicBezTo>
                  <a:cubicBezTo>
                    <a:pt x="13" y="18"/>
                    <a:pt x="19" y="11"/>
                    <a:pt x="21" y="3"/>
                  </a:cubicBezTo>
                  <a:cubicBezTo>
                    <a:pt x="22" y="2"/>
                    <a:pt x="20" y="0"/>
                    <a:pt x="19" y="2"/>
                  </a:cubicBezTo>
                  <a:cubicBezTo>
                    <a:pt x="17" y="11"/>
                    <a:pt x="8" y="19"/>
                    <a:pt x="1" y="25"/>
                  </a:cubicBezTo>
                  <a:cubicBezTo>
                    <a:pt x="0" y="26"/>
                    <a:pt x="1" y="28"/>
                    <a:pt x="2" y="28"/>
                  </a:cubicBez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1801412-9700-197D-68DA-F8610F65B86F}"/>
              </a:ext>
            </a:extLst>
          </p:cNvPr>
          <p:cNvGrpSpPr/>
          <p:nvPr/>
        </p:nvGrpSpPr>
        <p:grpSpPr>
          <a:xfrm rot="6318595" flipH="1">
            <a:off x="8004151" y="4019623"/>
            <a:ext cx="1582194" cy="1019107"/>
            <a:chOff x="6584951" y="3543301"/>
            <a:chExt cx="1900237" cy="1223962"/>
          </a:xfrm>
          <a:solidFill>
            <a:srgbClr val="A6A6A6"/>
          </a:solidFill>
        </p:grpSpPr>
        <p:sp>
          <p:nvSpPr>
            <p:cNvPr id="16" name="Freeform 3586">
              <a:extLst>
                <a:ext uri="{FF2B5EF4-FFF2-40B4-BE49-F238E27FC236}">
                  <a16:creationId xmlns:a16="http://schemas.microsoft.com/office/drawing/2014/main" id="{33A8EF65-4296-EF9F-2DF7-B940B0B5D6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2288" y="3543301"/>
              <a:ext cx="1612900" cy="1090612"/>
            </a:xfrm>
            <a:custGeom>
              <a:avLst/>
              <a:gdLst>
                <a:gd name="T0" fmla="*/ 1 w 62"/>
                <a:gd name="T1" fmla="*/ 40 h 41"/>
                <a:gd name="T2" fmla="*/ 37 w 62"/>
                <a:gd name="T3" fmla="*/ 20 h 41"/>
                <a:gd name="T4" fmla="*/ 42 w 62"/>
                <a:gd name="T5" fmla="*/ 20 h 41"/>
                <a:gd name="T6" fmla="*/ 46 w 62"/>
                <a:gd name="T7" fmla="*/ 41 h 41"/>
                <a:gd name="T8" fmla="*/ 46 w 62"/>
                <a:gd name="T9" fmla="*/ 41 h 41"/>
                <a:gd name="T10" fmla="*/ 47 w 62"/>
                <a:gd name="T11" fmla="*/ 20 h 41"/>
                <a:gd name="T12" fmla="*/ 45 w 62"/>
                <a:gd name="T13" fmla="*/ 19 h 41"/>
                <a:gd name="T14" fmla="*/ 46 w 62"/>
                <a:gd name="T15" fmla="*/ 18 h 41"/>
                <a:gd name="T16" fmla="*/ 61 w 62"/>
                <a:gd name="T17" fmla="*/ 3 h 41"/>
                <a:gd name="T18" fmla="*/ 60 w 62"/>
                <a:gd name="T19" fmla="*/ 1 h 41"/>
                <a:gd name="T20" fmla="*/ 45 w 62"/>
                <a:gd name="T21" fmla="*/ 14 h 41"/>
                <a:gd name="T22" fmla="*/ 43 w 62"/>
                <a:gd name="T23" fmla="*/ 18 h 41"/>
                <a:gd name="T24" fmla="*/ 38 w 62"/>
                <a:gd name="T25" fmla="*/ 17 h 41"/>
                <a:gd name="T26" fmla="*/ 29 w 62"/>
                <a:gd name="T27" fmla="*/ 21 h 41"/>
                <a:gd name="T28" fmla="*/ 1 w 62"/>
                <a:gd name="T29" fmla="*/ 37 h 41"/>
                <a:gd name="T30" fmla="*/ 1 w 62"/>
                <a:gd name="T31" fmla="*/ 40 h 41"/>
                <a:gd name="T32" fmla="*/ 50 w 62"/>
                <a:gd name="T33" fmla="*/ 26 h 41"/>
                <a:gd name="T34" fmla="*/ 48 w 62"/>
                <a:gd name="T35" fmla="*/ 36 h 41"/>
                <a:gd name="T36" fmla="*/ 46 w 62"/>
                <a:gd name="T37" fmla="*/ 38 h 41"/>
                <a:gd name="T38" fmla="*/ 45 w 62"/>
                <a:gd name="T39" fmla="*/ 39 h 41"/>
                <a:gd name="T40" fmla="*/ 43 w 62"/>
                <a:gd name="T41" fmla="*/ 35 h 41"/>
                <a:gd name="T42" fmla="*/ 44 w 62"/>
                <a:gd name="T43" fmla="*/ 21 h 41"/>
                <a:gd name="T44" fmla="*/ 50 w 62"/>
                <a:gd name="T45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41">
                  <a:moveTo>
                    <a:pt x="1" y="40"/>
                  </a:moveTo>
                  <a:cubicBezTo>
                    <a:pt x="12" y="31"/>
                    <a:pt x="24" y="24"/>
                    <a:pt x="37" y="20"/>
                  </a:cubicBezTo>
                  <a:cubicBezTo>
                    <a:pt x="39" y="20"/>
                    <a:pt x="41" y="20"/>
                    <a:pt x="42" y="20"/>
                  </a:cubicBezTo>
                  <a:cubicBezTo>
                    <a:pt x="40" y="27"/>
                    <a:pt x="41" y="35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52" y="35"/>
                    <a:pt x="55" y="26"/>
                    <a:pt x="47" y="20"/>
                  </a:cubicBezTo>
                  <a:cubicBezTo>
                    <a:pt x="47" y="20"/>
                    <a:pt x="46" y="19"/>
                    <a:pt x="45" y="19"/>
                  </a:cubicBezTo>
                  <a:cubicBezTo>
                    <a:pt x="45" y="19"/>
                    <a:pt x="45" y="18"/>
                    <a:pt x="46" y="18"/>
                  </a:cubicBezTo>
                  <a:cubicBezTo>
                    <a:pt x="50" y="12"/>
                    <a:pt x="55" y="7"/>
                    <a:pt x="61" y="3"/>
                  </a:cubicBezTo>
                  <a:cubicBezTo>
                    <a:pt x="62" y="3"/>
                    <a:pt x="61" y="0"/>
                    <a:pt x="60" y="1"/>
                  </a:cubicBezTo>
                  <a:cubicBezTo>
                    <a:pt x="55" y="4"/>
                    <a:pt x="49" y="9"/>
                    <a:pt x="45" y="14"/>
                  </a:cubicBezTo>
                  <a:cubicBezTo>
                    <a:pt x="45" y="16"/>
                    <a:pt x="44" y="17"/>
                    <a:pt x="43" y="18"/>
                  </a:cubicBezTo>
                  <a:cubicBezTo>
                    <a:pt x="42" y="17"/>
                    <a:pt x="40" y="17"/>
                    <a:pt x="38" y="17"/>
                  </a:cubicBezTo>
                  <a:cubicBezTo>
                    <a:pt x="35" y="18"/>
                    <a:pt x="32" y="19"/>
                    <a:pt x="29" y="21"/>
                  </a:cubicBezTo>
                  <a:cubicBezTo>
                    <a:pt x="19" y="25"/>
                    <a:pt x="9" y="30"/>
                    <a:pt x="1" y="37"/>
                  </a:cubicBezTo>
                  <a:cubicBezTo>
                    <a:pt x="0" y="38"/>
                    <a:pt x="1" y="40"/>
                    <a:pt x="1" y="40"/>
                  </a:cubicBezTo>
                  <a:close/>
                  <a:moveTo>
                    <a:pt x="50" y="26"/>
                  </a:moveTo>
                  <a:cubicBezTo>
                    <a:pt x="52" y="29"/>
                    <a:pt x="49" y="33"/>
                    <a:pt x="48" y="36"/>
                  </a:cubicBezTo>
                  <a:cubicBezTo>
                    <a:pt x="47" y="37"/>
                    <a:pt x="46" y="37"/>
                    <a:pt x="46" y="38"/>
                  </a:cubicBezTo>
                  <a:cubicBezTo>
                    <a:pt x="46" y="38"/>
                    <a:pt x="45" y="39"/>
                    <a:pt x="45" y="39"/>
                  </a:cubicBezTo>
                  <a:cubicBezTo>
                    <a:pt x="45" y="39"/>
                    <a:pt x="43" y="35"/>
                    <a:pt x="43" y="35"/>
                  </a:cubicBezTo>
                  <a:cubicBezTo>
                    <a:pt x="41" y="30"/>
                    <a:pt x="42" y="25"/>
                    <a:pt x="44" y="21"/>
                  </a:cubicBezTo>
                  <a:cubicBezTo>
                    <a:pt x="47" y="22"/>
                    <a:pt x="49" y="23"/>
                    <a:pt x="50" y="26"/>
                  </a:cubicBez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3587">
              <a:extLst>
                <a:ext uri="{FF2B5EF4-FFF2-40B4-BE49-F238E27FC236}">
                  <a16:creationId xmlns:a16="http://schemas.microsoft.com/office/drawing/2014/main" id="{020312C6-7D87-1914-9EB0-8CC6C2C46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951" y="4021138"/>
              <a:ext cx="858838" cy="746125"/>
            </a:xfrm>
            <a:custGeom>
              <a:avLst/>
              <a:gdLst>
                <a:gd name="T0" fmla="*/ 2 w 33"/>
                <a:gd name="T1" fmla="*/ 28 h 28"/>
                <a:gd name="T2" fmla="*/ 32 w 33"/>
                <a:gd name="T3" fmla="*/ 23 h 28"/>
                <a:gd name="T4" fmla="*/ 32 w 33"/>
                <a:gd name="T5" fmla="*/ 21 h 28"/>
                <a:gd name="T6" fmla="*/ 7 w 33"/>
                <a:gd name="T7" fmla="*/ 23 h 28"/>
                <a:gd name="T8" fmla="*/ 21 w 33"/>
                <a:gd name="T9" fmla="*/ 3 h 28"/>
                <a:gd name="T10" fmla="*/ 19 w 33"/>
                <a:gd name="T11" fmla="*/ 2 h 28"/>
                <a:gd name="T12" fmla="*/ 1 w 33"/>
                <a:gd name="T13" fmla="*/ 25 h 28"/>
                <a:gd name="T14" fmla="*/ 2 w 33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8">
                  <a:moveTo>
                    <a:pt x="2" y="28"/>
                  </a:moveTo>
                  <a:cubicBezTo>
                    <a:pt x="11" y="24"/>
                    <a:pt x="22" y="23"/>
                    <a:pt x="32" y="23"/>
                  </a:cubicBezTo>
                  <a:cubicBezTo>
                    <a:pt x="33" y="23"/>
                    <a:pt x="33" y="21"/>
                    <a:pt x="32" y="21"/>
                  </a:cubicBezTo>
                  <a:cubicBezTo>
                    <a:pt x="24" y="21"/>
                    <a:pt x="15" y="21"/>
                    <a:pt x="7" y="23"/>
                  </a:cubicBezTo>
                  <a:cubicBezTo>
                    <a:pt x="13" y="18"/>
                    <a:pt x="19" y="11"/>
                    <a:pt x="21" y="3"/>
                  </a:cubicBezTo>
                  <a:cubicBezTo>
                    <a:pt x="22" y="2"/>
                    <a:pt x="20" y="0"/>
                    <a:pt x="19" y="2"/>
                  </a:cubicBezTo>
                  <a:cubicBezTo>
                    <a:pt x="17" y="11"/>
                    <a:pt x="8" y="19"/>
                    <a:pt x="1" y="25"/>
                  </a:cubicBezTo>
                  <a:cubicBezTo>
                    <a:pt x="0" y="26"/>
                    <a:pt x="1" y="28"/>
                    <a:pt x="2" y="28"/>
                  </a:cubicBez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9" name="Freeform 7">
            <a:extLst>
              <a:ext uri="{FF2B5EF4-FFF2-40B4-BE49-F238E27FC236}">
                <a16:creationId xmlns:a16="http://schemas.microsoft.com/office/drawing/2014/main" id="{6E996F10-E735-0CAA-C5E6-38B86F43E93A}"/>
              </a:ext>
            </a:extLst>
          </p:cNvPr>
          <p:cNvSpPr>
            <a:spLocks noEditPoints="1"/>
          </p:cNvSpPr>
          <p:nvPr/>
        </p:nvSpPr>
        <p:spPr bwMode="auto">
          <a:xfrm flipH="1" flipV="1">
            <a:off x="1832966" y="1945037"/>
            <a:ext cx="2281403" cy="1999280"/>
          </a:xfrm>
          <a:custGeom>
            <a:avLst/>
            <a:gdLst>
              <a:gd name="T0" fmla="*/ 24 w 653"/>
              <a:gd name="T1" fmla="*/ 574 h 645"/>
              <a:gd name="T2" fmla="*/ 96 w 653"/>
              <a:gd name="T3" fmla="*/ 613 h 645"/>
              <a:gd name="T4" fmla="*/ 565 w 653"/>
              <a:gd name="T5" fmla="*/ 628 h 645"/>
              <a:gd name="T6" fmla="*/ 623 w 653"/>
              <a:gd name="T7" fmla="*/ 584 h 645"/>
              <a:gd name="T8" fmla="*/ 620 w 653"/>
              <a:gd name="T9" fmla="*/ 583 h 645"/>
              <a:gd name="T10" fmla="*/ 620 w 653"/>
              <a:gd name="T11" fmla="*/ 583 h 645"/>
              <a:gd name="T12" fmla="*/ 625 w 653"/>
              <a:gd name="T13" fmla="*/ 582 h 645"/>
              <a:gd name="T14" fmla="*/ 643 w 653"/>
              <a:gd name="T15" fmla="*/ 129 h 645"/>
              <a:gd name="T16" fmla="*/ 384 w 653"/>
              <a:gd name="T17" fmla="*/ 3 h 645"/>
              <a:gd name="T18" fmla="*/ 320 w 653"/>
              <a:gd name="T19" fmla="*/ 2 h 645"/>
              <a:gd name="T20" fmla="*/ 12 w 653"/>
              <a:gd name="T21" fmla="*/ 112 h 645"/>
              <a:gd name="T22" fmla="*/ 17 w 653"/>
              <a:gd name="T23" fmla="*/ 556 h 645"/>
              <a:gd name="T24" fmla="*/ 494 w 653"/>
              <a:gd name="T25" fmla="*/ 629 h 645"/>
              <a:gd name="T26" fmla="*/ 613 w 653"/>
              <a:gd name="T27" fmla="*/ 594 h 645"/>
              <a:gd name="T28" fmla="*/ 614 w 653"/>
              <a:gd name="T29" fmla="*/ 593 h 645"/>
              <a:gd name="T30" fmla="*/ 597 w 653"/>
              <a:gd name="T31" fmla="*/ 594 h 645"/>
              <a:gd name="T32" fmla="*/ 597 w 653"/>
              <a:gd name="T33" fmla="*/ 594 h 645"/>
              <a:gd name="T34" fmla="*/ 610 w 653"/>
              <a:gd name="T35" fmla="*/ 573 h 645"/>
              <a:gd name="T36" fmla="*/ 616 w 653"/>
              <a:gd name="T37" fmla="*/ 575 h 645"/>
              <a:gd name="T38" fmla="*/ 633 w 653"/>
              <a:gd name="T39" fmla="*/ 522 h 645"/>
              <a:gd name="T40" fmla="*/ 629 w 653"/>
              <a:gd name="T41" fmla="*/ 103 h 645"/>
              <a:gd name="T42" fmla="*/ 636 w 653"/>
              <a:gd name="T43" fmla="*/ 157 h 645"/>
              <a:gd name="T44" fmla="*/ 626 w 653"/>
              <a:gd name="T45" fmla="*/ 89 h 645"/>
              <a:gd name="T46" fmla="*/ 575 w 653"/>
              <a:gd name="T47" fmla="*/ 29 h 645"/>
              <a:gd name="T48" fmla="*/ 611 w 653"/>
              <a:gd name="T49" fmla="*/ 55 h 645"/>
              <a:gd name="T50" fmla="*/ 608 w 653"/>
              <a:gd name="T51" fmla="*/ 53 h 645"/>
              <a:gd name="T52" fmla="*/ 394 w 653"/>
              <a:gd name="T53" fmla="*/ 12 h 645"/>
              <a:gd name="T54" fmla="*/ 266 w 653"/>
              <a:gd name="T55" fmla="*/ 11 h 645"/>
              <a:gd name="T56" fmla="*/ 237 w 653"/>
              <a:gd name="T57" fmla="*/ 12 h 645"/>
              <a:gd name="T58" fmla="*/ 202 w 653"/>
              <a:gd name="T59" fmla="*/ 13 h 645"/>
              <a:gd name="T60" fmla="*/ 202 w 653"/>
              <a:gd name="T61" fmla="*/ 14 h 645"/>
              <a:gd name="T62" fmla="*/ 11 w 653"/>
              <a:gd name="T63" fmla="*/ 209 h 645"/>
              <a:gd name="T64" fmla="*/ 116 w 653"/>
              <a:gd name="T65" fmla="*/ 19 h 645"/>
              <a:gd name="T66" fmla="*/ 70 w 653"/>
              <a:gd name="T67" fmla="*/ 34 h 645"/>
              <a:gd name="T68" fmla="*/ 49 w 653"/>
              <a:gd name="T69" fmla="*/ 61 h 645"/>
              <a:gd name="T70" fmla="*/ 574 w 653"/>
              <a:gd name="T71" fmla="*/ 43 h 645"/>
              <a:gd name="T72" fmla="*/ 631 w 653"/>
              <a:gd name="T73" fmla="*/ 128 h 645"/>
              <a:gd name="T74" fmla="*/ 640 w 653"/>
              <a:gd name="T75" fmla="*/ 198 h 645"/>
              <a:gd name="T76" fmla="*/ 638 w 653"/>
              <a:gd name="T77" fmla="*/ 398 h 645"/>
              <a:gd name="T78" fmla="*/ 631 w 653"/>
              <a:gd name="T79" fmla="*/ 145 h 645"/>
              <a:gd name="T80" fmla="*/ 628 w 653"/>
              <a:gd name="T81" fmla="*/ 518 h 645"/>
              <a:gd name="T82" fmla="*/ 311 w 653"/>
              <a:gd name="T83" fmla="*/ 625 h 645"/>
              <a:gd name="T84" fmla="*/ 47 w 653"/>
              <a:gd name="T85" fmla="*/ 553 h 645"/>
              <a:gd name="T86" fmla="*/ 26 w 653"/>
              <a:gd name="T87" fmla="*/ 213 h 645"/>
              <a:gd name="T88" fmla="*/ 17 w 653"/>
              <a:gd name="T89" fmla="*/ 259 h 645"/>
              <a:gd name="T90" fmla="*/ 48 w 653"/>
              <a:gd name="T91" fmla="*/ 563 h 645"/>
              <a:gd name="T92" fmla="*/ 22 w 653"/>
              <a:gd name="T93" fmla="*/ 551 h 645"/>
              <a:gd name="T94" fmla="*/ 11 w 653"/>
              <a:gd name="T95" fmla="*/ 209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3" h="645">
                <a:moveTo>
                  <a:pt x="17" y="556"/>
                </a:moveTo>
                <a:cubicBezTo>
                  <a:pt x="19" y="562"/>
                  <a:pt x="20" y="569"/>
                  <a:pt x="24" y="574"/>
                </a:cubicBezTo>
                <a:cubicBezTo>
                  <a:pt x="28" y="579"/>
                  <a:pt x="22" y="564"/>
                  <a:pt x="24" y="561"/>
                </a:cubicBezTo>
                <a:cubicBezTo>
                  <a:pt x="31" y="593"/>
                  <a:pt x="59" y="613"/>
                  <a:pt x="96" y="613"/>
                </a:cubicBezTo>
                <a:cubicBezTo>
                  <a:pt x="166" y="627"/>
                  <a:pt x="244" y="626"/>
                  <a:pt x="318" y="636"/>
                </a:cubicBezTo>
                <a:cubicBezTo>
                  <a:pt x="402" y="632"/>
                  <a:pt x="494" y="645"/>
                  <a:pt x="565" y="628"/>
                </a:cubicBezTo>
                <a:cubicBezTo>
                  <a:pt x="577" y="625"/>
                  <a:pt x="588" y="622"/>
                  <a:pt x="598" y="615"/>
                </a:cubicBezTo>
                <a:cubicBezTo>
                  <a:pt x="608" y="607"/>
                  <a:pt x="615" y="596"/>
                  <a:pt x="623" y="584"/>
                </a:cubicBezTo>
                <a:cubicBezTo>
                  <a:pt x="623" y="584"/>
                  <a:pt x="623" y="583"/>
                  <a:pt x="624" y="583"/>
                </a:cubicBezTo>
                <a:cubicBezTo>
                  <a:pt x="620" y="583"/>
                  <a:pt x="620" y="583"/>
                  <a:pt x="620" y="583"/>
                </a:cubicBezTo>
                <a:cubicBezTo>
                  <a:pt x="621" y="584"/>
                  <a:pt x="621" y="585"/>
                  <a:pt x="620" y="585"/>
                </a:cubicBezTo>
                <a:cubicBezTo>
                  <a:pt x="620" y="583"/>
                  <a:pt x="620" y="583"/>
                  <a:pt x="620" y="583"/>
                </a:cubicBezTo>
                <a:cubicBezTo>
                  <a:pt x="621" y="581"/>
                  <a:pt x="621" y="580"/>
                  <a:pt x="622" y="578"/>
                </a:cubicBezTo>
                <a:cubicBezTo>
                  <a:pt x="624" y="575"/>
                  <a:pt x="624" y="581"/>
                  <a:pt x="625" y="582"/>
                </a:cubicBezTo>
                <a:cubicBezTo>
                  <a:pt x="646" y="533"/>
                  <a:pt x="647" y="462"/>
                  <a:pt x="649" y="397"/>
                </a:cubicBezTo>
                <a:cubicBezTo>
                  <a:pt x="653" y="309"/>
                  <a:pt x="651" y="214"/>
                  <a:pt x="643" y="129"/>
                </a:cubicBezTo>
                <a:cubicBezTo>
                  <a:pt x="637" y="63"/>
                  <a:pt x="606" y="17"/>
                  <a:pt x="540" y="8"/>
                </a:cubicBezTo>
                <a:cubicBezTo>
                  <a:pt x="491" y="1"/>
                  <a:pt x="435" y="1"/>
                  <a:pt x="384" y="3"/>
                </a:cubicBezTo>
                <a:cubicBezTo>
                  <a:pt x="362" y="4"/>
                  <a:pt x="342" y="3"/>
                  <a:pt x="321" y="5"/>
                </a:cubicBezTo>
                <a:cubicBezTo>
                  <a:pt x="320" y="2"/>
                  <a:pt x="320" y="2"/>
                  <a:pt x="320" y="2"/>
                </a:cubicBezTo>
                <a:cubicBezTo>
                  <a:pt x="235" y="6"/>
                  <a:pt x="139" y="0"/>
                  <a:pt x="67" y="21"/>
                </a:cubicBezTo>
                <a:cubicBezTo>
                  <a:pt x="32" y="32"/>
                  <a:pt x="14" y="67"/>
                  <a:pt x="12" y="112"/>
                </a:cubicBezTo>
                <a:cubicBezTo>
                  <a:pt x="7" y="209"/>
                  <a:pt x="0" y="315"/>
                  <a:pt x="4" y="410"/>
                </a:cubicBezTo>
                <a:cubicBezTo>
                  <a:pt x="6" y="460"/>
                  <a:pt x="6" y="512"/>
                  <a:pt x="17" y="556"/>
                </a:cubicBezTo>
                <a:close/>
                <a:moveTo>
                  <a:pt x="484" y="627"/>
                </a:moveTo>
                <a:cubicBezTo>
                  <a:pt x="487" y="628"/>
                  <a:pt x="493" y="626"/>
                  <a:pt x="494" y="629"/>
                </a:cubicBezTo>
                <a:cubicBezTo>
                  <a:pt x="491" y="629"/>
                  <a:pt x="487" y="629"/>
                  <a:pt x="484" y="627"/>
                </a:cubicBezTo>
                <a:close/>
                <a:moveTo>
                  <a:pt x="613" y="594"/>
                </a:moveTo>
                <a:cubicBezTo>
                  <a:pt x="603" y="606"/>
                  <a:pt x="589" y="613"/>
                  <a:pt x="572" y="617"/>
                </a:cubicBezTo>
                <a:cubicBezTo>
                  <a:pt x="586" y="609"/>
                  <a:pt x="603" y="603"/>
                  <a:pt x="614" y="593"/>
                </a:cubicBezTo>
                <a:cubicBezTo>
                  <a:pt x="613" y="593"/>
                  <a:pt x="613" y="594"/>
                  <a:pt x="613" y="594"/>
                </a:cubicBezTo>
                <a:close/>
                <a:moveTo>
                  <a:pt x="597" y="594"/>
                </a:moveTo>
                <a:cubicBezTo>
                  <a:pt x="597" y="592"/>
                  <a:pt x="600" y="590"/>
                  <a:pt x="601" y="589"/>
                </a:cubicBezTo>
                <a:cubicBezTo>
                  <a:pt x="601" y="593"/>
                  <a:pt x="601" y="594"/>
                  <a:pt x="597" y="594"/>
                </a:cubicBezTo>
                <a:close/>
                <a:moveTo>
                  <a:pt x="606" y="582"/>
                </a:moveTo>
                <a:cubicBezTo>
                  <a:pt x="610" y="573"/>
                  <a:pt x="610" y="573"/>
                  <a:pt x="610" y="573"/>
                </a:cubicBezTo>
                <a:cubicBezTo>
                  <a:pt x="611" y="577"/>
                  <a:pt x="609" y="580"/>
                  <a:pt x="606" y="582"/>
                </a:cubicBezTo>
                <a:close/>
                <a:moveTo>
                  <a:pt x="616" y="575"/>
                </a:moveTo>
                <a:cubicBezTo>
                  <a:pt x="631" y="526"/>
                  <a:pt x="631" y="526"/>
                  <a:pt x="631" y="526"/>
                </a:cubicBezTo>
                <a:cubicBezTo>
                  <a:pt x="631" y="526"/>
                  <a:pt x="631" y="523"/>
                  <a:pt x="633" y="522"/>
                </a:cubicBezTo>
                <a:cubicBezTo>
                  <a:pt x="631" y="543"/>
                  <a:pt x="624" y="560"/>
                  <a:pt x="616" y="575"/>
                </a:cubicBezTo>
                <a:close/>
                <a:moveTo>
                  <a:pt x="629" y="103"/>
                </a:moveTo>
                <a:cubicBezTo>
                  <a:pt x="630" y="103"/>
                  <a:pt x="631" y="106"/>
                  <a:pt x="632" y="107"/>
                </a:cubicBezTo>
                <a:cubicBezTo>
                  <a:pt x="634" y="122"/>
                  <a:pt x="638" y="139"/>
                  <a:pt x="636" y="157"/>
                </a:cubicBezTo>
                <a:cubicBezTo>
                  <a:pt x="636" y="137"/>
                  <a:pt x="632" y="120"/>
                  <a:pt x="629" y="103"/>
                </a:cubicBezTo>
                <a:cubicBezTo>
                  <a:pt x="627" y="99"/>
                  <a:pt x="627" y="94"/>
                  <a:pt x="626" y="89"/>
                </a:cubicBezTo>
                <a:cubicBezTo>
                  <a:pt x="629" y="93"/>
                  <a:pt x="630" y="98"/>
                  <a:pt x="629" y="103"/>
                </a:cubicBezTo>
                <a:close/>
                <a:moveTo>
                  <a:pt x="575" y="29"/>
                </a:moveTo>
                <a:cubicBezTo>
                  <a:pt x="588" y="34"/>
                  <a:pt x="600" y="42"/>
                  <a:pt x="608" y="53"/>
                </a:cubicBezTo>
                <a:cubicBezTo>
                  <a:pt x="609" y="54"/>
                  <a:pt x="610" y="54"/>
                  <a:pt x="611" y="55"/>
                </a:cubicBezTo>
                <a:cubicBezTo>
                  <a:pt x="610" y="56"/>
                  <a:pt x="609" y="54"/>
                  <a:pt x="609" y="55"/>
                </a:cubicBezTo>
                <a:cubicBezTo>
                  <a:pt x="609" y="54"/>
                  <a:pt x="609" y="54"/>
                  <a:pt x="608" y="53"/>
                </a:cubicBezTo>
                <a:cubicBezTo>
                  <a:pt x="577" y="29"/>
                  <a:pt x="528" y="22"/>
                  <a:pt x="474" y="19"/>
                </a:cubicBezTo>
                <a:cubicBezTo>
                  <a:pt x="449" y="18"/>
                  <a:pt x="422" y="14"/>
                  <a:pt x="394" y="12"/>
                </a:cubicBezTo>
                <a:cubicBezTo>
                  <a:pt x="457" y="8"/>
                  <a:pt x="528" y="8"/>
                  <a:pt x="575" y="29"/>
                </a:cubicBezTo>
                <a:close/>
                <a:moveTo>
                  <a:pt x="266" y="11"/>
                </a:moveTo>
                <a:cubicBezTo>
                  <a:pt x="263" y="13"/>
                  <a:pt x="258" y="14"/>
                  <a:pt x="254" y="13"/>
                </a:cubicBezTo>
                <a:cubicBezTo>
                  <a:pt x="251" y="12"/>
                  <a:pt x="240" y="13"/>
                  <a:pt x="237" y="12"/>
                </a:cubicBezTo>
                <a:cubicBezTo>
                  <a:pt x="245" y="11"/>
                  <a:pt x="256" y="12"/>
                  <a:pt x="266" y="11"/>
                </a:cubicBezTo>
                <a:close/>
                <a:moveTo>
                  <a:pt x="202" y="13"/>
                </a:moveTo>
                <a:cubicBezTo>
                  <a:pt x="236" y="13"/>
                  <a:pt x="236" y="13"/>
                  <a:pt x="236" y="13"/>
                </a:cubicBezTo>
                <a:cubicBezTo>
                  <a:pt x="202" y="14"/>
                  <a:pt x="202" y="14"/>
                  <a:pt x="202" y="14"/>
                </a:cubicBezTo>
                <a:lnTo>
                  <a:pt x="202" y="13"/>
                </a:lnTo>
                <a:close/>
                <a:moveTo>
                  <a:pt x="11" y="209"/>
                </a:moveTo>
                <a:cubicBezTo>
                  <a:pt x="13" y="151"/>
                  <a:pt x="16" y="95"/>
                  <a:pt x="35" y="55"/>
                </a:cubicBezTo>
                <a:cubicBezTo>
                  <a:pt x="47" y="30"/>
                  <a:pt x="81" y="23"/>
                  <a:pt x="116" y="19"/>
                </a:cubicBezTo>
                <a:cubicBezTo>
                  <a:pt x="142" y="16"/>
                  <a:pt x="170" y="11"/>
                  <a:pt x="199" y="14"/>
                </a:cubicBezTo>
                <a:cubicBezTo>
                  <a:pt x="152" y="18"/>
                  <a:pt x="105" y="18"/>
                  <a:pt x="70" y="34"/>
                </a:cubicBezTo>
                <a:cubicBezTo>
                  <a:pt x="50" y="44"/>
                  <a:pt x="37" y="66"/>
                  <a:pt x="37" y="94"/>
                </a:cubicBezTo>
                <a:cubicBezTo>
                  <a:pt x="39" y="83"/>
                  <a:pt x="42" y="70"/>
                  <a:pt x="49" y="61"/>
                </a:cubicBezTo>
                <a:cubicBezTo>
                  <a:pt x="64" y="41"/>
                  <a:pt x="91" y="31"/>
                  <a:pt x="125" y="28"/>
                </a:cubicBezTo>
                <a:cubicBezTo>
                  <a:pt x="271" y="16"/>
                  <a:pt x="444" y="12"/>
                  <a:pt x="574" y="43"/>
                </a:cubicBezTo>
                <a:cubicBezTo>
                  <a:pt x="580" y="45"/>
                  <a:pt x="587" y="47"/>
                  <a:pt x="592" y="51"/>
                </a:cubicBezTo>
                <a:cubicBezTo>
                  <a:pt x="614" y="67"/>
                  <a:pt x="626" y="95"/>
                  <a:pt x="631" y="128"/>
                </a:cubicBezTo>
                <a:cubicBezTo>
                  <a:pt x="637" y="176"/>
                  <a:pt x="639" y="228"/>
                  <a:pt x="639" y="279"/>
                </a:cubicBezTo>
                <a:cubicBezTo>
                  <a:pt x="640" y="198"/>
                  <a:pt x="640" y="198"/>
                  <a:pt x="640" y="198"/>
                </a:cubicBezTo>
                <a:cubicBezTo>
                  <a:pt x="643" y="277"/>
                  <a:pt x="646" y="366"/>
                  <a:pt x="639" y="446"/>
                </a:cubicBezTo>
                <a:cubicBezTo>
                  <a:pt x="639" y="432"/>
                  <a:pt x="640" y="413"/>
                  <a:pt x="638" y="398"/>
                </a:cubicBezTo>
                <a:cubicBezTo>
                  <a:pt x="638" y="439"/>
                  <a:pt x="637" y="477"/>
                  <a:pt x="633" y="514"/>
                </a:cubicBezTo>
                <a:cubicBezTo>
                  <a:pt x="636" y="394"/>
                  <a:pt x="639" y="263"/>
                  <a:pt x="631" y="145"/>
                </a:cubicBezTo>
                <a:cubicBezTo>
                  <a:pt x="631" y="140"/>
                  <a:pt x="629" y="134"/>
                  <a:pt x="627" y="130"/>
                </a:cubicBezTo>
                <a:cubicBezTo>
                  <a:pt x="637" y="256"/>
                  <a:pt x="634" y="393"/>
                  <a:pt x="628" y="518"/>
                </a:cubicBezTo>
                <a:cubicBezTo>
                  <a:pt x="620" y="572"/>
                  <a:pt x="592" y="606"/>
                  <a:pt x="540" y="616"/>
                </a:cubicBezTo>
                <a:cubicBezTo>
                  <a:pt x="463" y="622"/>
                  <a:pt x="393" y="631"/>
                  <a:pt x="311" y="625"/>
                </a:cubicBezTo>
                <a:cubicBezTo>
                  <a:pt x="250" y="620"/>
                  <a:pt x="188" y="616"/>
                  <a:pt x="130" y="607"/>
                </a:cubicBezTo>
                <a:cubicBezTo>
                  <a:pt x="99" y="593"/>
                  <a:pt x="69" y="575"/>
                  <a:pt x="47" y="553"/>
                </a:cubicBezTo>
                <a:cubicBezTo>
                  <a:pt x="24" y="465"/>
                  <a:pt x="18" y="353"/>
                  <a:pt x="21" y="247"/>
                </a:cubicBezTo>
                <a:cubicBezTo>
                  <a:pt x="21" y="232"/>
                  <a:pt x="23" y="221"/>
                  <a:pt x="26" y="213"/>
                </a:cubicBezTo>
                <a:cubicBezTo>
                  <a:pt x="25" y="166"/>
                  <a:pt x="29" y="109"/>
                  <a:pt x="38" y="66"/>
                </a:cubicBezTo>
                <a:cubicBezTo>
                  <a:pt x="21" y="121"/>
                  <a:pt x="21" y="193"/>
                  <a:pt x="17" y="259"/>
                </a:cubicBezTo>
                <a:cubicBezTo>
                  <a:pt x="12" y="358"/>
                  <a:pt x="19" y="457"/>
                  <a:pt x="37" y="541"/>
                </a:cubicBezTo>
                <a:cubicBezTo>
                  <a:pt x="39" y="548"/>
                  <a:pt x="41" y="557"/>
                  <a:pt x="48" y="563"/>
                </a:cubicBezTo>
                <a:cubicBezTo>
                  <a:pt x="66" y="580"/>
                  <a:pt x="92" y="595"/>
                  <a:pt x="113" y="607"/>
                </a:cubicBezTo>
                <a:cubicBezTo>
                  <a:pt x="69" y="608"/>
                  <a:pt x="32" y="590"/>
                  <a:pt x="22" y="551"/>
                </a:cubicBezTo>
                <a:cubicBezTo>
                  <a:pt x="21" y="552"/>
                  <a:pt x="22" y="557"/>
                  <a:pt x="20" y="559"/>
                </a:cubicBezTo>
                <a:cubicBezTo>
                  <a:pt x="7" y="446"/>
                  <a:pt x="8" y="326"/>
                  <a:pt x="11" y="20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81EF6976-A3DB-76C2-EBED-C8168004EDFF}"/>
              </a:ext>
            </a:extLst>
          </p:cNvPr>
          <p:cNvSpPr>
            <a:spLocks noEditPoints="1"/>
          </p:cNvSpPr>
          <p:nvPr/>
        </p:nvSpPr>
        <p:spPr bwMode="auto">
          <a:xfrm flipH="1" flipV="1">
            <a:off x="4966629" y="1921790"/>
            <a:ext cx="2281403" cy="1999280"/>
          </a:xfrm>
          <a:custGeom>
            <a:avLst/>
            <a:gdLst>
              <a:gd name="T0" fmla="*/ 24 w 653"/>
              <a:gd name="T1" fmla="*/ 574 h 645"/>
              <a:gd name="T2" fmla="*/ 96 w 653"/>
              <a:gd name="T3" fmla="*/ 613 h 645"/>
              <a:gd name="T4" fmla="*/ 565 w 653"/>
              <a:gd name="T5" fmla="*/ 628 h 645"/>
              <a:gd name="T6" fmla="*/ 623 w 653"/>
              <a:gd name="T7" fmla="*/ 584 h 645"/>
              <a:gd name="T8" fmla="*/ 620 w 653"/>
              <a:gd name="T9" fmla="*/ 583 h 645"/>
              <a:gd name="T10" fmla="*/ 620 w 653"/>
              <a:gd name="T11" fmla="*/ 583 h 645"/>
              <a:gd name="T12" fmla="*/ 625 w 653"/>
              <a:gd name="T13" fmla="*/ 582 h 645"/>
              <a:gd name="T14" fmla="*/ 643 w 653"/>
              <a:gd name="T15" fmla="*/ 129 h 645"/>
              <a:gd name="T16" fmla="*/ 384 w 653"/>
              <a:gd name="T17" fmla="*/ 3 h 645"/>
              <a:gd name="T18" fmla="*/ 320 w 653"/>
              <a:gd name="T19" fmla="*/ 2 h 645"/>
              <a:gd name="T20" fmla="*/ 12 w 653"/>
              <a:gd name="T21" fmla="*/ 112 h 645"/>
              <a:gd name="T22" fmla="*/ 17 w 653"/>
              <a:gd name="T23" fmla="*/ 556 h 645"/>
              <a:gd name="T24" fmla="*/ 494 w 653"/>
              <a:gd name="T25" fmla="*/ 629 h 645"/>
              <a:gd name="T26" fmla="*/ 613 w 653"/>
              <a:gd name="T27" fmla="*/ 594 h 645"/>
              <a:gd name="T28" fmla="*/ 614 w 653"/>
              <a:gd name="T29" fmla="*/ 593 h 645"/>
              <a:gd name="T30" fmla="*/ 597 w 653"/>
              <a:gd name="T31" fmla="*/ 594 h 645"/>
              <a:gd name="T32" fmla="*/ 597 w 653"/>
              <a:gd name="T33" fmla="*/ 594 h 645"/>
              <a:gd name="T34" fmla="*/ 610 w 653"/>
              <a:gd name="T35" fmla="*/ 573 h 645"/>
              <a:gd name="T36" fmla="*/ 616 w 653"/>
              <a:gd name="T37" fmla="*/ 575 h 645"/>
              <a:gd name="T38" fmla="*/ 633 w 653"/>
              <a:gd name="T39" fmla="*/ 522 h 645"/>
              <a:gd name="T40" fmla="*/ 629 w 653"/>
              <a:gd name="T41" fmla="*/ 103 h 645"/>
              <a:gd name="T42" fmla="*/ 636 w 653"/>
              <a:gd name="T43" fmla="*/ 157 h 645"/>
              <a:gd name="T44" fmla="*/ 626 w 653"/>
              <a:gd name="T45" fmla="*/ 89 h 645"/>
              <a:gd name="T46" fmla="*/ 575 w 653"/>
              <a:gd name="T47" fmla="*/ 29 h 645"/>
              <a:gd name="T48" fmla="*/ 611 w 653"/>
              <a:gd name="T49" fmla="*/ 55 h 645"/>
              <a:gd name="T50" fmla="*/ 608 w 653"/>
              <a:gd name="T51" fmla="*/ 53 h 645"/>
              <a:gd name="T52" fmla="*/ 394 w 653"/>
              <a:gd name="T53" fmla="*/ 12 h 645"/>
              <a:gd name="T54" fmla="*/ 266 w 653"/>
              <a:gd name="T55" fmla="*/ 11 h 645"/>
              <a:gd name="T56" fmla="*/ 237 w 653"/>
              <a:gd name="T57" fmla="*/ 12 h 645"/>
              <a:gd name="T58" fmla="*/ 202 w 653"/>
              <a:gd name="T59" fmla="*/ 13 h 645"/>
              <a:gd name="T60" fmla="*/ 202 w 653"/>
              <a:gd name="T61" fmla="*/ 14 h 645"/>
              <a:gd name="T62" fmla="*/ 11 w 653"/>
              <a:gd name="T63" fmla="*/ 209 h 645"/>
              <a:gd name="T64" fmla="*/ 116 w 653"/>
              <a:gd name="T65" fmla="*/ 19 h 645"/>
              <a:gd name="T66" fmla="*/ 70 w 653"/>
              <a:gd name="T67" fmla="*/ 34 h 645"/>
              <a:gd name="T68" fmla="*/ 49 w 653"/>
              <a:gd name="T69" fmla="*/ 61 h 645"/>
              <a:gd name="T70" fmla="*/ 574 w 653"/>
              <a:gd name="T71" fmla="*/ 43 h 645"/>
              <a:gd name="T72" fmla="*/ 631 w 653"/>
              <a:gd name="T73" fmla="*/ 128 h 645"/>
              <a:gd name="T74" fmla="*/ 640 w 653"/>
              <a:gd name="T75" fmla="*/ 198 h 645"/>
              <a:gd name="T76" fmla="*/ 638 w 653"/>
              <a:gd name="T77" fmla="*/ 398 h 645"/>
              <a:gd name="T78" fmla="*/ 631 w 653"/>
              <a:gd name="T79" fmla="*/ 145 h 645"/>
              <a:gd name="T80" fmla="*/ 628 w 653"/>
              <a:gd name="T81" fmla="*/ 518 h 645"/>
              <a:gd name="T82" fmla="*/ 311 w 653"/>
              <a:gd name="T83" fmla="*/ 625 h 645"/>
              <a:gd name="T84" fmla="*/ 47 w 653"/>
              <a:gd name="T85" fmla="*/ 553 h 645"/>
              <a:gd name="T86" fmla="*/ 26 w 653"/>
              <a:gd name="T87" fmla="*/ 213 h 645"/>
              <a:gd name="T88" fmla="*/ 17 w 653"/>
              <a:gd name="T89" fmla="*/ 259 h 645"/>
              <a:gd name="T90" fmla="*/ 48 w 653"/>
              <a:gd name="T91" fmla="*/ 563 h 645"/>
              <a:gd name="T92" fmla="*/ 22 w 653"/>
              <a:gd name="T93" fmla="*/ 551 h 645"/>
              <a:gd name="T94" fmla="*/ 11 w 653"/>
              <a:gd name="T95" fmla="*/ 209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3" h="645">
                <a:moveTo>
                  <a:pt x="17" y="556"/>
                </a:moveTo>
                <a:cubicBezTo>
                  <a:pt x="19" y="562"/>
                  <a:pt x="20" y="569"/>
                  <a:pt x="24" y="574"/>
                </a:cubicBezTo>
                <a:cubicBezTo>
                  <a:pt x="28" y="579"/>
                  <a:pt x="22" y="564"/>
                  <a:pt x="24" y="561"/>
                </a:cubicBezTo>
                <a:cubicBezTo>
                  <a:pt x="31" y="593"/>
                  <a:pt x="59" y="613"/>
                  <a:pt x="96" y="613"/>
                </a:cubicBezTo>
                <a:cubicBezTo>
                  <a:pt x="166" y="627"/>
                  <a:pt x="244" y="626"/>
                  <a:pt x="318" y="636"/>
                </a:cubicBezTo>
                <a:cubicBezTo>
                  <a:pt x="402" y="632"/>
                  <a:pt x="494" y="645"/>
                  <a:pt x="565" y="628"/>
                </a:cubicBezTo>
                <a:cubicBezTo>
                  <a:pt x="577" y="625"/>
                  <a:pt x="588" y="622"/>
                  <a:pt x="598" y="615"/>
                </a:cubicBezTo>
                <a:cubicBezTo>
                  <a:pt x="608" y="607"/>
                  <a:pt x="615" y="596"/>
                  <a:pt x="623" y="584"/>
                </a:cubicBezTo>
                <a:cubicBezTo>
                  <a:pt x="623" y="584"/>
                  <a:pt x="623" y="583"/>
                  <a:pt x="624" y="583"/>
                </a:cubicBezTo>
                <a:cubicBezTo>
                  <a:pt x="620" y="583"/>
                  <a:pt x="620" y="583"/>
                  <a:pt x="620" y="583"/>
                </a:cubicBezTo>
                <a:cubicBezTo>
                  <a:pt x="621" y="584"/>
                  <a:pt x="621" y="585"/>
                  <a:pt x="620" y="585"/>
                </a:cubicBezTo>
                <a:cubicBezTo>
                  <a:pt x="620" y="583"/>
                  <a:pt x="620" y="583"/>
                  <a:pt x="620" y="583"/>
                </a:cubicBezTo>
                <a:cubicBezTo>
                  <a:pt x="621" y="581"/>
                  <a:pt x="621" y="580"/>
                  <a:pt x="622" y="578"/>
                </a:cubicBezTo>
                <a:cubicBezTo>
                  <a:pt x="624" y="575"/>
                  <a:pt x="624" y="581"/>
                  <a:pt x="625" y="582"/>
                </a:cubicBezTo>
                <a:cubicBezTo>
                  <a:pt x="646" y="533"/>
                  <a:pt x="647" y="462"/>
                  <a:pt x="649" y="397"/>
                </a:cubicBezTo>
                <a:cubicBezTo>
                  <a:pt x="653" y="309"/>
                  <a:pt x="651" y="214"/>
                  <a:pt x="643" y="129"/>
                </a:cubicBezTo>
                <a:cubicBezTo>
                  <a:pt x="637" y="63"/>
                  <a:pt x="606" y="17"/>
                  <a:pt x="540" y="8"/>
                </a:cubicBezTo>
                <a:cubicBezTo>
                  <a:pt x="491" y="1"/>
                  <a:pt x="435" y="1"/>
                  <a:pt x="384" y="3"/>
                </a:cubicBezTo>
                <a:cubicBezTo>
                  <a:pt x="362" y="4"/>
                  <a:pt x="342" y="3"/>
                  <a:pt x="321" y="5"/>
                </a:cubicBezTo>
                <a:cubicBezTo>
                  <a:pt x="320" y="2"/>
                  <a:pt x="320" y="2"/>
                  <a:pt x="320" y="2"/>
                </a:cubicBezTo>
                <a:cubicBezTo>
                  <a:pt x="235" y="6"/>
                  <a:pt x="139" y="0"/>
                  <a:pt x="67" y="21"/>
                </a:cubicBezTo>
                <a:cubicBezTo>
                  <a:pt x="32" y="32"/>
                  <a:pt x="14" y="67"/>
                  <a:pt x="12" y="112"/>
                </a:cubicBezTo>
                <a:cubicBezTo>
                  <a:pt x="7" y="209"/>
                  <a:pt x="0" y="315"/>
                  <a:pt x="4" y="410"/>
                </a:cubicBezTo>
                <a:cubicBezTo>
                  <a:pt x="6" y="460"/>
                  <a:pt x="6" y="512"/>
                  <a:pt x="17" y="556"/>
                </a:cubicBezTo>
                <a:close/>
                <a:moveTo>
                  <a:pt x="484" y="627"/>
                </a:moveTo>
                <a:cubicBezTo>
                  <a:pt x="487" y="628"/>
                  <a:pt x="493" y="626"/>
                  <a:pt x="494" y="629"/>
                </a:cubicBezTo>
                <a:cubicBezTo>
                  <a:pt x="491" y="629"/>
                  <a:pt x="487" y="629"/>
                  <a:pt x="484" y="627"/>
                </a:cubicBezTo>
                <a:close/>
                <a:moveTo>
                  <a:pt x="613" y="594"/>
                </a:moveTo>
                <a:cubicBezTo>
                  <a:pt x="603" y="606"/>
                  <a:pt x="589" y="613"/>
                  <a:pt x="572" y="617"/>
                </a:cubicBezTo>
                <a:cubicBezTo>
                  <a:pt x="586" y="609"/>
                  <a:pt x="603" y="603"/>
                  <a:pt x="614" y="593"/>
                </a:cubicBezTo>
                <a:cubicBezTo>
                  <a:pt x="613" y="593"/>
                  <a:pt x="613" y="594"/>
                  <a:pt x="613" y="594"/>
                </a:cubicBezTo>
                <a:close/>
                <a:moveTo>
                  <a:pt x="597" y="594"/>
                </a:moveTo>
                <a:cubicBezTo>
                  <a:pt x="597" y="592"/>
                  <a:pt x="600" y="590"/>
                  <a:pt x="601" y="589"/>
                </a:cubicBezTo>
                <a:cubicBezTo>
                  <a:pt x="601" y="593"/>
                  <a:pt x="601" y="594"/>
                  <a:pt x="597" y="594"/>
                </a:cubicBezTo>
                <a:close/>
                <a:moveTo>
                  <a:pt x="606" y="582"/>
                </a:moveTo>
                <a:cubicBezTo>
                  <a:pt x="610" y="573"/>
                  <a:pt x="610" y="573"/>
                  <a:pt x="610" y="573"/>
                </a:cubicBezTo>
                <a:cubicBezTo>
                  <a:pt x="611" y="577"/>
                  <a:pt x="609" y="580"/>
                  <a:pt x="606" y="582"/>
                </a:cubicBezTo>
                <a:close/>
                <a:moveTo>
                  <a:pt x="616" y="575"/>
                </a:moveTo>
                <a:cubicBezTo>
                  <a:pt x="631" y="526"/>
                  <a:pt x="631" y="526"/>
                  <a:pt x="631" y="526"/>
                </a:cubicBezTo>
                <a:cubicBezTo>
                  <a:pt x="631" y="526"/>
                  <a:pt x="631" y="523"/>
                  <a:pt x="633" y="522"/>
                </a:cubicBezTo>
                <a:cubicBezTo>
                  <a:pt x="631" y="543"/>
                  <a:pt x="624" y="560"/>
                  <a:pt x="616" y="575"/>
                </a:cubicBezTo>
                <a:close/>
                <a:moveTo>
                  <a:pt x="629" y="103"/>
                </a:moveTo>
                <a:cubicBezTo>
                  <a:pt x="630" y="103"/>
                  <a:pt x="631" y="106"/>
                  <a:pt x="632" y="107"/>
                </a:cubicBezTo>
                <a:cubicBezTo>
                  <a:pt x="634" y="122"/>
                  <a:pt x="638" y="139"/>
                  <a:pt x="636" y="157"/>
                </a:cubicBezTo>
                <a:cubicBezTo>
                  <a:pt x="636" y="137"/>
                  <a:pt x="632" y="120"/>
                  <a:pt x="629" y="103"/>
                </a:cubicBezTo>
                <a:cubicBezTo>
                  <a:pt x="627" y="99"/>
                  <a:pt x="627" y="94"/>
                  <a:pt x="626" y="89"/>
                </a:cubicBezTo>
                <a:cubicBezTo>
                  <a:pt x="629" y="93"/>
                  <a:pt x="630" y="98"/>
                  <a:pt x="629" y="103"/>
                </a:cubicBezTo>
                <a:close/>
                <a:moveTo>
                  <a:pt x="575" y="29"/>
                </a:moveTo>
                <a:cubicBezTo>
                  <a:pt x="588" y="34"/>
                  <a:pt x="600" y="42"/>
                  <a:pt x="608" y="53"/>
                </a:cubicBezTo>
                <a:cubicBezTo>
                  <a:pt x="609" y="54"/>
                  <a:pt x="610" y="54"/>
                  <a:pt x="611" y="55"/>
                </a:cubicBezTo>
                <a:cubicBezTo>
                  <a:pt x="610" y="56"/>
                  <a:pt x="609" y="54"/>
                  <a:pt x="609" y="55"/>
                </a:cubicBezTo>
                <a:cubicBezTo>
                  <a:pt x="609" y="54"/>
                  <a:pt x="609" y="54"/>
                  <a:pt x="608" y="53"/>
                </a:cubicBezTo>
                <a:cubicBezTo>
                  <a:pt x="577" y="29"/>
                  <a:pt x="528" y="22"/>
                  <a:pt x="474" y="19"/>
                </a:cubicBezTo>
                <a:cubicBezTo>
                  <a:pt x="449" y="18"/>
                  <a:pt x="422" y="14"/>
                  <a:pt x="394" y="12"/>
                </a:cubicBezTo>
                <a:cubicBezTo>
                  <a:pt x="457" y="8"/>
                  <a:pt x="528" y="8"/>
                  <a:pt x="575" y="29"/>
                </a:cubicBezTo>
                <a:close/>
                <a:moveTo>
                  <a:pt x="266" y="11"/>
                </a:moveTo>
                <a:cubicBezTo>
                  <a:pt x="263" y="13"/>
                  <a:pt x="258" y="14"/>
                  <a:pt x="254" y="13"/>
                </a:cubicBezTo>
                <a:cubicBezTo>
                  <a:pt x="251" y="12"/>
                  <a:pt x="240" y="13"/>
                  <a:pt x="237" y="12"/>
                </a:cubicBezTo>
                <a:cubicBezTo>
                  <a:pt x="245" y="11"/>
                  <a:pt x="256" y="12"/>
                  <a:pt x="266" y="11"/>
                </a:cubicBezTo>
                <a:close/>
                <a:moveTo>
                  <a:pt x="202" y="13"/>
                </a:moveTo>
                <a:cubicBezTo>
                  <a:pt x="236" y="13"/>
                  <a:pt x="236" y="13"/>
                  <a:pt x="236" y="13"/>
                </a:cubicBezTo>
                <a:cubicBezTo>
                  <a:pt x="202" y="14"/>
                  <a:pt x="202" y="14"/>
                  <a:pt x="202" y="14"/>
                </a:cubicBezTo>
                <a:lnTo>
                  <a:pt x="202" y="13"/>
                </a:lnTo>
                <a:close/>
                <a:moveTo>
                  <a:pt x="11" y="209"/>
                </a:moveTo>
                <a:cubicBezTo>
                  <a:pt x="13" y="151"/>
                  <a:pt x="16" y="95"/>
                  <a:pt x="35" y="55"/>
                </a:cubicBezTo>
                <a:cubicBezTo>
                  <a:pt x="47" y="30"/>
                  <a:pt x="81" y="23"/>
                  <a:pt x="116" y="19"/>
                </a:cubicBezTo>
                <a:cubicBezTo>
                  <a:pt x="142" y="16"/>
                  <a:pt x="170" y="11"/>
                  <a:pt x="199" y="14"/>
                </a:cubicBezTo>
                <a:cubicBezTo>
                  <a:pt x="152" y="18"/>
                  <a:pt x="105" y="18"/>
                  <a:pt x="70" y="34"/>
                </a:cubicBezTo>
                <a:cubicBezTo>
                  <a:pt x="50" y="44"/>
                  <a:pt x="37" y="66"/>
                  <a:pt x="37" y="94"/>
                </a:cubicBezTo>
                <a:cubicBezTo>
                  <a:pt x="39" y="83"/>
                  <a:pt x="42" y="70"/>
                  <a:pt x="49" y="61"/>
                </a:cubicBezTo>
                <a:cubicBezTo>
                  <a:pt x="64" y="41"/>
                  <a:pt x="91" y="31"/>
                  <a:pt x="125" y="28"/>
                </a:cubicBezTo>
                <a:cubicBezTo>
                  <a:pt x="271" y="16"/>
                  <a:pt x="444" y="12"/>
                  <a:pt x="574" y="43"/>
                </a:cubicBezTo>
                <a:cubicBezTo>
                  <a:pt x="580" y="45"/>
                  <a:pt x="587" y="47"/>
                  <a:pt x="592" y="51"/>
                </a:cubicBezTo>
                <a:cubicBezTo>
                  <a:pt x="614" y="67"/>
                  <a:pt x="626" y="95"/>
                  <a:pt x="631" y="128"/>
                </a:cubicBezTo>
                <a:cubicBezTo>
                  <a:pt x="637" y="176"/>
                  <a:pt x="639" y="228"/>
                  <a:pt x="639" y="279"/>
                </a:cubicBezTo>
                <a:cubicBezTo>
                  <a:pt x="640" y="198"/>
                  <a:pt x="640" y="198"/>
                  <a:pt x="640" y="198"/>
                </a:cubicBezTo>
                <a:cubicBezTo>
                  <a:pt x="643" y="277"/>
                  <a:pt x="646" y="366"/>
                  <a:pt x="639" y="446"/>
                </a:cubicBezTo>
                <a:cubicBezTo>
                  <a:pt x="639" y="432"/>
                  <a:pt x="640" y="413"/>
                  <a:pt x="638" y="398"/>
                </a:cubicBezTo>
                <a:cubicBezTo>
                  <a:pt x="638" y="439"/>
                  <a:pt x="637" y="477"/>
                  <a:pt x="633" y="514"/>
                </a:cubicBezTo>
                <a:cubicBezTo>
                  <a:pt x="636" y="394"/>
                  <a:pt x="639" y="263"/>
                  <a:pt x="631" y="145"/>
                </a:cubicBezTo>
                <a:cubicBezTo>
                  <a:pt x="631" y="140"/>
                  <a:pt x="629" y="134"/>
                  <a:pt x="627" y="130"/>
                </a:cubicBezTo>
                <a:cubicBezTo>
                  <a:pt x="637" y="256"/>
                  <a:pt x="634" y="393"/>
                  <a:pt x="628" y="518"/>
                </a:cubicBezTo>
                <a:cubicBezTo>
                  <a:pt x="620" y="572"/>
                  <a:pt x="592" y="606"/>
                  <a:pt x="540" y="616"/>
                </a:cubicBezTo>
                <a:cubicBezTo>
                  <a:pt x="463" y="622"/>
                  <a:pt x="393" y="631"/>
                  <a:pt x="311" y="625"/>
                </a:cubicBezTo>
                <a:cubicBezTo>
                  <a:pt x="250" y="620"/>
                  <a:pt x="188" y="616"/>
                  <a:pt x="130" y="607"/>
                </a:cubicBezTo>
                <a:cubicBezTo>
                  <a:pt x="99" y="593"/>
                  <a:pt x="69" y="575"/>
                  <a:pt x="47" y="553"/>
                </a:cubicBezTo>
                <a:cubicBezTo>
                  <a:pt x="24" y="465"/>
                  <a:pt x="18" y="353"/>
                  <a:pt x="21" y="247"/>
                </a:cubicBezTo>
                <a:cubicBezTo>
                  <a:pt x="21" y="232"/>
                  <a:pt x="23" y="221"/>
                  <a:pt x="26" y="213"/>
                </a:cubicBezTo>
                <a:cubicBezTo>
                  <a:pt x="25" y="166"/>
                  <a:pt x="29" y="109"/>
                  <a:pt x="38" y="66"/>
                </a:cubicBezTo>
                <a:cubicBezTo>
                  <a:pt x="21" y="121"/>
                  <a:pt x="21" y="193"/>
                  <a:pt x="17" y="259"/>
                </a:cubicBezTo>
                <a:cubicBezTo>
                  <a:pt x="12" y="358"/>
                  <a:pt x="19" y="457"/>
                  <a:pt x="37" y="541"/>
                </a:cubicBezTo>
                <a:cubicBezTo>
                  <a:pt x="39" y="548"/>
                  <a:pt x="41" y="557"/>
                  <a:pt x="48" y="563"/>
                </a:cubicBezTo>
                <a:cubicBezTo>
                  <a:pt x="66" y="580"/>
                  <a:pt x="92" y="595"/>
                  <a:pt x="113" y="607"/>
                </a:cubicBezTo>
                <a:cubicBezTo>
                  <a:pt x="69" y="608"/>
                  <a:pt x="32" y="590"/>
                  <a:pt x="22" y="551"/>
                </a:cubicBezTo>
                <a:cubicBezTo>
                  <a:pt x="21" y="552"/>
                  <a:pt x="22" y="557"/>
                  <a:pt x="20" y="559"/>
                </a:cubicBezTo>
                <a:cubicBezTo>
                  <a:pt x="7" y="446"/>
                  <a:pt x="8" y="326"/>
                  <a:pt x="11" y="20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2A72258E-A0E6-0CDE-AAAE-1CA702F9FA5F}"/>
              </a:ext>
            </a:extLst>
          </p:cNvPr>
          <p:cNvSpPr>
            <a:spLocks noEditPoints="1"/>
          </p:cNvSpPr>
          <p:nvPr/>
        </p:nvSpPr>
        <p:spPr bwMode="auto">
          <a:xfrm flipH="1" flipV="1">
            <a:off x="8100292" y="1945037"/>
            <a:ext cx="2281403" cy="1999280"/>
          </a:xfrm>
          <a:custGeom>
            <a:avLst/>
            <a:gdLst>
              <a:gd name="T0" fmla="*/ 24 w 653"/>
              <a:gd name="T1" fmla="*/ 574 h 645"/>
              <a:gd name="T2" fmla="*/ 96 w 653"/>
              <a:gd name="T3" fmla="*/ 613 h 645"/>
              <a:gd name="T4" fmla="*/ 565 w 653"/>
              <a:gd name="T5" fmla="*/ 628 h 645"/>
              <a:gd name="T6" fmla="*/ 623 w 653"/>
              <a:gd name="T7" fmla="*/ 584 h 645"/>
              <a:gd name="T8" fmla="*/ 620 w 653"/>
              <a:gd name="T9" fmla="*/ 583 h 645"/>
              <a:gd name="T10" fmla="*/ 620 w 653"/>
              <a:gd name="T11" fmla="*/ 583 h 645"/>
              <a:gd name="T12" fmla="*/ 625 w 653"/>
              <a:gd name="T13" fmla="*/ 582 h 645"/>
              <a:gd name="T14" fmla="*/ 643 w 653"/>
              <a:gd name="T15" fmla="*/ 129 h 645"/>
              <a:gd name="T16" fmla="*/ 384 w 653"/>
              <a:gd name="T17" fmla="*/ 3 h 645"/>
              <a:gd name="T18" fmla="*/ 320 w 653"/>
              <a:gd name="T19" fmla="*/ 2 h 645"/>
              <a:gd name="T20" fmla="*/ 12 w 653"/>
              <a:gd name="T21" fmla="*/ 112 h 645"/>
              <a:gd name="T22" fmla="*/ 17 w 653"/>
              <a:gd name="T23" fmla="*/ 556 h 645"/>
              <a:gd name="T24" fmla="*/ 494 w 653"/>
              <a:gd name="T25" fmla="*/ 629 h 645"/>
              <a:gd name="T26" fmla="*/ 613 w 653"/>
              <a:gd name="T27" fmla="*/ 594 h 645"/>
              <a:gd name="T28" fmla="*/ 614 w 653"/>
              <a:gd name="T29" fmla="*/ 593 h 645"/>
              <a:gd name="T30" fmla="*/ 597 w 653"/>
              <a:gd name="T31" fmla="*/ 594 h 645"/>
              <a:gd name="T32" fmla="*/ 597 w 653"/>
              <a:gd name="T33" fmla="*/ 594 h 645"/>
              <a:gd name="T34" fmla="*/ 610 w 653"/>
              <a:gd name="T35" fmla="*/ 573 h 645"/>
              <a:gd name="T36" fmla="*/ 616 w 653"/>
              <a:gd name="T37" fmla="*/ 575 h 645"/>
              <a:gd name="T38" fmla="*/ 633 w 653"/>
              <a:gd name="T39" fmla="*/ 522 h 645"/>
              <a:gd name="T40" fmla="*/ 629 w 653"/>
              <a:gd name="T41" fmla="*/ 103 h 645"/>
              <a:gd name="T42" fmla="*/ 636 w 653"/>
              <a:gd name="T43" fmla="*/ 157 h 645"/>
              <a:gd name="T44" fmla="*/ 626 w 653"/>
              <a:gd name="T45" fmla="*/ 89 h 645"/>
              <a:gd name="T46" fmla="*/ 575 w 653"/>
              <a:gd name="T47" fmla="*/ 29 h 645"/>
              <a:gd name="T48" fmla="*/ 611 w 653"/>
              <a:gd name="T49" fmla="*/ 55 h 645"/>
              <a:gd name="T50" fmla="*/ 608 w 653"/>
              <a:gd name="T51" fmla="*/ 53 h 645"/>
              <a:gd name="T52" fmla="*/ 394 w 653"/>
              <a:gd name="T53" fmla="*/ 12 h 645"/>
              <a:gd name="T54" fmla="*/ 266 w 653"/>
              <a:gd name="T55" fmla="*/ 11 h 645"/>
              <a:gd name="T56" fmla="*/ 237 w 653"/>
              <a:gd name="T57" fmla="*/ 12 h 645"/>
              <a:gd name="T58" fmla="*/ 202 w 653"/>
              <a:gd name="T59" fmla="*/ 13 h 645"/>
              <a:gd name="T60" fmla="*/ 202 w 653"/>
              <a:gd name="T61" fmla="*/ 14 h 645"/>
              <a:gd name="T62" fmla="*/ 11 w 653"/>
              <a:gd name="T63" fmla="*/ 209 h 645"/>
              <a:gd name="T64" fmla="*/ 116 w 653"/>
              <a:gd name="T65" fmla="*/ 19 h 645"/>
              <a:gd name="T66" fmla="*/ 70 w 653"/>
              <a:gd name="T67" fmla="*/ 34 h 645"/>
              <a:gd name="T68" fmla="*/ 49 w 653"/>
              <a:gd name="T69" fmla="*/ 61 h 645"/>
              <a:gd name="T70" fmla="*/ 574 w 653"/>
              <a:gd name="T71" fmla="*/ 43 h 645"/>
              <a:gd name="T72" fmla="*/ 631 w 653"/>
              <a:gd name="T73" fmla="*/ 128 h 645"/>
              <a:gd name="T74" fmla="*/ 640 w 653"/>
              <a:gd name="T75" fmla="*/ 198 h 645"/>
              <a:gd name="T76" fmla="*/ 638 w 653"/>
              <a:gd name="T77" fmla="*/ 398 h 645"/>
              <a:gd name="T78" fmla="*/ 631 w 653"/>
              <a:gd name="T79" fmla="*/ 145 h 645"/>
              <a:gd name="T80" fmla="*/ 628 w 653"/>
              <a:gd name="T81" fmla="*/ 518 h 645"/>
              <a:gd name="T82" fmla="*/ 311 w 653"/>
              <a:gd name="T83" fmla="*/ 625 h 645"/>
              <a:gd name="T84" fmla="*/ 47 w 653"/>
              <a:gd name="T85" fmla="*/ 553 h 645"/>
              <a:gd name="T86" fmla="*/ 26 w 653"/>
              <a:gd name="T87" fmla="*/ 213 h 645"/>
              <a:gd name="T88" fmla="*/ 17 w 653"/>
              <a:gd name="T89" fmla="*/ 259 h 645"/>
              <a:gd name="T90" fmla="*/ 48 w 653"/>
              <a:gd name="T91" fmla="*/ 563 h 645"/>
              <a:gd name="T92" fmla="*/ 22 w 653"/>
              <a:gd name="T93" fmla="*/ 551 h 645"/>
              <a:gd name="T94" fmla="*/ 11 w 653"/>
              <a:gd name="T95" fmla="*/ 209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3" h="645">
                <a:moveTo>
                  <a:pt x="17" y="556"/>
                </a:moveTo>
                <a:cubicBezTo>
                  <a:pt x="19" y="562"/>
                  <a:pt x="20" y="569"/>
                  <a:pt x="24" y="574"/>
                </a:cubicBezTo>
                <a:cubicBezTo>
                  <a:pt x="28" y="579"/>
                  <a:pt x="22" y="564"/>
                  <a:pt x="24" y="561"/>
                </a:cubicBezTo>
                <a:cubicBezTo>
                  <a:pt x="31" y="593"/>
                  <a:pt x="59" y="613"/>
                  <a:pt x="96" y="613"/>
                </a:cubicBezTo>
                <a:cubicBezTo>
                  <a:pt x="166" y="627"/>
                  <a:pt x="244" y="626"/>
                  <a:pt x="318" y="636"/>
                </a:cubicBezTo>
                <a:cubicBezTo>
                  <a:pt x="402" y="632"/>
                  <a:pt x="494" y="645"/>
                  <a:pt x="565" y="628"/>
                </a:cubicBezTo>
                <a:cubicBezTo>
                  <a:pt x="577" y="625"/>
                  <a:pt x="588" y="622"/>
                  <a:pt x="598" y="615"/>
                </a:cubicBezTo>
                <a:cubicBezTo>
                  <a:pt x="608" y="607"/>
                  <a:pt x="615" y="596"/>
                  <a:pt x="623" y="584"/>
                </a:cubicBezTo>
                <a:cubicBezTo>
                  <a:pt x="623" y="584"/>
                  <a:pt x="623" y="583"/>
                  <a:pt x="624" y="583"/>
                </a:cubicBezTo>
                <a:cubicBezTo>
                  <a:pt x="620" y="583"/>
                  <a:pt x="620" y="583"/>
                  <a:pt x="620" y="583"/>
                </a:cubicBezTo>
                <a:cubicBezTo>
                  <a:pt x="621" y="584"/>
                  <a:pt x="621" y="585"/>
                  <a:pt x="620" y="585"/>
                </a:cubicBezTo>
                <a:cubicBezTo>
                  <a:pt x="620" y="583"/>
                  <a:pt x="620" y="583"/>
                  <a:pt x="620" y="583"/>
                </a:cubicBezTo>
                <a:cubicBezTo>
                  <a:pt x="621" y="581"/>
                  <a:pt x="621" y="580"/>
                  <a:pt x="622" y="578"/>
                </a:cubicBezTo>
                <a:cubicBezTo>
                  <a:pt x="624" y="575"/>
                  <a:pt x="624" y="581"/>
                  <a:pt x="625" y="582"/>
                </a:cubicBezTo>
                <a:cubicBezTo>
                  <a:pt x="646" y="533"/>
                  <a:pt x="647" y="462"/>
                  <a:pt x="649" y="397"/>
                </a:cubicBezTo>
                <a:cubicBezTo>
                  <a:pt x="653" y="309"/>
                  <a:pt x="651" y="214"/>
                  <a:pt x="643" y="129"/>
                </a:cubicBezTo>
                <a:cubicBezTo>
                  <a:pt x="637" y="63"/>
                  <a:pt x="606" y="17"/>
                  <a:pt x="540" y="8"/>
                </a:cubicBezTo>
                <a:cubicBezTo>
                  <a:pt x="491" y="1"/>
                  <a:pt x="435" y="1"/>
                  <a:pt x="384" y="3"/>
                </a:cubicBezTo>
                <a:cubicBezTo>
                  <a:pt x="362" y="4"/>
                  <a:pt x="342" y="3"/>
                  <a:pt x="321" y="5"/>
                </a:cubicBezTo>
                <a:cubicBezTo>
                  <a:pt x="320" y="2"/>
                  <a:pt x="320" y="2"/>
                  <a:pt x="320" y="2"/>
                </a:cubicBezTo>
                <a:cubicBezTo>
                  <a:pt x="235" y="6"/>
                  <a:pt x="139" y="0"/>
                  <a:pt x="67" y="21"/>
                </a:cubicBezTo>
                <a:cubicBezTo>
                  <a:pt x="32" y="32"/>
                  <a:pt x="14" y="67"/>
                  <a:pt x="12" y="112"/>
                </a:cubicBezTo>
                <a:cubicBezTo>
                  <a:pt x="7" y="209"/>
                  <a:pt x="0" y="315"/>
                  <a:pt x="4" y="410"/>
                </a:cubicBezTo>
                <a:cubicBezTo>
                  <a:pt x="6" y="460"/>
                  <a:pt x="6" y="512"/>
                  <a:pt x="17" y="556"/>
                </a:cubicBezTo>
                <a:close/>
                <a:moveTo>
                  <a:pt x="484" y="627"/>
                </a:moveTo>
                <a:cubicBezTo>
                  <a:pt x="487" y="628"/>
                  <a:pt x="493" y="626"/>
                  <a:pt x="494" y="629"/>
                </a:cubicBezTo>
                <a:cubicBezTo>
                  <a:pt x="491" y="629"/>
                  <a:pt x="487" y="629"/>
                  <a:pt x="484" y="627"/>
                </a:cubicBezTo>
                <a:close/>
                <a:moveTo>
                  <a:pt x="613" y="594"/>
                </a:moveTo>
                <a:cubicBezTo>
                  <a:pt x="603" y="606"/>
                  <a:pt x="589" y="613"/>
                  <a:pt x="572" y="617"/>
                </a:cubicBezTo>
                <a:cubicBezTo>
                  <a:pt x="586" y="609"/>
                  <a:pt x="603" y="603"/>
                  <a:pt x="614" y="593"/>
                </a:cubicBezTo>
                <a:cubicBezTo>
                  <a:pt x="613" y="593"/>
                  <a:pt x="613" y="594"/>
                  <a:pt x="613" y="594"/>
                </a:cubicBezTo>
                <a:close/>
                <a:moveTo>
                  <a:pt x="597" y="594"/>
                </a:moveTo>
                <a:cubicBezTo>
                  <a:pt x="597" y="592"/>
                  <a:pt x="600" y="590"/>
                  <a:pt x="601" y="589"/>
                </a:cubicBezTo>
                <a:cubicBezTo>
                  <a:pt x="601" y="593"/>
                  <a:pt x="601" y="594"/>
                  <a:pt x="597" y="594"/>
                </a:cubicBezTo>
                <a:close/>
                <a:moveTo>
                  <a:pt x="606" y="582"/>
                </a:moveTo>
                <a:cubicBezTo>
                  <a:pt x="610" y="573"/>
                  <a:pt x="610" y="573"/>
                  <a:pt x="610" y="573"/>
                </a:cubicBezTo>
                <a:cubicBezTo>
                  <a:pt x="611" y="577"/>
                  <a:pt x="609" y="580"/>
                  <a:pt x="606" y="582"/>
                </a:cubicBezTo>
                <a:close/>
                <a:moveTo>
                  <a:pt x="616" y="575"/>
                </a:moveTo>
                <a:cubicBezTo>
                  <a:pt x="631" y="526"/>
                  <a:pt x="631" y="526"/>
                  <a:pt x="631" y="526"/>
                </a:cubicBezTo>
                <a:cubicBezTo>
                  <a:pt x="631" y="526"/>
                  <a:pt x="631" y="523"/>
                  <a:pt x="633" y="522"/>
                </a:cubicBezTo>
                <a:cubicBezTo>
                  <a:pt x="631" y="543"/>
                  <a:pt x="624" y="560"/>
                  <a:pt x="616" y="575"/>
                </a:cubicBezTo>
                <a:close/>
                <a:moveTo>
                  <a:pt x="629" y="103"/>
                </a:moveTo>
                <a:cubicBezTo>
                  <a:pt x="630" y="103"/>
                  <a:pt x="631" y="106"/>
                  <a:pt x="632" y="107"/>
                </a:cubicBezTo>
                <a:cubicBezTo>
                  <a:pt x="634" y="122"/>
                  <a:pt x="638" y="139"/>
                  <a:pt x="636" y="157"/>
                </a:cubicBezTo>
                <a:cubicBezTo>
                  <a:pt x="636" y="137"/>
                  <a:pt x="632" y="120"/>
                  <a:pt x="629" y="103"/>
                </a:cubicBezTo>
                <a:cubicBezTo>
                  <a:pt x="627" y="99"/>
                  <a:pt x="627" y="94"/>
                  <a:pt x="626" y="89"/>
                </a:cubicBezTo>
                <a:cubicBezTo>
                  <a:pt x="629" y="93"/>
                  <a:pt x="630" y="98"/>
                  <a:pt x="629" y="103"/>
                </a:cubicBezTo>
                <a:close/>
                <a:moveTo>
                  <a:pt x="575" y="29"/>
                </a:moveTo>
                <a:cubicBezTo>
                  <a:pt x="588" y="34"/>
                  <a:pt x="600" y="42"/>
                  <a:pt x="608" y="53"/>
                </a:cubicBezTo>
                <a:cubicBezTo>
                  <a:pt x="609" y="54"/>
                  <a:pt x="610" y="54"/>
                  <a:pt x="611" y="55"/>
                </a:cubicBezTo>
                <a:cubicBezTo>
                  <a:pt x="610" y="56"/>
                  <a:pt x="609" y="54"/>
                  <a:pt x="609" y="55"/>
                </a:cubicBezTo>
                <a:cubicBezTo>
                  <a:pt x="609" y="54"/>
                  <a:pt x="609" y="54"/>
                  <a:pt x="608" y="53"/>
                </a:cubicBezTo>
                <a:cubicBezTo>
                  <a:pt x="577" y="29"/>
                  <a:pt x="528" y="22"/>
                  <a:pt x="474" y="19"/>
                </a:cubicBezTo>
                <a:cubicBezTo>
                  <a:pt x="449" y="18"/>
                  <a:pt x="422" y="14"/>
                  <a:pt x="394" y="12"/>
                </a:cubicBezTo>
                <a:cubicBezTo>
                  <a:pt x="457" y="8"/>
                  <a:pt x="528" y="8"/>
                  <a:pt x="575" y="29"/>
                </a:cubicBezTo>
                <a:close/>
                <a:moveTo>
                  <a:pt x="266" y="11"/>
                </a:moveTo>
                <a:cubicBezTo>
                  <a:pt x="263" y="13"/>
                  <a:pt x="258" y="14"/>
                  <a:pt x="254" y="13"/>
                </a:cubicBezTo>
                <a:cubicBezTo>
                  <a:pt x="251" y="12"/>
                  <a:pt x="240" y="13"/>
                  <a:pt x="237" y="12"/>
                </a:cubicBezTo>
                <a:cubicBezTo>
                  <a:pt x="245" y="11"/>
                  <a:pt x="256" y="12"/>
                  <a:pt x="266" y="11"/>
                </a:cubicBezTo>
                <a:close/>
                <a:moveTo>
                  <a:pt x="202" y="13"/>
                </a:moveTo>
                <a:cubicBezTo>
                  <a:pt x="236" y="13"/>
                  <a:pt x="236" y="13"/>
                  <a:pt x="236" y="13"/>
                </a:cubicBezTo>
                <a:cubicBezTo>
                  <a:pt x="202" y="14"/>
                  <a:pt x="202" y="14"/>
                  <a:pt x="202" y="14"/>
                </a:cubicBezTo>
                <a:lnTo>
                  <a:pt x="202" y="13"/>
                </a:lnTo>
                <a:close/>
                <a:moveTo>
                  <a:pt x="11" y="209"/>
                </a:moveTo>
                <a:cubicBezTo>
                  <a:pt x="13" y="151"/>
                  <a:pt x="16" y="95"/>
                  <a:pt x="35" y="55"/>
                </a:cubicBezTo>
                <a:cubicBezTo>
                  <a:pt x="47" y="30"/>
                  <a:pt x="81" y="23"/>
                  <a:pt x="116" y="19"/>
                </a:cubicBezTo>
                <a:cubicBezTo>
                  <a:pt x="142" y="16"/>
                  <a:pt x="170" y="11"/>
                  <a:pt x="199" y="14"/>
                </a:cubicBezTo>
                <a:cubicBezTo>
                  <a:pt x="152" y="18"/>
                  <a:pt x="105" y="18"/>
                  <a:pt x="70" y="34"/>
                </a:cubicBezTo>
                <a:cubicBezTo>
                  <a:pt x="50" y="44"/>
                  <a:pt x="37" y="66"/>
                  <a:pt x="37" y="94"/>
                </a:cubicBezTo>
                <a:cubicBezTo>
                  <a:pt x="39" y="83"/>
                  <a:pt x="42" y="70"/>
                  <a:pt x="49" y="61"/>
                </a:cubicBezTo>
                <a:cubicBezTo>
                  <a:pt x="64" y="41"/>
                  <a:pt x="91" y="31"/>
                  <a:pt x="125" y="28"/>
                </a:cubicBezTo>
                <a:cubicBezTo>
                  <a:pt x="271" y="16"/>
                  <a:pt x="444" y="12"/>
                  <a:pt x="574" y="43"/>
                </a:cubicBezTo>
                <a:cubicBezTo>
                  <a:pt x="580" y="45"/>
                  <a:pt x="587" y="47"/>
                  <a:pt x="592" y="51"/>
                </a:cubicBezTo>
                <a:cubicBezTo>
                  <a:pt x="614" y="67"/>
                  <a:pt x="626" y="95"/>
                  <a:pt x="631" y="128"/>
                </a:cubicBezTo>
                <a:cubicBezTo>
                  <a:pt x="637" y="176"/>
                  <a:pt x="639" y="228"/>
                  <a:pt x="639" y="279"/>
                </a:cubicBezTo>
                <a:cubicBezTo>
                  <a:pt x="640" y="198"/>
                  <a:pt x="640" y="198"/>
                  <a:pt x="640" y="198"/>
                </a:cubicBezTo>
                <a:cubicBezTo>
                  <a:pt x="643" y="277"/>
                  <a:pt x="646" y="366"/>
                  <a:pt x="639" y="446"/>
                </a:cubicBezTo>
                <a:cubicBezTo>
                  <a:pt x="639" y="432"/>
                  <a:pt x="640" y="413"/>
                  <a:pt x="638" y="398"/>
                </a:cubicBezTo>
                <a:cubicBezTo>
                  <a:pt x="638" y="439"/>
                  <a:pt x="637" y="477"/>
                  <a:pt x="633" y="514"/>
                </a:cubicBezTo>
                <a:cubicBezTo>
                  <a:pt x="636" y="394"/>
                  <a:pt x="639" y="263"/>
                  <a:pt x="631" y="145"/>
                </a:cubicBezTo>
                <a:cubicBezTo>
                  <a:pt x="631" y="140"/>
                  <a:pt x="629" y="134"/>
                  <a:pt x="627" y="130"/>
                </a:cubicBezTo>
                <a:cubicBezTo>
                  <a:pt x="637" y="256"/>
                  <a:pt x="634" y="393"/>
                  <a:pt x="628" y="518"/>
                </a:cubicBezTo>
                <a:cubicBezTo>
                  <a:pt x="620" y="572"/>
                  <a:pt x="592" y="606"/>
                  <a:pt x="540" y="616"/>
                </a:cubicBezTo>
                <a:cubicBezTo>
                  <a:pt x="463" y="622"/>
                  <a:pt x="393" y="631"/>
                  <a:pt x="311" y="625"/>
                </a:cubicBezTo>
                <a:cubicBezTo>
                  <a:pt x="250" y="620"/>
                  <a:pt x="188" y="616"/>
                  <a:pt x="130" y="607"/>
                </a:cubicBezTo>
                <a:cubicBezTo>
                  <a:pt x="99" y="593"/>
                  <a:pt x="69" y="575"/>
                  <a:pt x="47" y="553"/>
                </a:cubicBezTo>
                <a:cubicBezTo>
                  <a:pt x="24" y="465"/>
                  <a:pt x="18" y="353"/>
                  <a:pt x="21" y="247"/>
                </a:cubicBezTo>
                <a:cubicBezTo>
                  <a:pt x="21" y="232"/>
                  <a:pt x="23" y="221"/>
                  <a:pt x="26" y="213"/>
                </a:cubicBezTo>
                <a:cubicBezTo>
                  <a:pt x="25" y="166"/>
                  <a:pt x="29" y="109"/>
                  <a:pt x="38" y="66"/>
                </a:cubicBezTo>
                <a:cubicBezTo>
                  <a:pt x="21" y="121"/>
                  <a:pt x="21" y="193"/>
                  <a:pt x="17" y="259"/>
                </a:cubicBezTo>
                <a:cubicBezTo>
                  <a:pt x="12" y="358"/>
                  <a:pt x="19" y="457"/>
                  <a:pt x="37" y="541"/>
                </a:cubicBezTo>
                <a:cubicBezTo>
                  <a:pt x="39" y="548"/>
                  <a:pt x="41" y="557"/>
                  <a:pt x="48" y="563"/>
                </a:cubicBezTo>
                <a:cubicBezTo>
                  <a:pt x="66" y="580"/>
                  <a:pt x="92" y="595"/>
                  <a:pt x="113" y="607"/>
                </a:cubicBezTo>
                <a:cubicBezTo>
                  <a:pt x="69" y="608"/>
                  <a:pt x="32" y="590"/>
                  <a:pt x="22" y="551"/>
                </a:cubicBezTo>
                <a:cubicBezTo>
                  <a:pt x="21" y="552"/>
                  <a:pt x="22" y="557"/>
                  <a:pt x="20" y="559"/>
                </a:cubicBezTo>
                <a:cubicBezTo>
                  <a:pt x="7" y="446"/>
                  <a:pt x="8" y="326"/>
                  <a:pt x="11" y="20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A1EBD58-D4F5-E28F-454C-FA2EB592E1CA}"/>
              </a:ext>
            </a:extLst>
          </p:cNvPr>
          <p:cNvGrpSpPr/>
          <p:nvPr/>
        </p:nvGrpSpPr>
        <p:grpSpPr>
          <a:xfrm>
            <a:off x="2119196" y="2268911"/>
            <a:ext cx="1944216" cy="1331698"/>
            <a:chOff x="1532493" y="1119916"/>
            <a:chExt cx="1944216" cy="133169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10651B1-FA06-45A4-3189-721ABDCFBC48}"/>
                </a:ext>
              </a:extLst>
            </p:cNvPr>
            <p:cNvSpPr txBox="1"/>
            <p:nvPr/>
          </p:nvSpPr>
          <p:spPr>
            <a:xfrm>
              <a:off x="1532493" y="1428257"/>
              <a:ext cx="1891692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……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AB709E5-8D30-DE05-7B51-D57B1B3DC850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17C2601-2CFB-8ABC-B3E5-5A3DBE83D553}"/>
              </a:ext>
            </a:extLst>
          </p:cNvPr>
          <p:cNvGrpSpPr/>
          <p:nvPr/>
        </p:nvGrpSpPr>
        <p:grpSpPr>
          <a:xfrm>
            <a:off x="5303816" y="2268911"/>
            <a:ext cx="1944216" cy="1331698"/>
            <a:chOff x="1532493" y="1119916"/>
            <a:chExt cx="1944216" cy="133169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8066C3D-396F-7A9F-C7CD-02A244FBF76F}"/>
                </a:ext>
              </a:extLst>
            </p:cNvPr>
            <p:cNvSpPr txBox="1"/>
            <p:nvPr/>
          </p:nvSpPr>
          <p:spPr>
            <a:xfrm>
              <a:off x="1532493" y="1428257"/>
              <a:ext cx="1891692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……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36DA575-9400-01D7-D1EE-373DF5E18A7C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2826602-05C1-1AC2-8BA2-C2E16907A4F2}"/>
              </a:ext>
            </a:extLst>
          </p:cNvPr>
          <p:cNvGrpSpPr/>
          <p:nvPr/>
        </p:nvGrpSpPr>
        <p:grpSpPr>
          <a:xfrm>
            <a:off x="8414818" y="2268911"/>
            <a:ext cx="1944216" cy="1331698"/>
            <a:chOff x="1532493" y="1119916"/>
            <a:chExt cx="1944216" cy="133169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4DB9D0E-43B4-03B1-C425-3B2709303E9A}"/>
                </a:ext>
              </a:extLst>
            </p:cNvPr>
            <p:cNvSpPr txBox="1"/>
            <p:nvPr/>
          </p:nvSpPr>
          <p:spPr>
            <a:xfrm>
              <a:off x="1532493" y="1428257"/>
              <a:ext cx="1891692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……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359372A-530F-6681-B241-1ADFFA7ADD42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F5D4347F-7B49-3AF3-7F75-D6E39BE672E3}"/>
              </a:ext>
            </a:extLst>
          </p:cNvPr>
          <p:cNvSpPr txBox="1"/>
          <p:nvPr/>
        </p:nvSpPr>
        <p:spPr>
          <a:xfrm>
            <a:off x="2524783" y="5594307"/>
            <a:ext cx="698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0682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" name="缺角矩形 4412">
            <a:extLst>
              <a:ext uri="{FF2B5EF4-FFF2-40B4-BE49-F238E27FC236}">
                <a16:creationId xmlns:a16="http://schemas.microsoft.com/office/drawing/2014/main" id="{7AF07150-04FA-15A8-9E0E-9721DE4C8892}"/>
              </a:ext>
            </a:extLst>
          </p:cNvPr>
          <p:cNvSpPr/>
          <p:nvPr/>
        </p:nvSpPr>
        <p:spPr>
          <a:xfrm>
            <a:off x="1241063" y="1338008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4" name="缺角矩形 4413">
            <a:extLst>
              <a:ext uri="{FF2B5EF4-FFF2-40B4-BE49-F238E27FC236}">
                <a16:creationId xmlns:a16="http://schemas.microsoft.com/office/drawing/2014/main" id="{6286061E-62EF-7511-AEA6-F6B09C782FB2}"/>
              </a:ext>
            </a:extLst>
          </p:cNvPr>
          <p:cNvSpPr/>
          <p:nvPr/>
        </p:nvSpPr>
        <p:spPr>
          <a:xfrm>
            <a:off x="4897000" y="3685594"/>
            <a:ext cx="516218" cy="516218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9" name="任意多边形: 形状 4488">
            <a:extLst>
              <a:ext uri="{FF2B5EF4-FFF2-40B4-BE49-F238E27FC236}">
                <a16:creationId xmlns:a16="http://schemas.microsoft.com/office/drawing/2014/main" id="{67F41006-3C1C-4F13-0F60-3B8DE52F821C}"/>
              </a:ext>
            </a:extLst>
          </p:cNvPr>
          <p:cNvSpPr/>
          <p:nvPr/>
        </p:nvSpPr>
        <p:spPr>
          <a:xfrm rot="18900000">
            <a:off x="4802995" y="2029859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0" name="任意多边形: 形状 4489">
            <a:extLst>
              <a:ext uri="{FF2B5EF4-FFF2-40B4-BE49-F238E27FC236}">
                <a16:creationId xmlns:a16="http://schemas.microsoft.com/office/drawing/2014/main" id="{8AD911AF-6ECB-1FC9-25FF-C97C9FD4B1D7}"/>
              </a:ext>
            </a:extLst>
          </p:cNvPr>
          <p:cNvSpPr/>
          <p:nvPr/>
        </p:nvSpPr>
        <p:spPr>
          <a:xfrm rot="967280">
            <a:off x="3328373" y="4043218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78AA0B3-C7A6-41DF-31C8-7CEBD594A260}"/>
              </a:ext>
            </a:extLst>
          </p:cNvPr>
          <p:cNvSpPr/>
          <p:nvPr/>
        </p:nvSpPr>
        <p:spPr>
          <a:xfrm rot="12715938">
            <a:off x="3929739" y="4268225"/>
            <a:ext cx="343711" cy="323595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B04DB36-72E8-607D-B42A-36F4B86181F7}"/>
              </a:ext>
            </a:extLst>
          </p:cNvPr>
          <p:cNvSpPr/>
          <p:nvPr/>
        </p:nvSpPr>
        <p:spPr>
          <a:xfrm rot="12715938">
            <a:off x="1203775" y="2749042"/>
            <a:ext cx="226775" cy="213503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71C6B27-5FF4-00E4-BE79-08B38FCB1B56}"/>
              </a:ext>
            </a:extLst>
          </p:cNvPr>
          <p:cNvSpPr/>
          <p:nvPr/>
        </p:nvSpPr>
        <p:spPr>
          <a:xfrm>
            <a:off x="3558164" y="1669547"/>
            <a:ext cx="222945" cy="221171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D6735F87-2ADD-1910-F115-AB1AD71A55F7}"/>
              </a:ext>
            </a:extLst>
          </p:cNvPr>
          <p:cNvSpPr/>
          <p:nvPr/>
        </p:nvSpPr>
        <p:spPr>
          <a:xfrm>
            <a:off x="1723705" y="4362720"/>
            <a:ext cx="372074" cy="368300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ED5D724-5A71-AB74-F29F-6FCB38BD3C2B}"/>
              </a:ext>
            </a:extLst>
          </p:cNvPr>
          <p:cNvSpPr/>
          <p:nvPr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6DE4353-877B-DA16-23F0-294C644C9B45}"/>
              </a:ext>
            </a:extLst>
          </p:cNvPr>
          <p:cNvSpPr/>
          <p:nvPr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938D86-9EAE-9C3D-638A-1FFF49FBC592}"/>
              </a:ext>
            </a:extLst>
          </p:cNvPr>
          <p:cNvSpPr txBox="1"/>
          <p:nvPr/>
        </p:nvSpPr>
        <p:spPr>
          <a:xfrm>
            <a:off x="1723705" y="1564434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5489618" y="2419653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12A03451-8E8D-8558-1103-B7170D3FFC14}"/>
              </a:ext>
            </a:extLst>
          </p:cNvPr>
          <p:cNvSpPr txBox="1"/>
          <p:nvPr/>
        </p:nvSpPr>
        <p:spPr>
          <a:xfrm>
            <a:off x="5534884" y="3594514"/>
            <a:ext cx="58223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 访问网址：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F7593E2-F48F-0505-AC50-A8562AF53C04}"/>
              </a:ext>
            </a:extLst>
          </p:cNvPr>
          <p:cNvGrpSpPr/>
          <p:nvPr/>
        </p:nvGrpSpPr>
        <p:grpSpPr>
          <a:xfrm rot="15938131">
            <a:off x="5790846" y="2472796"/>
            <a:ext cx="506307" cy="803518"/>
            <a:chOff x="8391526" y="3051175"/>
            <a:chExt cx="1149350" cy="18240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8" name="Freeform 42">
              <a:extLst>
                <a:ext uri="{FF2B5EF4-FFF2-40B4-BE49-F238E27FC236}">
                  <a16:creationId xmlns:a16="http://schemas.microsoft.com/office/drawing/2014/main" id="{937727A1-A89F-4B28-28EE-96696549B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3">
              <a:extLst>
                <a:ext uri="{FF2B5EF4-FFF2-40B4-BE49-F238E27FC236}">
                  <a16:creationId xmlns:a16="http://schemas.microsoft.com/office/drawing/2014/main" id="{B8214819-35A6-78E5-23A2-BA70A863837C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8294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FB24D88-4EF7-8EDD-6988-4A7757D03C6F}"/>
              </a:ext>
            </a:extLst>
          </p:cNvPr>
          <p:cNvSpPr/>
          <p:nvPr/>
        </p:nvSpPr>
        <p:spPr>
          <a:xfrm>
            <a:off x="0" y="2758612"/>
            <a:ext cx="12192000" cy="1219369"/>
          </a:xfrm>
          <a:custGeom>
            <a:avLst/>
            <a:gdLst>
              <a:gd name="connsiteX0" fmla="*/ 0 w 10274300"/>
              <a:gd name="connsiteY0" fmla="*/ 190500 h 1169192"/>
              <a:gd name="connsiteX1" fmla="*/ 3263900 w 10274300"/>
              <a:gd name="connsiteY1" fmla="*/ 876300 h 1169192"/>
              <a:gd name="connsiteX2" fmla="*/ 5156200 w 10274300"/>
              <a:gd name="connsiteY2" fmla="*/ 1168400 h 1169192"/>
              <a:gd name="connsiteX3" fmla="*/ 8064500 w 10274300"/>
              <a:gd name="connsiteY3" fmla="*/ 800100 h 1169192"/>
              <a:gd name="connsiteX4" fmla="*/ 10274300 w 10274300"/>
              <a:gd name="connsiteY4" fmla="*/ 0 h 1169192"/>
              <a:gd name="connsiteX0" fmla="*/ 0 w 11239500"/>
              <a:gd name="connsiteY0" fmla="*/ 0 h 1169192"/>
              <a:gd name="connsiteX1" fmla="*/ 4229100 w 11239500"/>
              <a:gd name="connsiteY1" fmla="*/ 876300 h 1169192"/>
              <a:gd name="connsiteX2" fmla="*/ 6121400 w 11239500"/>
              <a:gd name="connsiteY2" fmla="*/ 1168400 h 1169192"/>
              <a:gd name="connsiteX3" fmla="*/ 9029700 w 11239500"/>
              <a:gd name="connsiteY3" fmla="*/ 800100 h 1169192"/>
              <a:gd name="connsiteX4" fmla="*/ 11239500 w 11239500"/>
              <a:gd name="connsiteY4" fmla="*/ 0 h 1169192"/>
              <a:gd name="connsiteX0" fmla="*/ 0 w 12141200"/>
              <a:gd name="connsiteY0" fmla="*/ 50800 h 1219992"/>
              <a:gd name="connsiteX1" fmla="*/ 4229100 w 12141200"/>
              <a:gd name="connsiteY1" fmla="*/ 927100 h 1219992"/>
              <a:gd name="connsiteX2" fmla="*/ 6121400 w 12141200"/>
              <a:gd name="connsiteY2" fmla="*/ 1219200 h 1219992"/>
              <a:gd name="connsiteX3" fmla="*/ 9029700 w 12141200"/>
              <a:gd name="connsiteY3" fmla="*/ 850900 h 1219992"/>
              <a:gd name="connsiteX4" fmla="*/ 12141200 w 12141200"/>
              <a:gd name="connsiteY4" fmla="*/ 0 h 1219992"/>
              <a:gd name="connsiteX0" fmla="*/ 0 w 12141200"/>
              <a:gd name="connsiteY0" fmla="*/ 50800 h 1219992"/>
              <a:gd name="connsiteX1" fmla="*/ 4229100 w 12141200"/>
              <a:gd name="connsiteY1" fmla="*/ 927100 h 1219992"/>
              <a:gd name="connsiteX2" fmla="*/ 6121400 w 12141200"/>
              <a:gd name="connsiteY2" fmla="*/ 1219200 h 1219992"/>
              <a:gd name="connsiteX3" fmla="*/ 9029700 w 12141200"/>
              <a:gd name="connsiteY3" fmla="*/ 850900 h 1219992"/>
              <a:gd name="connsiteX4" fmla="*/ 12141200 w 12141200"/>
              <a:gd name="connsiteY4" fmla="*/ 0 h 1219992"/>
              <a:gd name="connsiteX0" fmla="*/ 0 w 12141200"/>
              <a:gd name="connsiteY0" fmla="*/ 50800 h 1226494"/>
              <a:gd name="connsiteX1" fmla="*/ 4229100 w 12141200"/>
              <a:gd name="connsiteY1" fmla="*/ 927100 h 1226494"/>
              <a:gd name="connsiteX2" fmla="*/ 6121400 w 12141200"/>
              <a:gd name="connsiteY2" fmla="*/ 1219200 h 1226494"/>
              <a:gd name="connsiteX3" fmla="*/ 9029700 w 12141200"/>
              <a:gd name="connsiteY3" fmla="*/ 850900 h 1226494"/>
              <a:gd name="connsiteX4" fmla="*/ 12141200 w 12141200"/>
              <a:gd name="connsiteY4" fmla="*/ 0 h 1226494"/>
              <a:gd name="connsiteX0" fmla="*/ 0 w 12141200"/>
              <a:gd name="connsiteY0" fmla="*/ 50800 h 1219369"/>
              <a:gd name="connsiteX1" fmla="*/ 3622040 w 12141200"/>
              <a:gd name="connsiteY1" fmla="*/ 889000 h 1219369"/>
              <a:gd name="connsiteX2" fmla="*/ 6121400 w 12141200"/>
              <a:gd name="connsiteY2" fmla="*/ 1219200 h 1219369"/>
              <a:gd name="connsiteX3" fmla="*/ 9029700 w 12141200"/>
              <a:gd name="connsiteY3" fmla="*/ 850900 h 1219369"/>
              <a:gd name="connsiteX4" fmla="*/ 12141200 w 12141200"/>
              <a:gd name="connsiteY4" fmla="*/ 0 h 121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1219369">
                <a:moveTo>
                  <a:pt x="0" y="50800"/>
                </a:moveTo>
                <a:lnTo>
                  <a:pt x="3622040" y="889000"/>
                </a:lnTo>
                <a:cubicBezTo>
                  <a:pt x="4481407" y="1051983"/>
                  <a:pt x="5220123" y="1225550"/>
                  <a:pt x="6121400" y="1219200"/>
                </a:cubicBezTo>
                <a:cubicBezTo>
                  <a:pt x="7022677" y="1212850"/>
                  <a:pt x="8176683" y="1045633"/>
                  <a:pt x="9029700" y="850900"/>
                </a:cubicBezTo>
                <a:cubicBezTo>
                  <a:pt x="9882717" y="656167"/>
                  <a:pt x="10738908" y="264583"/>
                  <a:pt x="12141200" y="0"/>
                </a:cubicBezTo>
              </a:path>
            </a:pathLst>
          </a:cu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355004-5762-BA88-FD15-CE1998EC1535}"/>
              </a:ext>
            </a:extLst>
          </p:cNvPr>
          <p:cNvGrpSpPr/>
          <p:nvPr/>
        </p:nvGrpSpPr>
        <p:grpSpPr>
          <a:xfrm rot="15938131">
            <a:off x="4092827" y="415117"/>
            <a:ext cx="447210" cy="709730"/>
            <a:chOff x="8391526" y="3051175"/>
            <a:chExt cx="1149350" cy="18240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" name="Freeform 42">
              <a:extLst>
                <a:ext uri="{FF2B5EF4-FFF2-40B4-BE49-F238E27FC236}">
                  <a16:creationId xmlns:a16="http://schemas.microsoft.com/office/drawing/2014/main" id="{3077FC7C-B8C5-8F81-16E2-B8519DA97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CDCA5416-1C32-110D-B614-58D9812B78A1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392EB60-C99F-F690-F206-30C7338ECEA5}"/>
              </a:ext>
            </a:extLst>
          </p:cNvPr>
          <p:cNvGrpSpPr/>
          <p:nvPr/>
        </p:nvGrpSpPr>
        <p:grpSpPr>
          <a:xfrm>
            <a:off x="502662" y="2561548"/>
            <a:ext cx="2449793" cy="2527729"/>
            <a:chOff x="1151830" y="2277394"/>
            <a:chExt cx="2449793" cy="252772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A91BE37-C0CA-5B32-9078-7FED7DD391A1}"/>
                </a:ext>
              </a:extLst>
            </p:cNvPr>
            <p:cNvGrpSpPr/>
            <p:nvPr/>
          </p:nvGrpSpPr>
          <p:grpSpPr>
            <a:xfrm>
              <a:off x="1151830" y="2758966"/>
              <a:ext cx="2449793" cy="2046157"/>
              <a:chOff x="1151830" y="2758966"/>
              <a:chExt cx="2449793" cy="2046157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620E7EC2-FE29-034B-F064-D12398005EF1}"/>
                  </a:ext>
                </a:extLst>
              </p:cNvPr>
              <p:cNvSpPr/>
              <p:nvPr/>
            </p:nvSpPr>
            <p:spPr>
              <a:xfrm>
                <a:off x="2324769" y="2758966"/>
                <a:ext cx="269205" cy="269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MH_Other_1">
                <a:extLst>
                  <a:ext uri="{FF2B5EF4-FFF2-40B4-BE49-F238E27FC236}">
                    <a16:creationId xmlns:a16="http://schemas.microsoft.com/office/drawing/2014/main" id="{E81EAC92-B991-4648-FD66-7366AEABE115}"/>
                  </a:ext>
                </a:extLst>
              </p:cNvPr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151830" y="2758966"/>
                <a:ext cx="2449793" cy="2046157"/>
              </a:xfrm>
              <a:custGeom>
                <a:avLst/>
                <a:gdLst>
                  <a:gd name="T0" fmla="*/ 191907 w 1946275"/>
                  <a:gd name="T1" fmla="*/ 1457871 h 1625601"/>
                  <a:gd name="T2" fmla="*/ 469563 w 1946275"/>
                  <a:gd name="T3" fmla="*/ 1465183 h 1625601"/>
                  <a:gd name="T4" fmla="*/ 15058 w 1946275"/>
                  <a:gd name="T5" fmla="*/ 1387812 h 1625601"/>
                  <a:gd name="T6" fmla="*/ 173883 w 1946275"/>
                  <a:gd name="T7" fmla="*/ 916385 h 1625601"/>
                  <a:gd name="T8" fmla="*/ 1845108 w 1946275"/>
                  <a:gd name="T9" fmla="*/ 860670 h 1625601"/>
                  <a:gd name="T10" fmla="*/ 87526 w 1946275"/>
                  <a:gd name="T11" fmla="*/ 789985 h 1625601"/>
                  <a:gd name="T12" fmla="*/ 496943 w 1946275"/>
                  <a:gd name="T13" fmla="*/ 749914 h 1625601"/>
                  <a:gd name="T14" fmla="*/ 36810 w 1946275"/>
                  <a:gd name="T15" fmla="*/ 916385 h 1625601"/>
                  <a:gd name="T16" fmla="*/ 173606 w 1946275"/>
                  <a:gd name="T17" fmla="*/ 919957 h 1625601"/>
                  <a:gd name="T18" fmla="*/ 196197 w 1946275"/>
                  <a:gd name="T19" fmla="*/ 927101 h 1625601"/>
                  <a:gd name="T20" fmla="*/ 25511 w 1946275"/>
                  <a:gd name="T21" fmla="*/ 1199993 h 1625601"/>
                  <a:gd name="T22" fmla="*/ 188045 w 1946275"/>
                  <a:gd name="T23" fmla="*/ 1285522 h 1625601"/>
                  <a:gd name="T24" fmla="*/ 165531 w 1946275"/>
                  <a:gd name="T25" fmla="*/ 1297164 h 1625601"/>
                  <a:gd name="T26" fmla="*/ 22174 w 1946275"/>
                  <a:gd name="T27" fmla="*/ 1293294 h 1625601"/>
                  <a:gd name="T28" fmla="*/ 266902 w 1946275"/>
                  <a:gd name="T29" fmla="*/ 1451610 h 1625601"/>
                  <a:gd name="T30" fmla="*/ 25181 w 1946275"/>
                  <a:gd name="T31" fmla="*/ 1456015 h 1625601"/>
                  <a:gd name="T32" fmla="*/ 97879 w 1946275"/>
                  <a:gd name="T33" fmla="*/ 1587857 h 1625601"/>
                  <a:gd name="T34" fmla="*/ 1065351 w 1946275"/>
                  <a:gd name="T35" fmla="*/ 1582979 h 1625601"/>
                  <a:gd name="T36" fmla="*/ 1796181 w 1946275"/>
                  <a:gd name="T37" fmla="*/ 1601814 h 1625601"/>
                  <a:gd name="T38" fmla="*/ 1660524 w 1946275"/>
                  <a:gd name="T39" fmla="*/ 1531303 h 1625601"/>
                  <a:gd name="T40" fmla="*/ 1705768 w 1946275"/>
                  <a:gd name="T41" fmla="*/ 1519873 h 1625601"/>
                  <a:gd name="T42" fmla="*/ 1920497 w 1946275"/>
                  <a:gd name="T43" fmla="*/ 1387090 h 1625601"/>
                  <a:gd name="T44" fmla="*/ 1855623 w 1946275"/>
                  <a:gd name="T45" fmla="*/ 1074420 h 1625601"/>
                  <a:gd name="T46" fmla="*/ 1921262 w 1946275"/>
                  <a:gd name="T47" fmla="*/ 1060588 h 1625601"/>
                  <a:gd name="T48" fmla="*/ 1928695 w 1946275"/>
                  <a:gd name="T49" fmla="*/ 885826 h 1625601"/>
                  <a:gd name="T50" fmla="*/ 1757675 w 1946275"/>
                  <a:gd name="T51" fmla="*/ 863204 h 1625601"/>
                  <a:gd name="T52" fmla="*/ 1851611 w 1946275"/>
                  <a:gd name="T53" fmla="*/ 861319 h 1625601"/>
                  <a:gd name="T54" fmla="*/ 1870984 w 1946275"/>
                  <a:gd name="T55" fmla="*/ 791452 h 1625601"/>
                  <a:gd name="T56" fmla="*/ 481354 w 1946275"/>
                  <a:gd name="T57" fmla="*/ 557472 h 1625601"/>
                  <a:gd name="T58" fmla="*/ 880878 w 1946275"/>
                  <a:gd name="T59" fmla="*/ 237110 h 1625601"/>
                  <a:gd name="T60" fmla="*/ 571812 w 1946275"/>
                  <a:gd name="T61" fmla="*/ 504707 h 1625601"/>
                  <a:gd name="T62" fmla="*/ 324814 w 1946275"/>
                  <a:gd name="T63" fmla="*/ 722489 h 1625601"/>
                  <a:gd name="T64" fmla="*/ 1633536 w 1946275"/>
                  <a:gd name="T65" fmla="*/ 731838 h 1625601"/>
                  <a:gd name="T66" fmla="*/ 1594095 w 1946275"/>
                  <a:gd name="T67" fmla="*/ 654071 h 1625601"/>
                  <a:gd name="T68" fmla="*/ 1203100 w 1946275"/>
                  <a:gd name="T69" fmla="*/ 268599 h 1625601"/>
                  <a:gd name="T70" fmla="*/ 1121958 w 1946275"/>
                  <a:gd name="T71" fmla="*/ 206877 h 1625601"/>
                  <a:gd name="T72" fmla="*/ 1101944 w 1946275"/>
                  <a:gd name="T73" fmla="*/ 222017 h 1625601"/>
                  <a:gd name="T74" fmla="*/ 1050119 w 1946275"/>
                  <a:gd name="T75" fmla="*/ 241300 h 1625601"/>
                  <a:gd name="T76" fmla="*/ 947737 w 1946275"/>
                  <a:gd name="T77" fmla="*/ 218614 h 1625601"/>
                  <a:gd name="T78" fmla="*/ 990116 w 1946275"/>
                  <a:gd name="T79" fmla="*/ 18851 h 1625601"/>
                  <a:gd name="T80" fmla="*/ 915113 w 1946275"/>
                  <a:gd name="T81" fmla="*/ 135731 h 1625601"/>
                  <a:gd name="T82" fmla="*/ 1050119 w 1946275"/>
                  <a:gd name="T83" fmla="*/ 226219 h 1625601"/>
                  <a:gd name="T84" fmla="*/ 1140124 w 1946275"/>
                  <a:gd name="T85" fmla="*/ 158353 h 1625601"/>
                  <a:gd name="T86" fmla="*/ 1102622 w 1946275"/>
                  <a:gd name="T87" fmla="*/ 33933 h 1625601"/>
                  <a:gd name="T88" fmla="*/ 1001367 w 1946275"/>
                  <a:gd name="T89" fmla="*/ 0 h 1625601"/>
                  <a:gd name="T90" fmla="*/ 1057620 w 1946275"/>
                  <a:gd name="T91" fmla="*/ 3770 h 1625601"/>
                  <a:gd name="T92" fmla="*/ 1158875 w 1946275"/>
                  <a:gd name="T93" fmla="*/ 116523 h 1625601"/>
                  <a:gd name="T94" fmla="*/ 1150906 w 1946275"/>
                  <a:gd name="T95" fmla="*/ 176733 h 1625601"/>
                  <a:gd name="T96" fmla="*/ 1303963 w 1946275"/>
                  <a:gd name="T97" fmla="*/ 336937 h 1625601"/>
                  <a:gd name="T98" fmla="*/ 1596594 w 1946275"/>
                  <a:gd name="T99" fmla="*/ 629079 h 1625601"/>
                  <a:gd name="T100" fmla="*/ 1829574 w 1946275"/>
                  <a:gd name="T101" fmla="*/ 761256 h 1625601"/>
                  <a:gd name="T102" fmla="*/ 1938746 w 1946275"/>
                  <a:gd name="T103" fmla="*/ 1357617 h 1625601"/>
                  <a:gd name="T104" fmla="*/ 1924447 w 1946275"/>
                  <a:gd name="T105" fmla="*/ 1535113 h 1625601"/>
                  <a:gd name="T106" fmla="*/ 1050311 w 1946275"/>
                  <a:gd name="T107" fmla="*/ 1602955 h 1625601"/>
                  <a:gd name="T108" fmla="*/ 15058 w 1946275"/>
                  <a:gd name="T109" fmla="*/ 1542564 h 1625601"/>
                  <a:gd name="T110" fmla="*/ 33881 w 1946275"/>
                  <a:gd name="T111" fmla="*/ 832971 h 1625601"/>
                  <a:gd name="T112" fmla="*/ 402341 w 1946275"/>
                  <a:gd name="T113" fmla="*/ 628030 h 1625601"/>
                  <a:gd name="T114" fmla="*/ 646109 w 1946275"/>
                  <a:gd name="T115" fmla="*/ 412941 h 1625601"/>
                  <a:gd name="T116" fmla="*/ 911804 w 1946275"/>
                  <a:gd name="T117" fmla="*/ 176495 h 1625601"/>
                  <a:gd name="T118" fmla="*/ 937614 w 1946275"/>
                  <a:gd name="T119" fmla="*/ 33933 h 1625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6275" h="1625601">
                    <a:moveTo>
                      <a:pt x="481437" y="1465536"/>
                    </a:moveTo>
                    <a:lnTo>
                      <a:pt x="487586" y="1465719"/>
                    </a:lnTo>
                    <a:cubicBezTo>
                      <a:pt x="494896" y="1465957"/>
                      <a:pt x="493351" y="1465957"/>
                      <a:pt x="486307" y="1465719"/>
                    </a:cubicBezTo>
                    <a:lnTo>
                      <a:pt x="481437" y="1465536"/>
                    </a:lnTo>
                    <a:close/>
                    <a:moveTo>
                      <a:pt x="191907" y="1457871"/>
                    </a:moveTo>
                    <a:lnTo>
                      <a:pt x="247607" y="1459230"/>
                    </a:lnTo>
                    <a:cubicBezTo>
                      <a:pt x="322435" y="1461135"/>
                      <a:pt x="396793" y="1463040"/>
                      <a:pt x="428795" y="1463040"/>
                    </a:cubicBezTo>
                    <a:cubicBezTo>
                      <a:pt x="444796" y="1463993"/>
                      <a:pt x="460327" y="1464707"/>
                      <a:pt x="472034" y="1465183"/>
                    </a:cubicBezTo>
                    <a:lnTo>
                      <a:pt x="481437" y="1465536"/>
                    </a:lnTo>
                    <a:lnTo>
                      <a:pt x="469563" y="1465183"/>
                    </a:lnTo>
                    <a:cubicBezTo>
                      <a:pt x="452562" y="1464707"/>
                      <a:pt x="425031" y="1463993"/>
                      <a:pt x="383616" y="1463040"/>
                    </a:cubicBezTo>
                    <a:cubicBezTo>
                      <a:pt x="217958" y="1459230"/>
                      <a:pt x="440090" y="1466850"/>
                      <a:pt x="225488" y="1459230"/>
                    </a:cubicBezTo>
                    <a:lnTo>
                      <a:pt x="191907" y="1457871"/>
                    </a:lnTo>
                    <a:close/>
                    <a:moveTo>
                      <a:pt x="15280" y="1374175"/>
                    </a:moveTo>
                    <a:lnTo>
                      <a:pt x="15058" y="1387812"/>
                    </a:lnTo>
                    <a:lnTo>
                      <a:pt x="15334" y="1396572"/>
                    </a:lnTo>
                    <a:lnTo>
                      <a:pt x="15280" y="1374175"/>
                    </a:lnTo>
                    <a:close/>
                    <a:moveTo>
                      <a:pt x="182607" y="914934"/>
                    </a:moveTo>
                    <a:cubicBezTo>
                      <a:pt x="183255" y="915046"/>
                      <a:pt x="182078" y="915492"/>
                      <a:pt x="177371" y="916385"/>
                    </a:cubicBezTo>
                    <a:lnTo>
                      <a:pt x="173883" y="916385"/>
                    </a:lnTo>
                    <a:lnTo>
                      <a:pt x="176901" y="915492"/>
                    </a:lnTo>
                    <a:cubicBezTo>
                      <a:pt x="179489" y="915046"/>
                      <a:pt x="181960" y="914822"/>
                      <a:pt x="182607" y="914934"/>
                    </a:cubicBezTo>
                    <a:close/>
                    <a:moveTo>
                      <a:pt x="1830701" y="858668"/>
                    </a:moveTo>
                    <a:cubicBezTo>
                      <a:pt x="1832316" y="858727"/>
                      <a:pt x="1835561" y="858962"/>
                      <a:pt x="1840754" y="859434"/>
                    </a:cubicBezTo>
                    <a:lnTo>
                      <a:pt x="1845108" y="860670"/>
                    </a:lnTo>
                    <a:lnTo>
                      <a:pt x="1838032" y="859964"/>
                    </a:lnTo>
                    <a:cubicBezTo>
                      <a:pt x="1830760" y="859139"/>
                      <a:pt x="1827470" y="858550"/>
                      <a:pt x="1830701" y="858668"/>
                    </a:cubicBezTo>
                    <a:close/>
                    <a:moveTo>
                      <a:pt x="101185" y="780313"/>
                    </a:moveTo>
                    <a:lnTo>
                      <a:pt x="93644" y="784375"/>
                    </a:lnTo>
                    <a:lnTo>
                      <a:pt x="87526" y="789985"/>
                    </a:lnTo>
                    <a:lnTo>
                      <a:pt x="101185" y="780313"/>
                    </a:lnTo>
                    <a:close/>
                    <a:moveTo>
                      <a:pt x="1202371" y="731945"/>
                    </a:moveTo>
                    <a:lnTo>
                      <a:pt x="1190955" y="732938"/>
                    </a:lnTo>
                    <a:cubicBezTo>
                      <a:pt x="1133591" y="737654"/>
                      <a:pt x="1061181" y="742369"/>
                      <a:pt x="1000995" y="742369"/>
                    </a:cubicBezTo>
                    <a:cubicBezTo>
                      <a:pt x="876863" y="742369"/>
                      <a:pt x="609791" y="746141"/>
                      <a:pt x="496943" y="749914"/>
                    </a:cubicBezTo>
                    <a:cubicBezTo>
                      <a:pt x="459327" y="749914"/>
                      <a:pt x="417950" y="749914"/>
                      <a:pt x="380334" y="749914"/>
                    </a:cubicBezTo>
                    <a:cubicBezTo>
                      <a:pt x="308864" y="749914"/>
                      <a:pt x="241155" y="749914"/>
                      <a:pt x="196016" y="757458"/>
                    </a:cubicBezTo>
                    <a:cubicBezTo>
                      <a:pt x="162162" y="765003"/>
                      <a:pt x="83169" y="791409"/>
                      <a:pt x="53076" y="847993"/>
                    </a:cubicBezTo>
                    <a:cubicBezTo>
                      <a:pt x="45553" y="863082"/>
                      <a:pt x="40851" y="881000"/>
                      <a:pt x="37912" y="900864"/>
                    </a:cubicBezTo>
                    <a:lnTo>
                      <a:pt x="36810" y="916385"/>
                    </a:lnTo>
                    <a:lnTo>
                      <a:pt x="87006" y="916385"/>
                    </a:lnTo>
                    <a:cubicBezTo>
                      <a:pt x="109597" y="916385"/>
                      <a:pt x="127482" y="916385"/>
                      <a:pt x="142072" y="916385"/>
                    </a:cubicBezTo>
                    <a:lnTo>
                      <a:pt x="173883" y="916385"/>
                    </a:lnTo>
                    <a:lnTo>
                      <a:pt x="170488" y="917390"/>
                    </a:lnTo>
                    <a:cubicBezTo>
                      <a:pt x="169370" y="918171"/>
                      <a:pt x="169841" y="919064"/>
                      <a:pt x="173606" y="919957"/>
                    </a:cubicBezTo>
                    <a:cubicBezTo>
                      <a:pt x="192432" y="919957"/>
                      <a:pt x="233850" y="923529"/>
                      <a:pt x="248911" y="923529"/>
                    </a:cubicBezTo>
                    <a:cubicBezTo>
                      <a:pt x="263972" y="923529"/>
                      <a:pt x="222554" y="923529"/>
                      <a:pt x="263972" y="927101"/>
                    </a:cubicBezTo>
                    <a:lnTo>
                      <a:pt x="211258" y="927101"/>
                    </a:lnTo>
                    <a:lnTo>
                      <a:pt x="200139" y="927101"/>
                    </a:lnTo>
                    <a:lnTo>
                      <a:pt x="196197" y="927101"/>
                    </a:lnTo>
                    <a:cubicBezTo>
                      <a:pt x="181372" y="927101"/>
                      <a:pt x="116278" y="924025"/>
                      <a:pt x="66893" y="923929"/>
                    </a:cubicBezTo>
                    <a:lnTo>
                      <a:pt x="36215" y="924754"/>
                    </a:lnTo>
                    <a:lnTo>
                      <a:pt x="33328" y="965405"/>
                    </a:lnTo>
                    <a:cubicBezTo>
                      <a:pt x="32387" y="1011144"/>
                      <a:pt x="34268" y="1061126"/>
                      <a:pt x="30507" y="1108280"/>
                    </a:cubicBezTo>
                    <a:cubicBezTo>
                      <a:pt x="28626" y="1132800"/>
                      <a:pt x="26980" y="1164864"/>
                      <a:pt x="25511" y="1199993"/>
                    </a:cubicBezTo>
                    <a:lnTo>
                      <a:pt x="23007" y="1270000"/>
                    </a:lnTo>
                    <a:lnTo>
                      <a:pt x="28574" y="1270000"/>
                    </a:lnTo>
                    <a:cubicBezTo>
                      <a:pt x="41706" y="1270000"/>
                      <a:pt x="60468" y="1270000"/>
                      <a:pt x="82981" y="1270000"/>
                    </a:cubicBezTo>
                    <a:cubicBezTo>
                      <a:pt x="131761" y="1270000"/>
                      <a:pt x="45459" y="1277761"/>
                      <a:pt x="90486" y="1281642"/>
                    </a:cubicBezTo>
                    <a:cubicBezTo>
                      <a:pt x="135513" y="1285522"/>
                      <a:pt x="173036" y="1281642"/>
                      <a:pt x="188045" y="1285522"/>
                    </a:cubicBezTo>
                    <a:cubicBezTo>
                      <a:pt x="203054" y="1293283"/>
                      <a:pt x="116752" y="1281642"/>
                      <a:pt x="188045" y="1293283"/>
                    </a:cubicBezTo>
                    <a:cubicBezTo>
                      <a:pt x="238701" y="1302015"/>
                      <a:pt x="177492" y="1299832"/>
                      <a:pt x="161134" y="1298195"/>
                    </a:cubicBezTo>
                    <a:lnTo>
                      <a:pt x="164157" y="1297486"/>
                    </a:lnTo>
                    <a:lnTo>
                      <a:pt x="167759" y="1297710"/>
                    </a:lnTo>
                    <a:cubicBezTo>
                      <a:pt x="174678" y="1298134"/>
                      <a:pt x="175850" y="1298134"/>
                      <a:pt x="165531" y="1297164"/>
                    </a:cubicBezTo>
                    <a:lnTo>
                      <a:pt x="164157" y="1297486"/>
                    </a:lnTo>
                    <a:lnTo>
                      <a:pt x="135513" y="1295709"/>
                    </a:lnTo>
                    <a:cubicBezTo>
                      <a:pt x="110185" y="1294254"/>
                      <a:pt x="84857" y="1293284"/>
                      <a:pt x="105495" y="1297164"/>
                    </a:cubicBezTo>
                    <a:cubicBezTo>
                      <a:pt x="136451" y="1302985"/>
                      <a:pt x="97756" y="1295709"/>
                      <a:pt x="55895" y="1293344"/>
                    </a:cubicBezTo>
                    <a:lnTo>
                      <a:pt x="22174" y="1293294"/>
                    </a:lnTo>
                    <a:lnTo>
                      <a:pt x="21573" y="1310097"/>
                    </a:lnTo>
                    <a:cubicBezTo>
                      <a:pt x="20397" y="1346876"/>
                      <a:pt x="19339" y="1382242"/>
                      <a:pt x="18340" y="1411712"/>
                    </a:cubicBezTo>
                    <a:lnTo>
                      <a:pt x="16995" y="1447805"/>
                    </a:lnTo>
                    <a:lnTo>
                      <a:pt x="20343" y="1447808"/>
                    </a:lnTo>
                    <a:cubicBezTo>
                      <a:pt x="62654" y="1447860"/>
                      <a:pt x="233959" y="1448276"/>
                      <a:pt x="266902" y="1451610"/>
                    </a:cubicBezTo>
                    <a:cubicBezTo>
                      <a:pt x="299846" y="1454944"/>
                      <a:pt x="79125" y="1452444"/>
                      <a:pt x="167197" y="1456871"/>
                    </a:cubicBezTo>
                    <a:lnTo>
                      <a:pt x="191907" y="1457871"/>
                    </a:lnTo>
                    <a:lnTo>
                      <a:pt x="140247" y="1456611"/>
                    </a:lnTo>
                    <a:cubicBezTo>
                      <a:pt x="107833" y="1455896"/>
                      <a:pt x="80537" y="1455420"/>
                      <a:pt x="63595" y="1455420"/>
                    </a:cubicBezTo>
                    <a:cubicBezTo>
                      <a:pt x="45711" y="1455420"/>
                      <a:pt x="33475" y="1455658"/>
                      <a:pt x="25181" y="1456015"/>
                    </a:cubicBezTo>
                    <a:lnTo>
                      <a:pt x="17229" y="1456721"/>
                    </a:lnTo>
                    <a:lnTo>
                      <a:pt x="17882" y="1477455"/>
                    </a:lnTo>
                    <a:cubicBezTo>
                      <a:pt x="19764" y="1502932"/>
                      <a:pt x="22588" y="1523692"/>
                      <a:pt x="26352" y="1538789"/>
                    </a:cubicBezTo>
                    <a:cubicBezTo>
                      <a:pt x="30117" y="1550113"/>
                      <a:pt x="37646" y="1561436"/>
                      <a:pt x="48939" y="1568985"/>
                    </a:cubicBezTo>
                    <a:cubicBezTo>
                      <a:pt x="60233" y="1576534"/>
                      <a:pt x="75291" y="1584082"/>
                      <a:pt x="97879" y="1587857"/>
                    </a:cubicBezTo>
                    <a:cubicBezTo>
                      <a:pt x="143053" y="1599180"/>
                      <a:pt x="210815" y="1602955"/>
                      <a:pt x="319987" y="1602955"/>
                    </a:cubicBezTo>
                    <a:cubicBezTo>
                      <a:pt x="376456" y="1602955"/>
                      <a:pt x="443277" y="1602011"/>
                      <a:pt x="521862" y="1600124"/>
                    </a:cubicBezTo>
                    <a:lnTo>
                      <a:pt x="555677" y="1599181"/>
                    </a:lnTo>
                    <a:lnTo>
                      <a:pt x="620458" y="1594516"/>
                    </a:lnTo>
                    <a:cubicBezTo>
                      <a:pt x="843265" y="1580095"/>
                      <a:pt x="973055" y="1582979"/>
                      <a:pt x="1065351" y="1582979"/>
                    </a:cubicBezTo>
                    <a:cubicBezTo>
                      <a:pt x="1110557" y="1582979"/>
                      <a:pt x="1148229" y="1582979"/>
                      <a:pt x="1178366" y="1582979"/>
                    </a:cubicBezTo>
                    <a:cubicBezTo>
                      <a:pt x="1238641" y="1579212"/>
                      <a:pt x="1306449" y="1582979"/>
                      <a:pt x="1366724" y="1590513"/>
                    </a:cubicBezTo>
                    <a:cubicBezTo>
                      <a:pt x="1426999" y="1594280"/>
                      <a:pt x="1479739" y="1601814"/>
                      <a:pt x="1509876" y="1598047"/>
                    </a:cubicBezTo>
                    <a:cubicBezTo>
                      <a:pt x="1543781" y="1594280"/>
                      <a:pt x="1588987" y="1598047"/>
                      <a:pt x="1637960" y="1601814"/>
                    </a:cubicBezTo>
                    <a:cubicBezTo>
                      <a:pt x="1698235" y="1605581"/>
                      <a:pt x="1758509" y="1609349"/>
                      <a:pt x="1796181" y="1601814"/>
                    </a:cubicBezTo>
                    <a:cubicBezTo>
                      <a:pt x="1847037" y="1590513"/>
                      <a:pt x="1883061" y="1581331"/>
                      <a:pt x="1901073" y="1544072"/>
                    </a:cubicBezTo>
                    <a:lnTo>
                      <a:pt x="1903834" y="1532986"/>
                    </a:lnTo>
                    <a:lnTo>
                      <a:pt x="1877730" y="1530291"/>
                    </a:lnTo>
                    <a:cubicBezTo>
                      <a:pt x="1811809" y="1528684"/>
                      <a:pt x="1702941" y="1535113"/>
                      <a:pt x="1683146" y="1535113"/>
                    </a:cubicBezTo>
                    <a:cubicBezTo>
                      <a:pt x="1656754" y="1535113"/>
                      <a:pt x="1720849" y="1531303"/>
                      <a:pt x="1660524" y="1531303"/>
                    </a:cubicBezTo>
                    <a:cubicBezTo>
                      <a:pt x="1603969" y="1531303"/>
                      <a:pt x="1539874" y="1535113"/>
                      <a:pt x="1592658" y="1531303"/>
                    </a:cubicBezTo>
                    <a:cubicBezTo>
                      <a:pt x="1645443" y="1527493"/>
                      <a:pt x="1592658" y="1527493"/>
                      <a:pt x="1611510" y="1527493"/>
                    </a:cubicBezTo>
                    <a:cubicBezTo>
                      <a:pt x="1626592" y="1527493"/>
                      <a:pt x="1686917" y="1523683"/>
                      <a:pt x="1709539" y="1523683"/>
                    </a:cubicBezTo>
                    <a:cubicBezTo>
                      <a:pt x="1726505" y="1523683"/>
                      <a:pt x="1703176" y="1519397"/>
                      <a:pt x="1699995" y="1518861"/>
                    </a:cubicBezTo>
                    <a:cubicBezTo>
                      <a:pt x="1698935" y="1518683"/>
                      <a:pt x="1700113" y="1518921"/>
                      <a:pt x="1705768" y="1519873"/>
                    </a:cubicBezTo>
                    <a:cubicBezTo>
                      <a:pt x="1728390" y="1519873"/>
                      <a:pt x="1762323" y="1519873"/>
                      <a:pt x="1822648" y="1519873"/>
                    </a:cubicBezTo>
                    <a:cubicBezTo>
                      <a:pt x="1852811" y="1519873"/>
                      <a:pt x="1880146" y="1519873"/>
                      <a:pt x="1899940" y="1519873"/>
                    </a:cubicBezTo>
                    <a:lnTo>
                      <a:pt x="1907100" y="1519873"/>
                    </a:lnTo>
                    <a:lnTo>
                      <a:pt x="1912963" y="1496336"/>
                    </a:lnTo>
                    <a:cubicBezTo>
                      <a:pt x="1916730" y="1436062"/>
                      <a:pt x="1924264" y="1451130"/>
                      <a:pt x="1920497" y="1387090"/>
                    </a:cubicBezTo>
                    <a:cubicBezTo>
                      <a:pt x="1920497" y="1319282"/>
                      <a:pt x="1912963" y="1187434"/>
                      <a:pt x="1916730" y="1119626"/>
                    </a:cubicBezTo>
                    <a:lnTo>
                      <a:pt x="1919333" y="1085717"/>
                    </a:lnTo>
                    <a:lnTo>
                      <a:pt x="1893394" y="1085374"/>
                    </a:lnTo>
                    <a:cubicBezTo>
                      <a:pt x="1869787" y="1084898"/>
                      <a:pt x="1844291" y="1083945"/>
                      <a:pt x="1836737" y="1082040"/>
                    </a:cubicBezTo>
                    <a:cubicBezTo>
                      <a:pt x="1821628" y="1074420"/>
                      <a:pt x="1938720" y="1082040"/>
                      <a:pt x="1855623" y="1074420"/>
                    </a:cubicBezTo>
                    <a:cubicBezTo>
                      <a:pt x="1768748" y="1066800"/>
                      <a:pt x="1855623" y="1074420"/>
                      <a:pt x="1791411" y="1070610"/>
                    </a:cubicBezTo>
                    <a:cubicBezTo>
                      <a:pt x="1727199" y="1066800"/>
                      <a:pt x="1749862" y="1066800"/>
                      <a:pt x="1772525" y="1066800"/>
                    </a:cubicBezTo>
                    <a:cubicBezTo>
                      <a:pt x="1798965" y="1066800"/>
                      <a:pt x="1889617" y="1074420"/>
                      <a:pt x="1919834" y="1078230"/>
                    </a:cubicBezTo>
                    <a:lnTo>
                      <a:pt x="1919909" y="1078224"/>
                    </a:lnTo>
                    <a:lnTo>
                      <a:pt x="1921262" y="1060588"/>
                    </a:lnTo>
                    <a:cubicBezTo>
                      <a:pt x="1922719" y="1045093"/>
                      <a:pt x="1924342" y="1029499"/>
                      <a:pt x="1925956" y="1014823"/>
                    </a:cubicBezTo>
                    <a:lnTo>
                      <a:pt x="1930315" y="977039"/>
                    </a:lnTo>
                    <a:lnTo>
                      <a:pt x="1931217" y="938655"/>
                    </a:lnTo>
                    <a:cubicBezTo>
                      <a:pt x="1931217" y="919783"/>
                      <a:pt x="1930276" y="902798"/>
                      <a:pt x="1928864" y="887228"/>
                    </a:cubicBezTo>
                    <a:lnTo>
                      <a:pt x="1928695" y="885826"/>
                    </a:lnTo>
                    <a:lnTo>
                      <a:pt x="1914393" y="885826"/>
                    </a:lnTo>
                    <a:cubicBezTo>
                      <a:pt x="1901176" y="885826"/>
                      <a:pt x="1882294" y="885826"/>
                      <a:pt x="1859636" y="885826"/>
                    </a:cubicBezTo>
                    <a:cubicBezTo>
                      <a:pt x="1814320" y="885826"/>
                      <a:pt x="1901175" y="878285"/>
                      <a:pt x="1855859" y="874515"/>
                    </a:cubicBezTo>
                    <a:cubicBezTo>
                      <a:pt x="1806767" y="874515"/>
                      <a:pt x="1772780" y="874515"/>
                      <a:pt x="1757675" y="870745"/>
                    </a:cubicBezTo>
                    <a:cubicBezTo>
                      <a:pt x="1742569" y="866974"/>
                      <a:pt x="1829425" y="874515"/>
                      <a:pt x="1757675" y="863204"/>
                    </a:cubicBezTo>
                    <a:cubicBezTo>
                      <a:pt x="1721800" y="859434"/>
                      <a:pt x="1737849" y="858491"/>
                      <a:pt x="1757675" y="858491"/>
                    </a:cubicBezTo>
                    <a:cubicBezTo>
                      <a:pt x="1777500" y="858491"/>
                      <a:pt x="1801103" y="859434"/>
                      <a:pt x="1780333" y="859434"/>
                    </a:cubicBezTo>
                    <a:cubicBezTo>
                      <a:pt x="1743985" y="859434"/>
                      <a:pt x="1849310" y="865207"/>
                      <a:pt x="1848380" y="861599"/>
                    </a:cubicBezTo>
                    <a:lnTo>
                      <a:pt x="1845108" y="860670"/>
                    </a:lnTo>
                    <a:lnTo>
                      <a:pt x="1851611" y="861319"/>
                    </a:lnTo>
                    <a:cubicBezTo>
                      <a:pt x="1862232" y="862262"/>
                      <a:pt x="1875567" y="863204"/>
                      <a:pt x="1889080" y="863675"/>
                    </a:cubicBezTo>
                    <a:lnTo>
                      <a:pt x="1925970" y="863224"/>
                    </a:lnTo>
                    <a:lnTo>
                      <a:pt x="1923688" y="844294"/>
                    </a:lnTo>
                    <a:cubicBezTo>
                      <a:pt x="1923688" y="832971"/>
                      <a:pt x="1916159" y="825422"/>
                      <a:pt x="1908630" y="817873"/>
                    </a:cubicBezTo>
                    <a:cubicBezTo>
                      <a:pt x="1901101" y="806549"/>
                      <a:pt x="1889807" y="799001"/>
                      <a:pt x="1870984" y="791452"/>
                    </a:cubicBezTo>
                    <a:cubicBezTo>
                      <a:pt x="1837103" y="776354"/>
                      <a:pt x="1788164" y="765031"/>
                      <a:pt x="1716637" y="757482"/>
                    </a:cubicBezTo>
                    <a:cubicBezTo>
                      <a:pt x="1609347" y="743328"/>
                      <a:pt x="1459707" y="735543"/>
                      <a:pt x="1258185" y="732536"/>
                    </a:cubicBezTo>
                    <a:lnTo>
                      <a:pt x="1202371" y="731945"/>
                    </a:lnTo>
                    <a:close/>
                    <a:moveTo>
                      <a:pt x="484353" y="555667"/>
                    </a:moveTo>
                    <a:lnTo>
                      <a:pt x="481354" y="557472"/>
                    </a:lnTo>
                    <a:lnTo>
                      <a:pt x="475083" y="563846"/>
                    </a:lnTo>
                    <a:lnTo>
                      <a:pt x="484353" y="555667"/>
                    </a:lnTo>
                    <a:close/>
                    <a:moveTo>
                      <a:pt x="920312" y="191891"/>
                    </a:moveTo>
                    <a:lnTo>
                      <a:pt x="895454" y="213713"/>
                    </a:lnTo>
                    <a:lnTo>
                      <a:pt x="880878" y="237110"/>
                    </a:lnTo>
                    <a:cubicBezTo>
                      <a:pt x="869571" y="255955"/>
                      <a:pt x="846956" y="274800"/>
                      <a:pt x="820573" y="289876"/>
                    </a:cubicBezTo>
                    <a:lnTo>
                      <a:pt x="774815" y="319617"/>
                    </a:lnTo>
                    <a:lnTo>
                      <a:pt x="653303" y="426288"/>
                    </a:lnTo>
                    <a:lnTo>
                      <a:pt x="643425" y="440634"/>
                    </a:lnTo>
                    <a:cubicBezTo>
                      <a:pt x="628348" y="467017"/>
                      <a:pt x="601965" y="485862"/>
                      <a:pt x="571812" y="504707"/>
                    </a:cubicBezTo>
                    <a:lnTo>
                      <a:pt x="549774" y="517173"/>
                    </a:lnTo>
                    <a:lnTo>
                      <a:pt x="415727" y="634848"/>
                    </a:lnTo>
                    <a:lnTo>
                      <a:pt x="398433" y="659234"/>
                    </a:lnTo>
                    <a:cubicBezTo>
                      <a:pt x="383357" y="681848"/>
                      <a:pt x="362627" y="698809"/>
                      <a:pt x="345666" y="710116"/>
                    </a:cubicBezTo>
                    <a:lnTo>
                      <a:pt x="324814" y="722489"/>
                    </a:lnTo>
                    <a:lnTo>
                      <a:pt x="468334" y="720740"/>
                    </a:lnTo>
                    <a:cubicBezTo>
                      <a:pt x="686090" y="718086"/>
                      <a:pt x="875259" y="715963"/>
                      <a:pt x="1039017" y="715963"/>
                    </a:cubicBezTo>
                    <a:cubicBezTo>
                      <a:pt x="1233127" y="715963"/>
                      <a:pt x="1390841" y="718451"/>
                      <a:pt x="1516813" y="724593"/>
                    </a:cubicBezTo>
                    <a:lnTo>
                      <a:pt x="1629894" y="731838"/>
                    </a:lnTo>
                    <a:lnTo>
                      <a:pt x="1633536" y="731838"/>
                    </a:lnTo>
                    <a:lnTo>
                      <a:pt x="1635618" y="732324"/>
                    </a:lnTo>
                    <a:lnTo>
                      <a:pt x="1667118" y="735498"/>
                    </a:lnTo>
                    <a:lnTo>
                      <a:pt x="1658225" y="729607"/>
                    </a:lnTo>
                    <a:cubicBezTo>
                      <a:pt x="1649286" y="722527"/>
                      <a:pt x="1639877" y="714032"/>
                      <a:pt x="1630467" y="704593"/>
                    </a:cubicBezTo>
                    <a:lnTo>
                      <a:pt x="1594095" y="654071"/>
                    </a:lnTo>
                    <a:lnTo>
                      <a:pt x="1458600" y="520490"/>
                    </a:lnTo>
                    <a:lnTo>
                      <a:pt x="1446044" y="512033"/>
                    </a:lnTo>
                    <a:cubicBezTo>
                      <a:pt x="1412170" y="489379"/>
                      <a:pt x="1363242" y="459174"/>
                      <a:pt x="1318077" y="387436"/>
                    </a:cubicBezTo>
                    <a:lnTo>
                      <a:pt x="1309221" y="373221"/>
                    </a:lnTo>
                    <a:lnTo>
                      <a:pt x="1203100" y="268599"/>
                    </a:lnTo>
                    <a:lnTo>
                      <a:pt x="1165175" y="242073"/>
                    </a:lnTo>
                    <a:lnTo>
                      <a:pt x="1128373" y="201503"/>
                    </a:lnTo>
                    <a:lnTo>
                      <a:pt x="1127479" y="202252"/>
                    </a:lnTo>
                    <a:lnTo>
                      <a:pt x="1128713" y="203490"/>
                    </a:lnTo>
                    <a:lnTo>
                      <a:pt x="1121958" y="206877"/>
                    </a:lnTo>
                    <a:lnTo>
                      <a:pt x="1121373" y="207367"/>
                    </a:lnTo>
                    <a:lnTo>
                      <a:pt x="1120178" y="208269"/>
                    </a:lnTo>
                    <a:lnTo>
                      <a:pt x="1117402" y="211052"/>
                    </a:lnTo>
                    <a:lnTo>
                      <a:pt x="1117009" y="210658"/>
                    </a:lnTo>
                    <a:lnTo>
                      <a:pt x="1101944" y="222017"/>
                    </a:lnTo>
                    <a:lnTo>
                      <a:pt x="1102320" y="222395"/>
                    </a:lnTo>
                    <a:lnTo>
                      <a:pt x="1094570" y="227578"/>
                    </a:lnTo>
                    <a:lnTo>
                      <a:pt x="1091371" y="229989"/>
                    </a:lnTo>
                    <a:cubicBezTo>
                      <a:pt x="1083871" y="233760"/>
                      <a:pt x="1072620" y="237530"/>
                      <a:pt x="1057620" y="237530"/>
                    </a:cubicBezTo>
                    <a:cubicBezTo>
                      <a:pt x="1057620" y="241300"/>
                      <a:pt x="1053869" y="241300"/>
                      <a:pt x="1050119" y="241300"/>
                    </a:cubicBezTo>
                    <a:lnTo>
                      <a:pt x="1049616" y="241261"/>
                    </a:lnTo>
                    <a:lnTo>
                      <a:pt x="1049536" y="241301"/>
                    </a:lnTo>
                    <a:cubicBezTo>
                      <a:pt x="1034455" y="241301"/>
                      <a:pt x="1015603" y="237520"/>
                      <a:pt x="1000522" y="237520"/>
                    </a:cubicBezTo>
                    <a:cubicBezTo>
                      <a:pt x="981670" y="233739"/>
                      <a:pt x="970359" y="229958"/>
                      <a:pt x="955278" y="222395"/>
                    </a:cubicBezTo>
                    <a:cubicBezTo>
                      <a:pt x="951508" y="218614"/>
                      <a:pt x="951508" y="218614"/>
                      <a:pt x="947737" y="218614"/>
                    </a:cubicBezTo>
                    <a:lnTo>
                      <a:pt x="955384" y="221682"/>
                    </a:lnTo>
                    <a:lnTo>
                      <a:pt x="922613" y="196056"/>
                    </a:lnTo>
                    <a:lnTo>
                      <a:pt x="920312" y="191891"/>
                    </a:lnTo>
                    <a:close/>
                    <a:moveTo>
                      <a:pt x="1001367" y="15081"/>
                    </a:moveTo>
                    <a:cubicBezTo>
                      <a:pt x="997617" y="15081"/>
                      <a:pt x="993866" y="15081"/>
                      <a:pt x="990116" y="18851"/>
                    </a:cubicBezTo>
                    <a:cubicBezTo>
                      <a:pt x="975116" y="22622"/>
                      <a:pt x="963865" y="26392"/>
                      <a:pt x="956365" y="33933"/>
                    </a:cubicBezTo>
                    <a:cubicBezTo>
                      <a:pt x="952614" y="33933"/>
                      <a:pt x="952614" y="37703"/>
                      <a:pt x="948864" y="41473"/>
                    </a:cubicBezTo>
                    <a:cubicBezTo>
                      <a:pt x="945114" y="49014"/>
                      <a:pt x="941364" y="52784"/>
                      <a:pt x="937614" y="56555"/>
                    </a:cubicBezTo>
                    <a:cubicBezTo>
                      <a:pt x="933863" y="67865"/>
                      <a:pt x="930113" y="75406"/>
                      <a:pt x="926363" y="86717"/>
                    </a:cubicBezTo>
                    <a:cubicBezTo>
                      <a:pt x="918863" y="101798"/>
                      <a:pt x="915113" y="116880"/>
                      <a:pt x="915113" y="135731"/>
                    </a:cubicBezTo>
                    <a:cubicBezTo>
                      <a:pt x="915113" y="143272"/>
                      <a:pt x="918863" y="150812"/>
                      <a:pt x="918863" y="158353"/>
                    </a:cubicBezTo>
                    <a:cubicBezTo>
                      <a:pt x="918863" y="169664"/>
                      <a:pt x="926363" y="180975"/>
                      <a:pt x="933863" y="188516"/>
                    </a:cubicBezTo>
                    <a:cubicBezTo>
                      <a:pt x="941364" y="196056"/>
                      <a:pt x="952614" y="203597"/>
                      <a:pt x="963865" y="207367"/>
                    </a:cubicBezTo>
                    <a:cubicBezTo>
                      <a:pt x="978866" y="214908"/>
                      <a:pt x="986366" y="218678"/>
                      <a:pt x="1005117" y="222449"/>
                    </a:cubicBezTo>
                    <a:cubicBezTo>
                      <a:pt x="1020118" y="222449"/>
                      <a:pt x="1035119" y="226219"/>
                      <a:pt x="1050119" y="226219"/>
                    </a:cubicBezTo>
                    <a:cubicBezTo>
                      <a:pt x="1053869" y="226219"/>
                      <a:pt x="1053869" y="226219"/>
                      <a:pt x="1057620" y="222449"/>
                    </a:cubicBezTo>
                    <a:cubicBezTo>
                      <a:pt x="1068870" y="222449"/>
                      <a:pt x="1076371" y="218678"/>
                      <a:pt x="1087621" y="214908"/>
                    </a:cubicBezTo>
                    <a:cubicBezTo>
                      <a:pt x="1095122" y="211138"/>
                      <a:pt x="1102622" y="203597"/>
                      <a:pt x="1110122" y="196056"/>
                    </a:cubicBezTo>
                    <a:cubicBezTo>
                      <a:pt x="1117623" y="192286"/>
                      <a:pt x="1125123" y="184745"/>
                      <a:pt x="1132624" y="180975"/>
                    </a:cubicBezTo>
                    <a:cubicBezTo>
                      <a:pt x="1136374" y="173434"/>
                      <a:pt x="1140124" y="165894"/>
                      <a:pt x="1140124" y="158353"/>
                    </a:cubicBezTo>
                    <a:cubicBezTo>
                      <a:pt x="1143874" y="147042"/>
                      <a:pt x="1143874" y="139501"/>
                      <a:pt x="1143874" y="128190"/>
                    </a:cubicBezTo>
                    <a:cubicBezTo>
                      <a:pt x="1143874" y="124420"/>
                      <a:pt x="1143874" y="120650"/>
                      <a:pt x="1143874" y="116880"/>
                    </a:cubicBezTo>
                    <a:cubicBezTo>
                      <a:pt x="1143874" y="101798"/>
                      <a:pt x="1143874" y="86717"/>
                      <a:pt x="1136374" y="71636"/>
                    </a:cubicBezTo>
                    <a:cubicBezTo>
                      <a:pt x="1128874" y="64095"/>
                      <a:pt x="1128874" y="52784"/>
                      <a:pt x="1121373" y="49014"/>
                    </a:cubicBezTo>
                    <a:cubicBezTo>
                      <a:pt x="1117623" y="41473"/>
                      <a:pt x="1113872" y="41473"/>
                      <a:pt x="1102622" y="33933"/>
                    </a:cubicBezTo>
                    <a:cubicBezTo>
                      <a:pt x="1087621" y="26392"/>
                      <a:pt x="1072620" y="15081"/>
                      <a:pt x="1057620" y="18851"/>
                    </a:cubicBezTo>
                    <a:cubicBezTo>
                      <a:pt x="1050119" y="18851"/>
                      <a:pt x="1046369" y="18851"/>
                      <a:pt x="1042619" y="18851"/>
                    </a:cubicBezTo>
                    <a:cubicBezTo>
                      <a:pt x="1035119" y="18851"/>
                      <a:pt x="1027618" y="18851"/>
                      <a:pt x="1016368" y="18851"/>
                    </a:cubicBezTo>
                    <a:cubicBezTo>
                      <a:pt x="1012617" y="18851"/>
                      <a:pt x="1005117" y="15081"/>
                      <a:pt x="1001367" y="15081"/>
                    </a:cubicBezTo>
                    <a:close/>
                    <a:moveTo>
                      <a:pt x="1001367" y="0"/>
                    </a:moveTo>
                    <a:cubicBezTo>
                      <a:pt x="1008867" y="0"/>
                      <a:pt x="1012617" y="3770"/>
                      <a:pt x="1016368" y="3770"/>
                    </a:cubicBezTo>
                    <a:cubicBezTo>
                      <a:pt x="1027618" y="3770"/>
                      <a:pt x="1035119" y="3770"/>
                      <a:pt x="1042619" y="3770"/>
                    </a:cubicBezTo>
                    <a:lnTo>
                      <a:pt x="1053869" y="3770"/>
                    </a:lnTo>
                    <a:cubicBezTo>
                      <a:pt x="1057620" y="11311"/>
                      <a:pt x="1057620" y="11311"/>
                      <a:pt x="1057620" y="11311"/>
                    </a:cubicBezTo>
                    <a:cubicBezTo>
                      <a:pt x="1057620" y="3770"/>
                      <a:pt x="1057620" y="3770"/>
                      <a:pt x="1057620" y="3770"/>
                    </a:cubicBezTo>
                    <a:cubicBezTo>
                      <a:pt x="1076371" y="3770"/>
                      <a:pt x="1095122" y="15081"/>
                      <a:pt x="1110122" y="22622"/>
                    </a:cubicBezTo>
                    <a:lnTo>
                      <a:pt x="1129207" y="33586"/>
                    </a:lnTo>
                    <a:lnTo>
                      <a:pt x="1136253" y="37119"/>
                    </a:lnTo>
                    <a:cubicBezTo>
                      <a:pt x="1140024" y="48462"/>
                      <a:pt x="1143794" y="56025"/>
                      <a:pt x="1147564" y="63587"/>
                    </a:cubicBezTo>
                    <a:cubicBezTo>
                      <a:pt x="1158875" y="82493"/>
                      <a:pt x="1158875" y="101398"/>
                      <a:pt x="1158875" y="116523"/>
                    </a:cubicBezTo>
                    <a:lnTo>
                      <a:pt x="1158875" y="116880"/>
                    </a:lnTo>
                    <a:lnTo>
                      <a:pt x="1158875" y="127867"/>
                    </a:lnTo>
                    <a:lnTo>
                      <a:pt x="1158875" y="128190"/>
                    </a:lnTo>
                    <a:cubicBezTo>
                      <a:pt x="1158875" y="139501"/>
                      <a:pt x="1158875" y="150812"/>
                      <a:pt x="1155125" y="162123"/>
                    </a:cubicBezTo>
                    <a:cubicBezTo>
                      <a:pt x="1155125" y="167779"/>
                      <a:pt x="1153250" y="172492"/>
                      <a:pt x="1150906" y="176733"/>
                    </a:cubicBezTo>
                    <a:lnTo>
                      <a:pt x="1144014" y="188281"/>
                    </a:lnTo>
                    <a:lnTo>
                      <a:pt x="1211007" y="254328"/>
                    </a:lnTo>
                    <a:lnTo>
                      <a:pt x="1223983" y="262839"/>
                    </a:lnTo>
                    <a:cubicBezTo>
                      <a:pt x="1246566" y="277941"/>
                      <a:pt x="1265384" y="289268"/>
                      <a:pt x="1280439" y="308147"/>
                    </a:cubicBezTo>
                    <a:cubicBezTo>
                      <a:pt x="1287967" y="315698"/>
                      <a:pt x="1295494" y="325137"/>
                      <a:pt x="1303963" y="336937"/>
                    </a:cubicBezTo>
                    <a:lnTo>
                      <a:pt x="1322531" y="364277"/>
                    </a:lnTo>
                    <a:lnTo>
                      <a:pt x="1456664" y="496514"/>
                    </a:lnTo>
                    <a:lnTo>
                      <a:pt x="1457335" y="496931"/>
                    </a:lnTo>
                    <a:cubicBezTo>
                      <a:pt x="1472390" y="512033"/>
                      <a:pt x="1498736" y="530912"/>
                      <a:pt x="1525083" y="553566"/>
                    </a:cubicBezTo>
                    <a:cubicBezTo>
                      <a:pt x="1555193" y="576220"/>
                      <a:pt x="1581539" y="602649"/>
                      <a:pt x="1596594" y="629079"/>
                    </a:cubicBezTo>
                    <a:lnTo>
                      <a:pt x="1605861" y="643604"/>
                    </a:lnTo>
                    <a:lnTo>
                      <a:pt x="1701800" y="738188"/>
                    </a:lnTo>
                    <a:lnTo>
                      <a:pt x="1701069" y="738919"/>
                    </a:lnTo>
                    <a:lnTo>
                      <a:pt x="1710285" y="739848"/>
                    </a:lnTo>
                    <a:cubicBezTo>
                      <a:pt x="1758048" y="745687"/>
                      <a:pt x="1797576" y="752764"/>
                      <a:pt x="1829574" y="761256"/>
                    </a:cubicBezTo>
                    <a:cubicBezTo>
                      <a:pt x="1870984" y="772580"/>
                      <a:pt x="1901101" y="787677"/>
                      <a:pt x="1919923" y="806549"/>
                    </a:cubicBezTo>
                    <a:cubicBezTo>
                      <a:pt x="1931217" y="817873"/>
                      <a:pt x="1934982" y="829196"/>
                      <a:pt x="1938746" y="840519"/>
                    </a:cubicBezTo>
                    <a:cubicBezTo>
                      <a:pt x="1942511" y="866940"/>
                      <a:pt x="1946275" y="900910"/>
                      <a:pt x="1946275" y="938655"/>
                    </a:cubicBezTo>
                    <a:cubicBezTo>
                      <a:pt x="1946275" y="1036790"/>
                      <a:pt x="1934982" y="1153797"/>
                      <a:pt x="1934982" y="1259481"/>
                    </a:cubicBezTo>
                    <a:cubicBezTo>
                      <a:pt x="1934982" y="1293451"/>
                      <a:pt x="1934982" y="1327421"/>
                      <a:pt x="1938746" y="1357617"/>
                    </a:cubicBezTo>
                    <a:cubicBezTo>
                      <a:pt x="1942511" y="1384038"/>
                      <a:pt x="1942511" y="1410459"/>
                      <a:pt x="1942511" y="1433105"/>
                    </a:cubicBezTo>
                    <a:cubicBezTo>
                      <a:pt x="1942511" y="1459526"/>
                      <a:pt x="1940629" y="1483116"/>
                      <a:pt x="1935923" y="1504348"/>
                    </a:cubicBezTo>
                    <a:lnTo>
                      <a:pt x="1929524" y="1519873"/>
                    </a:lnTo>
                    <a:lnTo>
                      <a:pt x="1931987" y="1519873"/>
                    </a:lnTo>
                    <a:lnTo>
                      <a:pt x="1924447" y="1535113"/>
                    </a:lnTo>
                    <a:lnTo>
                      <a:pt x="1923292" y="1534994"/>
                    </a:lnTo>
                    <a:lnTo>
                      <a:pt x="1912394" y="1561436"/>
                    </a:lnTo>
                    <a:cubicBezTo>
                      <a:pt x="1893571" y="1591631"/>
                      <a:pt x="1859690" y="1614278"/>
                      <a:pt x="1814516" y="1621827"/>
                    </a:cubicBezTo>
                    <a:cubicBezTo>
                      <a:pt x="1788164" y="1625601"/>
                      <a:pt x="1754283" y="1625601"/>
                      <a:pt x="1720402" y="1625601"/>
                    </a:cubicBezTo>
                    <a:cubicBezTo>
                      <a:pt x="1584878" y="1625601"/>
                      <a:pt x="1389121" y="1602955"/>
                      <a:pt x="1050311" y="1602955"/>
                    </a:cubicBezTo>
                    <a:cubicBezTo>
                      <a:pt x="975020" y="1602955"/>
                      <a:pt x="888435" y="1602955"/>
                      <a:pt x="794321" y="1606729"/>
                    </a:cubicBezTo>
                    <a:cubicBezTo>
                      <a:pt x="587271" y="1614278"/>
                      <a:pt x="432924" y="1618052"/>
                      <a:pt x="319987" y="1618052"/>
                    </a:cubicBezTo>
                    <a:cubicBezTo>
                      <a:pt x="240932" y="1618052"/>
                      <a:pt x="176934" y="1618052"/>
                      <a:pt x="131760" y="1610503"/>
                    </a:cubicBezTo>
                    <a:cubicBezTo>
                      <a:pt x="86585" y="1602955"/>
                      <a:pt x="60233" y="1595406"/>
                      <a:pt x="37646" y="1580308"/>
                    </a:cubicBezTo>
                    <a:cubicBezTo>
                      <a:pt x="26352" y="1568985"/>
                      <a:pt x="18823" y="1557661"/>
                      <a:pt x="15058" y="1542564"/>
                    </a:cubicBezTo>
                    <a:cubicBezTo>
                      <a:pt x="3765" y="1508594"/>
                      <a:pt x="0" y="1455752"/>
                      <a:pt x="0" y="1387812"/>
                    </a:cubicBezTo>
                    <a:cubicBezTo>
                      <a:pt x="0" y="1319872"/>
                      <a:pt x="3765" y="1233060"/>
                      <a:pt x="3765" y="1131151"/>
                    </a:cubicBezTo>
                    <a:cubicBezTo>
                      <a:pt x="3765" y="1085857"/>
                      <a:pt x="3765" y="1033015"/>
                      <a:pt x="0" y="976399"/>
                    </a:cubicBezTo>
                    <a:cubicBezTo>
                      <a:pt x="0" y="972624"/>
                      <a:pt x="0" y="968850"/>
                      <a:pt x="0" y="965076"/>
                    </a:cubicBezTo>
                    <a:cubicBezTo>
                      <a:pt x="0" y="908459"/>
                      <a:pt x="15058" y="866940"/>
                      <a:pt x="33881" y="832971"/>
                    </a:cubicBezTo>
                    <a:cubicBezTo>
                      <a:pt x="52704" y="799001"/>
                      <a:pt x="75291" y="776354"/>
                      <a:pt x="101643" y="757482"/>
                    </a:cubicBezTo>
                    <a:cubicBezTo>
                      <a:pt x="158111" y="727286"/>
                      <a:pt x="214580" y="723512"/>
                      <a:pt x="233403" y="723512"/>
                    </a:cubicBezTo>
                    <a:cubicBezTo>
                      <a:pt x="237167" y="723512"/>
                      <a:pt x="240932" y="723512"/>
                      <a:pt x="240932" y="723512"/>
                    </a:cubicBezTo>
                    <a:lnTo>
                      <a:pt x="294873" y="722855"/>
                    </a:lnTo>
                    <a:lnTo>
                      <a:pt x="402341" y="628030"/>
                    </a:lnTo>
                    <a:lnTo>
                      <a:pt x="421048" y="598931"/>
                    </a:lnTo>
                    <a:cubicBezTo>
                      <a:pt x="432355" y="583855"/>
                      <a:pt x="447432" y="568779"/>
                      <a:pt x="473815" y="546165"/>
                    </a:cubicBezTo>
                    <a:cubicBezTo>
                      <a:pt x="487007" y="536743"/>
                      <a:pt x="502084" y="528263"/>
                      <a:pt x="517631" y="519783"/>
                    </a:cubicBezTo>
                    <a:lnTo>
                      <a:pt x="538218" y="508138"/>
                    </a:lnTo>
                    <a:lnTo>
                      <a:pt x="646109" y="412941"/>
                    </a:lnTo>
                    <a:lnTo>
                      <a:pt x="654968" y="400177"/>
                    </a:lnTo>
                    <a:cubicBezTo>
                      <a:pt x="678289" y="370673"/>
                      <a:pt x="703731" y="350179"/>
                      <a:pt x="737652" y="327565"/>
                    </a:cubicBezTo>
                    <a:lnTo>
                      <a:pt x="757455" y="314694"/>
                    </a:lnTo>
                    <a:lnTo>
                      <a:pt x="904405" y="185032"/>
                    </a:lnTo>
                    <a:lnTo>
                      <a:pt x="911804" y="176495"/>
                    </a:lnTo>
                    <a:lnTo>
                      <a:pt x="903862" y="162123"/>
                    </a:lnTo>
                    <a:cubicBezTo>
                      <a:pt x="903862" y="150812"/>
                      <a:pt x="900112" y="143272"/>
                      <a:pt x="900112" y="135731"/>
                    </a:cubicBezTo>
                    <a:cubicBezTo>
                      <a:pt x="900112" y="116880"/>
                      <a:pt x="903862" y="98028"/>
                      <a:pt x="911362" y="82947"/>
                    </a:cubicBezTo>
                    <a:cubicBezTo>
                      <a:pt x="915113" y="71636"/>
                      <a:pt x="918863" y="60325"/>
                      <a:pt x="926363" y="49014"/>
                    </a:cubicBezTo>
                    <a:cubicBezTo>
                      <a:pt x="930113" y="41473"/>
                      <a:pt x="933863" y="37703"/>
                      <a:pt x="937614" y="33933"/>
                    </a:cubicBezTo>
                    <a:cubicBezTo>
                      <a:pt x="937614" y="30162"/>
                      <a:pt x="941364" y="26392"/>
                      <a:pt x="945114" y="22622"/>
                    </a:cubicBezTo>
                    <a:cubicBezTo>
                      <a:pt x="956365" y="11311"/>
                      <a:pt x="975116" y="7540"/>
                      <a:pt x="986366" y="3770"/>
                    </a:cubicBezTo>
                    <a:cubicBezTo>
                      <a:pt x="990116" y="0"/>
                      <a:pt x="997617" y="0"/>
                      <a:pt x="1001367" y="0"/>
                    </a:cubicBezTo>
                    <a:close/>
                  </a:path>
                </a:pathLst>
              </a:cu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tile tx="0" ty="0" sx="100000" sy="100000" flip="none" algn="tl"/>
              </a:blip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BB8005E-CEBE-2F40-0B3C-8A74D80253AE}"/>
                </a:ext>
              </a:extLst>
            </p:cNvPr>
            <p:cNvGrpSpPr/>
            <p:nvPr/>
          </p:nvGrpSpPr>
          <p:grpSpPr>
            <a:xfrm>
              <a:off x="1294648" y="2277394"/>
              <a:ext cx="2164155" cy="2455612"/>
              <a:chOff x="965396" y="1304193"/>
              <a:chExt cx="2164155" cy="2455612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EC23245-BCEA-DEFA-1F42-34FD8E96F732}"/>
                  </a:ext>
                </a:extLst>
              </p:cNvPr>
              <p:cNvSpPr txBox="1"/>
              <p:nvPr/>
            </p:nvSpPr>
            <p:spPr>
              <a:xfrm>
                <a:off x="965396" y="2736448"/>
                <a:ext cx="2164155" cy="102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3C17113-C502-1BF4-79E2-2DC047D8AA58}"/>
                  </a:ext>
                </a:extLst>
              </p:cNvPr>
              <p:cNvSpPr txBox="1"/>
              <p:nvPr/>
            </p:nvSpPr>
            <p:spPr>
              <a:xfrm>
                <a:off x="1185335" y="1304193"/>
                <a:ext cx="19442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  <a:latin typeface="+mn-ea"/>
                    <a:ea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5C255AE-5D85-F773-D1B7-02869B23272C}"/>
              </a:ext>
            </a:extLst>
          </p:cNvPr>
          <p:cNvGrpSpPr/>
          <p:nvPr/>
        </p:nvGrpSpPr>
        <p:grpSpPr>
          <a:xfrm>
            <a:off x="3262049" y="3138380"/>
            <a:ext cx="2449793" cy="2527729"/>
            <a:chOff x="1151830" y="2277394"/>
            <a:chExt cx="2449793" cy="252772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FB8AC33-532D-6CA4-2D8C-1E9CBC7DFA5B}"/>
                </a:ext>
              </a:extLst>
            </p:cNvPr>
            <p:cNvGrpSpPr/>
            <p:nvPr/>
          </p:nvGrpSpPr>
          <p:grpSpPr>
            <a:xfrm>
              <a:off x="1151830" y="2758966"/>
              <a:ext cx="2449793" cy="2046157"/>
              <a:chOff x="1151830" y="2758966"/>
              <a:chExt cx="2449793" cy="2046157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61DEDE30-1624-545D-CB00-C174C5067138}"/>
                  </a:ext>
                </a:extLst>
              </p:cNvPr>
              <p:cNvSpPr/>
              <p:nvPr/>
            </p:nvSpPr>
            <p:spPr>
              <a:xfrm>
                <a:off x="2324769" y="2758966"/>
                <a:ext cx="269205" cy="269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MH_Other_1">
                <a:extLst>
                  <a:ext uri="{FF2B5EF4-FFF2-40B4-BE49-F238E27FC236}">
                    <a16:creationId xmlns:a16="http://schemas.microsoft.com/office/drawing/2014/main" id="{903D7CE3-ADB6-06B3-131B-0BE4A36B4797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151830" y="2758966"/>
                <a:ext cx="2449793" cy="2046157"/>
              </a:xfrm>
              <a:custGeom>
                <a:avLst/>
                <a:gdLst>
                  <a:gd name="T0" fmla="*/ 191907 w 1946275"/>
                  <a:gd name="T1" fmla="*/ 1457871 h 1625601"/>
                  <a:gd name="T2" fmla="*/ 469563 w 1946275"/>
                  <a:gd name="T3" fmla="*/ 1465183 h 1625601"/>
                  <a:gd name="T4" fmla="*/ 15058 w 1946275"/>
                  <a:gd name="T5" fmla="*/ 1387812 h 1625601"/>
                  <a:gd name="T6" fmla="*/ 173883 w 1946275"/>
                  <a:gd name="T7" fmla="*/ 916385 h 1625601"/>
                  <a:gd name="T8" fmla="*/ 1845108 w 1946275"/>
                  <a:gd name="T9" fmla="*/ 860670 h 1625601"/>
                  <a:gd name="T10" fmla="*/ 87526 w 1946275"/>
                  <a:gd name="T11" fmla="*/ 789985 h 1625601"/>
                  <a:gd name="T12" fmla="*/ 496943 w 1946275"/>
                  <a:gd name="T13" fmla="*/ 749914 h 1625601"/>
                  <a:gd name="T14" fmla="*/ 36810 w 1946275"/>
                  <a:gd name="T15" fmla="*/ 916385 h 1625601"/>
                  <a:gd name="T16" fmla="*/ 173606 w 1946275"/>
                  <a:gd name="T17" fmla="*/ 919957 h 1625601"/>
                  <a:gd name="T18" fmla="*/ 196197 w 1946275"/>
                  <a:gd name="T19" fmla="*/ 927101 h 1625601"/>
                  <a:gd name="T20" fmla="*/ 25511 w 1946275"/>
                  <a:gd name="T21" fmla="*/ 1199993 h 1625601"/>
                  <a:gd name="T22" fmla="*/ 188045 w 1946275"/>
                  <a:gd name="T23" fmla="*/ 1285522 h 1625601"/>
                  <a:gd name="T24" fmla="*/ 165531 w 1946275"/>
                  <a:gd name="T25" fmla="*/ 1297164 h 1625601"/>
                  <a:gd name="T26" fmla="*/ 22174 w 1946275"/>
                  <a:gd name="T27" fmla="*/ 1293294 h 1625601"/>
                  <a:gd name="T28" fmla="*/ 266902 w 1946275"/>
                  <a:gd name="T29" fmla="*/ 1451610 h 1625601"/>
                  <a:gd name="T30" fmla="*/ 25181 w 1946275"/>
                  <a:gd name="T31" fmla="*/ 1456015 h 1625601"/>
                  <a:gd name="T32" fmla="*/ 97879 w 1946275"/>
                  <a:gd name="T33" fmla="*/ 1587857 h 1625601"/>
                  <a:gd name="T34" fmla="*/ 1065351 w 1946275"/>
                  <a:gd name="T35" fmla="*/ 1582979 h 1625601"/>
                  <a:gd name="T36" fmla="*/ 1796181 w 1946275"/>
                  <a:gd name="T37" fmla="*/ 1601814 h 1625601"/>
                  <a:gd name="T38" fmla="*/ 1660524 w 1946275"/>
                  <a:gd name="T39" fmla="*/ 1531303 h 1625601"/>
                  <a:gd name="T40" fmla="*/ 1705768 w 1946275"/>
                  <a:gd name="T41" fmla="*/ 1519873 h 1625601"/>
                  <a:gd name="T42" fmla="*/ 1920497 w 1946275"/>
                  <a:gd name="T43" fmla="*/ 1387090 h 1625601"/>
                  <a:gd name="T44" fmla="*/ 1855623 w 1946275"/>
                  <a:gd name="T45" fmla="*/ 1074420 h 1625601"/>
                  <a:gd name="T46" fmla="*/ 1921262 w 1946275"/>
                  <a:gd name="T47" fmla="*/ 1060588 h 1625601"/>
                  <a:gd name="T48" fmla="*/ 1928695 w 1946275"/>
                  <a:gd name="T49" fmla="*/ 885826 h 1625601"/>
                  <a:gd name="T50" fmla="*/ 1757675 w 1946275"/>
                  <a:gd name="T51" fmla="*/ 863204 h 1625601"/>
                  <a:gd name="T52" fmla="*/ 1851611 w 1946275"/>
                  <a:gd name="T53" fmla="*/ 861319 h 1625601"/>
                  <a:gd name="T54" fmla="*/ 1870984 w 1946275"/>
                  <a:gd name="T55" fmla="*/ 791452 h 1625601"/>
                  <a:gd name="T56" fmla="*/ 481354 w 1946275"/>
                  <a:gd name="T57" fmla="*/ 557472 h 1625601"/>
                  <a:gd name="T58" fmla="*/ 880878 w 1946275"/>
                  <a:gd name="T59" fmla="*/ 237110 h 1625601"/>
                  <a:gd name="T60" fmla="*/ 571812 w 1946275"/>
                  <a:gd name="T61" fmla="*/ 504707 h 1625601"/>
                  <a:gd name="T62" fmla="*/ 324814 w 1946275"/>
                  <a:gd name="T63" fmla="*/ 722489 h 1625601"/>
                  <a:gd name="T64" fmla="*/ 1633536 w 1946275"/>
                  <a:gd name="T65" fmla="*/ 731838 h 1625601"/>
                  <a:gd name="T66" fmla="*/ 1594095 w 1946275"/>
                  <a:gd name="T67" fmla="*/ 654071 h 1625601"/>
                  <a:gd name="T68" fmla="*/ 1203100 w 1946275"/>
                  <a:gd name="T69" fmla="*/ 268599 h 1625601"/>
                  <a:gd name="T70" fmla="*/ 1121958 w 1946275"/>
                  <a:gd name="T71" fmla="*/ 206877 h 1625601"/>
                  <a:gd name="T72" fmla="*/ 1101944 w 1946275"/>
                  <a:gd name="T73" fmla="*/ 222017 h 1625601"/>
                  <a:gd name="T74" fmla="*/ 1050119 w 1946275"/>
                  <a:gd name="T75" fmla="*/ 241300 h 1625601"/>
                  <a:gd name="T76" fmla="*/ 947737 w 1946275"/>
                  <a:gd name="T77" fmla="*/ 218614 h 1625601"/>
                  <a:gd name="T78" fmla="*/ 990116 w 1946275"/>
                  <a:gd name="T79" fmla="*/ 18851 h 1625601"/>
                  <a:gd name="T80" fmla="*/ 915113 w 1946275"/>
                  <a:gd name="T81" fmla="*/ 135731 h 1625601"/>
                  <a:gd name="T82" fmla="*/ 1050119 w 1946275"/>
                  <a:gd name="T83" fmla="*/ 226219 h 1625601"/>
                  <a:gd name="T84" fmla="*/ 1140124 w 1946275"/>
                  <a:gd name="T85" fmla="*/ 158353 h 1625601"/>
                  <a:gd name="T86" fmla="*/ 1102622 w 1946275"/>
                  <a:gd name="T87" fmla="*/ 33933 h 1625601"/>
                  <a:gd name="T88" fmla="*/ 1001367 w 1946275"/>
                  <a:gd name="T89" fmla="*/ 0 h 1625601"/>
                  <a:gd name="T90" fmla="*/ 1057620 w 1946275"/>
                  <a:gd name="T91" fmla="*/ 3770 h 1625601"/>
                  <a:gd name="T92" fmla="*/ 1158875 w 1946275"/>
                  <a:gd name="T93" fmla="*/ 116523 h 1625601"/>
                  <a:gd name="T94" fmla="*/ 1150906 w 1946275"/>
                  <a:gd name="T95" fmla="*/ 176733 h 1625601"/>
                  <a:gd name="T96" fmla="*/ 1303963 w 1946275"/>
                  <a:gd name="T97" fmla="*/ 336937 h 1625601"/>
                  <a:gd name="T98" fmla="*/ 1596594 w 1946275"/>
                  <a:gd name="T99" fmla="*/ 629079 h 1625601"/>
                  <a:gd name="T100" fmla="*/ 1829574 w 1946275"/>
                  <a:gd name="T101" fmla="*/ 761256 h 1625601"/>
                  <a:gd name="T102" fmla="*/ 1938746 w 1946275"/>
                  <a:gd name="T103" fmla="*/ 1357617 h 1625601"/>
                  <a:gd name="T104" fmla="*/ 1924447 w 1946275"/>
                  <a:gd name="T105" fmla="*/ 1535113 h 1625601"/>
                  <a:gd name="T106" fmla="*/ 1050311 w 1946275"/>
                  <a:gd name="T107" fmla="*/ 1602955 h 1625601"/>
                  <a:gd name="T108" fmla="*/ 15058 w 1946275"/>
                  <a:gd name="T109" fmla="*/ 1542564 h 1625601"/>
                  <a:gd name="T110" fmla="*/ 33881 w 1946275"/>
                  <a:gd name="T111" fmla="*/ 832971 h 1625601"/>
                  <a:gd name="T112" fmla="*/ 402341 w 1946275"/>
                  <a:gd name="T113" fmla="*/ 628030 h 1625601"/>
                  <a:gd name="T114" fmla="*/ 646109 w 1946275"/>
                  <a:gd name="T115" fmla="*/ 412941 h 1625601"/>
                  <a:gd name="T116" fmla="*/ 911804 w 1946275"/>
                  <a:gd name="T117" fmla="*/ 176495 h 1625601"/>
                  <a:gd name="T118" fmla="*/ 937614 w 1946275"/>
                  <a:gd name="T119" fmla="*/ 33933 h 1625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6275" h="1625601">
                    <a:moveTo>
                      <a:pt x="481437" y="1465536"/>
                    </a:moveTo>
                    <a:lnTo>
                      <a:pt x="487586" y="1465719"/>
                    </a:lnTo>
                    <a:cubicBezTo>
                      <a:pt x="494896" y="1465957"/>
                      <a:pt x="493351" y="1465957"/>
                      <a:pt x="486307" y="1465719"/>
                    </a:cubicBezTo>
                    <a:lnTo>
                      <a:pt x="481437" y="1465536"/>
                    </a:lnTo>
                    <a:close/>
                    <a:moveTo>
                      <a:pt x="191907" y="1457871"/>
                    </a:moveTo>
                    <a:lnTo>
                      <a:pt x="247607" y="1459230"/>
                    </a:lnTo>
                    <a:cubicBezTo>
                      <a:pt x="322435" y="1461135"/>
                      <a:pt x="396793" y="1463040"/>
                      <a:pt x="428795" y="1463040"/>
                    </a:cubicBezTo>
                    <a:cubicBezTo>
                      <a:pt x="444796" y="1463993"/>
                      <a:pt x="460327" y="1464707"/>
                      <a:pt x="472034" y="1465183"/>
                    </a:cubicBezTo>
                    <a:lnTo>
                      <a:pt x="481437" y="1465536"/>
                    </a:lnTo>
                    <a:lnTo>
                      <a:pt x="469563" y="1465183"/>
                    </a:lnTo>
                    <a:cubicBezTo>
                      <a:pt x="452562" y="1464707"/>
                      <a:pt x="425031" y="1463993"/>
                      <a:pt x="383616" y="1463040"/>
                    </a:cubicBezTo>
                    <a:cubicBezTo>
                      <a:pt x="217958" y="1459230"/>
                      <a:pt x="440090" y="1466850"/>
                      <a:pt x="225488" y="1459230"/>
                    </a:cubicBezTo>
                    <a:lnTo>
                      <a:pt x="191907" y="1457871"/>
                    </a:lnTo>
                    <a:close/>
                    <a:moveTo>
                      <a:pt x="15280" y="1374175"/>
                    </a:moveTo>
                    <a:lnTo>
                      <a:pt x="15058" y="1387812"/>
                    </a:lnTo>
                    <a:lnTo>
                      <a:pt x="15334" y="1396572"/>
                    </a:lnTo>
                    <a:lnTo>
                      <a:pt x="15280" y="1374175"/>
                    </a:lnTo>
                    <a:close/>
                    <a:moveTo>
                      <a:pt x="182607" y="914934"/>
                    </a:moveTo>
                    <a:cubicBezTo>
                      <a:pt x="183255" y="915046"/>
                      <a:pt x="182078" y="915492"/>
                      <a:pt x="177371" y="916385"/>
                    </a:cubicBezTo>
                    <a:lnTo>
                      <a:pt x="173883" y="916385"/>
                    </a:lnTo>
                    <a:lnTo>
                      <a:pt x="176901" y="915492"/>
                    </a:lnTo>
                    <a:cubicBezTo>
                      <a:pt x="179489" y="915046"/>
                      <a:pt x="181960" y="914822"/>
                      <a:pt x="182607" y="914934"/>
                    </a:cubicBezTo>
                    <a:close/>
                    <a:moveTo>
                      <a:pt x="1830701" y="858668"/>
                    </a:moveTo>
                    <a:cubicBezTo>
                      <a:pt x="1832316" y="858727"/>
                      <a:pt x="1835561" y="858962"/>
                      <a:pt x="1840754" y="859434"/>
                    </a:cubicBezTo>
                    <a:lnTo>
                      <a:pt x="1845108" y="860670"/>
                    </a:lnTo>
                    <a:lnTo>
                      <a:pt x="1838032" y="859964"/>
                    </a:lnTo>
                    <a:cubicBezTo>
                      <a:pt x="1830760" y="859139"/>
                      <a:pt x="1827470" y="858550"/>
                      <a:pt x="1830701" y="858668"/>
                    </a:cubicBezTo>
                    <a:close/>
                    <a:moveTo>
                      <a:pt x="101185" y="780313"/>
                    </a:moveTo>
                    <a:lnTo>
                      <a:pt x="93644" y="784375"/>
                    </a:lnTo>
                    <a:lnTo>
                      <a:pt x="87526" y="789985"/>
                    </a:lnTo>
                    <a:lnTo>
                      <a:pt x="101185" y="780313"/>
                    </a:lnTo>
                    <a:close/>
                    <a:moveTo>
                      <a:pt x="1202371" y="731945"/>
                    </a:moveTo>
                    <a:lnTo>
                      <a:pt x="1190955" y="732938"/>
                    </a:lnTo>
                    <a:cubicBezTo>
                      <a:pt x="1133591" y="737654"/>
                      <a:pt x="1061181" y="742369"/>
                      <a:pt x="1000995" y="742369"/>
                    </a:cubicBezTo>
                    <a:cubicBezTo>
                      <a:pt x="876863" y="742369"/>
                      <a:pt x="609791" y="746141"/>
                      <a:pt x="496943" y="749914"/>
                    </a:cubicBezTo>
                    <a:cubicBezTo>
                      <a:pt x="459327" y="749914"/>
                      <a:pt x="417950" y="749914"/>
                      <a:pt x="380334" y="749914"/>
                    </a:cubicBezTo>
                    <a:cubicBezTo>
                      <a:pt x="308864" y="749914"/>
                      <a:pt x="241155" y="749914"/>
                      <a:pt x="196016" y="757458"/>
                    </a:cubicBezTo>
                    <a:cubicBezTo>
                      <a:pt x="162162" y="765003"/>
                      <a:pt x="83169" y="791409"/>
                      <a:pt x="53076" y="847993"/>
                    </a:cubicBezTo>
                    <a:cubicBezTo>
                      <a:pt x="45553" y="863082"/>
                      <a:pt x="40851" y="881000"/>
                      <a:pt x="37912" y="900864"/>
                    </a:cubicBezTo>
                    <a:lnTo>
                      <a:pt x="36810" y="916385"/>
                    </a:lnTo>
                    <a:lnTo>
                      <a:pt x="87006" y="916385"/>
                    </a:lnTo>
                    <a:cubicBezTo>
                      <a:pt x="109597" y="916385"/>
                      <a:pt x="127482" y="916385"/>
                      <a:pt x="142072" y="916385"/>
                    </a:cubicBezTo>
                    <a:lnTo>
                      <a:pt x="173883" y="916385"/>
                    </a:lnTo>
                    <a:lnTo>
                      <a:pt x="170488" y="917390"/>
                    </a:lnTo>
                    <a:cubicBezTo>
                      <a:pt x="169370" y="918171"/>
                      <a:pt x="169841" y="919064"/>
                      <a:pt x="173606" y="919957"/>
                    </a:cubicBezTo>
                    <a:cubicBezTo>
                      <a:pt x="192432" y="919957"/>
                      <a:pt x="233850" y="923529"/>
                      <a:pt x="248911" y="923529"/>
                    </a:cubicBezTo>
                    <a:cubicBezTo>
                      <a:pt x="263972" y="923529"/>
                      <a:pt x="222554" y="923529"/>
                      <a:pt x="263972" y="927101"/>
                    </a:cubicBezTo>
                    <a:lnTo>
                      <a:pt x="211258" y="927101"/>
                    </a:lnTo>
                    <a:lnTo>
                      <a:pt x="200139" y="927101"/>
                    </a:lnTo>
                    <a:lnTo>
                      <a:pt x="196197" y="927101"/>
                    </a:lnTo>
                    <a:cubicBezTo>
                      <a:pt x="181372" y="927101"/>
                      <a:pt x="116278" y="924025"/>
                      <a:pt x="66893" y="923929"/>
                    </a:cubicBezTo>
                    <a:lnTo>
                      <a:pt x="36215" y="924754"/>
                    </a:lnTo>
                    <a:lnTo>
                      <a:pt x="33328" y="965405"/>
                    </a:lnTo>
                    <a:cubicBezTo>
                      <a:pt x="32387" y="1011144"/>
                      <a:pt x="34268" y="1061126"/>
                      <a:pt x="30507" y="1108280"/>
                    </a:cubicBezTo>
                    <a:cubicBezTo>
                      <a:pt x="28626" y="1132800"/>
                      <a:pt x="26980" y="1164864"/>
                      <a:pt x="25511" y="1199993"/>
                    </a:cubicBezTo>
                    <a:lnTo>
                      <a:pt x="23007" y="1270000"/>
                    </a:lnTo>
                    <a:lnTo>
                      <a:pt x="28574" y="1270000"/>
                    </a:lnTo>
                    <a:cubicBezTo>
                      <a:pt x="41706" y="1270000"/>
                      <a:pt x="60468" y="1270000"/>
                      <a:pt x="82981" y="1270000"/>
                    </a:cubicBezTo>
                    <a:cubicBezTo>
                      <a:pt x="131761" y="1270000"/>
                      <a:pt x="45459" y="1277761"/>
                      <a:pt x="90486" y="1281642"/>
                    </a:cubicBezTo>
                    <a:cubicBezTo>
                      <a:pt x="135513" y="1285522"/>
                      <a:pt x="173036" y="1281642"/>
                      <a:pt x="188045" y="1285522"/>
                    </a:cubicBezTo>
                    <a:cubicBezTo>
                      <a:pt x="203054" y="1293283"/>
                      <a:pt x="116752" y="1281642"/>
                      <a:pt x="188045" y="1293283"/>
                    </a:cubicBezTo>
                    <a:cubicBezTo>
                      <a:pt x="238701" y="1302015"/>
                      <a:pt x="177492" y="1299832"/>
                      <a:pt x="161134" y="1298195"/>
                    </a:cubicBezTo>
                    <a:lnTo>
                      <a:pt x="164157" y="1297486"/>
                    </a:lnTo>
                    <a:lnTo>
                      <a:pt x="167759" y="1297710"/>
                    </a:lnTo>
                    <a:cubicBezTo>
                      <a:pt x="174678" y="1298134"/>
                      <a:pt x="175850" y="1298134"/>
                      <a:pt x="165531" y="1297164"/>
                    </a:cubicBezTo>
                    <a:lnTo>
                      <a:pt x="164157" y="1297486"/>
                    </a:lnTo>
                    <a:lnTo>
                      <a:pt x="135513" y="1295709"/>
                    </a:lnTo>
                    <a:cubicBezTo>
                      <a:pt x="110185" y="1294254"/>
                      <a:pt x="84857" y="1293284"/>
                      <a:pt x="105495" y="1297164"/>
                    </a:cubicBezTo>
                    <a:cubicBezTo>
                      <a:pt x="136451" y="1302985"/>
                      <a:pt x="97756" y="1295709"/>
                      <a:pt x="55895" y="1293344"/>
                    </a:cubicBezTo>
                    <a:lnTo>
                      <a:pt x="22174" y="1293294"/>
                    </a:lnTo>
                    <a:lnTo>
                      <a:pt x="21573" y="1310097"/>
                    </a:lnTo>
                    <a:cubicBezTo>
                      <a:pt x="20397" y="1346876"/>
                      <a:pt x="19339" y="1382242"/>
                      <a:pt x="18340" y="1411712"/>
                    </a:cubicBezTo>
                    <a:lnTo>
                      <a:pt x="16995" y="1447805"/>
                    </a:lnTo>
                    <a:lnTo>
                      <a:pt x="20343" y="1447808"/>
                    </a:lnTo>
                    <a:cubicBezTo>
                      <a:pt x="62654" y="1447860"/>
                      <a:pt x="233959" y="1448276"/>
                      <a:pt x="266902" y="1451610"/>
                    </a:cubicBezTo>
                    <a:cubicBezTo>
                      <a:pt x="299846" y="1454944"/>
                      <a:pt x="79125" y="1452444"/>
                      <a:pt x="167197" y="1456871"/>
                    </a:cubicBezTo>
                    <a:lnTo>
                      <a:pt x="191907" y="1457871"/>
                    </a:lnTo>
                    <a:lnTo>
                      <a:pt x="140247" y="1456611"/>
                    </a:lnTo>
                    <a:cubicBezTo>
                      <a:pt x="107833" y="1455896"/>
                      <a:pt x="80537" y="1455420"/>
                      <a:pt x="63595" y="1455420"/>
                    </a:cubicBezTo>
                    <a:cubicBezTo>
                      <a:pt x="45711" y="1455420"/>
                      <a:pt x="33475" y="1455658"/>
                      <a:pt x="25181" y="1456015"/>
                    </a:cubicBezTo>
                    <a:lnTo>
                      <a:pt x="17229" y="1456721"/>
                    </a:lnTo>
                    <a:lnTo>
                      <a:pt x="17882" y="1477455"/>
                    </a:lnTo>
                    <a:cubicBezTo>
                      <a:pt x="19764" y="1502932"/>
                      <a:pt x="22588" y="1523692"/>
                      <a:pt x="26352" y="1538789"/>
                    </a:cubicBezTo>
                    <a:cubicBezTo>
                      <a:pt x="30117" y="1550113"/>
                      <a:pt x="37646" y="1561436"/>
                      <a:pt x="48939" y="1568985"/>
                    </a:cubicBezTo>
                    <a:cubicBezTo>
                      <a:pt x="60233" y="1576534"/>
                      <a:pt x="75291" y="1584082"/>
                      <a:pt x="97879" y="1587857"/>
                    </a:cubicBezTo>
                    <a:cubicBezTo>
                      <a:pt x="143053" y="1599180"/>
                      <a:pt x="210815" y="1602955"/>
                      <a:pt x="319987" y="1602955"/>
                    </a:cubicBezTo>
                    <a:cubicBezTo>
                      <a:pt x="376456" y="1602955"/>
                      <a:pt x="443277" y="1602011"/>
                      <a:pt x="521862" y="1600124"/>
                    </a:cubicBezTo>
                    <a:lnTo>
                      <a:pt x="555677" y="1599181"/>
                    </a:lnTo>
                    <a:lnTo>
                      <a:pt x="620458" y="1594516"/>
                    </a:lnTo>
                    <a:cubicBezTo>
                      <a:pt x="843265" y="1580095"/>
                      <a:pt x="973055" y="1582979"/>
                      <a:pt x="1065351" y="1582979"/>
                    </a:cubicBezTo>
                    <a:cubicBezTo>
                      <a:pt x="1110557" y="1582979"/>
                      <a:pt x="1148229" y="1582979"/>
                      <a:pt x="1178366" y="1582979"/>
                    </a:cubicBezTo>
                    <a:cubicBezTo>
                      <a:pt x="1238641" y="1579212"/>
                      <a:pt x="1306449" y="1582979"/>
                      <a:pt x="1366724" y="1590513"/>
                    </a:cubicBezTo>
                    <a:cubicBezTo>
                      <a:pt x="1426999" y="1594280"/>
                      <a:pt x="1479739" y="1601814"/>
                      <a:pt x="1509876" y="1598047"/>
                    </a:cubicBezTo>
                    <a:cubicBezTo>
                      <a:pt x="1543781" y="1594280"/>
                      <a:pt x="1588987" y="1598047"/>
                      <a:pt x="1637960" y="1601814"/>
                    </a:cubicBezTo>
                    <a:cubicBezTo>
                      <a:pt x="1698235" y="1605581"/>
                      <a:pt x="1758509" y="1609349"/>
                      <a:pt x="1796181" y="1601814"/>
                    </a:cubicBezTo>
                    <a:cubicBezTo>
                      <a:pt x="1847037" y="1590513"/>
                      <a:pt x="1883061" y="1581331"/>
                      <a:pt x="1901073" y="1544072"/>
                    </a:cubicBezTo>
                    <a:lnTo>
                      <a:pt x="1903834" y="1532986"/>
                    </a:lnTo>
                    <a:lnTo>
                      <a:pt x="1877730" y="1530291"/>
                    </a:lnTo>
                    <a:cubicBezTo>
                      <a:pt x="1811809" y="1528684"/>
                      <a:pt x="1702941" y="1535113"/>
                      <a:pt x="1683146" y="1535113"/>
                    </a:cubicBezTo>
                    <a:cubicBezTo>
                      <a:pt x="1656754" y="1535113"/>
                      <a:pt x="1720849" y="1531303"/>
                      <a:pt x="1660524" y="1531303"/>
                    </a:cubicBezTo>
                    <a:cubicBezTo>
                      <a:pt x="1603969" y="1531303"/>
                      <a:pt x="1539874" y="1535113"/>
                      <a:pt x="1592658" y="1531303"/>
                    </a:cubicBezTo>
                    <a:cubicBezTo>
                      <a:pt x="1645443" y="1527493"/>
                      <a:pt x="1592658" y="1527493"/>
                      <a:pt x="1611510" y="1527493"/>
                    </a:cubicBezTo>
                    <a:cubicBezTo>
                      <a:pt x="1626592" y="1527493"/>
                      <a:pt x="1686917" y="1523683"/>
                      <a:pt x="1709539" y="1523683"/>
                    </a:cubicBezTo>
                    <a:cubicBezTo>
                      <a:pt x="1726505" y="1523683"/>
                      <a:pt x="1703176" y="1519397"/>
                      <a:pt x="1699995" y="1518861"/>
                    </a:cubicBezTo>
                    <a:cubicBezTo>
                      <a:pt x="1698935" y="1518683"/>
                      <a:pt x="1700113" y="1518921"/>
                      <a:pt x="1705768" y="1519873"/>
                    </a:cubicBezTo>
                    <a:cubicBezTo>
                      <a:pt x="1728390" y="1519873"/>
                      <a:pt x="1762323" y="1519873"/>
                      <a:pt x="1822648" y="1519873"/>
                    </a:cubicBezTo>
                    <a:cubicBezTo>
                      <a:pt x="1852811" y="1519873"/>
                      <a:pt x="1880146" y="1519873"/>
                      <a:pt x="1899940" y="1519873"/>
                    </a:cubicBezTo>
                    <a:lnTo>
                      <a:pt x="1907100" y="1519873"/>
                    </a:lnTo>
                    <a:lnTo>
                      <a:pt x="1912963" y="1496336"/>
                    </a:lnTo>
                    <a:cubicBezTo>
                      <a:pt x="1916730" y="1436062"/>
                      <a:pt x="1924264" y="1451130"/>
                      <a:pt x="1920497" y="1387090"/>
                    </a:cubicBezTo>
                    <a:cubicBezTo>
                      <a:pt x="1920497" y="1319282"/>
                      <a:pt x="1912963" y="1187434"/>
                      <a:pt x="1916730" y="1119626"/>
                    </a:cubicBezTo>
                    <a:lnTo>
                      <a:pt x="1919333" y="1085717"/>
                    </a:lnTo>
                    <a:lnTo>
                      <a:pt x="1893394" y="1085374"/>
                    </a:lnTo>
                    <a:cubicBezTo>
                      <a:pt x="1869787" y="1084898"/>
                      <a:pt x="1844291" y="1083945"/>
                      <a:pt x="1836737" y="1082040"/>
                    </a:cubicBezTo>
                    <a:cubicBezTo>
                      <a:pt x="1821628" y="1074420"/>
                      <a:pt x="1938720" y="1082040"/>
                      <a:pt x="1855623" y="1074420"/>
                    </a:cubicBezTo>
                    <a:cubicBezTo>
                      <a:pt x="1768748" y="1066800"/>
                      <a:pt x="1855623" y="1074420"/>
                      <a:pt x="1791411" y="1070610"/>
                    </a:cubicBezTo>
                    <a:cubicBezTo>
                      <a:pt x="1727199" y="1066800"/>
                      <a:pt x="1749862" y="1066800"/>
                      <a:pt x="1772525" y="1066800"/>
                    </a:cubicBezTo>
                    <a:cubicBezTo>
                      <a:pt x="1798965" y="1066800"/>
                      <a:pt x="1889617" y="1074420"/>
                      <a:pt x="1919834" y="1078230"/>
                    </a:cubicBezTo>
                    <a:lnTo>
                      <a:pt x="1919909" y="1078224"/>
                    </a:lnTo>
                    <a:lnTo>
                      <a:pt x="1921262" y="1060588"/>
                    </a:lnTo>
                    <a:cubicBezTo>
                      <a:pt x="1922719" y="1045093"/>
                      <a:pt x="1924342" y="1029499"/>
                      <a:pt x="1925956" y="1014823"/>
                    </a:cubicBezTo>
                    <a:lnTo>
                      <a:pt x="1930315" y="977039"/>
                    </a:lnTo>
                    <a:lnTo>
                      <a:pt x="1931217" y="938655"/>
                    </a:lnTo>
                    <a:cubicBezTo>
                      <a:pt x="1931217" y="919783"/>
                      <a:pt x="1930276" y="902798"/>
                      <a:pt x="1928864" y="887228"/>
                    </a:cubicBezTo>
                    <a:lnTo>
                      <a:pt x="1928695" y="885826"/>
                    </a:lnTo>
                    <a:lnTo>
                      <a:pt x="1914393" y="885826"/>
                    </a:lnTo>
                    <a:cubicBezTo>
                      <a:pt x="1901176" y="885826"/>
                      <a:pt x="1882294" y="885826"/>
                      <a:pt x="1859636" y="885826"/>
                    </a:cubicBezTo>
                    <a:cubicBezTo>
                      <a:pt x="1814320" y="885826"/>
                      <a:pt x="1901175" y="878285"/>
                      <a:pt x="1855859" y="874515"/>
                    </a:cubicBezTo>
                    <a:cubicBezTo>
                      <a:pt x="1806767" y="874515"/>
                      <a:pt x="1772780" y="874515"/>
                      <a:pt x="1757675" y="870745"/>
                    </a:cubicBezTo>
                    <a:cubicBezTo>
                      <a:pt x="1742569" y="866974"/>
                      <a:pt x="1829425" y="874515"/>
                      <a:pt x="1757675" y="863204"/>
                    </a:cubicBezTo>
                    <a:cubicBezTo>
                      <a:pt x="1721800" y="859434"/>
                      <a:pt x="1737849" y="858491"/>
                      <a:pt x="1757675" y="858491"/>
                    </a:cubicBezTo>
                    <a:cubicBezTo>
                      <a:pt x="1777500" y="858491"/>
                      <a:pt x="1801103" y="859434"/>
                      <a:pt x="1780333" y="859434"/>
                    </a:cubicBezTo>
                    <a:cubicBezTo>
                      <a:pt x="1743985" y="859434"/>
                      <a:pt x="1849310" y="865207"/>
                      <a:pt x="1848380" y="861599"/>
                    </a:cubicBezTo>
                    <a:lnTo>
                      <a:pt x="1845108" y="860670"/>
                    </a:lnTo>
                    <a:lnTo>
                      <a:pt x="1851611" y="861319"/>
                    </a:lnTo>
                    <a:cubicBezTo>
                      <a:pt x="1862232" y="862262"/>
                      <a:pt x="1875567" y="863204"/>
                      <a:pt x="1889080" y="863675"/>
                    </a:cubicBezTo>
                    <a:lnTo>
                      <a:pt x="1925970" y="863224"/>
                    </a:lnTo>
                    <a:lnTo>
                      <a:pt x="1923688" y="844294"/>
                    </a:lnTo>
                    <a:cubicBezTo>
                      <a:pt x="1923688" y="832971"/>
                      <a:pt x="1916159" y="825422"/>
                      <a:pt x="1908630" y="817873"/>
                    </a:cubicBezTo>
                    <a:cubicBezTo>
                      <a:pt x="1901101" y="806549"/>
                      <a:pt x="1889807" y="799001"/>
                      <a:pt x="1870984" y="791452"/>
                    </a:cubicBezTo>
                    <a:cubicBezTo>
                      <a:pt x="1837103" y="776354"/>
                      <a:pt x="1788164" y="765031"/>
                      <a:pt x="1716637" y="757482"/>
                    </a:cubicBezTo>
                    <a:cubicBezTo>
                      <a:pt x="1609347" y="743328"/>
                      <a:pt x="1459707" y="735543"/>
                      <a:pt x="1258185" y="732536"/>
                    </a:cubicBezTo>
                    <a:lnTo>
                      <a:pt x="1202371" y="731945"/>
                    </a:lnTo>
                    <a:close/>
                    <a:moveTo>
                      <a:pt x="484353" y="555667"/>
                    </a:moveTo>
                    <a:lnTo>
                      <a:pt x="481354" y="557472"/>
                    </a:lnTo>
                    <a:lnTo>
                      <a:pt x="475083" y="563846"/>
                    </a:lnTo>
                    <a:lnTo>
                      <a:pt x="484353" y="555667"/>
                    </a:lnTo>
                    <a:close/>
                    <a:moveTo>
                      <a:pt x="920312" y="191891"/>
                    </a:moveTo>
                    <a:lnTo>
                      <a:pt x="895454" y="213713"/>
                    </a:lnTo>
                    <a:lnTo>
                      <a:pt x="880878" y="237110"/>
                    </a:lnTo>
                    <a:cubicBezTo>
                      <a:pt x="869571" y="255955"/>
                      <a:pt x="846956" y="274800"/>
                      <a:pt x="820573" y="289876"/>
                    </a:cubicBezTo>
                    <a:lnTo>
                      <a:pt x="774815" y="319617"/>
                    </a:lnTo>
                    <a:lnTo>
                      <a:pt x="653303" y="426288"/>
                    </a:lnTo>
                    <a:lnTo>
                      <a:pt x="643425" y="440634"/>
                    </a:lnTo>
                    <a:cubicBezTo>
                      <a:pt x="628348" y="467017"/>
                      <a:pt x="601965" y="485862"/>
                      <a:pt x="571812" y="504707"/>
                    </a:cubicBezTo>
                    <a:lnTo>
                      <a:pt x="549774" y="517173"/>
                    </a:lnTo>
                    <a:lnTo>
                      <a:pt x="415727" y="634848"/>
                    </a:lnTo>
                    <a:lnTo>
                      <a:pt x="398433" y="659234"/>
                    </a:lnTo>
                    <a:cubicBezTo>
                      <a:pt x="383357" y="681848"/>
                      <a:pt x="362627" y="698809"/>
                      <a:pt x="345666" y="710116"/>
                    </a:cubicBezTo>
                    <a:lnTo>
                      <a:pt x="324814" y="722489"/>
                    </a:lnTo>
                    <a:lnTo>
                      <a:pt x="468334" y="720740"/>
                    </a:lnTo>
                    <a:cubicBezTo>
                      <a:pt x="686090" y="718086"/>
                      <a:pt x="875259" y="715963"/>
                      <a:pt x="1039017" y="715963"/>
                    </a:cubicBezTo>
                    <a:cubicBezTo>
                      <a:pt x="1233127" y="715963"/>
                      <a:pt x="1390841" y="718451"/>
                      <a:pt x="1516813" y="724593"/>
                    </a:cubicBezTo>
                    <a:lnTo>
                      <a:pt x="1629894" y="731838"/>
                    </a:lnTo>
                    <a:lnTo>
                      <a:pt x="1633536" y="731838"/>
                    </a:lnTo>
                    <a:lnTo>
                      <a:pt x="1635618" y="732324"/>
                    </a:lnTo>
                    <a:lnTo>
                      <a:pt x="1667118" y="735498"/>
                    </a:lnTo>
                    <a:lnTo>
                      <a:pt x="1658225" y="729607"/>
                    </a:lnTo>
                    <a:cubicBezTo>
                      <a:pt x="1649286" y="722527"/>
                      <a:pt x="1639877" y="714032"/>
                      <a:pt x="1630467" y="704593"/>
                    </a:cubicBezTo>
                    <a:lnTo>
                      <a:pt x="1594095" y="654071"/>
                    </a:lnTo>
                    <a:lnTo>
                      <a:pt x="1458600" y="520490"/>
                    </a:lnTo>
                    <a:lnTo>
                      <a:pt x="1446044" y="512033"/>
                    </a:lnTo>
                    <a:cubicBezTo>
                      <a:pt x="1412170" y="489379"/>
                      <a:pt x="1363242" y="459174"/>
                      <a:pt x="1318077" y="387436"/>
                    </a:cubicBezTo>
                    <a:lnTo>
                      <a:pt x="1309221" y="373221"/>
                    </a:lnTo>
                    <a:lnTo>
                      <a:pt x="1203100" y="268599"/>
                    </a:lnTo>
                    <a:lnTo>
                      <a:pt x="1165175" y="242073"/>
                    </a:lnTo>
                    <a:lnTo>
                      <a:pt x="1128373" y="201503"/>
                    </a:lnTo>
                    <a:lnTo>
                      <a:pt x="1127479" y="202252"/>
                    </a:lnTo>
                    <a:lnTo>
                      <a:pt x="1128713" y="203490"/>
                    </a:lnTo>
                    <a:lnTo>
                      <a:pt x="1121958" y="206877"/>
                    </a:lnTo>
                    <a:lnTo>
                      <a:pt x="1121373" y="207367"/>
                    </a:lnTo>
                    <a:lnTo>
                      <a:pt x="1120178" y="208269"/>
                    </a:lnTo>
                    <a:lnTo>
                      <a:pt x="1117402" y="211052"/>
                    </a:lnTo>
                    <a:lnTo>
                      <a:pt x="1117009" y="210658"/>
                    </a:lnTo>
                    <a:lnTo>
                      <a:pt x="1101944" y="222017"/>
                    </a:lnTo>
                    <a:lnTo>
                      <a:pt x="1102320" y="222395"/>
                    </a:lnTo>
                    <a:lnTo>
                      <a:pt x="1094570" y="227578"/>
                    </a:lnTo>
                    <a:lnTo>
                      <a:pt x="1091371" y="229989"/>
                    </a:lnTo>
                    <a:cubicBezTo>
                      <a:pt x="1083871" y="233760"/>
                      <a:pt x="1072620" y="237530"/>
                      <a:pt x="1057620" y="237530"/>
                    </a:cubicBezTo>
                    <a:cubicBezTo>
                      <a:pt x="1057620" y="241300"/>
                      <a:pt x="1053869" y="241300"/>
                      <a:pt x="1050119" y="241300"/>
                    </a:cubicBezTo>
                    <a:lnTo>
                      <a:pt x="1049616" y="241261"/>
                    </a:lnTo>
                    <a:lnTo>
                      <a:pt x="1049536" y="241301"/>
                    </a:lnTo>
                    <a:cubicBezTo>
                      <a:pt x="1034455" y="241301"/>
                      <a:pt x="1015603" y="237520"/>
                      <a:pt x="1000522" y="237520"/>
                    </a:cubicBezTo>
                    <a:cubicBezTo>
                      <a:pt x="981670" y="233739"/>
                      <a:pt x="970359" y="229958"/>
                      <a:pt x="955278" y="222395"/>
                    </a:cubicBezTo>
                    <a:cubicBezTo>
                      <a:pt x="951508" y="218614"/>
                      <a:pt x="951508" y="218614"/>
                      <a:pt x="947737" y="218614"/>
                    </a:cubicBezTo>
                    <a:lnTo>
                      <a:pt x="955384" y="221682"/>
                    </a:lnTo>
                    <a:lnTo>
                      <a:pt x="922613" y="196056"/>
                    </a:lnTo>
                    <a:lnTo>
                      <a:pt x="920312" y="191891"/>
                    </a:lnTo>
                    <a:close/>
                    <a:moveTo>
                      <a:pt x="1001367" y="15081"/>
                    </a:moveTo>
                    <a:cubicBezTo>
                      <a:pt x="997617" y="15081"/>
                      <a:pt x="993866" y="15081"/>
                      <a:pt x="990116" y="18851"/>
                    </a:cubicBezTo>
                    <a:cubicBezTo>
                      <a:pt x="975116" y="22622"/>
                      <a:pt x="963865" y="26392"/>
                      <a:pt x="956365" y="33933"/>
                    </a:cubicBezTo>
                    <a:cubicBezTo>
                      <a:pt x="952614" y="33933"/>
                      <a:pt x="952614" y="37703"/>
                      <a:pt x="948864" y="41473"/>
                    </a:cubicBezTo>
                    <a:cubicBezTo>
                      <a:pt x="945114" y="49014"/>
                      <a:pt x="941364" y="52784"/>
                      <a:pt x="937614" y="56555"/>
                    </a:cubicBezTo>
                    <a:cubicBezTo>
                      <a:pt x="933863" y="67865"/>
                      <a:pt x="930113" y="75406"/>
                      <a:pt x="926363" y="86717"/>
                    </a:cubicBezTo>
                    <a:cubicBezTo>
                      <a:pt x="918863" y="101798"/>
                      <a:pt x="915113" y="116880"/>
                      <a:pt x="915113" y="135731"/>
                    </a:cubicBezTo>
                    <a:cubicBezTo>
                      <a:pt x="915113" y="143272"/>
                      <a:pt x="918863" y="150812"/>
                      <a:pt x="918863" y="158353"/>
                    </a:cubicBezTo>
                    <a:cubicBezTo>
                      <a:pt x="918863" y="169664"/>
                      <a:pt x="926363" y="180975"/>
                      <a:pt x="933863" y="188516"/>
                    </a:cubicBezTo>
                    <a:cubicBezTo>
                      <a:pt x="941364" y="196056"/>
                      <a:pt x="952614" y="203597"/>
                      <a:pt x="963865" y="207367"/>
                    </a:cubicBezTo>
                    <a:cubicBezTo>
                      <a:pt x="978866" y="214908"/>
                      <a:pt x="986366" y="218678"/>
                      <a:pt x="1005117" y="222449"/>
                    </a:cubicBezTo>
                    <a:cubicBezTo>
                      <a:pt x="1020118" y="222449"/>
                      <a:pt x="1035119" y="226219"/>
                      <a:pt x="1050119" y="226219"/>
                    </a:cubicBezTo>
                    <a:cubicBezTo>
                      <a:pt x="1053869" y="226219"/>
                      <a:pt x="1053869" y="226219"/>
                      <a:pt x="1057620" y="222449"/>
                    </a:cubicBezTo>
                    <a:cubicBezTo>
                      <a:pt x="1068870" y="222449"/>
                      <a:pt x="1076371" y="218678"/>
                      <a:pt x="1087621" y="214908"/>
                    </a:cubicBezTo>
                    <a:cubicBezTo>
                      <a:pt x="1095122" y="211138"/>
                      <a:pt x="1102622" y="203597"/>
                      <a:pt x="1110122" y="196056"/>
                    </a:cubicBezTo>
                    <a:cubicBezTo>
                      <a:pt x="1117623" y="192286"/>
                      <a:pt x="1125123" y="184745"/>
                      <a:pt x="1132624" y="180975"/>
                    </a:cubicBezTo>
                    <a:cubicBezTo>
                      <a:pt x="1136374" y="173434"/>
                      <a:pt x="1140124" y="165894"/>
                      <a:pt x="1140124" y="158353"/>
                    </a:cubicBezTo>
                    <a:cubicBezTo>
                      <a:pt x="1143874" y="147042"/>
                      <a:pt x="1143874" y="139501"/>
                      <a:pt x="1143874" y="128190"/>
                    </a:cubicBezTo>
                    <a:cubicBezTo>
                      <a:pt x="1143874" y="124420"/>
                      <a:pt x="1143874" y="120650"/>
                      <a:pt x="1143874" y="116880"/>
                    </a:cubicBezTo>
                    <a:cubicBezTo>
                      <a:pt x="1143874" y="101798"/>
                      <a:pt x="1143874" y="86717"/>
                      <a:pt x="1136374" y="71636"/>
                    </a:cubicBezTo>
                    <a:cubicBezTo>
                      <a:pt x="1128874" y="64095"/>
                      <a:pt x="1128874" y="52784"/>
                      <a:pt x="1121373" y="49014"/>
                    </a:cubicBezTo>
                    <a:cubicBezTo>
                      <a:pt x="1117623" y="41473"/>
                      <a:pt x="1113872" y="41473"/>
                      <a:pt x="1102622" y="33933"/>
                    </a:cubicBezTo>
                    <a:cubicBezTo>
                      <a:pt x="1087621" y="26392"/>
                      <a:pt x="1072620" y="15081"/>
                      <a:pt x="1057620" y="18851"/>
                    </a:cubicBezTo>
                    <a:cubicBezTo>
                      <a:pt x="1050119" y="18851"/>
                      <a:pt x="1046369" y="18851"/>
                      <a:pt x="1042619" y="18851"/>
                    </a:cubicBezTo>
                    <a:cubicBezTo>
                      <a:pt x="1035119" y="18851"/>
                      <a:pt x="1027618" y="18851"/>
                      <a:pt x="1016368" y="18851"/>
                    </a:cubicBezTo>
                    <a:cubicBezTo>
                      <a:pt x="1012617" y="18851"/>
                      <a:pt x="1005117" y="15081"/>
                      <a:pt x="1001367" y="15081"/>
                    </a:cubicBezTo>
                    <a:close/>
                    <a:moveTo>
                      <a:pt x="1001367" y="0"/>
                    </a:moveTo>
                    <a:cubicBezTo>
                      <a:pt x="1008867" y="0"/>
                      <a:pt x="1012617" y="3770"/>
                      <a:pt x="1016368" y="3770"/>
                    </a:cubicBezTo>
                    <a:cubicBezTo>
                      <a:pt x="1027618" y="3770"/>
                      <a:pt x="1035119" y="3770"/>
                      <a:pt x="1042619" y="3770"/>
                    </a:cubicBezTo>
                    <a:lnTo>
                      <a:pt x="1053869" y="3770"/>
                    </a:lnTo>
                    <a:cubicBezTo>
                      <a:pt x="1057620" y="11311"/>
                      <a:pt x="1057620" y="11311"/>
                      <a:pt x="1057620" y="11311"/>
                    </a:cubicBezTo>
                    <a:cubicBezTo>
                      <a:pt x="1057620" y="3770"/>
                      <a:pt x="1057620" y="3770"/>
                      <a:pt x="1057620" y="3770"/>
                    </a:cubicBezTo>
                    <a:cubicBezTo>
                      <a:pt x="1076371" y="3770"/>
                      <a:pt x="1095122" y="15081"/>
                      <a:pt x="1110122" y="22622"/>
                    </a:cubicBezTo>
                    <a:lnTo>
                      <a:pt x="1129207" y="33586"/>
                    </a:lnTo>
                    <a:lnTo>
                      <a:pt x="1136253" y="37119"/>
                    </a:lnTo>
                    <a:cubicBezTo>
                      <a:pt x="1140024" y="48462"/>
                      <a:pt x="1143794" y="56025"/>
                      <a:pt x="1147564" y="63587"/>
                    </a:cubicBezTo>
                    <a:cubicBezTo>
                      <a:pt x="1158875" y="82493"/>
                      <a:pt x="1158875" y="101398"/>
                      <a:pt x="1158875" y="116523"/>
                    </a:cubicBezTo>
                    <a:lnTo>
                      <a:pt x="1158875" y="116880"/>
                    </a:lnTo>
                    <a:lnTo>
                      <a:pt x="1158875" y="127867"/>
                    </a:lnTo>
                    <a:lnTo>
                      <a:pt x="1158875" y="128190"/>
                    </a:lnTo>
                    <a:cubicBezTo>
                      <a:pt x="1158875" y="139501"/>
                      <a:pt x="1158875" y="150812"/>
                      <a:pt x="1155125" y="162123"/>
                    </a:cubicBezTo>
                    <a:cubicBezTo>
                      <a:pt x="1155125" y="167779"/>
                      <a:pt x="1153250" y="172492"/>
                      <a:pt x="1150906" y="176733"/>
                    </a:cubicBezTo>
                    <a:lnTo>
                      <a:pt x="1144014" y="188281"/>
                    </a:lnTo>
                    <a:lnTo>
                      <a:pt x="1211007" y="254328"/>
                    </a:lnTo>
                    <a:lnTo>
                      <a:pt x="1223983" y="262839"/>
                    </a:lnTo>
                    <a:cubicBezTo>
                      <a:pt x="1246566" y="277941"/>
                      <a:pt x="1265384" y="289268"/>
                      <a:pt x="1280439" y="308147"/>
                    </a:cubicBezTo>
                    <a:cubicBezTo>
                      <a:pt x="1287967" y="315698"/>
                      <a:pt x="1295494" y="325137"/>
                      <a:pt x="1303963" y="336937"/>
                    </a:cubicBezTo>
                    <a:lnTo>
                      <a:pt x="1322531" y="364277"/>
                    </a:lnTo>
                    <a:lnTo>
                      <a:pt x="1456664" y="496514"/>
                    </a:lnTo>
                    <a:lnTo>
                      <a:pt x="1457335" y="496931"/>
                    </a:lnTo>
                    <a:cubicBezTo>
                      <a:pt x="1472390" y="512033"/>
                      <a:pt x="1498736" y="530912"/>
                      <a:pt x="1525083" y="553566"/>
                    </a:cubicBezTo>
                    <a:cubicBezTo>
                      <a:pt x="1555193" y="576220"/>
                      <a:pt x="1581539" y="602649"/>
                      <a:pt x="1596594" y="629079"/>
                    </a:cubicBezTo>
                    <a:lnTo>
                      <a:pt x="1605861" y="643604"/>
                    </a:lnTo>
                    <a:lnTo>
                      <a:pt x="1701800" y="738188"/>
                    </a:lnTo>
                    <a:lnTo>
                      <a:pt x="1701069" y="738919"/>
                    </a:lnTo>
                    <a:lnTo>
                      <a:pt x="1710285" y="739848"/>
                    </a:lnTo>
                    <a:cubicBezTo>
                      <a:pt x="1758048" y="745687"/>
                      <a:pt x="1797576" y="752764"/>
                      <a:pt x="1829574" y="761256"/>
                    </a:cubicBezTo>
                    <a:cubicBezTo>
                      <a:pt x="1870984" y="772580"/>
                      <a:pt x="1901101" y="787677"/>
                      <a:pt x="1919923" y="806549"/>
                    </a:cubicBezTo>
                    <a:cubicBezTo>
                      <a:pt x="1931217" y="817873"/>
                      <a:pt x="1934982" y="829196"/>
                      <a:pt x="1938746" y="840519"/>
                    </a:cubicBezTo>
                    <a:cubicBezTo>
                      <a:pt x="1942511" y="866940"/>
                      <a:pt x="1946275" y="900910"/>
                      <a:pt x="1946275" y="938655"/>
                    </a:cubicBezTo>
                    <a:cubicBezTo>
                      <a:pt x="1946275" y="1036790"/>
                      <a:pt x="1934982" y="1153797"/>
                      <a:pt x="1934982" y="1259481"/>
                    </a:cubicBezTo>
                    <a:cubicBezTo>
                      <a:pt x="1934982" y="1293451"/>
                      <a:pt x="1934982" y="1327421"/>
                      <a:pt x="1938746" y="1357617"/>
                    </a:cubicBezTo>
                    <a:cubicBezTo>
                      <a:pt x="1942511" y="1384038"/>
                      <a:pt x="1942511" y="1410459"/>
                      <a:pt x="1942511" y="1433105"/>
                    </a:cubicBezTo>
                    <a:cubicBezTo>
                      <a:pt x="1942511" y="1459526"/>
                      <a:pt x="1940629" y="1483116"/>
                      <a:pt x="1935923" y="1504348"/>
                    </a:cubicBezTo>
                    <a:lnTo>
                      <a:pt x="1929524" y="1519873"/>
                    </a:lnTo>
                    <a:lnTo>
                      <a:pt x="1931987" y="1519873"/>
                    </a:lnTo>
                    <a:lnTo>
                      <a:pt x="1924447" y="1535113"/>
                    </a:lnTo>
                    <a:lnTo>
                      <a:pt x="1923292" y="1534994"/>
                    </a:lnTo>
                    <a:lnTo>
                      <a:pt x="1912394" y="1561436"/>
                    </a:lnTo>
                    <a:cubicBezTo>
                      <a:pt x="1893571" y="1591631"/>
                      <a:pt x="1859690" y="1614278"/>
                      <a:pt x="1814516" y="1621827"/>
                    </a:cubicBezTo>
                    <a:cubicBezTo>
                      <a:pt x="1788164" y="1625601"/>
                      <a:pt x="1754283" y="1625601"/>
                      <a:pt x="1720402" y="1625601"/>
                    </a:cubicBezTo>
                    <a:cubicBezTo>
                      <a:pt x="1584878" y="1625601"/>
                      <a:pt x="1389121" y="1602955"/>
                      <a:pt x="1050311" y="1602955"/>
                    </a:cubicBezTo>
                    <a:cubicBezTo>
                      <a:pt x="975020" y="1602955"/>
                      <a:pt x="888435" y="1602955"/>
                      <a:pt x="794321" y="1606729"/>
                    </a:cubicBezTo>
                    <a:cubicBezTo>
                      <a:pt x="587271" y="1614278"/>
                      <a:pt x="432924" y="1618052"/>
                      <a:pt x="319987" y="1618052"/>
                    </a:cubicBezTo>
                    <a:cubicBezTo>
                      <a:pt x="240932" y="1618052"/>
                      <a:pt x="176934" y="1618052"/>
                      <a:pt x="131760" y="1610503"/>
                    </a:cubicBezTo>
                    <a:cubicBezTo>
                      <a:pt x="86585" y="1602955"/>
                      <a:pt x="60233" y="1595406"/>
                      <a:pt x="37646" y="1580308"/>
                    </a:cubicBezTo>
                    <a:cubicBezTo>
                      <a:pt x="26352" y="1568985"/>
                      <a:pt x="18823" y="1557661"/>
                      <a:pt x="15058" y="1542564"/>
                    </a:cubicBezTo>
                    <a:cubicBezTo>
                      <a:pt x="3765" y="1508594"/>
                      <a:pt x="0" y="1455752"/>
                      <a:pt x="0" y="1387812"/>
                    </a:cubicBezTo>
                    <a:cubicBezTo>
                      <a:pt x="0" y="1319872"/>
                      <a:pt x="3765" y="1233060"/>
                      <a:pt x="3765" y="1131151"/>
                    </a:cubicBezTo>
                    <a:cubicBezTo>
                      <a:pt x="3765" y="1085857"/>
                      <a:pt x="3765" y="1033015"/>
                      <a:pt x="0" y="976399"/>
                    </a:cubicBezTo>
                    <a:cubicBezTo>
                      <a:pt x="0" y="972624"/>
                      <a:pt x="0" y="968850"/>
                      <a:pt x="0" y="965076"/>
                    </a:cubicBezTo>
                    <a:cubicBezTo>
                      <a:pt x="0" y="908459"/>
                      <a:pt x="15058" y="866940"/>
                      <a:pt x="33881" y="832971"/>
                    </a:cubicBezTo>
                    <a:cubicBezTo>
                      <a:pt x="52704" y="799001"/>
                      <a:pt x="75291" y="776354"/>
                      <a:pt x="101643" y="757482"/>
                    </a:cubicBezTo>
                    <a:cubicBezTo>
                      <a:pt x="158111" y="727286"/>
                      <a:pt x="214580" y="723512"/>
                      <a:pt x="233403" y="723512"/>
                    </a:cubicBezTo>
                    <a:cubicBezTo>
                      <a:pt x="237167" y="723512"/>
                      <a:pt x="240932" y="723512"/>
                      <a:pt x="240932" y="723512"/>
                    </a:cubicBezTo>
                    <a:lnTo>
                      <a:pt x="294873" y="722855"/>
                    </a:lnTo>
                    <a:lnTo>
                      <a:pt x="402341" y="628030"/>
                    </a:lnTo>
                    <a:lnTo>
                      <a:pt x="421048" y="598931"/>
                    </a:lnTo>
                    <a:cubicBezTo>
                      <a:pt x="432355" y="583855"/>
                      <a:pt x="447432" y="568779"/>
                      <a:pt x="473815" y="546165"/>
                    </a:cubicBezTo>
                    <a:cubicBezTo>
                      <a:pt x="487007" y="536743"/>
                      <a:pt x="502084" y="528263"/>
                      <a:pt x="517631" y="519783"/>
                    </a:cubicBezTo>
                    <a:lnTo>
                      <a:pt x="538218" y="508138"/>
                    </a:lnTo>
                    <a:lnTo>
                      <a:pt x="646109" y="412941"/>
                    </a:lnTo>
                    <a:lnTo>
                      <a:pt x="654968" y="400177"/>
                    </a:lnTo>
                    <a:cubicBezTo>
                      <a:pt x="678289" y="370673"/>
                      <a:pt x="703731" y="350179"/>
                      <a:pt x="737652" y="327565"/>
                    </a:cubicBezTo>
                    <a:lnTo>
                      <a:pt x="757455" y="314694"/>
                    </a:lnTo>
                    <a:lnTo>
                      <a:pt x="904405" y="185032"/>
                    </a:lnTo>
                    <a:lnTo>
                      <a:pt x="911804" y="176495"/>
                    </a:lnTo>
                    <a:lnTo>
                      <a:pt x="903862" y="162123"/>
                    </a:lnTo>
                    <a:cubicBezTo>
                      <a:pt x="903862" y="150812"/>
                      <a:pt x="900112" y="143272"/>
                      <a:pt x="900112" y="135731"/>
                    </a:cubicBezTo>
                    <a:cubicBezTo>
                      <a:pt x="900112" y="116880"/>
                      <a:pt x="903862" y="98028"/>
                      <a:pt x="911362" y="82947"/>
                    </a:cubicBezTo>
                    <a:cubicBezTo>
                      <a:pt x="915113" y="71636"/>
                      <a:pt x="918863" y="60325"/>
                      <a:pt x="926363" y="49014"/>
                    </a:cubicBezTo>
                    <a:cubicBezTo>
                      <a:pt x="930113" y="41473"/>
                      <a:pt x="933863" y="37703"/>
                      <a:pt x="937614" y="33933"/>
                    </a:cubicBezTo>
                    <a:cubicBezTo>
                      <a:pt x="937614" y="30162"/>
                      <a:pt x="941364" y="26392"/>
                      <a:pt x="945114" y="22622"/>
                    </a:cubicBezTo>
                    <a:cubicBezTo>
                      <a:pt x="956365" y="11311"/>
                      <a:pt x="975116" y="7540"/>
                      <a:pt x="986366" y="3770"/>
                    </a:cubicBezTo>
                    <a:cubicBezTo>
                      <a:pt x="990116" y="0"/>
                      <a:pt x="997617" y="0"/>
                      <a:pt x="1001367" y="0"/>
                    </a:cubicBezTo>
                    <a:close/>
                  </a:path>
                </a:pathLst>
              </a:cu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tile tx="0" ty="0" sx="100000" sy="100000" flip="none" algn="tl"/>
              </a:blip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D347844-A24C-658B-D232-BF460D1FDD67}"/>
                </a:ext>
              </a:extLst>
            </p:cNvPr>
            <p:cNvGrpSpPr/>
            <p:nvPr/>
          </p:nvGrpSpPr>
          <p:grpSpPr>
            <a:xfrm>
              <a:off x="1294648" y="2277394"/>
              <a:ext cx="2164155" cy="2455612"/>
              <a:chOff x="965396" y="1304193"/>
              <a:chExt cx="2164155" cy="2455612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6C5F63D-8ACC-9F7D-CFA7-C8EC525D5422}"/>
                  </a:ext>
                </a:extLst>
              </p:cNvPr>
              <p:cNvSpPr txBox="1"/>
              <p:nvPr/>
            </p:nvSpPr>
            <p:spPr>
              <a:xfrm>
                <a:off x="965396" y="2736448"/>
                <a:ext cx="2164155" cy="102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5115E3A-27B6-01B9-95DC-C452CB7C177B}"/>
                  </a:ext>
                </a:extLst>
              </p:cNvPr>
              <p:cNvSpPr txBox="1"/>
              <p:nvPr/>
            </p:nvSpPr>
            <p:spPr>
              <a:xfrm>
                <a:off x="1185335" y="1304193"/>
                <a:ext cx="19442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  <a:latin typeface="+mn-ea"/>
                    <a:ea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A786A8E-FD16-1F1F-9AB7-42732FAED6F0}"/>
              </a:ext>
            </a:extLst>
          </p:cNvPr>
          <p:cNvGrpSpPr/>
          <p:nvPr/>
        </p:nvGrpSpPr>
        <p:grpSpPr>
          <a:xfrm>
            <a:off x="6017283" y="3270077"/>
            <a:ext cx="2449793" cy="2527729"/>
            <a:chOff x="1151830" y="2277394"/>
            <a:chExt cx="2449793" cy="252772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1BF4716-9E45-79AD-99D8-B1589390CB44}"/>
                </a:ext>
              </a:extLst>
            </p:cNvPr>
            <p:cNvGrpSpPr/>
            <p:nvPr/>
          </p:nvGrpSpPr>
          <p:grpSpPr>
            <a:xfrm>
              <a:off x="1151830" y="2758966"/>
              <a:ext cx="2449793" cy="2046157"/>
              <a:chOff x="1151830" y="2758966"/>
              <a:chExt cx="2449793" cy="2046157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BF17CF68-7F6A-023E-A920-D672E4B764B6}"/>
                  </a:ext>
                </a:extLst>
              </p:cNvPr>
              <p:cNvSpPr/>
              <p:nvPr/>
            </p:nvSpPr>
            <p:spPr>
              <a:xfrm>
                <a:off x="2324769" y="2758966"/>
                <a:ext cx="269205" cy="269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MH_Other_1">
                <a:extLst>
                  <a:ext uri="{FF2B5EF4-FFF2-40B4-BE49-F238E27FC236}">
                    <a16:creationId xmlns:a16="http://schemas.microsoft.com/office/drawing/2014/main" id="{7767AD31-5640-0599-D3C5-8AC41134E613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51830" y="2758966"/>
                <a:ext cx="2449793" cy="2046157"/>
              </a:xfrm>
              <a:custGeom>
                <a:avLst/>
                <a:gdLst>
                  <a:gd name="T0" fmla="*/ 191907 w 1946275"/>
                  <a:gd name="T1" fmla="*/ 1457871 h 1625601"/>
                  <a:gd name="T2" fmla="*/ 469563 w 1946275"/>
                  <a:gd name="T3" fmla="*/ 1465183 h 1625601"/>
                  <a:gd name="T4" fmla="*/ 15058 w 1946275"/>
                  <a:gd name="T5" fmla="*/ 1387812 h 1625601"/>
                  <a:gd name="T6" fmla="*/ 173883 w 1946275"/>
                  <a:gd name="T7" fmla="*/ 916385 h 1625601"/>
                  <a:gd name="T8" fmla="*/ 1845108 w 1946275"/>
                  <a:gd name="T9" fmla="*/ 860670 h 1625601"/>
                  <a:gd name="T10" fmla="*/ 87526 w 1946275"/>
                  <a:gd name="T11" fmla="*/ 789985 h 1625601"/>
                  <a:gd name="T12" fmla="*/ 496943 w 1946275"/>
                  <a:gd name="T13" fmla="*/ 749914 h 1625601"/>
                  <a:gd name="T14" fmla="*/ 36810 w 1946275"/>
                  <a:gd name="T15" fmla="*/ 916385 h 1625601"/>
                  <a:gd name="T16" fmla="*/ 173606 w 1946275"/>
                  <a:gd name="T17" fmla="*/ 919957 h 1625601"/>
                  <a:gd name="T18" fmla="*/ 196197 w 1946275"/>
                  <a:gd name="T19" fmla="*/ 927101 h 1625601"/>
                  <a:gd name="T20" fmla="*/ 25511 w 1946275"/>
                  <a:gd name="T21" fmla="*/ 1199993 h 1625601"/>
                  <a:gd name="T22" fmla="*/ 188045 w 1946275"/>
                  <a:gd name="T23" fmla="*/ 1285522 h 1625601"/>
                  <a:gd name="T24" fmla="*/ 165531 w 1946275"/>
                  <a:gd name="T25" fmla="*/ 1297164 h 1625601"/>
                  <a:gd name="T26" fmla="*/ 22174 w 1946275"/>
                  <a:gd name="T27" fmla="*/ 1293294 h 1625601"/>
                  <a:gd name="T28" fmla="*/ 266902 w 1946275"/>
                  <a:gd name="T29" fmla="*/ 1451610 h 1625601"/>
                  <a:gd name="T30" fmla="*/ 25181 w 1946275"/>
                  <a:gd name="T31" fmla="*/ 1456015 h 1625601"/>
                  <a:gd name="T32" fmla="*/ 97879 w 1946275"/>
                  <a:gd name="T33" fmla="*/ 1587857 h 1625601"/>
                  <a:gd name="T34" fmla="*/ 1065351 w 1946275"/>
                  <a:gd name="T35" fmla="*/ 1582979 h 1625601"/>
                  <a:gd name="T36" fmla="*/ 1796181 w 1946275"/>
                  <a:gd name="T37" fmla="*/ 1601814 h 1625601"/>
                  <a:gd name="T38" fmla="*/ 1660524 w 1946275"/>
                  <a:gd name="T39" fmla="*/ 1531303 h 1625601"/>
                  <a:gd name="T40" fmla="*/ 1705768 w 1946275"/>
                  <a:gd name="T41" fmla="*/ 1519873 h 1625601"/>
                  <a:gd name="T42" fmla="*/ 1920497 w 1946275"/>
                  <a:gd name="T43" fmla="*/ 1387090 h 1625601"/>
                  <a:gd name="T44" fmla="*/ 1855623 w 1946275"/>
                  <a:gd name="T45" fmla="*/ 1074420 h 1625601"/>
                  <a:gd name="T46" fmla="*/ 1921262 w 1946275"/>
                  <a:gd name="T47" fmla="*/ 1060588 h 1625601"/>
                  <a:gd name="T48" fmla="*/ 1928695 w 1946275"/>
                  <a:gd name="T49" fmla="*/ 885826 h 1625601"/>
                  <a:gd name="T50" fmla="*/ 1757675 w 1946275"/>
                  <a:gd name="T51" fmla="*/ 863204 h 1625601"/>
                  <a:gd name="T52" fmla="*/ 1851611 w 1946275"/>
                  <a:gd name="T53" fmla="*/ 861319 h 1625601"/>
                  <a:gd name="T54" fmla="*/ 1870984 w 1946275"/>
                  <a:gd name="T55" fmla="*/ 791452 h 1625601"/>
                  <a:gd name="T56" fmla="*/ 481354 w 1946275"/>
                  <a:gd name="T57" fmla="*/ 557472 h 1625601"/>
                  <a:gd name="T58" fmla="*/ 880878 w 1946275"/>
                  <a:gd name="T59" fmla="*/ 237110 h 1625601"/>
                  <a:gd name="T60" fmla="*/ 571812 w 1946275"/>
                  <a:gd name="T61" fmla="*/ 504707 h 1625601"/>
                  <a:gd name="T62" fmla="*/ 324814 w 1946275"/>
                  <a:gd name="T63" fmla="*/ 722489 h 1625601"/>
                  <a:gd name="T64" fmla="*/ 1633536 w 1946275"/>
                  <a:gd name="T65" fmla="*/ 731838 h 1625601"/>
                  <a:gd name="T66" fmla="*/ 1594095 w 1946275"/>
                  <a:gd name="T67" fmla="*/ 654071 h 1625601"/>
                  <a:gd name="T68" fmla="*/ 1203100 w 1946275"/>
                  <a:gd name="T69" fmla="*/ 268599 h 1625601"/>
                  <a:gd name="T70" fmla="*/ 1121958 w 1946275"/>
                  <a:gd name="T71" fmla="*/ 206877 h 1625601"/>
                  <a:gd name="T72" fmla="*/ 1101944 w 1946275"/>
                  <a:gd name="T73" fmla="*/ 222017 h 1625601"/>
                  <a:gd name="T74" fmla="*/ 1050119 w 1946275"/>
                  <a:gd name="T75" fmla="*/ 241300 h 1625601"/>
                  <a:gd name="T76" fmla="*/ 947737 w 1946275"/>
                  <a:gd name="T77" fmla="*/ 218614 h 1625601"/>
                  <a:gd name="T78" fmla="*/ 990116 w 1946275"/>
                  <a:gd name="T79" fmla="*/ 18851 h 1625601"/>
                  <a:gd name="T80" fmla="*/ 915113 w 1946275"/>
                  <a:gd name="T81" fmla="*/ 135731 h 1625601"/>
                  <a:gd name="T82" fmla="*/ 1050119 w 1946275"/>
                  <a:gd name="T83" fmla="*/ 226219 h 1625601"/>
                  <a:gd name="T84" fmla="*/ 1140124 w 1946275"/>
                  <a:gd name="T85" fmla="*/ 158353 h 1625601"/>
                  <a:gd name="T86" fmla="*/ 1102622 w 1946275"/>
                  <a:gd name="T87" fmla="*/ 33933 h 1625601"/>
                  <a:gd name="T88" fmla="*/ 1001367 w 1946275"/>
                  <a:gd name="T89" fmla="*/ 0 h 1625601"/>
                  <a:gd name="T90" fmla="*/ 1057620 w 1946275"/>
                  <a:gd name="T91" fmla="*/ 3770 h 1625601"/>
                  <a:gd name="T92" fmla="*/ 1158875 w 1946275"/>
                  <a:gd name="T93" fmla="*/ 116523 h 1625601"/>
                  <a:gd name="T94" fmla="*/ 1150906 w 1946275"/>
                  <a:gd name="T95" fmla="*/ 176733 h 1625601"/>
                  <a:gd name="T96" fmla="*/ 1303963 w 1946275"/>
                  <a:gd name="T97" fmla="*/ 336937 h 1625601"/>
                  <a:gd name="T98" fmla="*/ 1596594 w 1946275"/>
                  <a:gd name="T99" fmla="*/ 629079 h 1625601"/>
                  <a:gd name="T100" fmla="*/ 1829574 w 1946275"/>
                  <a:gd name="T101" fmla="*/ 761256 h 1625601"/>
                  <a:gd name="T102" fmla="*/ 1938746 w 1946275"/>
                  <a:gd name="T103" fmla="*/ 1357617 h 1625601"/>
                  <a:gd name="T104" fmla="*/ 1924447 w 1946275"/>
                  <a:gd name="T105" fmla="*/ 1535113 h 1625601"/>
                  <a:gd name="T106" fmla="*/ 1050311 w 1946275"/>
                  <a:gd name="T107" fmla="*/ 1602955 h 1625601"/>
                  <a:gd name="T108" fmla="*/ 15058 w 1946275"/>
                  <a:gd name="T109" fmla="*/ 1542564 h 1625601"/>
                  <a:gd name="T110" fmla="*/ 33881 w 1946275"/>
                  <a:gd name="T111" fmla="*/ 832971 h 1625601"/>
                  <a:gd name="T112" fmla="*/ 402341 w 1946275"/>
                  <a:gd name="T113" fmla="*/ 628030 h 1625601"/>
                  <a:gd name="T114" fmla="*/ 646109 w 1946275"/>
                  <a:gd name="T115" fmla="*/ 412941 h 1625601"/>
                  <a:gd name="T116" fmla="*/ 911804 w 1946275"/>
                  <a:gd name="T117" fmla="*/ 176495 h 1625601"/>
                  <a:gd name="T118" fmla="*/ 937614 w 1946275"/>
                  <a:gd name="T119" fmla="*/ 33933 h 1625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6275" h="1625601">
                    <a:moveTo>
                      <a:pt x="481437" y="1465536"/>
                    </a:moveTo>
                    <a:lnTo>
                      <a:pt x="487586" y="1465719"/>
                    </a:lnTo>
                    <a:cubicBezTo>
                      <a:pt x="494896" y="1465957"/>
                      <a:pt x="493351" y="1465957"/>
                      <a:pt x="486307" y="1465719"/>
                    </a:cubicBezTo>
                    <a:lnTo>
                      <a:pt x="481437" y="1465536"/>
                    </a:lnTo>
                    <a:close/>
                    <a:moveTo>
                      <a:pt x="191907" y="1457871"/>
                    </a:moveTo>
                    <a:lnTo>
                      <a:pt x="247607" y="1459230"/>
                    </a:lnTo>
                    <a:cubicBezTo>
                      <a:pt x="322435" y="1461135"/>
                      <a:pt x="396793" y="1463040"/>
                      <a:pt x="428795" y="1463040"/>
                    </a:cubicBezTo>
                    <a:cubicBezTo>
                      <a:pt x="444796" y="1463993"/>
                      <a:pt x="460327" y="1464707"/>
                      <a:pt x="472034" y="1465183"/>
                    </a:cubicBezTo>
                    <a:lnTo>
                      <a:pt x="481437" y="1465536"/>
                    </a:lnTo>
                    <a:lnTo>
                      <a:pt x="469563" y="1465183"/>
                    </a:lnTo>
                    <a:cubicBezTo>
                      <a:pt x="452562" y="1464707"/>
                      <a:pt x="425031" y="1463993"/>
                      <a:pt x="383616" y="1463040"/>
                    </a:cubicBezTo>
                    <a:cubicBezTo>
                      <a:pt x="217958" y="1459230"/>
                      <a:pt x="440090" y="1466850"/>
                      <a:pt x="225488" y="1459230"/>
                    </a:cubicBezTo>
                    <a:lnTo>
                      <a:pt x="191907" y="1457871"/>
                    </a:lnTo>
                    <a:close/>
                    <a:moveTo>
                      <a:pt x="15280" y="1374175"/>
                    </a:moveTo>
                    <a:lnTo>
                      <a:pt x="15058" y="1387812"/>
                    </a:lnTo>
                    <a:lnTo>
                      <a:pt x="15334" y="1396572"/>
                    </a:lnTo>
                    <a:lnTo>
                      <a:pt x="15280" y="1374175"/>
                    </a:lnTo>
                    <a:close/>
                    <a:moveTo>
                      <a:pt x="182607" y="914934"/>
                    </a:moveTo>
                    <a:cubicBezTo>
                      <a:pt x="183255" y="915046"/>
                      <a:pt x="182078" y="915492"/>
                      <a:pt x="177371" y="916385"/>
                    </a:cubicBezTo>
                    <a:lnTo>
                      <a:pt x="173883" y="916385"/>
                    </a:lnTo>
                    <a:lnTo>
                      <a:pt x="176901" y="915492"/>
                    </a:lnTo>
                    <a:cubicBezTo>
                      <a:pt x="179489" y="915046"/>
                      <a:pt x="181960" y="914822"/>
                      <a:pt x="182607" y="914934"/>
                    </a:cubicBezTo>
                    <a:close/>
                    <a:moveTo>
                      <a:pt x="1830701" y="858668"/>
                    </a:moveTo>
                    <a:cubicBezTo>
                      <a:pt x="1832316" y="858727"/>
                      <a:pt x="1835561" y="858962"/>
                      <a:pt x="1840754" y="859434"/>
                    </a:cubicBezTo>
                    <a:lnTo>
                      <a:pt x="1845108" y="860670"/>
                    </a:lnTo>
                    <a:lnTo>
                      <a:pt x="1838032" y="859964"/>
                    </a:lnTo>
                    <a:cubicBezTo>
                      <a:pt x="1830760" y="859139"/>
                      <a:pt x="1827470" y="858550"/>
                      <a:pt x="1830701" y="858668"/>
                    </a:cubicBezTo>
                    <a:close/>
                    <a:moveTo>
                      <a:pt x="101185" y="780313"/>
                    </a:moveTo>
                    <a:lnTo>
                      <a:pt x="93644" y="784375"/>
                    </a:lnTo>
                    <a:lnTo>
                      <a:pt x="87526" y="789985"/>
                    </a:lnTo>
                    <a:lnTo>
                      <a:pt x="101185" y="780313"/>
                    </a:lnTo>
                    <a:close/>
                    <a:moveTo>
                      <a:pt x="1202371" y="731945"/>
                    </a:moveTo>
                    <a:lnTo>
                      <a:pt x="1190955" y="732938"/>
                    </a:lnTo>
                    <a:cubicBezTo>
                      <a:pt x="1133591" y="737654"/>
                      <a:pt x="1061181" y="742369"/>
                      <a:pt x="1000995" y="742369"/>
                    </a:cubicBezTo>
                    <a:cubicBezTo>
                      <a:pt x="876863" y="742369"/>
                      <a:pt x="609791" y="746141"/>
                      <a:pt x="496943" y="749914"/>
                    </a:cubicBezTo>
                    <a:cubicBezTo>
                      <a:pt x="459327" y="749914"/>
                      <a:pt x="417950" y="749914"/>
                      <a:pt x="380334" y="749914"/>
                    </a:cubicBezTo>
                    <a:cubicBezTo>
                      <a:pt x="308864" y="749914"/>
                      <a:pt x="241155" y="749914"/>
                      <a:pt x="196016" y="757458"/>
                    </a:cubicBezTo>
                    <a:cubicBezTo>
                      <a:pt x="162162" y="765003"/>
                      <a:pt x="83169" y="791409"/>
                      <a:pt x="53076" y="847993"/>
                    </a:cubicBezTo>
                    <a:cubicBezTo>
                      <a:pt x="45553" y="863082"/>
                      <a:pt x="40851" y="881000"/>
                      <a:pt x="37912" y="900864"/>
                    </a:cubicBezTo>
                    <a:lnTo>
                      <a:pt x="36810" y="916385"/>
                    </a:lnTo>
                    <a:lnTo>
                      <a:pt x="87006" y="916385"/>
                    </a:lnTo>
                    <a:cubicBezTo>
                      <a:pt x="109597" y="916385"/>
                      <a:pt x="127482" y="916385"/>
                      <a:pt x="142072" y="916385"/>
                    </a:cubicBezTo>
                    <a:lnTo>
                      <a:pt x="173883" y="916385"/>
                    </a:lnTo>
                    <a:lnTo>
                      <a:pt x="170488" y="917390"/>
                    </a:lnTo>
                    <a:cubicBezTo>
                      <a:pt x="169370" y="918171"/>
                      <a:pt x="169841" y="919064"/>
                      <a:pt x="173606" y="919957"/>
                    </a:cubicBezTo>
                    <a:cubicBezTo>
                      <a:pt x="192432" y="919957"/>
                      <a:pt x="233850" y="923529"/>
                      <a:pt x="248911" y="923529"/>
                    </a:cubicBezTo>
                    <a:cubicBezTo>
                      <a:pt x="263972" y="923529"/>
                      <a:pt x="222554" y="923529"/>
                      <a:pt x="263972" y="927101"/>
                    </a:cubicBezTo>
                    <a:lnTo>
                      <a:pt x="211258" y="927101"/>
                    </a:lnTo>
                    <a:lnTo>
                      <a:pt x="200139" y="927101"/>
                    </a:lnTo>
                    <a:lnTo>
                      <a:pt x="196197" y="927101"/>
                    </a:lnTo>
                    <a:cubicBezTo>
                      <a:pt x="181372" y="927101"/>
                      <a:pt x="116278" y="924025"/>
                      <a:pt x="66893" y="923929"/>
                    </a:cubicBezTo>
                    <a:lnTo>
                      <a:pt x="36215" y="924754"/>
                    </a:lnTo>
                    <a:lnTo>
                      <a:pt x="33328" y="965405"/>
                    </a:lnTo>
                    <a:cubicBezTo>
                      <a:pt x="32387" y="1011144"/>
                      <a:pt x="34268" y="1061126"/>
                      <a:pt x="30507" y="1108280"/>
                    </a:cubicBezTo>
                    <a:cubicBezTo>
                      <a:pt x="28626" y="1132800"/>
                      <a:pt x="26980" y="1164864"/>
                      <a:pt x="25511" y="1199993"/>
                    </a:cubicBezTo>
                    <a:lnTo>
                      <a:pt x="23007" y="1270000"/>
                    </a:lnTo>
                    <a:lnTo>
                      <a:pt x="28574" y="1270000"/>
                    </a:lnTo>
                    <a:cubicBezTo>
                      <a:pt x="41706" y="1270000"/>
                      <a:pt x="60468" y="1270000"/>
                      <a:pt x="82981" y="1270000"/>
                    </a:cubicBezTo>
                    <a:cubicBezTo>
                      <a:pt x="131761" y="1270000"/>
                      <a:pt x="45459" y="1277761"/>
                      <a:pt x="90486" y="1281642"/>
                    </a:cubicBezTo>
                    <a:cubicBezTo>
                      <a:pt x="135513" y="1285522"/>
                      <a:pt x="173036" y="1281642"/>
                      <a:pt x="188045" y="1285522"/>
                    </a:cubicBezTo>
                    <a:cubicBezTo>
                      <a:pt x="203054" y="1293283"/>
                      <a:pt x="116752" y="1281642"/>
                      <a:pt x="188045" y="1293283"/>
                    </a:cubicBezTo>
                    <a:cubicBezTo>
                      <a:pt x="238701" y="1302015"/>
                      <a:pt x="177492" y="1299832"/>
                      <a:pt x="161134" y="1298195"/>
                    </a:cubicBezTo>
                    <a:lnTo>
                      <a:pt x="164157" y="1297486"/>
                    </a:lnTo>
                    <a:lnTo>
                      <a:pt x="167759" y="1297710"/>
                    </a:lnTo>
                    <a:cubicBezTo>
                      <a:pt x="174678" y="1298134"/>
                      <a:pt x="175850" y="1298134"/>
                      <a:pt x="165531" y="1297164"/>
                    </a:cubicBezTo>
                    <a:lnTo>
                      <a:pt x="164157" y="1297486"/>
                    </a:lnTo>
                    <a:lnTo>
                      <a:pt x="135513" y="1295709"/>
                    </a:lnTo>
                    <a:cubicBezTo>
                      <a:pt x="110185" y="1294254"/>
                      <a:pt x="84857" y="1293284"/>
                      <a:pt x="105495" y="1297164"/>
                    </a:cubicBezTo>
                    <a:cubicBezTo>
                      <a:pt x="136451" y="1302985"/>
                      <a:pt x="97756" y="1295709"/>
                      <a:pt x="55895" y="1293344"/>
                    </a:cubicBezTo>
                    <a:lnTo>
                      <a:pt x="22174" y="1293294"/>
                    </a:lnTo>
                    <a:lnTo>
                      <a:pt x="21573" y="1310097"/>
                    </a:lnTo>
                    <a:cubicBezTo>
                      <a:pt x="20397" y="1346876"/>
                      <a:pt x="19339" y="1382242"/>
                      <a:pt x="18340" y="1411712"/>
                    </a:cubicBezTo>
                    <a:lnTo>
                      <a:pt x="16995" y="1447805"/>
                    </a:lnTo>
                    <a:lnTo>
                      <a:pt x="20343" y="1447808"/>
                    </a:lnTo>
                    <a:cubicBezTo>
                      <a:pt x="62654" y="1447860"/>
                      <a:pt x="233959" y="1448276"/>
                      <a:pt x="266902" y="1451610"/>
                    </a:cubicBezTo>
                    <a:cubicBezTo>
                      <a:pt x="299846" y="1454944"/>
                      <a:pt x="79125" y="1452444"/>
                      <a:pt x="167197" y="1456871"/>
                    </a:cubicBezTo>
                    <a:lnTo>
                      <a:pt x="191907" y="1457871"/>
                    </a:lnTo>
                    <a:lnTo>
                      <a:pt x="140247" y="1456611"/>
                    </a:lnTo>
                    <a:cubicBezTo>
                      <a:pt x="107833" y="1455896"/>
                      <a:pt x="80537" y="1455420"/>
                      <a:pt x="63595" y="1455420"/>
                    </a:cubicBezTo>
                    <a:cubicBezTo>
                      <a:pt x="45711" y="1455420"/>
                      <a:pt x="33475" y="1455658"/>
                      <a:pt x="25181" y="1456015"/>
                    </a:cubicBezTo>
                    <a:lnTo>
                      <a:pt x="17229" y="1456721"/>
                    </a:lnTo>
                    <a:lnTo>
                      <a:pt x="17882" y="1477455"/>
                    </a:lnTo>
                    <a:cubicBezTo>
                      <a:pt x="19764" y="1502932"/>
                      <a:pt x="22588" y="1523692"/>
                      <a:pt x="26352" y="1538789"/>
                    </a:cubicBezTo>
                    <a:cubicBezTo>
                      <a:pt x="30117" y="1550113"/>
                      <a:pt x="37646" y="1561436"/>
                      <a:pt x="48939" y="1568985"/>
                    </a:cubicBezTo>
                    <a:cubicBezTo>
                      <a:pt x="60233" y="1576534"/>
                      <a:pt x="75291" y="1584082"/>
                      <a:pt x="97879" y="1587857"/>
                    </a:cubicBezTo>
                    <a:cubicBezTo>
                      <a:pt x="143053" y="1599180"/>
                      <a:pt x="210815" y="1602955"/>
                      <a:pt x="319987" y="1602955"/>
                    </a:cubicBezTo>
                    <a:cubicBezTo>
                      <a:pt x="376456" y="1602955"/>
                      <a:pt x="443277" y="1602011"/>
                      <a:pt x="521862" y="1600124"/>
                    </a:cubicBezTo>
                    <a:lnTo>
                      <a:pt x="555677" y="1599181"/>
                    </a:lnTo>
                    <a:lnTo>
                      <a:pt x="620458" y="1594516"/>
                    </a:lnTo>
                    <a:cubicBezTo>
                      <a:pt x="843265" y="1580095"/>
                      <a:pt x="973055" y="1582979"/>
                      <a:pt x="1065351" y="1582979"/>
                    </a:cubicBezTo>
                    <a:cubicBezTo>
                      <a:pt x="1110557" y="1582979"/>
                      <a:pt x="1148229" y="1582979"/>
                      <a:pt x="1178366" y="1582979"/>
                    </a:cubicBezTo>
                    <a:cubicBezTo>
                      <a:pt x="1238641" y="1579212"/>
                      <a:pt x="1306449" y="1582979"/>
                      <a:pt x="1366724" y="1590513"/>
                    </a:cubicBezTo>
                    <a:cubicBezTo>
                      <a:pt x="1426999" y="1594280"/>
                      <a:pt x="1479739" y="1601814"/>
                      <a:pt x="1509876" y="1598047"/>
                    </a:cubicBezTo>
                    <a:cubicBezTo>
                      <a:pt x="1543781" y="1594280"/>
                      <a:pt x="1588987" y="1598047"/>
                      <a:pt x="1637960" y="1601814"/>
                    </a:cubicBezTo>
                    <a:cubicBezTo>
                      <a:pt x="1698235" y="1605581"/>
                      <a:pt x="1758509" y="1609349"/>
                      <a:pt x="1796181" y="1601814"/>
                    </a:cubicBezTo>
                    <a:cubicBezTo>
                      <a:pt x="1847037" y="1590513"/>
                      <a:pt x="1883061" y="1581331"/>
                      <a:pt x="1901073" y="1544072"/>
                    </a:cubicBezTo>
                    <a:lnTo>
                      <a:pt x="1903834" y="1532986"/>
                    </a:lnTo>
                    <a:lnTo>
                      <a:pt x="1877730" y="1530291"/>
                    </a:lnTo>
                    <a:cubicBezTo>
                      <a:pt x="1811809" y="1528684"/>
                      <a:pt x="1702941" y="1535113"/>
                      <a:pt x="1683146" y="1535113"/>
                    </a:cubicBezTo>
                    <a:cubicBezTo>
                      <a:pt x="1656754" y="1535113"/>
                      <a:pt x="1720849" y="1531303"/>
                      <a:pt x="1660524" y="1531303"/>
                    </a:cubicBezTo>
                    <a:cubicBezTo>
                      <a:pt x="1603969" y="1531303"/>
                      <a:pt x="1539874" y="1535113"/>
                      <a:pt x="1592658" y="1531303"/>
                    </a:cubicBezTo>
                    <a:cubicBezTo>
                      <a:pt x="1645443" y="1527493"/>
                      <a:pt x="1592658" y="1527493"/>
                      <a:pt x="1611510" y="1527493"/>
                    </a:cubicBezTo>
                    <a:cubicBezTo>
                      <a:pt x="1626592" y="1527493"/>
                      <a:pt x="1686917" y="1523683"/>
                      <a:pt x="1709539" y="1523683"/>
                    </a:cubicBezTo>
                    <a:cubicBezTo>
                      <a:pt x="1726505" y="1523683"/>
                      <a:pt x="1703176" y="1519397"/>
                      <a:pt x="1699995" y="1518861"/>
                    </a:cubicBezTo>
                    <a:cubicBezTo>
                      <a:pt x="1698935" y="1518683"/>
                      <a:pt x="1700113" y="1518921"/>
                      <a:pt x="1705768" y="1519873"/>
                    </a:cubicBezTo>
                    <a:cubicBezTo>
                      <a:pt x="1728390" y="1519873"/>
                      <a:pt x="1762323" y="1519873"/>
                      <a:pt x="1822648" y="1519873"/>
                    </a:cubicBezTo>
                    <a:cubicBezTo>
                      <a:pt x="1852811" y="1519873"/>
                      <a:pt x="1880146" y="1519873"/>
                      <a:pt x="1899940" y="1519873"/>
                    </a:cubicBezTo>
                    <a:lnTo>
                      <a:pt x="1907100" y="1519873"/>
                    </a:lnTo>
                    <a:lnTo>
                      <a:pt x="1912963" y="1496336"/>
                    </a:lnTo>
                    <a:cubicBezTo>
                      <a:pt x="1916730" y="1436062"/>
                      <a:pt x="1924264" y="1451130"/>
                      <a:pt x="1920497" y="1387090"/>
                    </a:cubicBezTo>
                    <a:cubicBezTo>
                      <a:pt x="1920497" y="1319282"/>
                      <a:pt x="1912963" y="1187434"/>
                      <a:pt x="1916730" y="1119626"/>
                    </a:cubicBezTo>
                    <a:lnTo>
                      <a:pt x="1919333" y="1085717"/>
                    </a:lnTo>
                    <a:lnTo>
                      <a:pt x="1893394" y="1085374"/>
                    </a:lnTo>
                    <a:cubicBezTo>
                      <a:pt x="1869787" y="1084898"/>
                      <a:pt x="1844291" y="1083945"/>
                      <a:pt x="1836737" y="1082040"/>
                    </a:cubicBezTo>
                    <a:cubicBezTo>
                      <a:pt x="1821628" y="1074420"/>
                      <a:pt x="1938720" y="1082040"/>
                      <a:pt x="1855623" y="1074420"/>
                    </a:cubicBezTo>
                    <a:cubicBezTo>
                      <a:pt x="1768748" y="1066800"/>
                      <a:pt x="1855623" y="1074420"/>
                      <a:pt x="1791411" y="1070610"/>
                    </a:cubicBezTo>
                    <a:cubicBezTo>
                      <a:pt x="1727199" y="1066800"/>
                      <a:pt x="1749862" y="1066800"/>
                      <a:pt x="1772525" y="1066800"/>
                    </a:cubicBezTo>
                    <a:cubicBezTo>
                      <a:pt x="1798965" y="1066800"/>
                      <a:pt x="1889617" y="1074420"/>
                      <a:pt x="1919834" y="1078230"/>
                    </a:cubicBezTo>
                    <a:lnTo>
                      <a:pt x="1919909" y="1078224"/>
                    </a:lnTo>
                    <a:lnTo>
                      <a:pt x="1921262" y="1060588"/>
                    </a:lnTo>
                    <a:cubicBezTo>
                      <a:pt x="1922719" y="1045093"/>
                      <a:pt x="1924342" y="1029499"/>
                      <a:pt x="1925956" y="1014823"/>
                    </a:cubicBezTo>
                    <a:lnTo>
                      <a:pt x="1930315" y="977039"/>
                    </a:lnTo>
                    <a:lnTo>
                      <a:pt x="1931217" y="938655"/>
                    </a:lnTo>
                    <a:cubicBezTo>
                      <a:pt x="1931217" y="919783"/>
                      <a:pt x="1930276" y="902798"/>
                      <a:pt x="1928864" y="887228"/>
                    </a:cubicBezTo>
                    <a:lnTo>
                      <a:pt x="1928695" y="885826"/>
                    </a:lnTo>
                    <a:lnTo>
                      <a:pt x="1914393" y="885826"/>
                    </a:lnTo>
                    <a:cubicBezTo>
                      <a:pt x="1901176" y="885826"/>
                      <a:pt x="1882294" y="885826"/>
                      <a:pt x="1859636" y="885826"/>
                    </a:cubicBezTo>
                    <a:cubicBezTo>
                      <a:pt x="1814320" y="885826"/>
                      <a:pt x="1901175" y="878285"/>
                      <a:pt x="1855859" y="874515"/>
                    </a:cubicBezTo>
                    <a:cubicBezTo>
                      <a:pt x="1806767" y="874515"/>
                      <a:pt x="1772780" y="874515"/>
                      <a:pt x="1757675" y="870745"/>
                    </a:cubicBezTo>
                    <a:cubicBezTo>
                      <a:pt x="1742569" y="866974"/>
                      <a:pt x="1829425" y="874515"/>
                      <a:pt x="1757675" y="863204"/>
                    </a:cubicBezTo>
                    <a:cubicBezTo>
                      <a:pt x="1721800" y="859434"/>
                      <a:pt x="1737849" y="858491"/>
                      <a:pt x="1757675" y="858491"/>
                    </a:cubicBezTo>
                    <a:cubicBezTo>
                      <a:pt x="1777500" y="858491"/>
                      <a:pt x="1801103" y="859434"/>
                      <a:pt x="1780333" y="859434"/>
                    </a:cubicBezTo>
                    <a:cubicBezTo>
                      <a:pt x="1743985" y="859434"/>
                      <a:pt x="1849310" y="865207"/>
                      <a:pt x="1848380" y="861599"/>
                    </a:cubicBezTo>
                    <a:lnTo>
                      <a:pt x="1845108" y="860670"/>
                    </a:lnTo>
                    <a:lnTo>
                      <a:pt x="1851611" y="861319"/>
                    </a:lnTo>
                    <a:cubicBezTo>
                      <a:pt x="1862232" y="862262"/>
                      <a:pt x="1875567" y="863204"/>
                      <a:pt x="1889080" y="863675"/>
                    </a:cubicBezTo>
                    <a:lnTo>
                      <a:pt x="1925970" y="863224"/>
                    </a:lnTo>
                    <a:lnTo>
                      <a:pt x="1923688" y="844294"/>
                    </a:lnTo>
                    <a:cubicBezTo>
                      <a:pt x="1923688" y="832971"/>
                      <a:pt x="1916159" y="825422"/>
                      <a:pt x="1908630" y="817873"/>
                    </a:cubicBezTo>
                    <a:cubicBezTo>
                      <a:pt x="1901101" y="806549"/>
                      <a:pt x="1889807" y="799001"/>
                      <a:pt x="1870984" y="791452"/>
                    </a:cubicBezTo>
                    <a:cubicBezTo>
                      <a:pt x="1837103" y="776354"/>
                      <a:pt x="1788164" y="765031"/>
                      <a:pt x="1716637" y="757482"/>
                    </a:cubicBezTo>
                    <a:cubicBezTo>
                      <a:pt x="1609347" y="743328"/>
                      <a:pt x="1459707" y="735543"/>
                      <a:pt x="1258185" y="732536"/>
                    </a:cubicBezTo>
                    <a:lnTo>
                      <a:pt x="1202371" y="731945"/>
                    </a:lnTo>
                    <a:close/>
                    <a:moveTo>
                      <a:pt x="484353" y="555667"/>
                    </a:moveTo>
                    <a:lnTo>
                      <a:pt x="481354" y="557472"/>
                    </a:lnTo>
                    <a:lnTo>
                      <a:pt x="475083" y="563846"/>
                    </a:lnTo>
                    <a:lnTo>
                      <a:pt x="484353" y="555667"/>
                    </a:lnTo>
                    <a:close/>
                    <a:moveTo>
                      <a:pt x="920312" y="191891"/>
                    </a:moveTo>
                    <a:lnTo>
                      <a:pt x="895454" y="213713"/>
                    </a:lnTo>
                    <a:lnTo>
                      <a:pt x="880878" y="237110"/>
                    </a:lnTo>
                    <a:cubicBezTo>
                      <a:pt x="869571" y="255955"/>
                      <a:pt x="846956" y="274800"/>
                      <a:pt x="820573" y="289876"/>
                    </a:cubicBezTo>
                    <a:lnTo>
                      <a:pt x="774815" y="319617"/>
                    </a:lnTo>
                    <a:lnTo>
                      <a:pt x="653303" y="426288"/>
                    </a:lnTo>
                    <a:lnTo>
                      <a:pt x="643425" y="440634"/>
                    </a:lnTo>
                    <a:cubicBezTo>
                      <a:pt x="628348" y="467017"/>
                      <a:pt x="601965" y="485862"/>
                      <a:pt x="571812" y="504707"/>
                    </a:cubicBezTo>
                    <a:lnTo>
                      <a:pt x="549774" y="517173"/>
                    </a:lnTo>
                    <a:lnTo>
                      <a:pt x="415727" y="634848"/>
                    </a:lnTo>
                    <a:lnTo>
                      <a:pt x="398433" y="659234"/>
                    </a:lnTo>
                    <a:cubicBezTo>
                      <a:pt x="383357" y="681848"/>
                      <a:pt x="362627" y="698809"/>
                      <a:pt x="345666" y="710116"/>
                    </a:cubicBezTo>
                    <a:lnTo>
                      <a:pt x="324814" y="722489"/>
                    </a:lnTo>
                    <a:lnTo>
                      <a:pt x="468334" y="720740"/>
                    </a:lnTo>
                    <a:cubicBezTo>
                      <a:pt x="686090" y="718086"/>
                      <a:pt x="875259" y="715963"/>
                      <a:pt x="1039017" y="715963"/>
                    </a:cubicBezTo>
                    <a:cubicBezTo>
                      <a:pt x="1233127" y="715963"/>
                      <a:pt x="1390841" y="718451"/>
                      <a:pt x="1516813" y="724593"/>
                    </a:cubicBezTo>
                    <a:lnTo>
                      <a:pt x="1629894" y="731838"/>
                    </a:lnTo>
                    <a:lnTo>
                      <a:pt x="1633536" y="731838"/>
                    </a:lnTo>
                    <a:lnTo>
                      <a:pt x="1635618" y="732324"/>
                    </a:lnTo>
                    <a:lnTo>
                      <a:pt x="1667118" y="735498"/>
                    </a:lnTo>
                    <a:lnTo>
                      <a:pt x="1658225" y="729607"/>
                    </a:lnTo>
                    <a:cubicBezTo>
                      <a:pt x="1649286" y="722527"/>
                      <a:pt x="1639877" y="714032"/>
                      <a:pt x="1630467" y="704593"/>
                    </a:cubicBezTo>
                    <a:lnTo>
                      <a:pt x="1594095" y="654071"/>
                    </a:lnTo>
                    <a:lnTo>
                      <a:pt x="1458600" y="520490"/>
                    </a:lnTo>
                    <a:lnTo>
                      <a:pt x="1446044" y="512033"/>
                    </a:lnTo>
                    <a:cubicBezTo>
                      <a:pt x="1412170" y="489379"/>
                      <a:pt x="1363242" y="459174"/>
                      <a:pt x="1318077" y="387436"/>
                    </a:cubicBezTo>
                    <a:lnTo>
                      <a:pt x="1309221" y="373221"/>
                    </a:lnTo>
                    <a:lnTo>
                      <a:pt x="1203100" y="268599"/>
                    </a:lnTo>
                    <a:lnTo>
                      <a:pt x="1165175" y="242073"/>
                    </a:lnTo>
                    <a:lnTo>
                      <a:pt x="1128373" y="201503"/>
                    </a:lnTo>
                    <a:lnTo>
                      <a:pt x="1127479" y="202252"/>
                    </a:lnTo>
                    <a:lnTo>
                      <a:pt x="1128713" y="203490"/>
                    </a:lnTo>
                    <a:lnTo>
                      <a:pt x="1121958" y="206877"/>
                    </a:lnTo>
                    <a:lnTo>
                      <a:pt x="1121373" y="207367"/>
                    </a:lnTo>
                    <a:lnTo>
                      <a:pt x="1120178" y="208269"/>
                    </a:lnTo>
                    <a:lnTo>
                      <a:pt x="1117402" y="211052"/>
                    </a:lnTo>
                    <a:lnTo>
                      <a:pt x="1117009" y="210658"/>
                    </a:lnTo>
                    <a:lnTo>
                      <a:pt x="1101944" y="222017"/>
                    </a:lnTo>
                    <a:lnTo>
                      <a:pt x="1102320" y="222395"/>
                    </a:lnTo>
                    <a:lnTo>
                      <a:pt x="1094570" y="227578"/>
                    </a:lnTo>
                    <a:lnTo>
                      <a:pt x="1091371" y="229989"/>
                    </a:lnTo>
                    <a:cubicBezTo>
                      <a:pt x="1083871" y="233760"/>
                      <a:pt x="1072620" y="237530"/>
                      <a:pt x="1057620" y="237530"/>
                    </a:cubicBezTo>
                    <a:cubicBezTo>
                      <a:pt x="1057620" y="241300"/>
                      <a:pt x="1053869" y="241300"/>
                      <a:pt x="1050119" y="241300"/>
                    </a:cubicBezTo>
                    <a:lnTo>
                      <a:pt x="1049616" y="241261"/>
                    </a:lnTo>
                    <a:lnTo>
                      <a:pt x="1049536" y="241301"/>
                    </a:lnTo>
                    <a:cubicBezTo>
                      <a:pt x="1034455" y="241301"/>
                      <a:pt x="1015603" y="237520"/>
                      <a:pt x="1000522" y="237520"/>
                    </a:cubicBezTo>
                    <a:cubicBezTo>
                      <a:pt x="981670" y="233739"/>
                      <a:pt x="970359" y="229958"/>
                      <a:pt x="955278" y="222395"/>
                    </a:cubicBezTo>
                    <a:cubicBezTo>
                      <a:pt x="951508" y="218614"/>
                      <a:pt x="951508" y="218614"/>
                      <a:pt x="947737" y="218614"/>
                    </a:cubicBezTo>
                    <a:lnTo>
                      <a:pt x="955384" y="221682"/>
                    </a:lnTo>
                    <a:lnTo>
                      <a:pt x="922613" y="196056"/>
                    </a:lnTo>
                    <a:lnTo>
                      <a:pt x="920312" y="191891"/>
                    </a:lnTo>
                    <a:close/>
                    <a:moveTo>
                      <a:pt x="1001367" y="15081"/>
                    </a:moveTo>
                    <a:cubicBezTo>
                      <a:pt x="997617" y="15081"/>
                      <a:pt x="993866" y="15081"/>
                      <a:pt x="990116" y="18851"/>
                    </a:cubicBezTo>
                    <a:cubicBezTo>
                      <a:pt x="975116" y="22622"/>
                      <a:pt x="963865" y="26392"/>
                      <a:pt x="956365" y="33933"/>
                    </a:cubicBezTo>
                    <a:cubicBezTo>
                      <a:pt x="952614" y="33933"/>
                      <a:pt x="952614" y="37703"/>
                      <a:pt x="948864" y="41473"/>
                    </a:cubicBezTo>
                    <a:cubicBezTo>
                      <a:pt x="945114" y="49014"/>
                      <a:pt x="941364" y="52784"/>
                      <a:pt x="937614" y="56555"/>
                    </a:cubicBezTo>
                    <a:cubicBezTo>
                      <a:pt x="933863" y="67865"/>
                      <a:pt x="930113" y="75406"/>
                      <a:pt x="926363" y="86717"/>
                    </a:cubicBezTo>
                    <a:cubicBezTo>
                      <a:pt x="918863" y="101798"/>
                      <a:pt x="915113" y="116880"/>
                      <a:pt x="915113" y="135731"/>
                    </a:cubicBezTo>
                    <a:cubicBezTo>
                      <a:pt x="915113" y="143272"/>
                      <a:pt x="918863" y="150812"/>
                      <a:pt x="918863" y="158353"/>
                    </a:cubicBezTo>
                    <a:cubicBezTo>
                      <a:pt x="918863" y="169664"/>
                      <a:pt x="926363" y="180975"/>
                      <a:pt x="933863" y="188516"/>
                    </a:cubicBezTo>
                    <a:cubicBezTo>
                      <a:pt x="941364" y="196056"/>
                      <a:pt x="952614" y="203597"/>
                      <a:pt x="963865" y="207367"/>
                    </a:cubicBezTo>
                    <a:cubicBezTo>
                      <a:pt x="978866" y="214908"/>
                      <a:pt x="986366" y="218678"/>
                      <a:pt x="1005117" y="222449"/>
                    </a:cubicBezTo>
                    <a:cubicBezTo>
                      <a:pt x="1020118" y="222449"/>
                      <a:pt x="1035119" y="226219"/>
                      <a:pt x="1050119" y="226219"/>
                    </a:cubicBezTo>
                    <a:cubicBezTo>
                      <a:pt x="1053869" y="226219"/>
                      <a:pt x="1053869" y="226219"/>
                      <a:pt x="1057620" y="222449"/>
                    </a:cubicBezTo>
                    <a:cubicBezTo>
                      <a:pt x="1068870" y="222449"/>
                      <a:pt x="1076371" y="218678"/>
                      <a:pt x="1087621" y="214908"/>
                    </a:cubicBezTo>
                    <a:cubicBezTo>
                      <a:pt x="1095122" y="211138"/>
                      <a:pt x="1102622" y="203597"/>
                      <a:pt x="1110122" y="196056"/>
                    </a:cubicBezTo>
                    <a:cubicBezTo>
                      <a:pt x="1117623" y="192286"/>
                      <a:pt x="1125123" y="184745"/>
                      <a:pt x="1132624" y="180975"/>
                    </a:cubicBezTo>
                    <a:cubicBezTo>
                      <a:pt x="1136374" y="173434"/>
                      <a:pt x="1140124" y="165894"/>
                      <a:pt x="1140124" y="158353"/>
                    </a:cubicBezTo>
                    <a:cubicBezTo>
                      <a:pt x="1143874" y="147042"/>
                      <a:pt x="1143874" y="139501"/>
                      <a:pt x="1143874" y="128190"/>
                    </a:cubicBezTo>
                    <a:cubicBezTo>
                      <a:pt x="1143874" y="124420"/>
                      <a:pt x="1143874" y="120650"/>
                      <a:pt x="1143874" y="116880"/>
                    </a:cubicBezTo>
                    <a:cubicBezTo>
                      <a:pt x="1143874" y="101798"/>
                      <a:pt x="1143874" y="86717"/>
                      <a:pt x="1136374" y="71636"/>
                    </a:cubicBezTo>
                    <a:cubicBezTo>
                      <a:pt x="1128874" y="64095"/>
                      <a:pt x="1128874" y="52784"/>
                      <a:pt x="1121373" y="49014"/>
                    </a:cubicBezTo>
                    <a:cubicBezTo>
                      <a:pt x="1117623" y="41473"/>
                      <a:pt x="1113872" y="41473"/>
                      <a:pt x="1102622" y="33933"/>
                    </a:cubicBezTo>
                    <a:cubicBezTo>
                      <a:pt x="1087621" y="26392"/>
                      <a:pt x="1072620" y="15081"/>
                      <a:pt x="1057620" y="18851"/>
                    </a:cubicBezTo>
                    <a:cubicBezTo>
                      <a:pt x="1050119" y="18851"/>
                      <a:pt x="1046369" y="18851"/>
                      <a:pt x="1042619" y="18851"/>
                    </a:cubicBezTo>
                    <a:cubicBezTo>
                      <a:pt x="1035119" y="18851"/>
                      <a:pt x="1027618" y="18851"/>
                      <a:pt x="1016368" y="18851"/>
                    </a:cubicBezTo>
                    <a:cubicBezTo>
                      <a:pt x="1012617" y="18851"/>
                      <a:pt x="1005117" y="15081"/>
                      <a:pt x="1001367" y="15081"/>
                    </a:cubicBezTo>
                    <a:close/>
                    <a:moveTo>
                      <a:pt x="1001367" y="0"/>
                    </a:moveTo>
                    <a:cubicBezTo>
                      <a:pt x="1008867" y="0"/>
                      <a:pt x="1012617" y="3770"/>
                      <a:pt x="1016368" y="3770"/>
                    </a:cubicBezTo>
                    <a:cubicBezTo>
                      <a:pt x="1027618" y="3770"/>
                      <a:pt x="1035119" y="3770"/>
                      <a:pt x="1042619" y="3770"/>
                    </a:cubicBezTo>
                    <a:lnTo>
                      <a:pt x="1053869" y="3770"/>
                    </a:lnTo>
                    <a:cubicBezTo>
                      <a:pt x="1057620" y="11311"/>
                      <a:pt x="1057620" y="11311"/>
                      <a:pt x="1057620" y="11311"/>
                    </a:cubicBezTo>
                    <a:cubicBezTo>
                      <a:pt x="1057620" y="3770"/>
                      <a:pt x="1057620" y="3770"/>
                      <a:pt x="1057620" y="3770"/>
                    </a:cubicBezTo>
                    <a:cubicBezTo>
                      <a:pt x="1076371" y="3770"/>
                      <a:pt x="1095122" y="15081"/>
                      <a:pt x="1110122" y="22622"/>
                    </a:cubicBezTo>
                    <a:lnTo>
                      <a:pt x="1129207" y="33586"/>
                    </a:lnTo>
                    <a:lnTo>
                      <a:pt x="1136253" y="37119"/>
                    </a:lnTo>
                    <a:cubicBezTo>
                      <a:pt x="1140024" y="48462"/>
                      <a:pt x="1143794" y="56025"/>
                      <a:pt x="1147564" y="63587"/>
                    </a:cubicBezTo>
                    <a:cubicBezTo>
                      <a:pt x="1158875" y="82493"/>
                      <a:pt x="1158875" y="101398"/>
                      <a:pt x="1158875" y="116523"/>
                    </a:cubicBezTo>
                    <a:lnTo>
                      <a:pt x="1158875" y="116880"/>
                    </a:lnTo>
                    <a:lnTo>
                      <a:pt x="1158875" y="127867"/>
                    </a:lnTo>
                    <a:lnTo>
                      <a:pt x="1158875" y="128190"/>
                    </a:lnTo>
                    <a:cubicBezTo>
                      <a:pt x="1158875" y="139501"/>
                      <a:pt x="1158875" y="150812"/>
                      <a:pt x="1155125" y="162123"/>
                    </a:cubicBezTo>
                    <a:cubicBezTo>
                      <a:pt x="1155125" y="167779"/>
                      <a:pt x="1153250" y="172492"/>
                      <a:pt x="1150906" y="176733"/>
                    </a:cubicBezTo>
                    <a:lnTo>
                      <a:pt x="1144014" y="188281"/>
                    </a:lnTo>
                    <a:lnTo>
                      <a:pt x="1211007" y="254328"/>
                    </a:lnTo>
                    <a:lnTo>
                      <a:pt x="1223983" y="262839"/>
                    </a:lnTo>
                    <a:cubicBezTo>
                      <a:pt x="1246566" y="277941"/>
                      <a:pt x="1265384" y="289268"/>
                      <a:pt x="1280439" y="308147"/>
                    </a:cubicBezTo>
                    <a:cubicBezTo>
                      <a:pt x="1287967" y="315698"/>
                      <a:pt x="1295494" y="325137"/>
                      <a:pt x="1303963" y="336937"/>
                    </a:cubicBezTo>
                    <a:lnTo>
                      <a:pt x="1322531" y="364277"/>
                    </a:lnTo>
                    <a:lnTo>
                      <a:pt x="1456664" y="496514"/>
                    </a:lnTo>
                    <a:lnTo>
                      <a:pt x="1457335" y="496931"/>
                    </a:lnTo>
                    <a:cubicBezTo>
                      <a:pt x="1472390" y="512033"/>
                      <a:pt x="1498736" y="530912"/>
                      <a:pt x="1525083" y="553566"/>
                    </a:cubicBezTo>
                    <a:cubicBezTo>
                      <a:pt x="1555193" y="576220"/>
                      <a:pt x="1581539" y="602649"/>
                      <a:pt x="1596594" y="629079"/>
                    </a:cubicBezTo>
                    <a:lnTo>
                      <a:pt x="1605861" y="643604"/>
                    </a:lnTo>
                    <a:lnTo>
                      <a:pt x="1701800" y="738188"/>
                    </a:lnTo>
                    <a:lnTo>
                      <a:pt x="1701069" y="738919"/>
                    </a:lnTo>
                    <a:lnTo>
                      <a:pt x="1710285" y="739848"/>
                    </a:lnTo>
                    <a:cubicBezTo>
                      <a:pt x="1758048" y="745687"/>
                      <a:pt x="1797576" y="752764"/>
                      <a:pt x="1829574" y="761256"/>
                    </a:cubicBezTo>
                    <a:cubicBezTo>
                      <a:pt x="1870984" y="772580"/>
                      <a:pt x="1901101" y="787677"/>
                      <a:pt x="1919923" y="806549"/>
                    </a:cubicBezTo>
                    <a:cubicBezTo>
                      <a:pt x="1931217" y="817873"/>
                      <a:pt x="1934982" y="829196"/>
                      <a:pt x="1938746" y="840519"/>
                    </a:cubicBezTo>
                    <a:cubicBezTo>
                      <a:pt x="1942511" y="866940"/>
                      <a:pt x="1946275" y="900910"/>
                      <a:pt x="1946275" y="938655"/>
                    </a:cubicBezTo>
                    <a:cubicBezTo>
                      <a:pt x="1946275" y="1036790"/>
                      <a:pt x="1934982" y="1153797"/>
                      <a:pt x="1934982" y="1259481"/>
                    </a:cubicBezTo>
                    <a:cubicBezTo>
                      <a:pt x="1934982" y="1293451"/>
                      <a:pt x="1934982" y="1327421"/>
                      <a:pt x="1938746" y="1357617"/>
                    </a:cubicBezTo>
                    <a:cubicBezTo>
                      <a:pt x="1942511" y="1384038"/>
                      <a:pt x="1942511" y="1410459"/>
                      <a:pt x="1942511" y="1433105"/>
                    </a:cubicBezTo>
                    <a:cubicBezTo>
                      <a:pt x="1942511" y="1459526"/>
                      <a:pt x="1940629" y="1483116"/>
                      <a:pt x="1935923" y="1504348"/>
                    </a:cubicBezTo>
                    <a:lnTo>
                      <a:pt x="1929524" y="1519873"/>
                    </a:lnTo>
                    <a:lnTo>
                      <a:pt x="1931987" y="1519873"/>
                    </a:lnTo>
                    <a:lnTo>
                      <a:pt x="1924447" y="1535113"/>
                    </a:lnTo>
                    <a:lnTo>
                      <a:pt x="1923292" y="1534994"/>
                    </a:lnTo>
                    <a:lnTo>
                      <a:pt x="1912394" y="1561436"/>
                    </a:lnTo>
                    <a:cubicBezTo>
                      <a:pt x="1893571" y="1591631"/>
                      <a:pt x="1859690" y="1614278"/>
                      <a:pt x="1814516" y="1621827"/>
                    </a:cubicBezTo>
                    <a:cubicBezTo>
                      <a:pt x="1788164" y="1625601"/>
                      <a:pt x="1754283" y="1625601"/>
                      <a:pt x="1720402" y="1625601"/>
                    </a:cubicBezTo>
                    <a:cubicBezTo>
                      <a:pt x="1584878" y="1625601"/>
                      <a:pt x="1389121" y="1602955"/>
                      <a:pt x="1050311" y="1602955"/>
                    </a:cubicBezTo>
                    <a:cubicBezTo>
                      <a:pt x="975020" y="1602955"/>
                      <a:pt x="888435" y="1602955"/>
                      <a:pt x="794321" y="1606729"/>
                    </a:cubicBezTo>
                    <a:cubicBezTo>
                      <a:pt x="587271" y="1614278"/>
                      <a:pt x="432924" y="1618052"/>
                      <a:pt x="319987" y="1618052"/>
                    </a:cubicBezTo>
                    <a:cubicBezTo>
                      <a:pt x="240932" y="1618052"/>
                      <a:pt x="176934" y="1618052"/>
                      <a:pt x="131760" y="1610503"/>
                    </a:cubicBezTo>
                    <a:cubicBezTo>
                      <a:pt x="86585" y="1602955"/>
                      <a:pt x="60233" y="1595406"/>
                      <a:pt x="37646" y="1580308"/>
                    </a:cubicBezTo>
                    <a:cubicBezTo>
                      <a:pt x="26352" y="1568985"/>
                      <a:pt x="18823" y="1557661"/>
                      <a:pt x="15058" y="1542564"/>
                    </a:cubicBezTo>
                    <a:cubicBezTo>
                      <a:pt x="3765" y="1508594"/>
                      <a:pt x="0" y="1455752"/>
                      <a:pt x="0" y="1387812"/>
                    </a:cubicBezTo>
                    <a:cubicBezTo>
                      <a:pt x="0" y="1319872"/>
                      <a:pt x="3765" y="1233060"/>
                      <a:pt x="3765" y="1131151"/>
                    </a:cubicBezTo>
                    <a:cubicBezTo>
                      <a:pt x="3765" y="1085857"/>
                      <a:pt x="3765" y="1033015"/>
                      <a:pt x="0" y="976399"/>
                    </a:cubicBezTo>
                    <a:cubicBezTo>
                      <a:pt x="0" y="972624"/>
                      <a:pt x="0" y="968850"/>
                      <a:pt x="0" y="965076"/>
                    </a:cubicBezTo>
                    <a:cubicBezTo>
                      <a:pt x="0" y="908459"/>
                      <a:pt x="15058" y="866940"/>
                      <a:pt x="33881" y="832971"/>
                    </a:cubicBezTo>
                    <a:cubicBezTo>
                      <a:pt x="52704" y="799001"/>
                      <a:pt x="75291" y="776354"/>
                      <a:pt x="101643" y="757482"/>
                    </a:cubicBezTo>
                    <a:cubicBezTo>
                      <a:pt x="158111" y="727286"/>
                      <a:pt x="214580" y="723512"/>
                      <a:pt x="233403" y="723512"/>
                    </a:cubicBezTo>
                    <a:cubicBezTo>
                      <a:pt x="237167" y="723512"/>
                      <a:pt x="240932" y="723512"/>
                      <a:pt x="240932" y="723512"/>
                    </a:cubicBezTo>
                    <a:lnTo>
                      <a:pt x="294873" y="722855"/>
                    </a:lnTo>
                    <a:lnTo>
                      <a:pt x="402341" y="628030"/>
                    </a:lnTo>
                    <a:lnTo>
                      <a:pt x="421048" y="598931"/>
                    </a:lnTo>
                    <a:cubicBezTo>
                      <a:pt x="432355" y="583855"/>
                      <a:pt x="447432" y="568779"/>
                      <a:pt x="473815" y="546165"/>
                    </a:cubicBezTo>
                    <a:cubicBezTo>
                      <a:pt x="487007" y="536743"/>
                      <a:pt x="502084" y="528263"/>
                      <a:pt x="517631" y="519783"/>
                    </a:cubicBezTo>
                    <a:lnTo>
                      <a:pt x="538218" y="508138"/>
                    </a:lnTo>
                    <a:lnTo>
                      <a:pt x="646109" y="412941"/>
                    </a:lnTo>
                    <a:lnTo>
                      <a:pt x="654968" y="400177"/>
                    </a:lnTo>
                    <a:cubicBezTo>
                      <a:pt x="678289" y="370673"/>
                      <a:pt x="703731" y="350179"/>
                      <a:pt x="737652" y="327565"/>
                    </a:cubicBezTo>
                    <a:lnTo>
                      <a:pt x="757455" y="314694"/>
                    </a:lnTo>
                    <a:lnTo>
                      <a:pt x="904405" y="185032"/>
                    </a:lnTo>
                    <a:lnTo>
                      <a:pt x="911804" y="176495"/>
                    </a:lnTo>
                    <a:lnTo>
                      <a:pt x="903862" y="162123"/>
                    </a:lnTo>
                    <a:cubicBezTo>
                      <a:pt x="903862" y="150812"/>
                      <a:pt x="900112" y="143272"/>
                      <a:pt x="900112" y="135731"/>
                    </a:cubicBezTo>
                    <a:cubicBezTo>
                      <a:pt x="900112" y="116880"/>
                      <a:pt x="903862" y="98028"/>
                      <a:pt x="911362" y="82947"/>
                    </a:cubicBezTo>
                    <a:cubicBezTo>
                      <a:pt x="915113" y="71636"/>
                      <a:pt x="918863" y="60325"/>
                      <a:pt x="926363" y="49014"/>
                    </a:cubicBezTo>
                    <a:cubicBezTo>
                      <a:pt x="930113" y="41473"/>
                      <a:pt x="933863" y="37703"/>
                      <a:pt x="937614" y="33933"/>
                    </a:cubicBezTo>
                    <a:cubicBezTo>
                      <a:pt x="937614" y="30162"/>
                      <a:pt x="941364" y="26392"/>
                      <a:pt x="945114" y="22622"/>
                    </a:cubicBezTo>
                    <a:cubicBezTo>
                      <a:pt x="956365" y="11311"/>
                      <a:pt x="975116" y="7540"/>
                      <a:pt x="986366" y="3770"/>
                    </a:cubicBezTo>
                    <a:cubicBezTo>
                      <a:pt x="990116" y="0"/>
                      <a:pt x="997617" y="0"/>
                      <a:pt x="1001367" y="0"/>
                    </a:cubicBezTo>
                    <a:close/>
                  </a:path>
                </a:pathLst>
              </a:cu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tile tx="0" ty="0" sx="100000" sy="100000" flip="none" algn="tl"/>
              </a:blip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CF6AE4E-4A90-C5A7-B3B2-F707F7E659DD}"/>
                </a:ext>
              </a:extLst>
            </p:cNvPr>
            <p:cNvGrpSpPr/>
            <p:nvPr/>
          </p:nvGrpSpPr>
          <p:grpSpPr>
            <a:xfrm>
              <a:off x="1294648" y="2277394"/>
              <a:ext cx="2164155" cy="2455612"/>
              <a:chOff x="965396" y="1304193"/>
              <a:chExt cx="2164155" cy="245561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D48FB987-A7D4-67B3-C04F-E99C03DFAC7D}"/>
                  </a:ext>
                </a:extLst>
              </p:cNvPr>
              <p:cNvSpPr txBox="1"/>
              <p:nvPr/>
            </p:nvSpPr>
            <p:spPr>
              <a:xfrm>
                <a:off x="965396" y="2736448"/>
                <a:ext cx="2164155" cy="102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AC6AC84-F78F-DEF1-6410-B59296A79997}"/>
                  </a:ext>
                </a:extLst>
              </p:cNvPr>
              <p:cNvSpPr txBox="1"/>
              <p:nvPr/>
            </p:nvSpPr>
            <p:spPr>
              <a:xfrm>
                <a:off x="1185335" y="1304193"/>
                <a:ext cx="19442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  <a:latin typeface="+mn-ea"/>
                    <a:ea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AE45354-DA5E-10CC-3FC4-32E5B8680857}"/>
              </a:ext>
            </a:extLst>
          </p:cNvPr>
          <p:cNvGrpSpPr/>
          <p:nvPr/>
        </p:nvGrpSpPr>
        <p:grpSpPr>
          <a:xfrm>
            <a:off x="8783136" y="2561548"/>
            <a:ext cx="2449793" cy="2527729"/>
            <a:chOff x="1151830" y="2277394"/>
            <a:chExt cx="2449793" cy="252772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0C06530-A8FD-8852-0D0D-10A3FE48ADDE}"/>
                </a:ext>
              </a:extLst>
            </p:cNvPr>
            <p:cNvGrpSpPr/>
            <p:nvPr/>
          </p:nvGrpSpPr>
          <p:grpSpPr>
            <a:xfrm>
              <a:off x="1151830" y="2758966"/>
              <a:ext cx="2449793" cy="2046157"/>
              <a:chOff x="1151830" y="2758966"/>
              <a:chExt cx="2449793" cy="2046157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21FC8C1-3CCC-62FA-1D8A-FD568AE4733F}"/>
                  </a:ext>
                </a:extLst>
              </p:cNvPr>
              <p:cNvSpPr/>
              <p:nvPr/>
            </p:nvSpPr>
            <p:spPr>
              <a:xfrm>
                <a:off x="2324769" y="2758966"/>
                <a:ext cx="269205" cy="269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MH_Other_1">
                <a:extLst>
                  <a:ext uri="{FF2B5EF4-FFF2-40B4-BE49-F238E27FC236}">
                    <a16:creationId xmlns:a16="http://schemas.microsoft.com/office/drawing/2014/main" id="{BC501E27-F725-0598-7C2E-F98F8F746041}"/>
                  </a:ext>
                </a:extLst>
              </p:cNvPr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151830" y="2758966"/>
                <a:ext cx="2449793" cy="2046157"/>
              </a:xfrm>
              <a:custGeom>
                <a:avLst/>
                <a:gdLst>
                  <a:gd name="T0" fmla="*/ 191907 w 1946275"/>
                  <a:gd name="T1" fmla="*/ 1457871 h 1625601"/>
                  <a:gd name="T2" fmla="*/ 469563 w 1946275"/>
                  <a:gd name="T3" fmla="*/ 1465183 h 1625601"/>
                  <a:gd name="T4" fmla="*/ 15058 w 1946275"/>
                  <a:gd name="T5" fmla="*/ 1387812 h 1625601"/>
                  <a:gd name="T6" fmla="*/ 173883 w 1946275"/>
                  <a:gd name="T7" fmla="*/ 916385 h 1625601"/>
                  <a:gd name="T8" fmla="*/ 1845108 w 1946275"/>
                  <a:gd name="T9" fmla="*/ 860670 h 1625601"/>
                  <a:gd name="T10" fmla="*/ 87526 w 1946275"/>
                  <a:gd name="T11" fmla="*/ 789985 h 1625601"/>
                  <a:gd name="T12" fmla="*/ 496943 w 1946275"/>
                  <a:gd name="T13" fmla="*/ 749914 h 1625601"/>
                  <a:gd name="T14" fmla="*/ 36810 w 1946275"/>
                  <a:gd name="T15" fmla="*/ 916385 h 1625601"/>
                  <a:gd name="T16" fmla="*/ 173606 w 1946275"/>
                  <a:gd name="T17" fmla="*/ 919957 h 1625601"/>
                  <a:gd name="T18" fmla="*/ 196197 w 1946275"/>
                  <a:gd name="T19" fmla="*/ 927101 h 1625601"/>
                  <a:gd name="T20" fmla="*/ 25511 w 1946275"/>
                  <a:gd name="T21" fmla="*/ 1199993 h 1625601"/>
                  <a:gd name="T22" fmla="*/ 188045 w 1946275"/>
                  <a:gd name="T23" fmla="*/ 1285522 h 1625601"/>
                  <a:gd name="T24" fmla="*/ 165531 w 1946275"/>
                  <a:gd name="T25" fmla="*/ 1297164 h 1625601"/>
                  <a:gd name="T26" fmla="*/ 22174 w 1946275"/>
                  <a:gd name="T27" fmla="*/ 1293294 h 1625601"/>
                  <a:gd name="T28" fmla="*/ 266902 w 1946275"/>
                  <a:gd name="T29" fmla="*/ 1451610 h 1625601"/>
                  <a:gd name="T30" fmla="*/ 25181 w 1946275"/>
                  <a:gd name="T31" fmla="*/ 1456015 h 1625601"/>
                  <a:gd name="T32" fmla="*/ 97879 w 1946275"/>
                  <a:gd name="T33" fmla="*/ 1587857 h 1625601"/>
                  <a:gd name="T34" fmla="*/ 1065351 w 1946275"/>
                  <a:gd name="T35" fmla="*/ 1582979 h 1625601"/>
                  <a:gd name="T36" fmla="*/ 1796181 w 1946275"/>
                  <a:gd name="T37" fmla="*/ 1601814 h 1625601"/>
                  <a:gd name="T38" fmla="*/ 1660524 w 1946275"/>
                  <a:gd name="T39" fmla="*/ 1531303 h 1625601"/>
                  <a:gd name="T40" fmla="*/ 1705768 w 1946275"/>
                  <a:gd name="T41" fmla="*/ 1519873 h 1625601"/>
                  <a:gd name="T42" fmla="*/ 1920497 w 1946275"/>
                  <a:gd name="T43" fmla="*/ 1387090 h 1625601"/>
                  <a:gd name="T44" fmla="*/ 1855623 w 1946275"/>
                  <a:gd name="T45" fmla="*/ 1074420 h 1625601"/>
                  <a:gd name="T46" fmla="*/ 1921262 w 1946275"/>
                  <a:gd name="T47" fmla="*/ 1060588 h 1625601"/>
                  <a:gd name="T48" fmla="*/ 1928695 w 1946275"/>
                  <a:gd name="T49" fmla="*/ 885826 h 1625601"/>
                  <a:gd name="T50" fmla="*/ 1757675 w 1946275"/>
                  <a:gd name="T51" fmla="*/ 863204 h 1625601"/>
                  <a:gd name="T52" fmla="*/ 1851611 w 1946275"/>
                  <a:gd name="T53" fmla="*/ 861319 h 1625601"/>
                  <a:gd name="T54" fmla="*/ 1870984 w 1946275"/>
                  <a:gd name="T55" fmla="*/ 791452 h 1625601"/>
                  <a:gd name="T56" fmla="*/ 481354 w 1946275"/>
                  <a:gd name="T57" fmla="*/ 557472 h 1625601"/>
                  <a:gd name="T58" fmla="*/ 880878 w 1946275"/>
                  <a:gd name="T59" fmla="*/ 237110 h 1625601"/>
                  <a:gd name="T60" fmla="*/ 571812 w 1946275"/>
                  <a:gd name="T61" fmla="*/ 504707 h 1625601"/>
                  <a:gd name="T62" fmla="*/ 324814 w 1946275"/>
                  <a:gd name="T63" fmla="*/ 722489 h 1625601"/>
                  <a:gd name="T64" fmla="*/ 1633536 w 1946275"/>
                  <a:gd name="T65" fmla="*/ 731838 h 1625601"/>
                  <a:gd name="T66" fmla="*/ 1594095 w 1946275"/>
                  <a:gd name="T67" fmla="*/ 654071 h 1625601"/>
                  <a:gd name="T68" fmla="*/ 1203100 w 1946275"/>
                  <a:gd name="T69" fmla="*/ 268599 h 1625601"/>
                  <a:gd name="T70" fmla="*/ 1121958 w 1946275"/>
                  <a:gd name="T71" fmla="*/ 206877 h 1625601"/>
                  <a:gd name="T72" fmla="*/ 1101944 w 1946275"/>
                  <a:gd name="T73" fmla="*/ 222017 h 1625601"/>
                  <a:gd name="T74" fmla="*/ 1050119 w 1946275"/>
                  <a:gd name="T75" fmla="*/ 241300 h 1625601"/>
                  <a:gd name="T76" fmla="*/ 947737 w 1946275"/>
                  <a:gd name="T77" fmla="*/ 218614 h 1625601"/>
                  <a:gd name="T78" fmla="*/ 990116 w 1946275"/>
                  <a:gd name="T79" fmla="*/ 18851 h 1625601"/>
                  <a:gd name="T80" fmla="*/ 915113 w 1946275"/>
                  <a:gd name="T81" fmla="*/ 135731 h 1625601"/>
                  <a:gd name="T82" fmla="*/ 1050119 w 1946275"/>
                  <a:gd name="T83" fmla="*/ 226219 h 1625601"/>
                  <a:gd name="T84" fmla="*/ 1140124 w 1946275"/>
                  <a:gd name="T85" fmla="*/ 158353 h 1625601"/>
                  <a:gd name="T86" fmla="*/ 1102622 w 1946275"/>
                  <a:gd name="T87" fmla="*/ 33933 h 1625601"/>
                  <a:gd name="T88" fmla="*/ 1001367 w 1946275"/>
                  <a:gd name="T89" fmla="*/ 0 h 1625601"/>
                  <a:gd name="T90" fmla="*/ 1057620 w 1946275"/>
                  <a:gd name="T91" fmla="*/ 3770 h 1625601"/>
                  <a:gd name="T92" fmla="*/ 1158875 w 1946275"/>
                  <a:gd name="T93" fmla="*/ 116523 h 1625601"/>
                  <a:gd name="T94" fmla="*/ 1150906 w 1946275"/>
                  <a:gd name="T95" fmla="*/ 176733 h 1625601"/>
                  <a:gd name="T96" fmla="*/ 1303963 w 1946275"/>
                  <a:gd name="T97" fmla="*/ 336937 h 1625601"/>
                  <a:gd name="T98" fmla="*/ 1596594 w 1946275"/>
                  <a:gd name="T99" fmla="*/ 629079 h 1625601"/>
                  <a:gd name="T100" fmla="*/ 1829574 w 1946275"/>
                  <a:gd name="T101" fmla="*/ 761256 h 1625601"/>
                  <a:gd name="T102" fmla="*/ 1938746 w 1946275"/>
                  <a:gd name="T103" fmla="*/ 1357617 h 1625601"/>
                  <a:gd name="T104" fmla="*/ 1924447 w 1946275"/>
                  <a:gd name="T105" fmla="*/ 1535113 h 1625601"/>
                  <a:gd name="T106" fmla="*/ 1050311 w 1946275"/>
                  <a:gd name="T107" fmla="*/ 1602955 h 1625601"/>
                  <a:gd name="T108" fmla="*/ 15058 w 1946275"/>
                  <a:gd name="T109" fmla="*/ 1542564 h 1625601"/>
                  <a:gd name="T110" fmla="*/ 33881 w 1946275"/>
                  <a:gd name="T111" fmla="*/ 832971 h 1625601"/>
                  <a:gd name="T112" fmla="*/ 402341 w 1946275"/>
                  <a:gd name="T113" fmla="*/ 628030 h 1625601"/>
                  <a:gd name="T114" fmla="*/ 646109 w 1946275"/>
                  <a:gd name="T115" fmla="*/ 412941 h 1625601"/>
                  <a:gd name="T116" fmla="*/ 911804 w 1946275"/>
                  <a:gd name="T117" fmla="*/ 176495 h 1625601"/>
                  <a:gd name="T118" fmla="*/ 937614 w 1946275"/>
                  <a:gd name="T119" fmla="*/ 33933 h 1625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46275" h="1625601">
                    <a:moveTo>
                      <a:pt x="481437" y="1465536"/>
                    </a:moveTo>
                    <a:lnTo>
                      <a:pt x="487586" y="1465719"/>
                    </a:lnTo>
                    <a:cubicBezTo>
                      <a:pt x="494896" y="1465957"/>
                      <a:pt x="493351" y="1465957"/>
                      <a:pt x="486307" y="1465719"/>
                    </a:cubicBezTo>
                    <a:lnTo>
                      <a:pt x="481437" y="1465536"/>
                    </a:lnTo>
                    <a:close/>
                    <a:moveTo>
                      <a:pt x="191907" y="1457871"/>
                    </a:moveTo>
                    <a:lnTo>
                      <a:pt x="247607" y="1459230"/>
                    </a:lnTo>
                    <a:cubicBezTo>
                      <a:pt x="322435" y="1461135"/>
                      <a:pt x="396793" y="1463040"/>
                      <a:pt x="428795" y="1463040"/>
                    </a:cubicBezTo>
                    <a:cubicBezTo>
                      <a:pt x="444796" y="1463993"/>
                      <a:pt x="460327" y="1464707"/>
                      <a:pt x="472034" y="1465183"/>
                    </a:cubicBezTo>
                    <a:lnTo>
                      <a:pt x="481437" y="1465536"/>
                    </a:lnTo>
                    <a:lnTo>
                      <a:pt x="469563" y="1465183"/>
                    </a:lnTo>
                    <a:cubicBezTo>
                      <a:pt x="452562" y="1464707"/>
                      <a:pt x="425031" y="1463993"/>
                      <a:pt x="383616" y="1463040"/>
                    </a:cubicBezTo>
                    <a:cubicBezTo>
                      <a:pt x="217958" y="1459230"/>
                      <a:pt x="440090" y="1466850"/>
                      <a:pt x="225488" y="1459230"/>
                    </a:cubicBezTo>
                    <a:lnTo>
                      <a:pt x="191907" y="1457871"/>
                    </a:lnTo>
                    <a:close/>
                    <a:moveTo>
                      <a:pt x="15280" y="1374175"/>
                    </a:moveTo>
                    <a:lnTo>
                      <a:pt x="15058" y="1387812"/>
                    </a:lnTo>
                    <a:lnTo>
                      <a:pt x="15334" y="1396572"/>
                    </a:lnTo>
                    <a:lnTo>
                      <a:pt x="15280" y="1374175"/>
                    </a:lnTo>
                    <a:close/>
                    <a:moveTo>
                      <a:pt x="182607" y="914934"/>
                    </a:moveTo>
                    <a:cubicBezTo>
                      <a:pt x="183255" y="915046"/>
                      <a:pt x="182078" y="915492"/>
                      <a:pt x="177371" y="916385"/>
                    </a:cubicBezTo>
                    <a:lnTo>
                      <a:pt x="173883" y="916385"/>
                    </a:lnTo>
                    <a:lnTo>
                      <a:pt x="176901" y="915492"/>
                    </a:lnTo>
                    <a:cubicBezTo>
                      <a:pt x="179489" y="915046"/>
                      <a:pt x="181960" y="914822"/>
                      <a:pt x="182607" y="914934"/>
                    </a:cubicBezTo>
                    <a:close/>
                    <a:moveTo>
                      <a:pt x="1830701" y="858668"/>
                    </a:moveTo>
                    <a:cubicBezTo>
                      <a:pt x="1832316" y="858727"/>
                      <a:pt x="1835561" y="858962"/>
                      <a:pt x="1840754" y="859434"/>
                    </a:cubicBezTo>
                    <a:lnTo>
                      <a:pt x="1845108" y="860670"/>
                    </a:lnTo>
                    <a:lnTo>
                      <a:pt x="1838032" y="859964"/>
                    </a:lnTo>
                    <a:cubicBezTo>
                      <a:pt x="1830760" y="859139"/>
                      <a:pt x="1827470" y="858550"/>
                      <a:pt x="1830701" y="858668"/>
                    </a:cubicBezTo>
                    <a:close/>
                    <a:moveTo>
                      <a:pt x="101185" y="780313"/>
                    </a:moveTo>
                    <a:lnTo>
                      <a:pt x="93644" y="784375"/>
                    </a:lnTo>
                    <a:lnTo>
                      <a:pt x="87526" y="789985"/>
                    </a:lnTo>
                    <a:lnTo>
                      <a:pt x="101185" y="780313"/>
                    </a:lnTo>
                    <a:close/>
                    <a:moveTo>
                      <a:pt x="1202371" y="731945"/>
                    </a:moveTo>
                    <a:lnTo>
                      <a:pt x="1190955" y="732938"/>
                    </a:lnTo>
                    <a:cubicBezTo>
                      <a:pt x="1133591" y="737654"/>
                      <a:pt x="1061181" y="742369"/>
                      <a:pt x="1000995" y="742369"/>
                    </a:cubicBezTo>
                    <a:cubicBezTo>
                      <a:pt x="876863" y="742369"/>
                      <a:pt x="609791" y="746141"/>
                      <a:pt x="496943" y="749914"/>
                    </a:cubicBezTo>
                    <a:cubicBezTo>
                      <a:pt x="459327" y="749914"/>
                      <a:pt x="417950" y="749914"/>
                      <a:pt x="380334" y="749914"/>
                    </a:cubicBezTo>
                    <a:cubicBezTo>
                      <a:pt x="308864" y="749914"/>
                      <a:pt x="241155" y="749914"/>
                      <a:pt x="196016" y="757458"/>
                    </a:cubicBezTo>
                    <a:cubicBezTo>
                      <a:pt x="162162" y="765003"/>
                      <a:pt x="83169" y="791409"/>
                      <a:pt x="53076" y="847993"/>
                    </a:cubicBezTo>
                    <a:cubicBezTo>
                      <a:pt x="45553" y="863082"/>
                      <a:pt x="40851" y="881000"/>
                      <a:pt x="37912" y="900864"/>
                    </a:cubicBezTo>
                    <a:lnTo>
                      <a:pt x="36810" y="916385"/>
                    </a:lnTo>
                    <a:lnTo>
                      <a:pt x="87006" y="916385"/>
                    </a:lnTo>
                    <a:cubicBezTo>
                      <a:pt x="109597" y="916385"/>
                      <a:pt x="127482" y="916385"/>
                      <a:pt x="142072" y="916385"/>
                    </a:cubicBezTo>
                    <a:lnTo>
                      <a:pt x="173883" y="916385"/>
                    </a:lnTo>
                    <a:lnTo>
                      <a:pt x="170488" y="917390"/>
                    </a:lnTo>
                    <a:cubicBezTo>
                      <a:pt x="169370" y="918171"/>
                      <a:pt x="169841" y="919064"/>
                      <a:pt x="173606" y="919957"/>
                    </a:cubicBezTo>
                    <a:cubicBezTo>
                      <a:pt x="192432" y="919957"/>
                      <a:pt x="233850" y="923529"/>
                      <a:pt x="248911" y="923529"/>
                    </a:cubicBezTo>
                    <a:cubicBezTo>
                      <a:pt x="263972" y="923529"/>
                      <a:pt x="222554" y="923529"/>
                      <a:pt x="263972" y="927101"/>
                    </a:cubicBezTo>
                    <a:lnTo>
                      <a:pt x="211258" y="927101"/>
                    </a:lnTo>
                    <a:lnTo>
                      <a:pt x="200139" y="927101"/>
                    </a:lnTo>
                    <a:lnTo>
                      <a:pt x="196197" y="927101"/>
                    </a:lnTo>
                    <a:cubicBezTo>
                      <a:pt x="181372" y="927101"/>
                      <a:pt x="116278" y="924025"/>
                      <a:pt x="66893" y="923929"/>
                    </a:cubicBezTo>
                    <a:lnTo>
                      <a:pt x="36215" y="924754"/>
                    </a:lnTo>
                    <a:lnTo>
                      <a:pt x="33328" y="965405"/>
                    </a:lnTo>
                    <a:cubicBezTo>
                      <a:pt x="32387" y="1011144"/>
                      <a:pt x="34268" y="1061126"/>
                      <a:pt x="30507" y="1108280"/>
                    </a:cubicBezTo>
                    <a:cubicBezTo>
                      <a:pt x="28626" y="1132800"/>
                      <a:pt x="26980" y="1164864"/>
                      <a:pt x="25511" y="1199993"/>
                    </a:cubicBezTo>
                    <a:lnTo>
                      <a:pt x="23007" y="1270000"/>
                    </a:lnTo>
                    <a:lnTo>
                      <a:pt x="28574" y="1270000"/>
                    </a:lnTo>
                    <a:cubicBezTo>
                      <a:pt x="41706" y="1270000"/>
                      <a:pt x="60468" y="1270000"/>
                      <a:pt x="82981" y="1270000"/>
                    </a:cubicBezTo>
                    <a:cubicBezTo>
                      <a:pt x="131761" y="1270000"/>
                      <a:pt x="45459" y="1277761"/>
                      <a:pt x="90486" y="1281642"/>
                    </a:cubicBezTo>
                    <a:cubicBezTo>
                      <a:pt x="135513" y="1285522"/>
                      <a:pt x="173036" y="1281642"/>
                      <a:pt x="188045" y="1285522"/>
                    </a:cubicBezTo>
                    <a:cubicBezTo>
                      <a:pt x="203054" y="1293283"/>
                      <a:pt x="116752" y="1281642"/>
                      <a:pt x="188045" y="1293283"/>
                    </a:cubicBezTo>
                    <a:cubicBezTo>
                      <a:pt x="238701" y="1302015"/>
                      <a:pt x="177492" y="1299832"/>
                      <a:pt x="161134" y="1298195"/>
                    </a:cubicBezTo>
                    <a:lnTo>
                      <a:pt x="164157" y="1297486"/>
                    </a:lnTo>
                    <a:lnTo>
                      <a:pt x="167759" y="1297710"/>
                    </a:lnTo>
                    <a:cubicBezTo>
                      <a:pt x="174678" y="1298134"/>
                      <a:pt x="175850" y="1298134"/>
                      <a:pt x="165531" y="1297164"/>
                    </a:cubicBezTo>
                    <a:lnTo>
                      <a:pt x="164157" y="1297486"/>
                    </a:lnTo>
                    <a:lnTo>
                      <a:pt x="135513" y="1295709"/>
                    </a:lnTo>
                    <a:cubicBezTo>
                      <a:pt x="110185" y="1294254"/>
                      <a:pt x="84857" y="1293284"/>
                      <a:pt x="105495" y="1297164"/>
                    </a:cubicBezTo>
                    <a:cubicBezTo>
                      <a:pt x="136451" y="1302985"/>
                      <a:pt x="97756" y="1295709"/>
                      <a:pt x="55895" y="1293344"/>
                    </a:cubicBezTo>
                    <a:lnTo>
                      <a:pt x="22174" y="1293294"/>
                    </a:lnTo>
                    <a:lnTo>
                      <a:pt x="21573" y="1310097"/>
                    </a:lnTo>
                    <a:cubicBezTo>
                      <a:pt x="20397" y="1346876"/>
                      <a:pt x="19339" y="1382242"/>
                      <a:pt x="18340" y="1411712"/>
                    </a:cubicBezTo>
                    <a:lnTo>
                      <a:pt x="16995" y="1447805"/>
                    </a:lnTo>
                    <a:lnTo>
                      <a:pt x="20343" y="1447808"/>
                    </a:lnTo>
                    <a:cubicBezTo>
                      <a:pt x="62654" y="1447860"/>
                      <a:pt x="233959" y="1448276"/>
                      <a:pt x="266902" y="1451610"/>
                    </a:cubicBezTo>
                    <a:cubicBezTo>
                      <a:pt x="299846" y="1454944"/>
                      <a:pt x="79125" y="1452444"/>
                      <a:pt x="167197" y="1456871"/>
                    </a:cubicBezTo>
                    <a:lnTo>
                      <a:pt x="191907" y="1457871"/>
                    </a:lnTo>
                    <a:lnTo>
                      <a:pt x="140247" y="1456611"/>
                    </a:lnTo>
                    <a:cubicBezTo>
                      <a:pt x="107833" y="1455896"/>
                      <a:pt x="80537" y="1455420"/>
                      <a:pt x="63595" y="1455420"/>
                    </a:cubicBezTo>
                    <a:cubicBezTo>
                      <a:pt x="45711" y="1455420"/>
                      <a:pt x="33475" y="1455658"/>
                      <a:pt x="25181" y="1456015"/>
                    </a:cubicBezTo>
                    <a:lnTo>
                      <a:pt x="17229" y="1456721"/>
                    </a:lnTo>
                    <a:lnTo>
                      <a:pt x="17882" y="1477455"/>
                    </a:lnTo>
                    <a:cubicBezTo>
                      <a:pt x="19764" y="1502932"/>
                      <a:pt x="22588" y="1523692"/>
                      <a:pt x="26352" y="1538789"/>
                    </a:cubicBezTo>
                    <a:cubicBezTo>
                      <a:pt x="30117" y="1550113"/>
                      <a:pt x="37646" y="1561436"/>
                      <a:pt x="48939" y="1568985"/>
                    </a:cubicBezTo>
                    <a:cubicBezTo>
                      <a:pt x="60233" y="1576534"/>
                      <a:pt x="75291" y="1584082"/>
                      <a:pt x="97879" y="1587857"/>
                    </a:cubicBezTo>
                    <a:cubicBezTo>
                      <a:pt x="143053" y="1599180"/>
                      <a:pt x="210815" y="1602955"/>
                      <a:pt x="319987" y="1602955"/>
                    </a:cubicBezTo>
                    <a:cubicBezTo>
                      <a:pt x="376456" y="1602955"/>
                      <a:pt x="443277" y="1602011"/>
                      <a:pt x="521862" y="1600124"/>
                    </a:cubicBezTo>
                    <a:lnTo>
                      <a:pt x="555677" y="1599181"/>
                    </a:lnTo>
                    <a:lnTo>
                      <a:pt x="620458" y="1594516"/>
                    </a:lnTo>
                    <a:cubicBezTo>
                      <a:pt x="843265" y="1580095"/>
                      <a:pt x="973055" y="1582979"/>
                      <a:pt x="1065351" y="1582979"/>
                    </a:cubicBezTo>
                    <a:cubicBezTo>
                      <a:pt x="1110557" y="1582979"/>
                      <a:pt x="1148229" y="1582979"/>
                      <a:pt x="1178366" y="1582979"/>
                    </a:cubicBezTo>
                    <a:cubicBezTo>
                      <a:pt x="1238641" y="1579212"/>
                      <a:pt x="1306449" y="1582979"/>
                      <a:pt x="1366724" y="1590513"/>
                    </a:cubicBezTo>
                    <a:cubicBezTo>
                      <a:pt x="1426999" y="1594280"/>
                      <a:pt x="1479739" y="1601814"/>
                      <a:pt x="1509876" y="1598047"/>
                    </a:cubicBezTo>
                    <a:cubicBezTo>
                      <a:pt x="1543781" y="1594280"/>
                      <a:pt x="1588987" y="1598047"/>
                      <a:pt x="1637960" y="1601814"/>
                    </a:cubicBezTo>
                    <a:cubicBezTo>
                      <a:pt x="1698235" y="1605581"/>
                      <a:pt x="1758509" y="1609349"/>
                      <a:pt x="1796181" y="1601814"/>
                    </a:cubicBezTo>
                    <a:cubicBezTo>
                      <a:pt x="1847037" y="1590513"/>
                      <a:pt x="1883061" y="1581331"/>
                      <a:pt x="1901073" y="1544072"/>
                    </a:cubicBezTo>
                    <a:lnTo>
                      <a:pt x="1903834" y="1532986"/>
                    </a:lnTo>
                    <a:lnTo>
                      <a:pt x="1877730" y="1530291"/>
                    </a:lnTo>
                    <a:cubicBezTo>
                      <a:pt x="1811809" y="1528684"/>
                      <a:pt x="1702941" y="1535113"/>
                      <a:pt x="1683146" y="1535113"/>
                    </a:cubicBezTo>
                    <a:cubicBezTo>
                      <a:pt x="1656754" y="1535113"/>
                      <a:pt x="1720849" y="1531303"/>
                      <a:pt x="1660524" y="1531303"/>
                    </a:cubicBezTo>
                    <a:cubicBezTo>
                      <a:pt x="1603969" y="1531303"/>
                      <a:pt x="1539874" y="1535113"/>
                      <a:pt x="1592658" y="1531303"/>
                    </a:cubicBezTo>
                    <a:cubicBezTo>
                      <a:pt x="1645443" y="1527493"/>
                      <a:pt x="1592658" y="1527493"/>
                      <a:pt x="1611510" y="1527493"/>
                    </a:cubicBezTo>
                    <a:cubicBezTo>
                      <a:pt x="1626592" y="1527493"/>
                      <a:pt x="1686917" y="1523683"/>
                      <a:pt x="1709539" y="1523683"/>
                    </a:cubicBezTo>
                    <a:cubicBezTo>
                      <a:pt x="1726505" y="1523683"/>
                      <a:pt x="1703176" y="1519397"/>
                      <a:pt x="1699995" y="1518861"/>
                    </a:cubicBezTo>
                    <a:cubicBezTo>
                      <a:pt x="1698935" y="1518683"/>
                      <a:pt x="1700113" y="1518921"/>
                      <a:pt x="1705768" y="1519873"/>
                    </a:cubicBezTo>
                    <a:cubicBezTo>
                      <a:pt x="1728390" y="1519873"/>
                      <a:pt x="1762323" y="1519873"/>
                      <a:pt x="1822648" y="1519873"/>
                    </a:cubicBezTo>
                    <a:cubicBezTo>
                      <a:pt x="1852811" y="1519873"/>
                      <a:pt x="1880146" y="1519873"/>
                      <a:pt x="1899940" y="1519873"/>
                    </a:cubicBezTo>
                    <a:lnTo>
                      <a:pt x="1907100" y="1519873"/>
                    </a:lnTo>
                    <a:lnTo>
                      <a:pt x="1912963" y="1496336"/>
                    </a:lnTo>
                    <a:cubicBezTo>
                      <a:pt x="1916730" y="1436062"/>
                      <a:pt x="1924264" y="1451130"/>
                      <a:pt x="1920497" y="1387090"/>
                    </a:cubicBezTo>
                    <a:cubicBezTo>
                      <a:pt x="1920497" y="1319282"/>
                      <a:pt x="1912963" y="1187434"/>
                      <a:pt x="1916730" y="1119626"/>
                    </a:cubicBezTo>
                    <a:lnTo>
                      <a:pt x="1919333" y="1085717"/>
                    </a:lnTo>
                    <a:lnTo>
                      <a:pt x="1893394" y="1085374"/>
                    </a:lnTo>
                    <a:cubicBezTo>
                      <a:pt x="1869787" y="1084898"/>
                      <a:pt x="1844291" y="1083945"/>
                      <a:pt x="1836737" y="1082040"/>
                    </a:cubicBezTo>
                    <a:cubicBezTo>
                      <a:pt x="1821628" y="1074420"/>
                      <a:pt x="1938720" y="1082040"/>
                      <a:pt x="1855623" y="1074420"/>
                    </a:cubicBezTo>
                    <a:cubicBezTo>
                      <a:pt x="1768748" y="1066800"/>
                      <a:pt x="1855623" y="1074420"/>
                      <a:pt x="1791411" y="1070610"/>
                    </a:cubicBezTo>
                    <a:cubicBezTo>
                      <a:pt x="1727199" y="1066800"/>
                      <a:pt x="1749862" y="1066800"/>
                      <a:pt x="1772525" y="1066800"/>
                    </a:cubicBezTo>
                    <a:cubicBezTo>
                      <a:pt x="1798965" y="1066800"/>
                      <a:pt x="1889617" y="1074420"/>
                      <a:pt x="1919834" y="1078230"/>
                    </a:cubicBezTo>
                    <a:lnTo>
                      <a:pt x="1919909" y="1078224"/>
                    </a:lnTo>
                    <a:lnTo>
                      <a:pt x="1921262" y="1060588"/>
                    </a:lnTo>
                    <a:cubicBezTo>
                      <a:pt x="1922719" y="1045093"/>
                      <a:pt x="1924342" y="1029499"/>
                      <a:pt x="1925956" y="1014823"/>
                    </a:cubicBezTo>
                    <a:lnTo>
                      <a:pt x="1930315" y="977039"/>
                    </a:lnTo>
                    <a:lnTo>
                      <a:pt x="1931217" y="938655"/>
                    </a:lnTo>
                    <a:cubicBezTo>
                      <a:pt x="1931217" y="919783"/>
                      <a:pt x="1930276" y="902798"/>
                      <a:pt x="1928864" y="887228"/>
                    </a:cubicBezTo>
                    <a:lnTo>
                      <a:pt x="1928695" y="885826"/>
                    </a:lnTo>
                    <a:lnTo>
                      <a:pt x="1914393" y="885826"/>
                    </a:lnTo>
                    <a:cubicBezTo>
                      <a:pt x="1901176" y="885826"/>
                      <a:pt x="1882294" y="885826"/>
                      <a:pt x="1859636" y="885826"/>
                    </a:cubicBezTo>
                    <a:cubicBezTo>
                      <a:pt x="1814320" y="885826"/>
                      <a:pt x="1901175" y="878285"/>
                      <a:pt x="1855859" y="874515"/>
                    </a:cubicBezTo>
                    <a:cubicBezTo>
                      <a:pt x="1806767" y="874515"/>
                      <a:pt x="1772780" y="874515"/>
                      <a:pt x="1757675" y="870745"/>
                    </a:cubicBezTo>
                    <a:cubicBezTo>
                      <a:pt x="1742569" y="866974"/>
                      <a:pt x="1829425" y="874515"/>
                      <a:pt x="1757675" y="863204"/>
                    </a:cubicBezTo>
                    <a:cubicBezTo>
                      <a:pt x="1721800" y="859434"/>
                      <a:pt x="1737849" y="858491"/>
                      <a:pt x="1757675" y="858491"/>
                    </a:cubicBezTo>
                    <a:cubicBezTo>
                      <a:pt x="1777500" y="858491"/>
                      <a:pt x="1801103" y="859434"/>
                      <a:pt x="1780333" y="859434"/>
                    </a:cubicBezTo>
                    <a:cubicBezTo>
                      <a:pt x="1743985" y="859434"/>
                      <a:pt x="1849310" y="865207"/>
                      <a:pt x="1848380" y="861599"/>
                    </a:cubicBezTo>
                    <a:lnTo>
                      <a:pt x="1845108" y="860670"/>
                    </a:lnTo>
                    <a:lnTo>
                      <a:pt x="1851611" y="861319"/>
                    </a:lnTo>
                    <a:cubicBezTo>
                      <a:pt x="1862232" y="862262"/>
                      <a:pt x="1875567" y="863204"/>
                      <a:pt x="1889080" y="863675"/>
                    </a:cubicBezTo>
                    <a:lnTo>
                      <a:pt x="1925970" y="863224"/>
                    </a:lnTo>
                    <a:lnTo>
                      <a:pt x="1923688" y="844294"/>
                    </a:lnTo>
                    <a:cubicBezTo>
                      <a:pt x="1923688" y="832971"/>
                      <a:pt x="1916159" y="825422"/>
                      <a:pt x="1908630" y="817873"/>
                    </a:cubicBezTo>
                    <a:cubicBezTo>
                      <a:pt x="1901101" y="806549"/>
                      <a:pt x="1889807" y="799001"/>
                      <a:pt x="1870984" y="791452"/>
                    </a:cubicBezTo>
                    <a:cubicBezTo>
                      <a:pt x="1837103" y="776354"/>
                      <a:pt x="1788164" y="765031"/>
                      <a:pt x="1716637" y="757482"/>
                    </a:cubicBezTo>
                    <a:cubicBezTo>
                      <a:pt x="1609347" y="743328"/>
                      <a:pt x="1459707" y="735543"/>
                      <a:pt x="1258185" y="732536"/>
                    </a:cubicBezTo>
                    <a:lnTo>
                      <a:pt x="1202371" y="731945"/>
                    </a:lnTo>
                    <a:close/>
                    <a:moveTo>
                      <a:pt x="484353" y="555667"/>
                    </a:moveTo>
                    <a:lnTo>
                      <a:pt x="481354" y="557472"/>
                    </a:lnTo>
                    <a:lnTo>
                      <a:pt x="475083" y="563846"/>
                    </a:lnTo>
                    <a:lnTo>
                      <a:pt x="484353" y="555667"/>
                    </a:lnTo>
                    <a:close/>
                    <a:moveTo>
                      <a:pt x="920312" y="191891"/>
                    </a:moveTo>
                    <a:lnTo>
                      <a:pt x="895454" y="213713"/>
                    </a:lnTo>
                    <a:lnTo>
                      <a:pt x="880878" y="237110"/>
                    </a:lnTo>
                    <a:cubicBezTo>
                      <a:pt x="869571" y="255955"/>
                      <a:pt x="846956" y="274800"/>
                      <a:pt x="820573" y="289876"/>
                    </a:cubicBezTo>
                    <a:lnTo>
                      <a:pt x="774815" y="319617"/>
                    </a:lnTo>
                    <a:lnTo>
                      <a:pt x="653303" y="426288"/>
                    </a:lnTo>
                    <a:lnTo>
                      <a:pt x="643425" y="440634"/>
                    </a:lnTo>
                    <a:cubicBezTo>
                      <a:pt x="628348" y="467017"/>
                      <a:pt x="601965" y="485862"/>
                      <a:pt x="571812" y="504707"/>
                    </a:cubicBezTo>
                    <a:lnTo>
                      <a:pt x="549774" y="517173"/>
                    </a:lnTo>
                    <a:lnTo>
                      <a:pt x="415727" y="634848"/>
                    </a:lnTo>
                    <a:lnTo>
                      <a:pt x="398433" y="659234"/>
                    </a:lnTo>
                    <a:cubicBezTo>
                      <a:pt x="383357" y="681848"/>
                      <a:pt x="362627" y="698809"/>
                      <a:pt x="345666" y="710116"/>
                    </a:cubicBezTo>
                    <a:lnTo>
                      <a:pt x="324814" y="722489"/>
                    </a:lnTo>
                    <a:lnTo>
                      <a:pt x="468334" y="720740"/>
                    </a:lnTo>
                    <a:cubicBezTo>
                      <a:pt x="686090" y="718086"/>
                      <a:pt x="875259" y="715963"/>
                      <a:pt x="1039017" y="715963"/>
                    </a:cubicBezTo>
                    <a:cubicBezTo>
                      <a:pt x="1233127" y="715963"/>
                      <a:pt x="1390841" y="718451"/>
                      <a:pt x="1516813" y="724593"/>
                    </a:cubicBezTo>
                    <a:lnTo>
                      <a:pt x="1629894" y="731838"/>
                    </a:lnTo>
                    <a:lnTo>
                      <a:pt x="1633536" y="731838"/>
                    </a:lnTo>
                    <a:lnTo>
                      <a:pt x="1635618" y="732324"/>
                    </a:lnTo>
                    <a:lnTo>
                      <a:pt x="1667118" y="735498"/>
                    </a:lnTo>
                    <a:lnTo>
                      <a:pt x="1658225" y="729607"/>
                    </a:lnTo>
                    <a:cubicBezTo>
                      <a:pt x="1649286" y="722527"/>
                      <a:pt x="1639877" y="714032"/>
                      <a:pt x="1630467" y="704593"/>
                    </a:cubicBezTo>
                    <a:lnTo>
                      <a:pt x="1594095" y="654071"/>
                    </a:lnTo>
                    <a:lnTo>
                      <a:pt x="1458600" y="520490"/>
                    </a:lnTo>
                    <a:lnTo>
                      <a:pt x="1446044" y="512033"/>
                    </a:lnTo>
                    <a:cubicBezTo>
                      <a:pt x="1412170" y="489379"/>
                      <a:pt x="1363242" y="459174"/>
                      <a:pt x="1318077" y="387436"/>
                    </a:cubicBezTo>
                    <a:lnTo>
                      <a:pt x="1309221" y="373221"/>
                    </a:lnTo>
                    <a:lnTo>
                      <a:pt x="1203100" y="268599"/>
                    </a:lnTo>
                    <a:lnTo>
                      <a:pt x="1165175" y="242073"/>
                    </a:lnTo>
                    <a:lnTo>
                      <a:pt x="1128373" y="201503"/>
                    </a:lnTo>
                    <a:lnTo>
                      <a:pt x="1127479" y="202252"/>
                    </a:lnTo>
                    <a:lnTo>
                      <a:pt x="1128713" y="203490"/>
                    </a:lnTo>
                    <a:lnTo>
                      <a:pt x="1121958" y="206877"/>
                    </a:lnTo>
                    <a:lnTo>
                      <a:pt x="1121373" y="207367"/>
                    </a:lnTo>
                    <a:lnTo>
                      <a:pt x="1120178" y="208269"/>
                    </a:lnTo>
                    <a:lnTo>
                      <a:pt x="1117402" y="211052"/>
                    </a:lnTo>
                    <a:lnTo>
                      <a:pt x="1117009" y="210658"/>
                    </a:lnTo>
                    <a:lnTo>
                      <a:pt x="1101944" y="222017"/>
                    </a:lnTo>
                    <a:lnTo>
                      <a:pt x="1102320" y="222395"/>
                    </a:lnTo>
                    <a:lnTo>
                      <a:pt x="1094570" y="227578"/>
                    </a:lnTo>
                    <a:lnTo>
                      <a:pt x="1091371" y="229989"/>
                    </a:lnTo>
                    <a:cubicBezTo>
                      <a:pt x="1083871" y="233760"/>
                      <a:pt x="1072620" y="237530"/>
                      <a:pt x="1057620" y="237530"/>
                    </a:cubicBezTo>
                    <a:cubicBezTo>
                      <a:pt x="1057620" y="241300"/>
                      <a:pt x="1053869" y="241300"/>
                      <a:pt x="1050119" y="241300"/>
                    </a:cubicBezTo>
                    <a:lnTo>
                      <a:pt x="1049616" y="241261"/>
                    </a:lnTo>
                    <a:lnTo>
                      <a:pt x="1049536" y="241301"/>
                    </a:lnTo>
                    <a:cubicBezTo>
                      <a:pt x="1034455" y="241301"/>
                      <a:pt x="1015603" y="237520"/>
                      <a:pt x="1000522" y="237520"/>
                    </a:cubicBezTo>
                    <a:cubicBezTo>
                      <a:pt x="981670" y="233739"/>
                      <a:pt x="970359" y="229958"/>
                      <a:pt x="955278" y="222395"/>
                    </a:cubicBezTo>
                    <a:cubicBezTo>
                      <a:pt x="951508" y="218614"/>
                      <a:pt x="951508" y="218614"/>
                      <a:pt x="947737" y="218614"/>
                    </a:cubicBezTo>
                    <a:lnTo>
                      <a:pt x="955384" y="221682"/>
                    </a:lnTo>
                    <a:lnTo>
                      <a:pt x="922613" y="196056"/>
                    </a:lnTo>
                    <a:lnTo>
                      <a:pt x="920312" y="191891"/>
                    </a:lnTo>
                    <a:close/>
                    <a:moveTo>
                      <a:pt x="1001367" y="15081"/>
                    </a:moveTo>
                    <a:cubicBezTo>
                      <a:pt x="997617" y="15081"/>
                      <a:pt x="993866" y="15081"/>
                      <a:pt x="990116" y="18851"/>
                    </a:cubicBezTo>
                    <a:cubicBezTo>
                      <a:pt x="975116" y="22622"/>
                      <a:pt x="963865" y="26392"/>
                      <a:pt x="956365" y="33933"/>
                    </a:cubicBezTo>
                    <a:cubicBezTo>
                      <a:pt x="952614" y="33933"/>
                      <a:pt x="952614" y="37703"/>
                      <a:pt x="948864" y="41473"/>
                    </a:cubicBezTo>
                    <a:cubicBezTo>
                      <a:pt x="945114" y="49014"/>
                      <a:pt x="941364" y="52784"/>
                      <a:pt x="937614" y="56555"/>
                    </a:cubicBezTo>
                    <a:cubicBezTo>
                      <a:pt x="933863" y="67865"/>
                      <a:pt x="930113" y="75406"/>
                      <a:pt x="926363" y="86717"/>
                    </a:cubicBezTo>
                    <a:cubicBezTo>
                      <a:pt x="918863" y="101798"/>
                      <a:pt x="915113" y="116880"/>
                      <a:pt x="915113" y="135731"/>
                    </a:cubicBezTo>
                    <a:cubicBezTo>
                      <a:pt x="915113" y="143272"/>
                      <a:pt x="918863" y="150812"/>
                      <a:pt x="918863" y="158353"/>
                    </a:cubicBezTo>
                    <a:cubicBezTo>
                      <a:pt x="918863" y="169664"/>
                      <a:pt x="926363" y="180975"/>
                      <a:pt x="933863" y="188516"/>
                    </a:cubicBezTo>
                    <a:cubicBezTo>
                      <a:pt x="941364" y="196056"/>
                      <a:pt x="952614" y="203597"/>
                      <a:pt x="963865" y="207367"/>
                    </a:cubicBezTo>
                    <a:cubicBezTo>
                      <a:pt x="978866" y="214908"/>
                      <a:pt x="986366" y="218678"/>
                      <a:pt x="1005117" y="222449"/>
                    </a:cubicBezTo>
                    <a:cubicBezTo>
                      <a:pt x="1020118" y="222449"/>
                      <a:pt x="1035119" y="226219"/>
                      <a:pt x="1050119" y="226219"/>
                    </a:cubicBezTo>
                    <a:cubicBezTo>
                      <a:pt x="1053869" y="226219"/>
                      <a:pt x="1053869" y="226219"/>
                      <a:pt x="1057620" y="222449"/>
                    </a:cubicBezTo>
                    <a:cubicBezTo>
                      <a:pt x="1068870" y="222449"/>
                      <a:pt x="1076371" y="218678"/>
                      <a:pt x="1087621" y="214908"/>
                    </a:cubicBezTo>
                    <a:cubicBezTo>
                      <a:pt x="1095122" y="211138"/>
                      <a:pt x="1102622" y="203597"/>
                      <a:pt x="1110122" y="196056"/>
                    </a:cubicBezTo>
                    <a:cubicBezTo>
                      <a:pt x="1117623" y="192286"/>
                      <a:pt x="1125123" y="184745"/>
                      <a:pt x="1132624" y="180975"/>
                    </a:cubicBezTo>
                    <a:cubicBezTo>
                      <a:pt x="1136374" y="173434"/>
                      <a:pt x="1140124" y="165894"/>
                      <a:pt x="1140124" y="158353"/>
                    </a:cubicBezTo>
                    <a:cubicBezTo>
                      <a:pt x="1143874" y="147042"/>
                      <a:pt x="1143874" y="139501"/>
                      <a:pt x="1143874" y="128190"/>
                    </a:cubicBezTo>
                    <a:cubicBezTo>
                      <a:pt x="1143874" y="124420"/>
                      <a:pt x="1143874" y="120650"/>
                      <a:pt x="1143874" y="116880"/>
                    </a:cubicBezTo>
                    <a:cubicBezTo>
                      <a:pt x="1143874" y="101798"/>
                      <a:pt x="1143874" y="86717"/>
                      <a:pt x="1136374" y="71636"/>
                    </a:cubicBezTo>
                    <a:cubicBezTo>
                      <a:pt x="1128874" y="64095"/>
                      <a:pt x="1128874" y="52784"/>
                      <a:pt x="1121373" y="49014"/>
                    </a:cubicBezTo>
                    <a:cubicBezTo>
                      <a:pt x="1117623" y="41473"/>
                      <a:pt x="1113872" y="41473"/>
                      <a:pt x="1102622" y="33933"/>
                    </a:cubicBezTo>
                    <a:cubicBezTo>
                      <a:pt x="1087621" y="26392"/>
                      <a:pt x="1072620" y="15081"/>
                      <a:pt x="1057620" y="18851"/>
                    </a:cubicBezTo>
                    <a:cubicBezTo>
                      <a:pt x="1050119" y="18851"/>
                      <a:pt x="1046369" y="18851"/>
                      <a:pt x="1042619" y="18851"/>
                    </a:cubicBezTo>
                    <a:cubicBezTo>
                      <a:pt x="1035119" y="18851"/>
                      <a:pt x="1027618" y="18851"/>
                      <a:pt x="1016368" y="18851"/>
                    </a:cubicBezTo>
                    <a:cubicBezTo>
                      <a:pt x="1012617" y="18851"/>
                      <a:pt x="1005117" y="15081"/>
                      <a:pt x="1001367" y="15081"/>
                    </a:cubicBezTo>
                    <a:close/>
                    <a:moveTo>
                      <a:pt x="1001367" y="0"/>
                    </a:moveTo>
                    <a:cubicBezTo>
                      <a:pt x="1008867" y="0"/>
                      <a:pt x="1012617" y="3770"/>
                      <a:pt x="1016368" y="3770"/>
                    </a:cubicBezTo>
                    <a:cubicBezTo>
                      <a:pt x="1027618" y="3770"/>
                      <a:pt x="1035119" y="3770"/>
                      <a:pt x="1042619" y="3770"/>
                    </a:cubicBezTo>
                    <a:lnTo>
                      <a:pt x="1053869" y="3770"/>
                    </a:lnTo>
                    <a:cubicBezTo>
                      <a:pt x="1057620" y="11311"/>
                      <a:pt x="1057620" y="11311"/>
                      <a:pt x="1057620" y="11311"/>
                    </a:cubicBezTo>
                    <a:cubicBezTo>
                      <a:pt x="1057620" y="3770"/>
                      <a:pt x="1057620" y="3770"/>
                      <a:pt x="1057620" y="3770"/>
                    </a:cubicBezTo>
                    <a:cubicBezTo>
                      <a:pt x="1076371" y="3770"/>
                      <a:pt x="1095122" y="15081"/>
                      <a:pt x="1110122" y="22622"/>
                    </a:cubicBezTo>
                    <a:lnTo>
                      <a:pt x="1129207" y="33586"/>
                    </a:lnTo>
                    <a:lnTo>
                      <a:pt x="1136253" y="37119"/>
                    </a:lnTo>
                    <a:cubicBezTo>
                      <a:pt x="1140024" y="48462"/>
                      <a:pt x="1143794" y="56025"/>
                      <a:pt x="1147564" y="63587"/>
                    </a:cubicBezTo>
                    <a:cubicBezTo>
                      <a:pt x="1158875" y="82493"/>
                      <a:pt x="1158875" y="101398"/>
                      <a:pt x="1158875" y="116523"/>
                    </a:cubicBezTo>
                    <a:lnTo>
                      <a:pt x="1158875" y="116880"/>
                    </a:lnTo>
                    <a:lnTo>
                      <a:pt x="1158875" y="127867"/>
                    </a:lnTo>
                    <a:lnTo>
                      <a:pt x="1158875" y="128190"/>
                    </a:lnTo>
                    <a:cubicBezTo>
                      <a:pt x="1158875" y="139501"/>
                      <a:pt x="1158875" y="150812"/>
                      <a:pt x="1155125" y="162123"/>
                    </a:cubicBezTo>
                    <a:cubicBezTo>
                      <a:pt x="1155125" y="167779"/>
                      <a:pt x="1153250" y="172492"/>
                      <a:pt x="1150906" y="176733"/>
                    </a:cubicBezTo>
                    <a:lnTo>
                      <a:pt x="1144014" y="188281"/>
                    </a:lnTo>
                    <a:lnTo>
                      <a:pt x="1211007" y="254328"/>
                    </a:lnTo>
                    <a:lnTo>
                      <a:pt x="1223983" y="262839"/>
                    </a:lnTo>
                    <a:cubicBezTo>
                      <a:pt x="1246566" y="277941"/>
                      <a:pt x="1265384" y="289268"/>
                      <a:pt x="1280439" y="308147"/>
                    </a:cubicBezTo>
                    <a:cubicBezTo>
                      <a:pt x="1287967" y="315698"/>
                      <a:pt x="1295494" y="325137"/>
                      <a:pt x="1303963" y="336937"/>
                    </a:cubicBezTo>
                    <a:lnTo>
                      <a:pt x="1322531" y="364277"/>
                    </a:lnTo>
                    <a:lnTo>
                      <a:pt x="1456664" y="496514"/>
                    </a:lnTo>
                    <a:lnTo>
                      <a:pt x="1457335" y="496931"/>
                    </a:lnTo>
                    <a:cubicBezTo>
                      <a:pt x="1472390" y="512033"/>
                      <a:pt x="1498736" y="530912"/>
                      <a:pt x="1525083" y="553566"/>
                    </a:cubicBezTo>
                    <a:cubicBezTo>
                      <a:pt x="1555193" y="576220"/>
                      <a:pt x="1581539" y="602649"/>
                      <a:pt x="1596594" y="629079"/>
                    </a:cubicBezTo>
                    <a:lnTo>
                      <a:pt x="1605861" y="643604"/>
                    </a:lnTo>
                    <a:lnTo>
                      <a:pt x="1701800" y="738188"/>
                    </a:lnTo>
                    <a:lnTo>
                      <a:pt x="1701069" y="738919"/>
                    </a:lnTo>
                    <a:lnTo>
                      <a:pt x="1710285" y="739848"/>
                    </a:lnTo>
                    <a:cubicBezTo>
                      <a:pt x="1758048" y="745687"/>
                      <a:pt x="1797576" y="752764"/>
                      <a:pt x="1829574" y="761256"/>
                    </a:cubicBezTo>
                    <a:cubicBezTo>
                      <a:pt x="1870984" y="772580"/>
                      <a:pt x="1901101" y="787677"/>
                      <a:pt x="1919923" y="806549"/>
                    </a:cubicBezTo>
                    <a:cubicBezTo>
                      <a:pt x="1931217" y="817873"/>
                      <a:pt x="1934982" y="829196"/>
                      <a:pt x="1938746" y="840519"/>
                    </a:cubicBezTo>
                    <a:cubicBezTo>
                      <a:pt x="1942511" y="866940"/>
                      <a:pt x="1946275" y="900910"/>
                      <a:pt x="1946275" y="938655"/>
                    </a:cubicBezTo>
                    <a:cubicBezTo>
                      <a:pt x="1946275" y="1036790"/>
                      <a:pt x="1934982" y="1153797"/>
                      <a:pt x="1934982" y="1259481"/>
                    </a:cubicBezTo>
                    <a:cubicBezTo>
                      <a:pt x="1934982" y="1293451"/>
                      <a:pt x="1934982" y="1327421"/>
                      <a:pt x="1938746" y="1357617"/>
                    </a:cubicBezTo>
                    <a:cubicBezTo>
                      <a:pt x="1942511" y="1384038"/>
                      <a:pt x="1942511" y="1410459"/>
                      <a:pt x="1942511" y="1433105"/>
                    </a:cubicBezTo>
                    <a:cubicBezTo>
                      <a:pt x="1942511" y="1459526"/>
                      <a:pt x="1940629" y="1483116"/>
                      <a:pt x="1935923" y="1504348"/>
                    </a:cubicBezTo>
                    <a:lnTo>
                      <a:pt x="1929524" y="1519873"/>
                    </a:lnTo>
                    <a:lnTo>
                      <a:pt x="1931987" y="1519873"/>
                    </a:lnTo>
                    <a:lnTo>
                      <a:pt x="1924447" y="1535113"/>
                    </a:lnTo>
                    <a:lnTo>
                      <a:pt x="1923292" y="1534994"/>
                    </a:lnTo>
                    <a:lnTo>
                      <a:pt x="1912394" y="1561436"/>
                    </a:lnTo>
                    <a:cubicBezTo>
                      <a:pt x="1893571" y="1591631"/>
                      <a:pt x="1859690" y="1614278"/>
                      <a:pt x="1814516" y="1621827"/>
                    </a:cubicBezTo>
                    <a:cubicBezTo>
                      <a:pt x="1788164" y="1625601"/>
                      <a:pt x="1754283" y="1625601"/>
                      <a:pt x="1720402" y="1625601"/>
                    </a:cubicBezTo>
                    <a:cubicBezTo>
                      <a:pt x="1584878" y="1625601"/>
                      <a:pt x="1389121" y="1602955"/>
                      <a:pt x="1050311" y="1602955"/>
                    </a:cubicBezTo>
                    <a:cubicBezTo>
                      <a:pt x="975020" y="1602955"/>
                      <a:pt x="888435" y="1602955"/>
                      <a:pt x="794321" y="1606729"/>
                    </a:cubicBezTo>
                    <a:cubicBezTo>
                      <a:pt x="587271" y="1614278"/>
                      <a:pt x="432924" y="1618052"/>
                      <a:pt x="319987" y="1618052"/>
                    </a:cubicBezTo>
                    <a:cubicBezTo>
                      <a:pt x="240932" y="1618052"/>
                      <a:pt x="176934" y="1618052"/>
                      <a:pt x="131760" y="1610503"/>
                    </a:cubicBezTo>
                    <a:cubicBezTo>
                      <a:pt x="86585" y="1602955"/>
                      <a:pt x="60233" y="1595406"/>
                      <a:pt x="37646" y="1580308"/>
                    </a:cubicBezTo>
                    <a:cubicBezTo>
                      <a:pt x="26352" y="1568985"/>
                      <a:pt x="18823" y="1557661"/>
                      <a:pt x="15058" y="1542564"/>
                    </a:cubicBezTo>
                    <a:cubicBezTo>
                      <a:pt x="3765" y="1508594"/>
                      <a:pt x="0" y="1455752"/>
                      <a:pt x="0" y="1387812"/>
                    </a:cubicBezTo>
                    <a:cubicBezTo>
                      <a:pt x="0" y="1319872"/>
                      <a:pt x="3765" y="1233060"/>
                      <a:pt x="3765" y="1131151"/>
                    </a:cubicBezTo>
                    <a:cubicBezTo>
                      <a:pt x="3765" y="1085857"/>
                      <a:pt x="3765" y="1033015"/>
                      <a:pt x="0" y="976399"/>
                    </a:cubicBezTo>
                    <a:cubicBezTo>
                      <a:pt x="0" y="972624"/>
                      <a:pt x="0" y="968850"/>
                      <a:pt x="0" y="965076"/>
                    </a:cubicBezTo>
                    <a:cubicBezTo>
                      <a:pt x="0" y="908459"/>
                      <a:pt x="15058" y="866940"/>
                      <a:pt x="33881" y="832971"/>
                    </a:cubicBezTo>
                    <a:cubicBezTo>
                      <a:pt x="52704" y="799001"/>
                      <a:pt x="75291" y="776354"/>
                      <a:pt x="101643" y="757482"/>
                    </a:cubicBezTo>
                    <a:cubicBezTo>
                      <a:pt x="158111" y="727286"/>
                      <a:pt x="214580" y="723512"/>
                      <a:pt x="233403" y="723512"/>
                    </a:cubicBezTo>
                    <a:cubicBezTo>
                      <a:pt x="237167" y="723512"/>
                      <a:pt x="240932" y="723512"/>
                      <a:pt x="240932" y="723512"/>
                    </a:cubicBezTo>
                    <a:lnTo>
                      <a:pt x="294873" y="722855"/>
                    </a:lnTo>
                    <a:lnTo>
                      <a:pt x="402341" y="628030"/>
                    </a:lnTo>
                    <a:lnTo>
                      <a:pt x="421048" y="598931"/>
                    </a:lnTo>
                    <a:cubicBezTo>
                      <a:pt x="432355" y="583855"/>
                      <a:pt x="447432" y="568779"/>
                      <a:pt x="473815" y="546165"/>
                    </a:cubicBezTo>
                    <a:cubicBezTo>
                      <a:pt x="487007" y="536743"/>
                      <a:pt x="502084" y="528263"/>
                      <a:pt x="517631" y="519783"/>
                    </a:cubicBezTo>
                    <a:lnTo>
                      <a:pt x="538218" y="508138"/>
                    </a:lnTo>
                    <a:lnTo>
                      <a:pt x="646109" y="412941"/>
                    </a:lnTo>
                    <a:lnTo>
                      <a:pt x="654968" y="400177"/>
                    </a:lnTo>
                    <a:cubicBezTo>
                      <a:pt x="678289" y="370673"/>
                      <a:pt x="703731" y="350179"/>
                      <a:pt x="737652" y="327565"/>
                    </a:cubicBezTo>
                    <a:lnTo>
                      <a:pt x="757455" y="314694"/>
                    </a:lnTo>
                    <a:lnTo>
                      <a:pt x="904405" y="185032"/>
                    </a:lnTo>
                    <a:lnTo>
                      <a:pt x="911804" y="176495"/>
                    </a:lnTo>
                    <a:lnTo>
                      <a:pt x="903862" y="162123"/>
                    </a:lnTo>
                    <a:cubicBezTo>
                      <a:pt x="903862" y="150812"/>
                      <a:pt x="900112" y="143272"/>
                      <a:pt x="900112" y="135731"/>
                    </a:cubicBezTo>
                    <a:cubicBezTo>
                      <a:pt x="900112" y="116880"/>
                      <a:pt x="903862" y="98028"/>
                      <a:pt x="911362" y="82947"/>
                    </a:cubicBezTo>
                    <a:cubicBezTo>
                      <a:pt x="915113" y="71636"/>
                      <a:pt x="918863" y="60325"/>
                      <a:pt x="926363" y="49014"/>
                    </a:cubicBezTo>
                    <a:cubicBezTo>
                      <a:pt x="930113" y="41473"/>
                      <a:pt x="933863" y="37703"/>
                      <a:pt x="937614" y="33933"/>
                    </a:cubicBezTo>
                    <a:cubicBezTo>
                      <a:pt x="937614" y="30162"/>
                      <a:pt x="941364" y="26392"/>
                      <a:pt x="945114" y="22622"/>
                    </a:cubicBezTo>
                    <a:cubicBezTo>
                      <a:pt x="956365" y="11311"/>
                      <a:pt x="975116" y="7540"/>
                      <a:pt x="986366" y="3770"/>
                    </a:cubicBezTo>
                    <a:cubicBezTo>
                      <a:pt x="990116" y="0"/>
                      <a:pt x="997617" y="0"/>
                      <a:pt x="1001367" y="0"/>
                    </a:cubicBezTo>
                    <a:close/>
                  </a:path>
                </a:pathLst>
              </a:cu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tile tx="0" ty="0" sx="100000" sy="100000" flip="none" algn="tl"/>
              </a:blip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966140F-90F9-7270-EA7C-DA9A39C42A8A}"/>
                </a:ext>
              </a:extLst>
            </p:cNvPr>
            <p:cNvGrpSpPr/>
            <p:nvPr/>
          </p:nvGrpSpPr>
          <p:grpSpPr>
            <a:xfrm>
              <a:off x="1294648" y="2277394"/>
              <a:ext cx="2164155" cy="2455612"/>
              <a:chOff x="965396" y="1304193"/>
              <a:chExt cx="2164155" cy="245561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6B1E0D0-5F06-661F-73B7-A64CDA589E2D}"/>
                  </a:ext>
                </a:extLst>
              </p:cNvPr>
              <p:cNvSpPr txBox="1"/>
              <p:nvPr/>
            </p:nvSpPr>
            <p:spPr>
              <a:xfrm>
                <a:off x="965396" y="2736448"/>
                <a:ext cx="2164155" cy="1023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 b="1">
                    <a:solidFill>
                      <a:srgbClr val="F19B6D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b="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26DDA668-1B46-129A-672F-882932C8ECC4}"/>
                  </a:ext>
                </a:extLst>
              </p:cNvPr>
              <p:cNvSpPr txBox="1"/>
              <p:nvPr/>
            </p:nvSpPr>
            <p:spPr>
              <a:xfrm>
                <a:off x="1185335" y="1304193"/>
                <a:ext cx="19442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>
                      <a:gsLst>
                        <a:gs pos="100000">
                          <a:srgbClr val="FFFFB0"/>
                        </a:gs>
                        <a:gs pos="0">
                          <a:srgbClr val="E01C26"/>
                        </a:gs>
                      </a:gsLst>
                      <a:lin ang="162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2000" dirty="0">
                    <a:gradFill>
                      <a:gsLst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lin ang="5400000" scaled="1"/>
                    </a:gradFill>
                    <a:latin typeface="+mn-ea"/>
                    <a:ea typeface="+mn-ea"/>
                    <a:sym typeface="+mn-lt"/>
                  </a:rPr>
                  <a:t>添加标题文本</a:t>
                </a:r>
              </a:p>
            </p:txBody>
          </p: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B15D6A11-9875-4F8D-D5E3-11F6FD1FA9E5}"/>
              </a:ext>
            </a:extLst>
          </p:cNvPr>
          <p:cNvSpPr txBox="1"/>
          <p:nvPr/>
        </p:nvSpPr>
        <p:spPr>
          <a:xfrm>
            <a:off x="903945" y="1578524"/>
            <a:ext cx="10384110" cy="96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+mn-lt"/>
              </a:rPr>
              <a:t>200</a:t>
            </a:r>
            <a:r>
              <a:rPr lang="zh-CN" altLang="en-US" dirty="0">
                <a:sym typeface="+mn-lt"/>
              </a:rPr>
              <a:t>字以内，据统计每页幻灯片的最好控制在</a:t>
            </a:r>
            <a:r>
              <a:rPr lang="en-US" altLang="zh-CN" dirty="0">
                <a:sym typeface="+mn-lt"/>
              </a:rPr>
              <a:t>5</a:t>
            </a:r>
            <a:r>
              <a:rPr lang="zh-CN" altLang="en-US" dirty="0">
                <a:sym typeface="+mn-lt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13162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henying0907 242">
            <a:extLst>
              <a:ext uri="{FF2B5EF4-FFF2-40B4-BE49-F238E27FC236}">
                <a16:creationId xmlns:a16="http://schemas.microsoft.com/office/drawing/2014/main" id="{2BD8B7CB-0A1E-B0FB-AFFE-77342C4C8920}"/>
              </a:ext>
            </a:extLst>
          </p:cNvPr>
          <p:cNvSpPr/>
          <p:nvPr/>
        </p:nvSpPr>
        <p:spPr>
          <a:xfrm>
            <a:off x="4732099" y="2334969"/>
            <a:ext cx="2801290" cy="1986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8" h="20467" extrusionOk="0">
                <a:moveTo>
                  <a:pt x="6743" y="20235"/>
                </a:moveTo>
                <a:cubicBezTo>
                  <a:pt x="4869" y="20402"/>
                  <a:pt x="2655" y="19887"/>
                  <a:pt x="841" y="20467"/>
                </a:cubicBezTo>
                <a:cubicBezTo>
                  <a:pt x="64" y="17137"/>
                  <a:pt x="206" y="13015"/>
                  <a:pt x="109" y="9574"/>
                </a:cubicBezTo>
                <a:cubicBezTo>
                  <a:pt x="60" y="7846"/>
                  <a:pt x="-454" y="2501"/>
                  <a:pt x="1272" y="1530"/>
                </a:cubicBezTo>
                <a:cubicBezTo>
                  <a:pt x="3015" y="550"/>
                  <a:pt x="7168" y="345"/>
                  <a:pt x="9094" y="332"/>
                </a:cubicBezTo>
                <a:cubicBezTo>
                  <a:pt x="12066" y="311"/>
                  <a:pt x="19449" y="-1133"/>
                  <a:pt x="20092" y="2167"/>
                </a:cubicBezTo>
                <a:cubicBezTo>
                  <a:pt x="21146" y="7570"/>
                  <a:pt x="20836" y="14255"/>
                  <a:pt x="20499" y="19764"/>
                </a:cubicBezTo>
                <a:cubicBezTo>
                  <a:pt x="18609" y="19687"/>
                  <a:pt x="16502" y="19701"/>
                  <a:pt x="14604" y="19846"/>
                </a:cubicBezTo>
                <a:cubicBezTo>
                  <a:pt x="13261" y="19949"/>
                  <a:pt x="8018" y="20122"/>
                  <a:pt x="6743" y="2023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355004-5762-BA88-FD15-CE1998EC1535}"/>
              </a:ext>
            </a:extLst>
          </p:cNvPr>
          <p:cNvGrpSpPr/>
          <p:nvPr/>
        </p:nvGrpSpPr>
        <p:grpSpPr>
          <a:xfrm rot="15938131">
            <a:off x="4092827" y="415117"/>
            <a:ext cx="447210" cy="709730"/>
            <a:chOff x="8391526" y="3051175"/>
            <a:chExt cx="1149350" cy="18240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" name="Freeform 42">
              <a:extLst>
                <a:ext uri="{FF2B5EF4-FFF2-40B4-BE49-F238E27FC236}">
                  <a16:creationId xmlns:a16="http://schemas.microsoft.com/office/drawing/2014/main" id="{3077FC7C-B8C5-8F81-16E2-B8519DA97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CDCA5416-1C32-110D-B614-58D9812B78A1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Group 239">
            <a:extLst>
              <a:ext uri="{FF2B5EF4-FFF2-40B4-BE49-F238E27FC236}">
                <a16:creationId xmlns:a16="http://schemas.microsoft.com/office/drawing/2014/main" id="{E6B3825C-409E-3FE3-83AF-E44C38BE9C25}"/>
              </a:ext>
            </a:extLst>
          </p:cNvPr>
          <p:cNvGrpSpPr/>
          <p:nvPr/>
        </p:nvGrpSpPr>
        <p:grpSpPr>
          <a:xfrm>
            <a:off x="5081345" y="2561981"/>
            <a:ext cx="1995186" cy="1179533"/>
            <a:chOff x="0" y="0"/>
            <a:chExt cx="1451061" cy="857851"/>
          </a:xfrm>
        </p:grpSpPr>
        <p:sp>
          <p:nvSpPr>
            <p:cNvPr id="11" name="chenying0907 233">
              <a:extLst>
                <a:ext uri="{FF2B5EF4-FFF2-40B4-BE49-F238E27FC236}">
                  <a16:creationId xmlns:a16="http://schemas.microsoft.com/office/drawing/2014/main" id="{B11C35F9-9E26-D12B-3121-EC9BC3643EDB}"/>
                </a:ext>
              </a:extLst>
            </p:cNvPr>
            <p:cNvSpPr/>
            <p:nvPr/>
          </p:nvSpPr>
          <p:spPr>
            <a:xfrm>
              <a:off x="0" y="-1"/>
              <a:ext cx="1451062" cy="200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18599" extrusionOk="0">
                  <a:moveTo>
                    <a:pt x="21502" y="14580"/>
                  </a:moveTo>
                  <a:cubicBezTo>
                    <a:pt x="21505" y="8348"/>
                    <a:pt x="21600" y="636"/>
                    <a:pt x="20080" y="1286"/>
                  </a:cubicBezTo>
                  <a:cubicBezTo>
                    <a:pt x="18564" y="1934"/>
                    <a:pt x="17086" y="-66"/>
                    <a:pt x="15568" y="2"/>
                  </a:cubicBezTo>
                  <a:cubicBezTo>
                    <a:pt x="11739" y="176"/>
                    <a:pt x="7876" y="1857"/>
                    <a:pt x="4063" y="3694"/>
                  </a:cubicBezTo>
                  <a:cubicBezTo>
                    <a:pt x="2912" y="4249"/>
                    <a:pt x="1693" y="4057"/>
                    <a:pt x="574" y="5847"/>
                  </a:cubicBezTo>
                  <a:cubicBezTo>
                    <a:pt x="410" y="9664"/>
                    <a:pt x="232" y="13684"/>
                    <a:pt x="0" y="17399"/>
                  </a:cubicBezTo>
                  <a:cubicBezTo>
                    <a:pt x="7160" y="21534"/>
                    <a:pt x="14347" y="13237"/>
                    <a:pt x="21532" y="18414"/>
                  </a:cubicBezTo>
                  <a:cubicBezTo>
                    <a:pt x="21505" y="17283"/>
                    <a:pt x="21501" y="15968"/>
                    <a:pt x="21502" y="1458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tx1">
                  <a:lumMod val="75000"/>
                  <a:lumOff val="2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chenying0907 234">
              <a:extLst>
                <a:ext uri="{FF2B5EF4-FFF2-40B4-BE49-F238E27FC236}">
                  <a16:creationId xmlns:a16="http://schemas.microsoft.com/office/drawing/2014/main" id="{D3BDEB04-07C9-412C-8716-6236AB89EC1E}"/>
                </a:ext>
              </a:extLst>
            </p:cNvPr>
            <p:cNvSpPr/>
            <p:nvPr/>
          </p:nvSpPr>
          <p:spPr>
            <a:xfrm>
              <a:off x="12700" y="177799"/>
              <a:ext cx="1408472" cy="39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90" extrusionOk="0">
                  <a:moveTo>
                    <a:pt x="0" y="21190"/>
                  </a:moveTo>
                  <a:cubicBezTo>
                    <a:pt x="5541" y="19443"/>
                    <a:pt x="11053" y="-410"/>
                    <a:pt x="16600" y="7"/>
                  </a:cubicBezTo>
                  <a:cubicBezTo>
                    <a:pt x="18192" y="127"/>
                    <a:pt x="20043" y="2411"/>
                    <a:pt x="21600" y="2411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" name="chenying0907 235">
              <a:extLst>
                <a:ext uri="{FF2B5EF4-FFF2-40B4-BE49-F238E27FC236}">
                  <a16:creationId xmlns:a16="http://schemas.microsoft.com/office/drawing/2014/main" id="{FAFCEF88-9F73-6D5F-CC4D-853C0B4C824C}"/>
                </a:ext>
              </a:extLst>
            </p:cNvPr>
            <p:cNvSpPr/>
            <p:nvPr/>
          </p:nvSpPr>
          <p:spPr>
            <a:xfrm>
              <a:off x="114300" y="127000"/>
              <a:ext cx="47886" cy="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8990" y="2321"/>
                    <a:pt x="12587" y="18565"/>
                    <a:pt x="21600" y="0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" name="chenying0907 236">
              <a:extLst>
                <a:ext uri="{FF2B5EF4-FFF2-40B4-BE49-F238E27FC236}">
                  <a16:creationId xmlns:a16="http://schemas.microsoft.com/office/drawing/2014/main" id="{C73F4FDA-AA94-6490-E4E7-9F2B81033626}"/>
                </a:ext>
              </a:extLst>
            </p:cNvPr>
            <p:cNvSpPr/>
            <p:nvPr/>
          </p:nvSpPr>
          <p:spPr>
            <a:xfrm>
              <a:off x="393700" y="114300"/>
              <a:ext cx="49957" cy="5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84" extrusionOk="0">
                  <a:moveTo>
                    <a:pt x="0" y="19284"/>
                  </a:moveTo>
                  <a:cubicBezTo>
                    <a:pt x="7255" y="4098"/>
                    <a:pt x="15514" y="-2316"/>
                    <a:pt x="21600" y="744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" name="chenying0907 237">
              <a:extLst>
                <a:ext uri="{FF2B5EF4-FFF2-40B4-BE49-F238E27FC236}">
                  <a16:creationId xmlns:a16="http://schemas.microsoft.com/office/drawing/2014/main" id="{ACD5F2D7-D225-BA36-F33D-227BEABFEBA8}"/>
                </a:ext>
              </a:extLst>
            </p:cNvPr>
            <p:cNvSpPr/>
            <p:nvPr/>
          </p:nvSpPr>
          <p:spPr>
            <a:xfrm>
              <a:off x="254000" y="342900"/>
              <a:ext cx="903425" cy="514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600" extrusionOk="0">
                  <a:moveTo>
                    <a:pt x="0" y="21600"/>
                  </a:moveTo>
                  <a:cubicBezTo>
                    <a:pt x="675" y="19527"/>
                    <a:pt x="1295" y="17574"/>
                    <a:pt x="2271" y="15812"/>
                  </a:cubicBezTo>
                  <a:cubicBezTo>
                    <a:pt x="3554" y="13497"/>
                    <a:pt x="4726" y="11000"/>
                    <a:pt x="5966" y="8625"/>
                  </a:cubicBezTo>
                  <a:cubicBezTo>
                    <a:pt x="6457" y="7684"/>
                    <a:pt x="7204" y="6859"/>
                    <a:pt x="7569" y="5778"/>
                  </a:cubicBezTo>
                  <a:cubicBezTo>
                    <a:pt x="9848" y="7702"/>
                    <a:pt x="11807" y="10561"/>
                    <a:pt x="13725" y="13236"/>
                  </a:cubicBezTo>
                  <a:cubicBezTo>
                    <a:pt x="15803" y="8076"/>
                    <a:pt x="18595" y="4491"/>
                    <a:pt x="21191" y="223"/>
                  </a:cubicBezTo>
                  <a:cubicBezTo>
                    <a:pt x="19866" y="384"/>
                    <a:pt x="18530" y="679"/>
                    <a:pt x="17304" y="1526"/>
                  </a:cubicBezTo>
                  <a:cubicBezTo>
                    <a:pt x="18746" y="1531"/>
                    <a:pt x="20225" y="918"/>
                    <a:pt x="21510" y="0"/>
                  </a:cubicBezTo>
                  <a:cubicBezTo>
                    <a:pt x="21413" y="69"/>
                    <a:pt x="21597" y="2297"/>
                    <a:pt x="21598" y="2652"/>
                  </a:cubicBezTo>
                  <a:cubicBezTo>
                    <a:pt x="21600" y="3720"/>
                    <a:pt x="21483" y="4781"/>
                    <a:pt x="21500" y="5850"/>
                  </a:cubicBezTo>
                </a:path>
              </a:pathLst>
            </a:custGeom>
            <a:noFill/>
            <a:ln w="101600" cap="flat">
              <a:solidFill>
                <a:schemeClr val="bg1"/>
              </a:solidFill>
              <a:prstDash val="solid"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6" name="chenying0907 238">
              <a:extLst>
                <a:ext uri="{FF2B5EF4-FFF2-40B4-BE49-F238E27FC236}">
                  <a16:creationId xmlns:a16="http://schemas.microsoft.com/office/drawing/2014/main" id="{9EC45E55-79B9-4A9D-FD94-C20ACC82E8E0}"/>
                </a:ext>
              </a:extLst>
            </p:cNvPr>
            <p:cNvSpPr/>
            <p:nvPr/>
          </p:nvSpPr>
          <p:spPr>
            <a:xfrm>
              <a:off x="254000" y="114300"/>
              <a:ext cx="49957" cy="5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84" extrusionOk="0">
                  <a:moveTo>
                    <a:pt x="0" y="19284"/>
                  </a:moveTo>
                  <a:cubicBezTo>
                    <a:pt x="7255" y="4098"/>
                    <a:pt x="15514" y="-2316"/>
                    <a:pt x="21600" y="744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chenying0907 240">
            <a:extLst>
              <a:ext uri="{FF2B5EF4-FFF2-40B4-BE49-F238E27FC236}">
                <a16:creationId xmlns:a16="http://schemas.microsoft.com/office/drawing/2014/main" id="{704271FB-F11E-C714-DDCF-455D22A3AC02}"/>
              </a:ext>
            </a:extLst>
          </p:cNvPr>
          <p:cNvSpPr/>
          <p:nvPr/>
        </p:nvSpPr>
        <p:spPr>
          <a:xfrm>
            <a:off x="4278079" y="4639995"/>
            <a:ext cx="3734426" cy="342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1" extrusionOk="0">
                <a:moveTo>
                  <a:pt x="0" y="5406"/>
                </a:moveTo>
                <a:cubicBezTo>
                  <a:pt x="267" y="21600"/>
                  <a:pt x="1962" y="18624"/>
                  <a:pt x="2580" y="18533"/>
                </a:cubicBezTo>
                <a:cubicBezTo>
                  <a:pt x="6473" y="17963"/>
                  <a:pt x="11292" y="18139"/>
                  <a:pt x="14672" y="19040"/>
                </a:cubicBezTo>
                <a:cubicBezTo>
                  <a:pt x="16249" y="19460"/>
                  <a:pt x="17722" y="17895"/>
                  <a:pt x="19287" y="17777"/>
                </a:cubicBezTo>
                <a:cubicBezTo>
                  <a:pt x="20687" y="17673"/>
                  <a:pt x="21302" y="13015"/>
                  <a:pt x="21600" y="0"/>
                </a:cubicBezTo>
                <a:cubicBezTo>
                  <a:pt x="21600" y="0"/>
                  <a:pt x="21528" y="3631"/>
                  <a:pt x="19142" y="5065"/>
                </a:cubicBezTo>
                <a:cubicBezTo>
                  <a:pt x="16756" y="6499"/>
                  <a:pt x="10886" y="8022"/>
                  <a:pt x="9139" y="8882"/>
                </a:cubicBezTo>
                <a:cubicBezTo>
                  <a:pt x="7391" y="9742"/>
                  <a:pt x="3314" y="9080"/>
                  <a:pt x="2104" y="8793"/>
                </a:cubicBezTo>
                <a:cubicBezTo>
                  <a:pt x="895" y="8506"/>
                  <a:pt x="0" y="5406"/>
                  <a:pt x="0" y="5406"/>
                </a:cubicBezTo>
                <a:close/>
              </a:path>
            </a:pathLst>
          </a:custGeom>
          <a:solidFill>
            <a:srgbClr val="E7E4EA"/>
          </a:solidFill>
          <a:ln w="12700" cap="flat">
            <a:solidFill>
              <a:schemeClr val="tx1">
                <a:lumMod val="65000"/>
                <a:lumOff val="35000"/>
              </a:schemeClr>
            </a:solidFill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9" name="chenying0907 241">
            <a:extLst>
              <a:ext uri="{FF2B5EF4-FFF2-40B4-BE49-F238E27FC236}">
                <a16:creationId xmlns:a16="http://schemas.microsoft.com/office/drawing/2014/main" id="{80E92425-9806-EE49-3D4D-24B5A45449B8}"/>
              </a:ext>
            </a:extLst>
          </p:cNvPr>
          <p:cNvSpPr/>
          <p:nvPr/>
        </p:nvSpPr>
        <p:spPr>
          <a:xfrm>
            <a:off x="4278079" y="4639995"/>
            <a:ext cx="3734426" cy="342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1" extrusionOk="0">
                <a:moveTo>
                  <a:pt x="0" y="5406"/>
                </a:moveTo>
                <a:cubicBezTo>
                  <a:pt x="267" y="21600"/>
                  <a:pt x="1962" y="18624"/>
                  <a:pt x="2580" y="18533"/>
                </a:cubicBezTo>
                <a:cubicBezTo>
                  <a:pt x="6473" y="17963"/>
                  <a:pt x="11292" y="18139"/>
                  <a:pt x="14672" y="19040"/>
                </a:cubicBezTo>
                <a:cubicBezTo>
                  <a:pt x="16249" y="19460"/>
                  <a:pt x="17722" y="17895"/>
                  <a:pt x="19287" y="17777"/>
                </a:cubicBezTo>
                <a:cubicBezTo>
                  <a:pt x="20687" y="17673"/>
                  <a:pt x="21302" y="13015"/>
                  <a:pt x="21600" y="0"/>
                </a:cubicBezTo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chenying0907 243">
            <a:extLst>
              <a:ext uri="{FF2B5EF4-FFF2-40B4-BE49-F238E27FC236}">
                <a16:creationId xmlns:a16="http://schemas.microsoft.com/office/drawing/2014/main" id="{534751F4-05C9-98D9-FA37-620B2C3287A1}"/>
              </a:ext>
            </a:extLst>
          </p:cNvPr>
          <p:cNvSpPr/>
          <p:nvPr/>
        </p:nvSpPr>
        <p:spPr>
          <a:xfrm>
            <a:off x="4278079" y="4255824"/>
            <a:ext cx="3734859" cy="5685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67" h="19362" extrusionOk="0">
                <a:moveTo>
                  <a:pt x="2982" y="2337"/>
                </a:moveTo>
                <a:cubicBezTo>
                  <a:pt x="2484" y="7946"/>
                  <a:pt x="-88" y="9406"/>
                  <a:pt x="2" y="16856"/>
                </a:cubicBezTo>
                <a:cubicBezTo>
                  <a:pt x="60" y="21600"/>
                  <a:pt x="11693" y="18139"/>
                  <a:pt x="12961" y="18209"/>
                </a:cubicBezTo>
                <a:cubicBezTo>
                  <a:pt x="15091" y="18326"/>
                  <a:pt x="17165" y="15834"/>
                  <a:pt x="19280" y="15305"/>
                </a:cubicBezTo>
                <a:cubicBezTo>
                  <a:pt x="21512" y="14747"/>
                  <a:pt x="17624" y="1965"/>
                  <a:pt x="17229" y="0"/>
                </a:cubicBezTo>
              </a:path>
            </a:pathLst>
          </a:custGeom>
          <a:solidFill>
            <a:schemeClr val="bg1"/>
          </a:solidFill>
          <a:ln w="381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2" name="chenying0907 244">
            <a:extLst>
              <a:ext uri="{FF2B5EF4-FFF2-40B4-BE49-F238E27FC236}">
                <a16:creationId xmlns:a16="http://schemas.microsoft.com/office/drawing/2014/main" id="{1240A4D1-43C6-65A0-2E1C-F149B448DAEE}"/>
              </a:ext>
            </a:extLst>
          </p:cNvPr>
          <p:cNvSpPr/>
          <p:nvPr/>
        </p:nvSpPr>
        <p:spPr>
          <a:xfrm>
            <a:off x="5867148" y="4674920"/>
            <a:ext cx="526769" cy="13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19" extrusionOk="0">
                <a:moveTo>
                  <a:pt x="0" y="21102"/>
                </a:moveTo>
                <a:cubicBezTo>
                  <a:pt x="7219" y="21600"/>
                  <a:pt x="14386" y="11167"/>
                  <a:pt x="21600" y="0"/>
                </a:cubicBezTo>
              </a:path>
            </a:pathLst>
          </a:custGeom>
          <a:noFill/>
          <a:ln w="381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3" name="chenying0907 245">
            <a:extLst>
              <a:ext uri="{FF2B5EF4-FFF2-40B4-BE49-F238E27FC236}">
                <a16:creationId xmlns:a16="http://schemas.microsoft.com/office/drawing/2014/main" id="{CFB5A49D-8769-3BF9-A99C-CB6EA20CCF49}"/>
              </a:ext>
            </a:extLst>
          </p:cNvPr>
          <p:cNvSpPr/>
          <p:nvPr/>
        </p:nvSpPr>
        <p:spPr>
          <a:xfrm>
            <a:off x="4959109" y="4378060"/>
            <a:ext cx="2463396" cy="58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413" extrusionOk="0">
                <a:moveTo>
                  <a:pt x="0" y="10843"/>
                </a:moveTo>
                <a:cubicBezTo>
                  <a:pt x="1470" y="21600"/>
                  <a:pt x="3381" y="10281"/>
                  <a:pt x="4897" y="8096"/>
                </a:cubicBezTo>
                <a:cubicBezTo>
                  <a:pt x="7216" y="4750"/>
                  <a:pt x="9513" y="5511"/>
                  <a:pt x="11833" y="3600"/>
                </a:cubicBezTo>
                <a:cubicBezTo>
                  <a:pt x="14948" y="1033"/>
                  <a:pt x="18542" y="12713"/>
                  <a:pt x="21600" y="0"/>
                </a:cubicBezTo>
              </a:path>
            </a:pathLst>
          </a:custGeom>
          <a:noFill/>
          <a:ln w="381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4" name="chenying0907 246">
            <a:extLst>
              <a:ext uri="{FF2B5EF4-FFF2-40B4-BE49-F238E27FC236}">
                <a16:creationId xmlns:a16="http://schemas.microsoft.com/office/drawing/2014/main" id="{5F26F9B9-6BE4-864E-B935-E7597BB5EFD2}"/>
              </a:ext>
            </a:extLst>
          </p:cNvPr>
          <p:cNvSpPr/>
          <p:nvPr/>
        </p:nvSpPr>
        <p:spPr>
          <a:xfrm>
            <a:off x="4732099" y="4535220"/>
            <a:ext cx="2788752" cy="73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2183" extrusionOk="0">
                <a:moveTo>
                  <a:pt x="0" y="4541"/>
                </a:moveTo>
                <a:cubicBezTo>
                  <a:pt x="2051" y="21600"/>
                  <a:pt x="5584" y="4838"/>
                  <a:pt x="7810" y="4383"/>
                </a:cubicBezTo>
                <a:cubicBezTo>
                  <a:pt x="10095" y="3916"/>
                  <a:pt x="12384" y="6226"/>
                  <a:pt x="14669" y="6441"/>
                </a:cubicBezTo>
                <a:cubicBezTo>
                  <a:pt x="16760" y="6634"/>
                  <a:pt x="19410" y="6091"/>
                  <a:pt x="21600" y="0"/>
                </a:cubicBezTo>
              </a:path>
            </a:pathLst>
          </a:custGeom>
          <a:noFill/>
          <a:ln w="381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5" name="chenying0907 247">
            <a:extLst>
              <a:ext uri="{FF2B5EF4-FFF2-40B4-BE49-F238E27FC236}">
                <a16:creationId xmlns:a16="http://schemas.microsoft.com/office/drawing/2014/main" id="{8EC63E09-9925-8C49-A440-AC8C4836541B}"/>
              </a:ext>
            </a:extLst>
          </p:cNvPr>
          <p:cNvSpPr/>
          <p:nvPr/>
        </p:nvSpPr>
        <p:spPr>
          <a:xfrm>
            <a:off x="5063883" y="2561979"/>
            <a:ext cx="1995839" cy="1476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24" h="20694" extrusionOk="0">
                <a:moveTo>
                  <a:pt x="20629" y="19260"/>
                </a:moveTo>
                <a:cubicBezTo>
                  <a:pt x="20977" y="14949"/>
                  <a:pt x="20772" y="10813"/>
                  <a:pt x="20677" y="6492"/>
                </a:cubicBezTo>
                <a:cubicBezTo>
                  <a:pt x="20626" y="4148"/>
                  <a:pt x="20883" y="3161"/>
                  <a:pt x="20716" y="794"/>
                </a:cubicBezTo>
                <a:cubicBezTo>
                  <a:pt x="20595" y="-906"/>
                  <a:pt x="2257" y="570"/>
                  <a:pt x="640" y="1127"/>
                </a:cubicBezTo>
                <a:cubicBezTo>
                  <a:pt x="-623" y="7448"/>
                  <a:pt x="271" y="14260"/>
                  <a:pt x="871" y="20694"/>
                </a:cubicBezTo>
                <a:cubicBezTo>
                  <a:pt x="852" y="20484"/>
                  <a:pt x="2889" y="20367"/>
                  <a:pt x="2986" y="20359"/>
                </a:cubicBezTo>
                <a:cubicBezTo>
                  <a:pt x="4363" y="20257"/>
                  <a:pt x="20587" y="19755"/>
                  <a:pt x="20595" y="19670"/>
                </a:cubicBezTo>
                <a:cubicBezTo>
                  <a:pt x="20607" y="19533"/>
                  <a:pt x="20618" y="19396"/>
                  <a:pt x="20629" y="19260"/>
                </a:cubicBezTo>
                <a:close/>
              </a:path>
            </a:pathLst>
          </a:custGeom>
          <a:noFill/>
          <a:ln w="381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6" name="chenying0907 79">
            <a:extLst>
              <a:ext uri="{FF2B5EF4-FFF2-40B4-BE49-F238E27FC236}">
                <a16:creationId xmlns:a16="http://schemas.microsoft.com/office/drawing/2014/main" id="{EDBF7CAD-FC65-2E08-84BB-E7621F75501D}"/>
              </a:ext>
            </a:extLst>
          </p:cNvPr>
          <p:cNvSpPr/>
          <p:nvPr/>
        </p:nvSpPr>
        <p:spPr>
          <a:xfrm>
            <a:off x="7709284" y="2077230"/>
            <a:ext cx="1089770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7" name="chenying0907 79">
            <a:extLst>
              <a:ext uri="{FF2B5EF4-FFF2-40B4-BE49-F238E27FC236}">
                <a16:creationId xmlns:a16="http://schemas.microsoft.com/office/drawing/2014/main" id="{8308EECA-F5BC-A151-5565-7A39100AB990}"/>
              </a:ext>
            </a:extLst>
          </p:cNvPr>
          <p:cNvSpPr/>
          <p:nvPr/>
        </p:nvSpPr>
        <p:spPr>
          <a:xfrm flipV="1">
            <a:off x="7709284" y="4224857"/>
            <a:ext cx="1089770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8" name="chenying0907 79">
            <a:extLst>
              <a:ext uri="{FF2B5EF4-FFF2-40B4-BE49-F238E27FC236}">
                <a16:creationId xmlns:a16="http://schemas.microsoft.com/office/drawing/2014/main" id="{3EDC3BB3-C737-B870-1237-FD85CA4AA910}"/>
              </a:ext>
            </a:extLst>
          </p:cNvPr>
          <p:cNvSpPr/>
          <p:nvPr/>
        </p:nvSpPr>
        <p:spPr>
          <a:xfrm flipH="1">
            <a:off x="3469122" y="2077230"/>
            <a:ext cx="1089768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9" name="chenying0907 79">
            <a:extLst>
              <a:ext uri="{FF2B5EF4-FFF2-40B4-BE49-F238E27FC236}">
                <a16:creationId xmlns:a16="http://schemas.microsoft.com/office/drawing/2014/main" id="{F8B7DECB-2540-5696-7B87-67A570C481C9}"/>
              </a:ext>
            </a:extLst>
          </p:cNvPr>
          <p:cNvSpPr/>
          <p:nvPr/>
        </p:nvSpPr>
        <p:spPr>
          <a:xfrm flipH="1" flipV="1">
            <a:off x="3469122" y="4224857"/>
            <a:ext cx="1089768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4EEEB27-13ED-688F-6E70-FE0F564A603C}"/>
              </a:ext>
            </a:extLst>
          </p:cNvPr>
          <p:cNvGrpSpPr/>
          <p:nvPr/>
        </p:nvGrpSpPr>
        <p:grpSpPr>
          <a:xfrm>
            <a:off x="982663" y="1727405"/>
            <a:ext cx="2442503" cy="1331698"/>
            <a:chOff x="2512826" y="1119916"/>
            <a:chExt cx="2442503" cy="133169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30E9D69-3441-E288-360E-5447C4C3AC23}"/>
                </a:ext>
              </a:extLst>
            </p:cNvPr>
            <p:cNvSpPr txBox="1"/>
            <p:nvPr/>
          </p:nvSpPr>
          <p:spPr>
            <a:xfrm>
              <a:off x="2512826" y="1428257"/>
              <a:ext cx="2393197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95D1A22-6BB4-3FBB-6571-67D70FAF5196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62133E7-6FD9-45D3-A615-FB08D4BD9AEE}"/>
              </a:ext>
            </a:extLst>
          </p:cNvPr>
          <p:cNvGrpSpPr/>
          <p:nvPr/>
        </p:nvGrpSpPr>
        <p:grpSpPr>
          <a:xfrm>
            <a:off x="8880569" y="1831562"/>
            <a:ext cx="2328769" cy="1331698"/>
            <a:chOff x="1532492" y="1119916"/>
            <a:chExt cx="2328769" cy="133169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691864F-0C9B-753A-91E4-931A302B565F}"/>
                </a:ext>
              </a:extLst>
            </p:cNvPr>
            <p:cNvSpPr txBox="1"/>
            <p:nvPr/>
          </p:nvSpPr>
          <p:spPr>
            <a:xfrm>
              <a:off x="1532492" y="1428257"/>
              <a:ext cx="2328769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1F5318-1261-DCAA-8DF6-AEA96AF4892E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EC77620-1E2A-351C-686E-356389C6156F}"/>
              </a:ext>
            </a:extLst>
          </p:cNvPr>
          <p:cNvGrpSpPr/>
          <p:nvPr/>
        </p:nvGrpSpPr>
        <p:grpSpPr>
          <a:xfrm>
            <a:off x="982663" y="4435956"/>
            <a:ext cx="2442503" cy="1331698"/>
            <a:chOff x="2512826" y="1119916"/>
            <a:chExt cx="2442503" cy="133169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2CF30BD-9C05-D9BA-7FE4-04C4AE5342D8}"/>
                </a:ext>
              </a:extLst>
            </p:cNvPr>
            <p:cNvSpPr txBox="1"/>
            <p:nvPr/>
          </p:nvSpPr>
          <p:spPr>
            <a:xfrm>
              <a:off x="2512826" y="1428257"/>
              <a:ext cx="2393197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BD34A10-69B9-F5DA-A86B-D1E8C3DCF476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F7FD41F-DBB7-4065-495D-F680B94DC823}"/>
              </a:ext>
            </a:extLst>
          </p:cNvPr>
          <p:cNvGrpSpPr/>
          <p:nvPr/>
        </p:nvGrpSpPr>
        <p:grpSpPr>
          <a:xfrm>
            <a:off x="8880569" y="4540113"/>
            <a:ext cx="2328769" cy="1331698"/>
            <a:chOff x="1532492" y="1119916"/>
            <a:chExt cx="2328769" cy="133169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7908DBC-0C92-CC8D-0390-5F0A18AF13C6}"/>
                </a:ext>
              </a:extLst>
            </p:cNvPr>
            <p:cNvSpPr txBox="1"/>
            <p:nvPr/>
          </p:nvSpPr>
          <p:spPr>
            <a:xfrm>
              <a:off x="1532492" y="1428257"/>
              <a:ext cx="2328769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A280462-AF62-801A-4EDF-1D3E7A56E2F3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0205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355004-5762-BA88-FD15-CE1998EC1535}"/>
              </a:ext>
            </a:extLst>
          </p:cNvPr>
          <p:cNvGrpSpPr/>
          <p:nvPr/>
        </p:nvGrpSpPr>
        <p:grpSpPr>
          <a:xfrm rot="15938131">
            <a:off x="4092827" y="415117"/>
            <a:ext cx="447210" cy="709730"/>
            <a:chOff x="8391526" y="3051175"/>
            <a:chExt cx="1149350" cy="18240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" name="Freeform 42">
              <a:extLst>
                <a:ext uri="{FF2B5EF4-FFF2-40B4-BE49-F238E27FC236}">
                  <a16:creationId xmlns:a16="http://schemas.microsoft.com/office/drawing/2014/main" id="{3077FC7C-B8C5-8F81-16E2-B8519DA97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CDCA5416-1C32-110D-B614-58D9812B78A1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08D3BE23-0E4C-548E-A666-AD9E54654ECA}"/>
              </a:ext>
            </a:extLst>
          </p:cNvPr>
          <p:cNvSpPr/>
          <p:nvPr/>
        </p:nvSpPr>
        <p:spPr bwMode="auto">
          <a:xfrm>
            <a:off x="1315252" y="2796001"/>
            <a:ext cx="2204088" cy="198722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78B9000C-47D6-5B2A-FB5D-5670007AC256}"/>
              </a:ext>
            </a:extLst>
          </p:cNvPr>
          <p:cNvSpPr/>
          <p:nvPr/>
        </p:nvSpPr>
        <p:spPr bwMode="auto">
          <a:xfrm>
            <a:off x="1569252" y="3025008"/>
            <a:ext cx="1696088" cy="15292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CDDA0F0-BFCC-4505-DDD9-F45ABD851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9094" y="3413499"/>
            <a:ext cx="1296407" cy="836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添加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id="{35143CB0-5650-4AB1-39D2-DC1A03C9FE0B}"/>
              </a:ext>
            </a:extLst>
          </p:cNvPr>
          <p:cNvSpPr/>
          <p:nvPr/>
        </p:nvSpPr>
        <p:spPr bwMode="auto">
          <a:xfrm>
            <a:off x="3773340" y="2796001"/>
            <a:ext cx="2204088" cy="198722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6619911D-DC32-D7C5-4E42-C5605F230A2D}"/>
              </a:ext>
            </a:extLst>
          </p:cNvPr>
          <p:cNvSpPr/>
          <p:nvPr/>
        </p:nvSpPr>
        <p:spPr bwMode="auto">
          <a:xfrm>
            <a:off x="4027340" y="3025008"/>
            <a:ext cx="1696088" cy="15292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2BAF8E4-6B40-FD1C-9738-0A543B9C8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7182" y="3413499"/>
            <a:ext cx="1296407" cy="836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添加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3C7F4AA1-5704-BDC6-7C80-5E46B433F8D6}"/>
              </a:ext>
            </a:extLst>
          </p:cNvPr>
          <p:cNvSpPr/>
          <p:nvPr/>
        </p:nvSpPr>
        <p:spPr bwMode="auto">
          <a:xfrm>
            <a:off x="6231428" y="2796001"/>
            <a:ext cx="2204088" cy="198722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1" name="Freeform 5">
            <a:extLst>
              <a:ext uri="{FF2B5EF4-FFF2-40B4-BE49-F238E27FC236}">
                <a16:creationId xmlns:a16="http://schemas.microsoft.com/office/drawing/2014/main" id="{1557DD06-F510-77B7-0438-B16688CA6E71}"/>
              </a:ext>
            </a:extLst>
          </p:cNvPr>
          <p:cNvSpPr/>
          <p:nvPr/>
        </p:nvSpPr>
        <p:spPr bwMode="auto">
          <a:xfrm>
            <a:off x="6485428" y="3025008"/>
            <a:ext cx="1696088" cy="15292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488569C-173B-DEED-9501-5F812207F8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5270" y="3413499"/>
            <a:ext cx="1296407" cy="836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添加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9F2438E-8518-411C-DD63-CE6E91227DEF}"/>
              </a:ext>
            </a:extLst>
          </p:cNvPr>
          <p:cNvCxnSpPr>
            <a:cxnSpLocks/>
          </p:cNvCxnSpPr>
          <p:nvPr/>
        </p:nvCxnSpPr>
        <p:spPr>
          <a:xfrm flipV="1">
            <a:off x="2124554" y="4430189"/>
            <a:ext cx="0" cy="163862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5">
            <a:extLst>
              <a:ext uri="{FF2B5EF4-FFF2-40B4-BE49-F238E27FC236}">
                <a16:creationId xmlns:a16="http://schemas.microsoft.com/office/drawing/2014/main" id="{C8C41570-56CC-7461-1EDB-EF08F90B3803}"/>
              </a:ext>
            </a:extLst>
          </p:cNvPr>
          <p:cNvSpPr/>
          <p:nvPr/>
        </p:nvSpPr>
        <p:spPr bwMode="auto">
          <a:xfrm>
            <a:off x="8689516" y="2796001"/>
            <a:ext cx="2204088" cy="198722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id="{D55A3038-F073-F463-F1AC-87DA304FD85D}"/>
              </a:ext>
            </a:extLst>
          </p:cNvPr>
          <p:cNvSpPr/>
          <p:nvPr/>
        </p:nvSpPr>
        <p:spPr bwMode="auto">
          <a:xfrm>
            <a:off x="8943516" y="3025008"/>
            <a:ext cx="1696088" cy="15292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5C790ED-55C8-27FE-B49F-CA047430D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3358" y="3413499"/>
            <a:ext cx="1296407" cy="836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添加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667" b="1" cap="all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  <a:endParaRPr lang="en-US" altLang="zh-CN" sz="2667" b="1" cap="all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A9DC2C5-6B8C-C1D2-10F0-16E471595142}"/>
              </a:ext>
            </a:extLst>
          </p:cNvPr>
          <p:cNvCxnSpPr>
            <a:cxnSpLocks/>
          </p:cNvCxnSpPr>
          <p:nvPr/>
        </p:nvCxnSpPr>
        <p:spPr>
          <a:xfrm>
            <a:off x="4530861" y="1739418"/>
            <a:ext cx="0" cy="159650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483D6CA-1FFC-A433-44CA-A86D0372CA4B}"/>
              </a:ext>
            </a:extLst>
          </p:cNvPr>
          <p:cNvGrpSpPr/>
          <p:nvPr/>
        </p:nvGrpSpPr>
        <p:grpSpPr>
          <a:xfrm>
            <a:off x="2199912" y="5171719"/>
            <a:ext cx="3381380" cy="1008533"/>
            <a:chOff x="1532492" y="1119916"/>
            <a:chExt cx="3381380" cy="100853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FD3C075-25AD-57BC-05A2-01FFC07E6E2A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B25A13C-E6E0-528A-F367-C8DF9C11BD18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09FA391-6AE7-1C3A-1DD3-B1FD04A2DBF9}"/>
              </a:ext>
            </a:extLst>
          </p:cNvPr>
          <p:cNvGrpSpPr/>
          <p:nvPr/>
        </p:nvGrpSpPr>
        <p:grpSpPr>
          <a:xfrm>
            <a:off x="835280" y="1648939"/>
            <a:ext cx="3644781" cy="1008533"/>
            <a:chOff x="1310548" y="1119916"/>
            <a:chExt cx="3644781" cy="100853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767917E-8D74-1FDF-A1E7-EB5014BB310F}"/>
                </a:ext>
              </a:extLst>
            </p:cNvPr>
            <p:cNvSpPr txBox="1"/>
            <p:nvPr/>
          </p:nvSpPr>
          <p:spPr>
            <a:xfrm>
              <a:off x="1310548" y="1428257"/>
              <a:ext cx="3595476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9674025-1A0D-7794-8050-DF8D886B50A3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0023F538-F53E-F632-7B15-1AFB0569F028}"/>
              </a:ext>
            </a:extLst>
          </p:cNvPr>
          <p:cNvCxnSpPr>
            <a:cxnSpLocks/>
          </p:cNvCxnSpPr>
          <p:nvPr/>
        </p:nvCxnSpPr>
        <p:spPr>
          <a:xfrm>
            <a:off x="9441370" y="1739418"/>
            <a:ext cx="0" cy="159650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07057C9-04F3-9F1C-3FBB-7D35C533A4D5}"/>
              </a:ext>
            </a:extLst>
          </p:cNvPr>
          <p:cNvGrpSpPr/>
          <p:nvPr/>
        </p:nvGrpSpPr>
        <p:grpSpPr>
          <a:xfrm>
            <a:off x="3890602" y="1648939"/>
            <a:ext cx="5499968" cy="1008533"/>
            <a:chOff x="-544639" y="1119916"/>
            <a:chExt cx="5499968" cy="100853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76ABD0B-4CA5-2662-5414-7A4EBCCED9EC}"/>
                </a:ext>
              </a:extLst>
            </p:cNvPr>
            <p:cNvSpPr txBox="1"/>
            <p:nvPr/>
          </p:nvSpPr>
          <p:spPr>
            <a:xfrm>
              <a:off x="-544639" y="1428257"/>
              <a:ext cx="5450663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模板网，幻灯片演示模板及素材免费下载！</a:t>
              </a:r>
            </a:p>
            <a:p>
              <a:pPr algn="r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 唯一访问网址：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www.51pptmo ban.com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03FF392-FE25-F6B6-96B4-9C89E6940155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F23DD081-BB74-E3C3-3652-6D8D3777A100}"/>
              </a:ext>
            </a:extLst>
          </p:cNvPr>
          <p:cNvCxnSpPr>
            <a:cxnSpLocks/>
          </p:cNvCxnSpPr>
          <p:nvPr/>
        </p:nvCxnSpPr>
        <p:spPr>
          <a:xfrm flipV="1">
            <a:off x="6983027" y="4430189"/>
            <a:ext cx="0" cy="163862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49C5822-9405-4F99-B309-77AD432E6953}"/>
              </a:ext>
            </a:extLst>
          </p:cNvPr>
          <p:cNvGrpSpPr/>
          <p:nvPr/>
        </p:nvGrpSpPr>
        <p:grpSpPr>
          <a:xfrm>
            <a:off x="7058385" y="5171719"/>
            <a:ext cx="3381380" cy="1008533"/>
            <a:chOff x="1532492" y="1119916"/>
            <a:chExt cx="3381380" cy="100853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F974CBE-0753-58A5-ED17-AF8A3697FB9C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557809F-7787-C0F7-2DF2-69AD87277E63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8749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FEDBCE0-9640-9A79-3A1B-EAFDF26A8B1F}"/>
              </a:ext>
            </a:extLst>
          </p:cNvPr>
          <p:cNvSpPr/>
          <p:nvPr/>
        </p:nvSpPr>
        <p:spPr>
          <a:xfrm>
            <a:off x="1155700" y="1727200"/>
            <a:ext cx="4457700" cy="4483100"/>
          </a:xfrm>
          <a:custGeom>
            <a:avLst/>
            <a:gdLst>
              <a:gd name="connsiteX0" fmla="*/ 0 w 4457700"/>
              <a:gd name="connsiteY0" fmla="*/ 1079500 h 4483100"/>
              <a:gd name="connsiteX1" fmla="*/ 927100 w 4457700"/>
              <a:gd name="connsiteY1" fmla="*/ 647700 h 4483100"/>
              <a:gd name="connsiteX2" fmla="*/ 1917700 w 4457700"/>
              <a:gd name="connsiteY2" fmla="*/ 381000 h 4483100"/>
              <a:gd name="connsiteX3" fmla="*/ 2908300 w 4457700"/>
              <a:gd name="connsiteY3" fmla="*/ 114300 h 4483100"/>
              <a:gd name="connsiteX4" fmla="*/ 3467100 w 4457700"/>
              <a:gd name="connsiteY4" fmla="*/ 0 h 4483100"/>
              <a:gd name="connsiteX5" fmla="*/ 3556000 w 4457700"/>
              <a:gd name="connsiteY5" fmla="*/ 330200 h 4483100"/>
              <a:gd name="connsiteX6" fmla="*/ 3606800 w 4457700"/>
              <a:gd name="connsiteY6" fmla="*/ 774700 h 4483100"/>
              <a:gd name="connsiteX7" fmla="*/ 3670300 w 4457700"/>
              <a:gd name="connsiteY7" fmla="*/ 1168400 h 4483100"/>
              <a:gd name="connsiteX8" fmla="*/ 3746500 w 4457700"/>
              <a:gd name="connsiteY8" fmla="*/ 1600200 h 4483100"/>
              <a:gd name="connsiteX9" fmla="*/ 3962400 w 4457700"/>
              <a:gd name="connsiteY9" fmla="*/ 2159000 h 4483100"/>
              <a:gd name="connsiteX10" fmla="*/ 4457700 w 4457700"/>
              <a:gd name="connsiteY10" fmla="*/ 3213100 h 4483100"/>
              <a:gd name="connsiteX11" fmla="*/ 4114800 w 4457700"/>
              <a:gd name="connsiteY11" fmla="*/ 3365500 h 4483100"/>
              <a:gd name="connsiteX12" fmla="*/ 3733800 w 4457700"/>
              <a:gd name="connsiteY12" fmla="*/ 3517900 h 4483100"/>
              <a:gd name="connsiteX13" fmla="*/ 2882900 w 4457700"/>
              <a:gd name="connsiteY13" fmla="*/ 3721100 h 4483100"/>
              <a:gd name="connsiteX14" fmla="*/ 2324100 w 4457700"/>
              <a:gd name="connsiteY14" fmla="*/ 3860800 h 4483100"/>
              <a:gd name="connsiteX15" fmla="*/ 1701800 w 4457700"/>
              <a:gd name="connsiteY15" fmla="*/ 4076700 h 4483100"/>
              <a:gd name="connsiteX16" fmla="*/ 1168400 w 4457700"/>
              <a:gd name="connsiteY16" fmla="*/ 4330700 h 4483100"/>
              <a:gd name="connsiteX17" fmla="*/ 939800 w 4457700"/>
              <a:gd name="connsiteY17" fmla="*/ 4483100 h 4483100"/>
              <a:gd name="connsiteX18" fmla="*/ 736600 w 4457700"/>
              <a:gd name="connsiteY18" fmla="*/ 4064000 h 4483100"/>
              <a:gd name="connsiteX19" fmla="*/ 457200 w 4457700"/>
              <a:gd name="connsiteY19" fmla="*/ 3441700 h 4483100"/>
              <a:gd name="connsiteX20" fmla="*/ 228600 w 4457700"/>
              <a:gd name="connsiteY20" fmla="*/ 2565400 h 4483100"/>
              <a:gd name="connsiteX21" fmla="*/ 139700 w 4457700"/>
              <a:gd name="connsiteY21" fmla="*/ 2057400 h 4483100"/>
              <a:gd name="connsiteX22" fmla="*/ 38100 w 4457700"/>
              <a:gd name="connsiteY22" fmla="*/ 1308100 h 4483100"/>
              <a:gd name="connsiteX23" fmla="*/ 0 w 4457700"/>
              <a:gd name="connsiteY23" fmla="*/ 1079500 h 448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457700" h="4483100">
                <a:moveTo>
                  <a:pt x="0" y="1079500"/>
                </a:moveTo>
                <a:lnTo>
                  <a:pt x="927100" y="647700"/>
                </a:lnTo>
                <a:lnTo>
                  <a:pt x="1917700" y="381000"/>
                </a:lnTo>
                <a:lnTo>
                  <a:pt x="2908300" y="114300"/>
                </a:lnTo>
                <a:lnTo>
                  <a:pt x="3467100" y="0"/>
                </a:lnTo>
                <a:lnTo>
                  <a:pt x="3556000" y="330200"/>
                </a:lnTo>
                <a:lnTo>
                  <a:pt x="3606800" y="774700"/>
                </a:lnTo>
                <a:lnTo>
                  <a:pt x="3670300" y="1168400"/>
                </a:lnTo>
                <a:lnTo>
                  <a:pt x="3746500" y="1600200"/>
                </a:lnTo>
                <a:lnTo>
                  <a:pt x="3962400" y="2159000"/>
                </a:lnTo>
                <a:lnTo>
                  <a:pt x="4457700" y="3213100"/>
                </a:lnTo>
                <a:lnTo>
                  <a:pt x="4114800" y="3365500"/>
                </a:lnTo>
                <a:lnTo>
                  <a:pt x="3733800" y="3517900"/>
                </a:lnTo>
                <a:lnTo>
                  <a:pt x="2882900" y="3721100"/>
                </a:lnTo>
                <a:lnTo>
                  <a:pt x="2324100" y="3860800"/>
                </a:lnTo>
                <a:lnTo>
                  <a:pt x="1701800" y="4076700"/>
                </a:lnTo>
                <a:lnTo>
                  <a:pt x="1168400" y="4330700"/>
                </a:lnTo>
                <a:lnTo>
                  <a:pt x="939800" y="4483100"/>
                </a:lnTo>
                <a:lnTo>
                  <a:pt x="736600" y="4064000"/>
                </a:lnTo>
                <a:lnTo>
                  <a:pt x="457200" y="3441700"/>
                </a:lnTo>
                <a:lnTo>
                  <a:pt x="228600" y="2565400"/>
                </a:lnTo>
                <a:lnTo>
                  <a:pt x="139700" y="2057400"/>
                </a:lnTo>
                <a:lnTo>
                  <a:pt x="38100" y="1308100"/>
                </a:lnTo>
                <a:lnTo>
                  <a:pt x="0" y="1079500"/>
                </a:lnTo>
                <a:close/>
              </a:path>
            </a:pathLst>
          </a:custGeom>
          <a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355004-5762-BA88-FD15-CE1998EC1535}"/>
              </a:ext>
            </a:extLst>
          </p:cNvPr>
          <p:cNvGrpSpPr/>
          <p:nvPr/>
        </p:nvGrpSpPr>
        <p:grpSpPr>
          <a:xfrm rot="15938131">
            <a:off x="4092827" y="415117"/>
            <a:ext cx="447210" cy="709730"/>
            <a:chOff x="8391526" y="3051175"/>
            <a:chExt cx="1149350" cy="18240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" name="Freeform 42">
              <a:extLst>
                <a:ext uri="{FF2B5EF4-FFF2-40B4-BE49-F238E27FC236}">
                  <a16:creationId xmlns:a16="http://schemas.microsoft.com/office/drawing/2014/main" id="{3077FC7C-B8C5-8F81-16E2-B8519DA97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CDCA5416-1C32-110D-B614-58D9812B78A1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Group 44">
            <a:extLst>
              <a:ext uri="{FF2B5EF4-FFF2-40B4-BE49-F238E27FC236}">
                <a16:creationId xmlns:a16="http://schemas.microsoft.com/office/drawing/2014/main" id="{DD7E698C-1A7D-AF0E-BE3E-E2C9D38A8D44}"/>
              </a:ext>
            </a:extLst>
          </p:cNvPr>
          <p:cNvGrpSpPr/>
          <p:nvPr/>
        </p:nvGrpSpPr>
        <p:grpSpPr>
          <a:xfrm>
            <a:off x="6113291" y="2043355"/>
            <a:ext cx="657509" cy="738492"/>
            <a:chOff x="0" y="0"/>
            <a:chExt cx="807366" cy="906807"/>
          </a:xfrm>
          <a:noFill/>
        </p:grpSpPr>
        <p:sp>
          <p:nvSpPr>
            <p:cNvPr id="10" name="Shape 42">
              <a:extLst>
                <a:ext uri="{FF2B5EF4-FFF2-40B4-BE49-F238E27FC236}">
                  <a16:creationId xmlns:a16="http://schemas.microsoft.com/office/drawing/2014/main" id="{F396F2A1-A566-A416-54EB-6327B9792DE1}"/>
                </a:ext>
              </a:extLst>
            </p:cNvPr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grpFill/>
            <a:ln w="381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1" name="Shape 43">
              <a:extLst>
                <a:ext uri="{FF2B5EF4-FFF2-40B4-BE49-F238E27FC236}">
                  <a16:creationId xmlns:a16="http://schemas.microsoft.com/office/drawing/2014/main" id="{A77CE619-DA41-6FD8-E299-07DAFEDCAFB0}"/>
                </a:ext>
              </a:extLst>
            </p:cNvPr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grpFill/>
            <a:ln w="381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Group 44">
            <a:extLst>
              <a:ext uri="{FF2B5EF4-FFF2-40B4-BE49-F238E27FC236}">
                <a16:creationId xmlns:a16="http://schemas.microsoft.com/office/drawing/2014/main" id="{C20C2F5E-9CE7-A325-1829-CB1804315BA4}"/>
              </a:ext>
            </a:extLst>
          </p:cNvPr>
          <p:cNvGrpSpPr/>
          <p:nvPr/>
        </p:nvGrpSpPr>
        <p:grpSpPr>
          <a:xfrm>
            <a:off x="6098747" y="3395163"/>
            <a:ext cx="657509" cy="738492"/>
            <a:chOff x="0" y="0"/>
            <a:chExt cx="807366" cy="906807"/>
          </a:xfrm>
        </p:grpSpPr>
        <p:sp>
          <p:nvSpPr>
            <p:cNvPr id="13" name="Shape 42">
              <a:extLst>
                <a:ext uri="{FF2B5EF4-FFF2-40B4-BE49-F238E27FC236}">
                  <a16:creationId xmlns:a16="http://schemas.microsoft.com/office/drawing/2014/main" id="{4DF16FFF-DE8E-32E6-D555-1F4C3805C653}"/>
                </a:ext>
              </a:extLst>
            </p:cNvPr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" name="Shape 43">
              <a:extLst>
                <a:ext uri="{FF2B5EF4-FFF2-40B4-BE49-F238E27FC236}">
                  <a16:creationId xmlns:a16="http://schemas.microsoft.com/office/drawing/2014/main" id="{5ABA0783-BD37-C579-7D15-91D2AF21442E}"/>
                </a:ext>
              </a:extLst>
            </p:cNvPr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noFill/>
            <a:ln w="381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Group 44">
            <a:extLst>
              <a:ext uri="{FF2B5EF4-FFF2-40B4-BE49-F238E27FC236}">
                <a16:creationId xmlns:a16="http://schemas.microsoft.com/office/drawing/2014/main" id="{E4148231-993A-E076-5D74-39D2339411A4}"/>
              </a:ext>
            </a:extLst>
          </p:cNvPr>
          <p:cNvGrpSpPr/>
          <p:nvPr/>
        </p:nvGrpSpPr>
        <p:grpSpPr>
          <a:xfrm>
            <a:off x="6084203" y="4746971"/>
            <a:ext cx="657509" cy="738492"/>
            <a:chOff x="0" y="0"/>
            <a:chExt cx="807366" cy="906807"/>
          </a:xfrm>
        </p:grpSpPr>
        <p:sp>
          <p:nvSpPr>
            <p:cNvPr id="16" name="Shape 42">
              <a:extLst>
                <a:ext uri="{FF2B5EF4-FFF2-40B4-BE49-F238E27FC236}">
                  <a16:creationId xmlns:a16="http://schemas.microsoft.com/office/drawing/2014/main" id="{4023C297-A0C6-8922-8D96-7AB6E5446FD2}"/>
                </a:ext>
              </a:extLst>
            </p:cNvPr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Shape 43">
              <a:extLst>
                <a:ext uri="{FF2B5EF4-FFF2-40B4-BE49-F238E27FC236}">
                  <a16:creationId xmlns:a16="http://schemas.microsoft.com/office/drawing/2014/main" id="{2148FD98-FFE3-6596-C3C9-26D189888D73}"/>
                </a:ext>
              </a:extLst>
            </p:cNvPr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noFill/>
            <a:ln w="38100" cap="flat">
              <a:solidFill>
                <a:srgbClr val="262626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Freeform 108">
            <a:extLst>
              <a:ext uri="{FF2B5EF4-FFF2-40B4-BE49-F238E27FC236}">
                <a16:creationId xmlns:a16="http://schemas.microsoft.com/office/drawing/2014/main" id="{D748A10C-C6B9-14DF-BD98-B88345AF4E69}"/>
              </a:ext>
            </a:extLst>
          </p:cNvPr>
          <p:cNvSpPr>
            <a:spLocks noEditPoints="1"/>
          </p:cNvSpPr>
          <p:nvPr/>
        </p:nvSpPr>
        <p:spPr bwMode="auto">
          <a:xfrm>
            <a:off x="1126067" y="1419847"/>
            <a:ext cx="4532602" cy="4838029"/>
          </a:xfrm>
          <a:custGeom>
            <a:avLst/>
            <a:gdLst>
              <a:gd name="T0" fmla="*/ 125 w 187"/>
              <a:gd name="T1" fmla="*/ 15 h 199"/>
              <a:gd name="T2" fmla="*/ 139 w 187"/>
              <a:gd name="T3" fmla="*/ 13 h 199"/>
              <a:gd name="T4" fmla="*/ 152 w 187"/>
              <a:gd name="T5" fmla="*/ 49 h 199"/>
              <a:gd name="T6" fmla="*/ 170 w 187"/>
              <a:gd name="T7" fmla="*/ 114 h 199"/>
              <a:gd name="T8" fmla="*/ 183 w 187"/>
              <a:gd name="T9" fmla="*/ 147 h 199"/>
              <a:gd name="T10" fmla="*/ 158 w 187"/>
              <a:gd name="T11" fmla="*/ 158 h 199"/>
              <a:gd name="T12" fmla="*/ 120 w 187"/>
              <a:gd name="T13" fmla="*/ 168 h 199"/>
              <a:gd name="T14" fmla="*/ 39 w 187"/>
              <a:gd name="T15" fmla="*/ 199 h 199"/>
              <a:gd name="T16" fmla="*/ 31 w 187"/>
              <a:gd name="T17" fmla="*/ 181 h 199"/>
              <a:gd name="T18" fmla="*/ 19 w 187"/>
              <a:gd name="T19" fmla="*/ 150 h 199"/>
              <a:gd name="T20" fmla="*/ 9 w 187"/>
              <a:gd name="T21" fmla="*/ 119 h 199"/>
              <a:gd name="T22" fmla="*/ 3 w 187"/>
              <a:gd name="T23" fmla="*/ 83 h 199"/>
              <a:gd name="T24" fmla="*/ 25 w 187"/>
              <a:gd name="T25" fmla="*/ 44 h 199"/>
              <a:gd name="T26" fmla="*/ 69 w 187"/>
              <a:gd name="T27" fmla="*/ 30 h 199"/>
              <a:gd name="T28" fmla="*/ 75 w 187"/>
              <a:gd name="T29" fmla="*/ 3 h 199"/>
              <a:gd name="T30" fmla="*/ 98 w 187"/>
              <a:gd name="T31" fmla="*/ 8 h 199"/>
              <a:gd name="T32" fmla="*/ 88 w 187"/>
              <a:gd name="T33" fmla="*/ 40 h 199"/>
              <a:gd name="T34" fmla="*/ 104 w 187"/>
              <a:gd name="T35" fmla="*/ 48 h 199"/>
              <a:gd name="T36" fmla="*/ 97 w 187"/>
              <a:gd name="T37" fmla="*/ 70 h 199"/>
              <a:gd name="T38" fmla="*/ 83 w 187"/>
              <a:gd name="T39" fmla="*/ 6 h 199"/>
              <a:gd name="T40" fmla="*/ 100 w 187"/>
              <a:gd name="T41" fmla="*/ 22 h 199"/>
              <a:gd name="T42" fmla="*/ 92 w 187"/>
              <a:gd name="T43" fmla="*/ 5 h 199"/>
              <a:gd name="T44" fmla="*/ 72 w 187"/>
              <a:gd name="T45" fmla="*/ 16 h 199"/>
              <a:gd name="T46" fmla="*/ 86 w 187"/>
              <a:gd name="T47" fmla="*/ 58 h 199"/>
              <a:gd name="T48" fmla="*/ 107 w 187"/>
              <a:gd name="T49" fmla="*/ 73 h 199"/>
              <a:gd name="T50" fmla="*/ 109 w 187"/>
              <a:gd name="T51" fmla="*/ 52 h 199"/>
              <a:gd name="T52" fmla="*/ 95 w 187"/>
              <a:gd name="T53" fmla="*/ 22 h 199"/>
              <a:gd name="T54" fmla="*/ 89 w 187"/>
              <a:gd name="T55" fmla="*/ 49 h 199"/>
              <a:gd name="T56" fmla="*/ 95 w 187"/>
              <a:gd name="T57" fmla="*/ 16 h 199"/>
              <a:gd name="T58" fmla="*/ 80 w 187"/>
              <a:gd name="T59" fmla="*/ 11 h 199"/>
              <a:gd name="T60" fmla="*/ 80 w 187"/>
              <a:gd name="T61" fmla="*/ 27 h 199"/>
              <a:gd name="T62" fmla="*/ 95 w 187"/>
              <a:gd name="T63" fmla="*/ 16 h 199"/>
              <a:gd name="T64" fmla="*/ 121 w 187"/>
              <a:gd name="T65" fmla="*/ 19 h 199"/>
              <a:gd name="T66" fmla="*/ 107 w 187"/>
              <a:gd name="T67" fmla="*/ 43 h 199"/>
              <a:gd name="T68" fmla="*/ 99 w 187"/>
              <a:gd name="T69" fmla="*/ 75 h 199"/>
              <a:gd name="T70" fmla="*/ 69 w 187"/>
              <a:gd name="T71" fmla="*/ 32 h 199"/>
              <a:gd name="T72" fmla="*/ 41 w 187"/>
              <a:gd name="T73" fmla="*/ 40 h 199"/>
              <a:gd name="T74" fmla="*/ 3 w 187"/>
              <a:gd name="T75" fmla="*/ 56 h 199"/>
              <a:gd name="T76" fmla="*/ 13 w 187"/>
              <a:gd name="T77" fmla="*/ 125 h 199"/>
              <a:gd name="T78" fmla="*/ 30 w 187"/>
              <a:gd name="T79" fmla="*/ 175 h 199"/>
              <a:gd name="T80" fmla="*/ 122 w 187"/>
              <a:gd name="T81" fmla="*/ 166 h 199"/>
              <a:gd name="T82" fmla="*/ 174 w 187"/>
              <a:gd name="T83" fmla="*/ 148 h 199"/>
              <a:gd name="T84" fmla="*/ 171 w 187"/>
              <a:gd name="T85" fmla="*/ 121 h 199"/>
              <a:gd name="T86" fmla="*/ 152 w 187"/>
              <a:gd name="T87" fmla="*/ 62 h 199"/>
              <a:gd name="T88" fmla="*/ 144 w 187"/>
              <a:gd name="T89" fmla="*/ 15 h 199"/>
              <a:gd name="T90" fmla="*/ 104 w 187"/>
              <a:gd name="T91" fmla="*/ 67 h 199"/>
              <a:gd name="T92" fmla="*/ 87 w 187"/>
              <a:gd name="T93" fmla="*/ 27 h 199"/>
              <a:gd name="T94" fmla="*/ 93 w 187"/>
              <a:gd name="T95" fmla="*/ 46 h 199"/>
              <a:gd name="T96" fmla="*/ 92 w 187"/>
              <a:gd name="T97" fmla="*/ 5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99">
                <a:moveTo>
                  <a:pt x="104" y="20"/>
                </a:moveTo>
                <a:cubicBezTo>
                  <a:pt x="109" y="19"/>
                  <a:pt x="114" y="17"/>
                  <a:pt x="120" y="16"/>
                </a:cubicBezTo>
                <a:cubicBezTo>
                  <a:pt x="121" y="15"/>
                  <a:pt x="123" y="15"/>
                  <a:pt x="125" y="15"/>
                </a:cubicBezTo>
                <a:cubicBezTo>
                  <a:pt x="125" y="15"/>
                  <a:pt x="126" y="15"/>
                  <a:pt x="126" y="15"/>
                </a:cubicBezTo>
                <a:cubicBezTo>
                  <a:pt x="128" y="14"/>
                  <a:pt x="130" y="15"/>
                  <a:pt x="131" y="15"/>
                </a:cubicBezTo>
                <a:cubicBezTo>
                  <a:pt x="133" y="14"/>
                  <a:pt x="136" y="13"/>
                  <a:pt x="139" y="13"/>
                </a:cubicBezTo>
                <a:cubicBezTo>
                  <a:pt x="141" y="12"/>
                  <a:pt x="144" y="12"/>
                  <a:pt x="147" y="13"/>
                </a:cubicBezTo>
                <a:cubicBezTo>
                  <a:pt x="148" y="19"/>
                  <a:pt x="150" y="27"/>
                  <a:pt x="149" y="32"/>
                </a:cubicBezTo>
                <a:cubicBezTo>
                  <a:pt x="150" y="38"/>
                  <a:pt x="150" y="45"/>
                  <a:pt x="152" y="49"/>
                </a:cubicBezTo>
                <a:cubicBezTo>
                  <a:pt x="153" y="56"/>
                  <a:pt x="154" y="64"/>
                  <a:pt x="155" y="71"/>
                </a:cubicBezTo>
                <a:cubicBezTo>
                  <a:pt x="156" y="79"/>
                  <a:pt x="159" y="85"/>
                  <a:pt x="161" y="91"/>
                </a:cubicBezTo>
                <a:cubicBezTo>
                  <a:pt x="164" y="99"/>
                  <a:pt x="167" y="107"/>
                  <a:pt x="170" y="114"/>
                </a:cubicBezTo>
                <a:cubicBezTo>
                  <a:pt x="175" y="124"/>
                  <a:pt x="181" y="132"/>
                  <a:pt x="185" y="142"/>
                </a:cubicBezTo>
                <a:cubicBezTo>
                  <a:pt x="186" y="143"/>
                  <a:pt x="187" y="144"/>
                  <a:pt x="186" y="146"/>
                </a:cubicBezTo>
                <a:cubicBezTo>
                  <a:pt x="186" y="146"/>
                  <a:pt x="184" y="146"/>
                  <a:pt x="183" y="147"/>
                </a:cubicBezTo>
                <a:cubicBezTo>
                  <a:pt x="182" y="148"/>
                  <a:pt x="180" y="149"/>
                  <a:pt x="177" y="150"/>
                </a:cubicBezTo>
                <a:cubicBezTo>
                  <a:pt x="173" y="152"/>
                  <a:pt x="168" y="154"/>
                  <a:pt x="164" y="156"/>
                </a:cubicBezTo>
                <a:cubicBezTo>
                  <a:pt x="163" y="157"/>
                  <a:pt x="159" y="157"/>
                  <a:pt x="158" y="158"/>
                </a:cubicBezTo>
                <a:cubicBezTo>
                  <a:pt x="150" y="159"/>
                  <a:pt x="138" y="164"/>
                  <a:pt x="129" y="166"/>
                </a:cubicBezTo>
                <a:cubicBezTo>
                  <a:pt x="129" y="166"/>
                  <a:pt x="129" y="166"/>
                  <a:pt x="128" y="167"/>
                </a:cubicBezTo>
                <a:cubicBezTo>
                  <a:pt x="126" y="166"/>
                  <a:pt x="123" y="167"/>
                  <a:pt x="120" y="168"/>
                </a:cubicBezTo>
                <a:cubicBezTo>
                  <a:pt x="108" y="170"/>
                  <a:pt x="94" y="172"/>
                  <a:pt x="82" y="177"/>
                </a:cubicBezTo>
                <a:cubicBezTo>
                  <a:pt x="74" y="180"/>
                  <a:pt x="65" y="183"/>
                  <a:pt x="58" y="187"/>
                </a:cubicBezTo>
                <a:cubicBezTo>
                  <a:pt x="51" y="191"/>
                  <a:pt x="45" y="195"/>
                  <a:pt x="39" y="199"/>
                </a:cubicBezTo>
                <a:cubicBezTo>
                  <a:pt x="38" y="197"/>
                  <a:pt x="37" y="195"/>
                  <a:pt x="36" y="193"/>
                </a:cubicBezTo>
                <a:cubicBezTo>
                  <a:pt x="35" y="190"/>
                  <a:pt x="33" y="188"/>
                  <a:pt x="32" y="185"/>
                </a:cubicBezTo>
                <a:cubicBezTo>
                  <a:pt x="32" y="184"/>
                  <a:pt x="31" y="182"/>
                  <a:pt x="31" y="181"/>
                </a:cubicBezTo>
                <a:cubicBezTo>
                  <a:pt x="28" y="173"/>
                  <a:pt x="25" y="165"/>
                  <a:pt x="21" y="156"/>
                </a:cubicBezTo>
                <a:cubicBezTo>
                  <a:pt x="21" y="155"/>
                  <a:pt x="20" y="154"/>
                  <a:pt x="19" y="153"/>
                </a:cubicBezTo>
                <a:cubicBezTo>
                  <a:pt x="19" y="152"/>
                  <a:pt x="19" y="151"/>
                  <a:pt x="19" y="150"/>
                </a:cubicBezTo>
                <a:cubicBezTo>
                  <a:pt x="17" y="145"/>
                  <a:pt x="15" y="139"/>
                  <a:pt x="14" y="133"/>
                </a:cubicBezTo>
                <a:cubicBezTo>
                  <a:pt x="13" y="130"/>
                  <a:pt x="12" y="127"/>
                  <a:pt x="11" y="124"/>
                </a:cubicBezTo>
                <a:cubicBezTo>
                  <a:pt x="10" y="122"/>
                  <a:pt x="10" y="120"/>
                  <a:pt x="9" y="119"/>
                </a:cubicBezTo>
                <a:cubicBezTo>
                  <a:pt x="9" y="117"/>
                  <a:pt x="9" y="115"/>
                  <a:pt x="8" y="113"/>
                </a:cubicBezTo>
                <a:cubicBezTo>
                  <a:pt x="7" y="106"/>
                  <a:pt x="5" y="100"/>
                  <a:pt x="4" y="93"/>
                </a:cubicBezTo>
                <a:cubicBezTo>
                  <a:pt x="4" y="90"/>
                  <a:pt x="3" y="86"/>
                  <a:pt x="3" y="83"/>
                </a:cubicBezTo>
                <a:cubicBezTo>
                  <a:pt x="2" y="77"/>
                  <a:pt x="1" y="71"/>
                  <a:pt x="1" y="65"/>
                </a:cubicBezTo>
                <a:cubicBezTo>
                  <a:pt x="1" y="62"/>
                  <a:pt x="0" y="58"/>
                  <a:pt x="1" y="55"/>
                </a:cubicBezTo>
                <a:cubicBezTo>
                  <a:pt x="8" y="52"/>
                  <a:pt x="16" y="47"/>
                  <a:pt x="25" y="44"/>
                </a:cubicBezTo>
                <a:cubicBezTo>
                  <a:pt x="26" y="43"/>
                  <a:pt x="29" y="42"/>
                  <a:pt x="31" y="42"/>
                </a:cubicBezTo>
                <a:cubicBezTo>
                  <a:pt x="37" y="39"/>
                  <a:pt x="44" y="37"/>
                  <a:pt x="51" y="35"/>
                </a:cubicBezTo>
                <a:cubicBezTo>
                  <a:pt x="57" y="34"/>
                  <a:pt x="63" y="31"/>
                  <a:pt x="69" y="30"/>
                </a:cubicBezTo>
                <a:cubicBezTo>
                  <a:pt x="70" y="29"/>
                  <a:pt x="72" y="29"/>
                  <a:pt x="75" y="28"/>
                </a:cubicBezTo>
                <a:cubicBezTo>
                  <a:pt x="74" y="25"/>
                  <a:pt x="70" y="19"/>
                  <a:pt x="70" y="15"/>
                </a:cubicBezTo>
                <a:cubicBezTo>
                  <a:pt x="70" y="10"/>
                  <a:pt x="72" y="7"/>
                  <a:pt x="75" y="3"/>
                </a:cubicBezTo>
                <a:cubicBezTo>
                  <a:pt x="77" y="3"/>
                  <a:pt x="80" y="1"/>
                  <a:pt x="83" y="0"/>
                </a:cubicBezTo>
                <a:cubicBezTo>
                  <a:pt x="87" y="0"/>
                  <a:pt x="90" y="1"/>
                  <a:pt x="94" y="3"/>
                </a:cubicBezTo>
                <a:cubicBezTo>
                  <a:pt x="95" y="5"/>
                  <a:pt x="97" y="6"/>
                  <a:pt x="98" y="8"/>
                </a:cubicBezTo>
                <a:cubicBezTo>
                  <a:pt x="101" y="12"/>
                  <a:pt x="101" y="16"/>
                  <a:pt x="104" y="20"/>
                </a:cubicBezTo>
                <a:close/>
                <a:moveTo>
                  <a:pt x="92" y="48"/>
                </a:moveTo>
                <a:cubicBezTo>
                  <a:pt x="90" y="46"/>
                  <a:pt x="89" y="43"/>
                  <a:pt x="88" y="40"/>
                </a:cubicBezTo>
                <a:cubicBezTo>
                  <a:pt x="86" y="35"/>
                  <a:pt x="84" y="31"/>
                  <a:pt x="85" y="26"/>
                </a:cubicBezTo>
                <a:cubicBezTo>
                  <a:pt x="86" y="24"/>
                  <a:pt x="89" y="23"/>
                  <a:pt x="93" y="24"/>
                </a:cubicBezTo>
                <a:cubicBezTo>
                  <a:pt x="97" y="29"/>
                  <a:pt x="101" y="40"/>
                  <a:pt x="104" y="48"/>
                </a:cubicBezTo>
                <a:cubicBezTo>
                  <a:pt x="106" y="54"/>
                  <a:pt x="111" y="64"/>
                  <a:pt x="107" y="68"/>
                </a:cubicBezTo>
                <a:cubicBezTo>
                  <a:pt x="106" y="68"/>
                  <a:pt x="104" y="71"/>
                  <a:pt x="103" y="71"/>
                </a:cubicBezTo>
                <a:cubicBezTo>
                  <a:pt x="101" y="71"/>
                  <a:pt x="98" y="70"/>
                  <a:pt x="97" y="70"/>
                </a:cubicBezTo>
                <a:cubicBezTo>
                  <a:pt x="96" y="69"/>
                  <a:pt x="96" y="67"/>
                  <a:pt x="94" y="66"/>
                </a:cubicBezTo>
                <a:cubicBezTo>
                  <a:pt x="87" y="49"/>
                  <a:pt x="78" y="34"/>
                  <a:pt x="75" y="12"/>
                </a:cubicBezTo>
                <a:cubicBezTo>
                  <a:pt x="77" y="9"/>
                  <a:pt x="80" y="8"/>
                  <a:pt x="83" y="6"/>
                </a:cubicBezTo>
                <a:cubicBezTo>
                  <a:pt x="86" y="6"/>
                  <a:pt x="89" y="7"/>
                  <a:pt x="92" y="8"/>
                </a:cubicBezTo>
                <a:cubicBezTo>
                  <a:pt x="94" y="11"/>
                  <a:pt x="96" y="13"/>
                  <a:pt x="98" y="16"/>
                </a:cubicBezTo>
                <a:cubicBezTo>
                  <a:pt x="99" y="18"/>
                  <a:pt x="99" y="20"/>
                  <a:pt x="100" y="22"/>
                </a:cubicBezTo>
                <a:cubicBezTo>
                  <a:pt x="101" y="21"/>
                  <a:pt x="101" y="22"/>
                  <a:pt x="101" y="21"/>
                </a:cubicBezTo>
                <a:cubicBezTo>
                  <a:pt x="100" y="16"/>
                  <a:pt x="98" y="12"/>
                  <a:pt x="95" y="7"/>
                </a:cubicBezTo>
                <a:cubicBezTo>
                  <a:pt x="94" y="7"/>
                  <a:pt x="93" y="6"/>
                  <a:pt x="92" y="5"/>
                </a:cubicBezTo>
                <a:cubicBezTo>
                  <a:pt x="90" y="4"/>
                  <a:pt x="87" y="2"/>
                  <a:pt x="84" y="3"/>
                </a:cubicBezTo>
                <a:cubicBezTo>
                  <a:pt x="82" y="3"/>
                  <a:pt x="79" y="4"/>
                  <a:pt x="76" y="5"/>
                </a:cubicBezTo>
                <a:cubicBezTo>
                  <a:pt x="73" y="8"/>
                  <a:pt x="72" y="11"/>
                  <a:pt x="72" y="16"/>
                </a:cubicBezTo>
                <a:cubicBezTo>
                  <a:pt x="74" y="19"/>
                  <a:pt x="75" y="24"/>
                  <a:pt x="77" y="28"/>
                </a:cubicBezTo>
                <a:cubicBezTo>
                  <a:pt x="77" y="32"/>
                  <a:pt x="79" y="35"/>
                  <a:pt x="79" y="38"/>
                </a:cubicBezTo>
                <a:cubicBezTo>
                  <a:pt x="82" y="45"/>
                  <a:pt x="84" y="52"/>
                  <a:pt x="86" y="58"/>
                </a:cubicBezTo>
                <a:cubicBezTo>
                  <a:pt x="89" y="63"/>
                  <a:pt x="92" y="69"/>
                  <a:pt x="96" y="73"/>
                </a:cubicBezTo>
                <a:cubicBezTo>
                  <a:pt x="98" y="73"/>
                  <a:pt x="99" y="74"/>
                  <a:pt x="101" y="74"/>
                </a:cubicBezTo>
                <a:cubicBezTo>
                  <a:pt x="102" y="73"/>
                  <a:pt x="105" y="73"/>
                  <a:pt x="107" y="73"/>
                </a:cubicBezTo>
                <a:cubicBezTo>
                  <a:pt x="107" y="72"/>
                  <a:pt x="108" y="72"/>
                  <a:pt x="109" y="71"/>
                </a:cubicBezTo>
                <a:cubicBezTo>
                  <a:pt x="112" y="67"/>
                  <a:pt x="111" y="61"/>
                  <a:pt x="109" y="56"/>
                </a:cubicBezTo>
                <a:cubicBezTo>
                  <a:pt x="109" y="54"/>
                  <a:pt x="109" y="53"/>
                  <a:pt x="109" y="52"/>
                </a:cubicBezTo>
                <a:cubicBezTo>
                  <a:pt x="107" y="46"/>
                  <a:pt x="104" y="39"/>
                  <a:pt x="102" y="34"/>
                </a:cubicBezTo>
                <a:cubicBezTo>
                  <a:pt x="100" y="31"/>
                  <a:pt x="99" y="28"/>
                  <a:pt x="97" y="25"/>
                </a:cubicBezTo>
                <a:cubicBezTo>
                  <a:pt x="96" y="24"/>
                  <a:pt x="96" y="22"/>
                  <a:pt x="95" y="22"/>
                </a:cubicBezTo>
                <a:cubicBezTo>
                  <a:pt x="92" y="18"/>
                  <a:pt x="85" y="20"/>
                  <a:pt x="82" y="24"/>
                </a:cubicBezTo>
                <a:cubicBezTo>
                  <a:pt x="81" y="30"/>
                  <a:pt x="83" y="36"/>
                  <a:pt x="86" y="42"/>
                </a:cubicBezTo>
                <a:cubicBezTo>
                  <a:pt x="87" y="44"/>
                  <a:pt x="88" y="47"/>
                  <a:pt x="89" y="49"/>
                </a:cubicBezTo>
                <a:cubicBezTo>
                  <a:pt x="90" y="51"/>
                  <a:pt x="91" y="54"/>
                  <a:pt x="94" y="54"/>
                </a:cubicBezTo>
                <a:cubicBezTo>
                  <a:pt x="95" y="52"/>
                  <a:pt x="93" y="50"/>
                  <a:pt x="92" y="48"/>
                </a:cubicBezTo>
                <a:close/>
                <a:moveTo>
                  <a:pt x="95" y="16"/>
                </a:moveTo>
                <a:cubicBezTo>
                  <a:pt x="94" y="14"/>
                  <a:pt x="92" y="11"/>
                  <a:pt x="91" y="10"/>
                </a:cubicBezTo>
                <a:cubicBezTo>
                  <a:pt x="89" y="9"/>
                  <a:pt x="85" y="8"/>
                  <a:pt x="83" y="8"/>
                </a:cubicBezTo>
                <a:cubicBezTo>
                  <a:pt x="82" y="9"/>
                  <a:pt x="81" y="10"/>
                  <a:pt x="80" y="11"/>
                </a:cubicBezTo>
                <a:cubicBezTo>
                  <a:pt x="79" y="11"/>
                  <a:pt x="78" y="11"/>
                  <a:pt x="77" y="13"/>
                </a:cubicBezTo>
                <a:cubicBezTo>
                  <a:pt x="77" y="14"/>
                  <a:pt x="77" y="17"/>
                  <a:pt x="77" y="18"/>
                </a:cubicBezTo>
                <a:cubicBezTo>
                  <a:pt x="78" y="21"/>
                  <a:pt x="80" y="25"/>
                  <a:pt x="80" y="27"/>
                </a:cubicBezTo>
                <a:cubicBezTo>
                  <a:pt x="80" y="21"/>
                  <a:pt x="86" y="18"/>
                  <a:pt x="90" y="18"/>
                </a:cubicBezTo>
                <a:cubicBezTo>
                  <a:pt x="93" y="18"/>
                  <a:pt x="95" y="20"/>
                  <a:pt x="97" y="22"/>
                </a:cubicBezTo>
                <a:cubicBezTo>
                  <a:pt x="96" y="19"/>
                  <a:pt x="97" y="18"/>
                  <a:pt x="95" y="16"/>
                </a:cubicBezTo>
                <a:close/>
                <a:moveTo>
                  <a:pt x="138" y="16"/>
                </a:moveTo>
                <a:cubicBezTo>
                  <a:pt x="135" y="17"/>
                  <a:pt x="132" y="16"/>
                  <a:pt x="129" y="17"/>
                </a:cubicBezTo>
                <a:cubicBezTo>
                  <a:pt x="126" y="17"/>
                  <a:pt x="123" y="18"/>
                  <a:pt x="121" y="19"/>
                </a:cubicBezTo>
                <a:cubicBezTo>
                  <a:pt x="120" y="19"/>
                  <a:pt x="119" y="18"/>
                  <a:pt x="117" y="19"/>
                </a:cubicBezTo>
                <a:cubicBezTo>
                  <a:pt x="111" y="20"/>
                  <a:pt x="105" y="22"/>
                  <a:pt x="99" y="24"/>
                </a:cubicBezTo>
                <a:cubicBezTo>
                  <a:pt x="102" y="28"/>
                  <a:pt x="105" y="36"/>
                  <a:pt x="107" y="43"/>
                </a:cubicBezTo>
                <a:cubicBezTo>
                  <a:pt x="110" y="52"/>
                  <a:pt x="116" y="63"/>
                  <a:pt x="112" y="72"/>
                </a:cubicBezTo>
                <a:cubicBezTo>
                  <a:pt x="109" y="75"/>
                  <a:pt x="105" y="75"/>
                  <a:pt x="101" y="76"/>
                </a:cubicBezTo>
                <a:cubicBezTo>
                  <a:pt x="100" y="76"/>
                  <a:pt x="99" y="76"/>
                  <a:pt x="99" y="75"/>
                </a:cubicBezTo>
                <a:cubicBezTo>
                  <a:pt x="94" y="75"/>
                  <a:pt x="91" y="71"/>
                  <a:pt x="89" y="67"/>
                </a:cubicBezTo>
                <a:cubicBezTo>
                  <a:pt x="83" y="56"/>
                  <a:pt x="78" y="42"/>
                  <a:pt x="75" y="30"/>
                </a:cubicBezTo>
                <a:cubicBezTo>
                  <a:pt x="73" y="31"/>
                  <a:pt x="71" y="31"/>
                  <a:pt x="69" y="32"/>
                </a:cubicBezTo>
                <a:cubicBezTo>
                  <a:pt x="65" y="33"/>
                  <a:pt x="63" y="34"/>
                  <a:pt x="61" y="34"/>
                </a:cubicBezTo>
                <a:cubicBezTo>
                  <a:pt x="58" y="35"/>
                  <a:pt x="56" y="36"/>
                  <a:pt x="54" y="37"/>
                </a:cubicBezTo>
                <a:cubicBezTo>
                  <a:pt x="50" y="38"/>
                  <a:pt x="46" y="39"/>
                  <a:pt x="41" y="40"/>
                </a:cubicBezTo>
                <a:cubicBezTo>
                  <a:pt x="39" y="41"/>
                  <a:pt x="36" y="42"/>
                  <a:pt x="34" y="43"/>
                </a:cubicBezTo>
                <a:cubicBezTo>
                  <a:pt x="27" y="46"/>
                  <a:pt x="20" y="48"/>
                  <a:pt x="13" y="51"/>
                </a:cubicBezTo>
                <a:cubicBezTo>
                  <a:pt x="10" y="52"/>
                  <a:pt x="7" y="55"/>
                  <a:pt x="3" y="56"/>
                </a:cubicBezTo>
                <a:cubicBezTo>
                  <a:pt x="3" y="67"/>
                  <a:pt x="4" y="78"/>
                  <a:pt x="6" y="90"/>
                </a:cubicBezTo>
                <a:cubicBezTo>
                  <a:pt x="6" y="94"/>
                  <a:pt x="9" y="99"/>
                  <a:pt x="9" y="104"/>
                </a:cubicBezTo>
                <a:cubicBezTo>
                  <a:pt x="10" y="111"/>
                  <a:pt x="11" y="118"/>
                  <a:pt x="13" y="125"/>
                </a:cubicBezTo>
                <a:cubicBezTo>
                  <a:pt x="16" y="132"/>
                  <a:pt x="17" y="140"/>
                  <a:pt x="19" y="146"/>
                </a:cubicBezTo>
                <a:cubicBezTo>
                  <a:pt x="21" y="152"/>
                  <a:pt x="23" y="157"/>
                  <a:pt x="25" y="162"/>
                </a:cubicBezTo>
                <a:cubicBezTo>
                  <a:pt x="27" y="167"/>
                  <a:pt x="29" y="171"/>
                  <a:pt x="30" y="175"/>
                </a:cubicBezTo>
                <a:cubicBezTo>
                  <a:pt x="33" y="183"/>
                  <a:pt x="36" y="190"/>
                  <a:pt x="40" y="197"/>
                </a:cubicBezTo>
                <a:cubicBezTo>
                  <a:pt x="51" y="187"/>
                  <a:pt x="65" y="182"/>
                  <a:pt x="78" y="177"/>
                </a:cubicBezTo>
                <a:cubicBezTo>
                  <a:pt x="91" y="171"/>
                  <a:pt x="107" y="169"/>
                  <a:pt x="122" y="166"/>
                </a:cubicBezTo>
                <a:cubicBezTo>
                  <a:pt x="129" y="164"/>
                  <a:pt x="134" y="162"/>
                  <a:pt x="140" y="160"/>
                </a:cubicBezTo>
                <a:cubicBezTo>
                  <a:pt x="146" y="158"/>
                  <a:pt x="152" y="157"/>
                  <a:pt x="158" y="155"/>
                </a:cubicBezTo>
                <a:cubicBezTo>
                  <a:pt x="163" y="153"/>
                  <a:pt x="169" y="150"/>
                  <a:pt x="174" y="148"/>
                </a:cubicBezTo>
                <a:cubicBezTo>
                  <a:pt x="176" y="146"/>
                  <a:pt x="181" y="145"/>
                  <a:pt x="183" y="144"/>
                </a:cubicBezTo>
                <a:cubicBezTo>
                  <a:pt x="182" y="140"/>
                  <a:pt x="179" y="137"/>
                  <a:pt x="177" y="134"/>
                </a:cubicBezTo>
                <a:cubicBezTo>
                  <a:pt x="175" y="129"/>
                  <a:pt x="172" y="125"/>
                  <a:pt x="171" y="121"/>
                </a:cubicBezTo>
                <a:cubicBezTo>
                  <a:pt x="166" y="111"/>
                  <a:pt x="162" y="102"/>
                  <a:pt x="159" y="92"/>
                </a:cubicBezTo>
                <a:cubicBezTo>
                  <a:pt x="158" y="87"/>
                  <a:pt x="156" y="83"/>
                  <a:pt x="155" y="78"/>
                </a:cubicBezTo>
                <a:cubicBezTo>
                  <a:pt x="153" y="73"/>
                  <a:pt x="153" y="68"/>
                  <a:pt x="152" y="62"/>
                </a:cubicBezTo>
                <a:cubicBezTo>
                  <a:pt x="151" y="57"/>
                  <a:pt x="150" y="52"/>
                  <a:pt x="149" y="47"/>
                </a:cubicBezTo>
                <a:cubicBezTo>
                  <a:pt x="147" y="36"/>
                  <a:pt x="148" y="25"/>
                  <a:pt x="145" y="15"/>
                </a:cubicBezTo>
                <a:cubicBezTo>
                  <a:pt x="145" y="15"/>
                  <a:pt x="144" y="15"/>
                  <a:pt x="144" y="15"/>
                </a:cubicBezTo>
                <a:cubicBezTo>
                  <a:pt x="141" y="15"/>
                  <a:pt x="140" y="16"/>
                  <a:pt x="138" y="16"/>
                </a:cubicBezTo>
                <a:close/>
                <a:moveTo>
                  <a:pt x="100" y="69"/>
                </a:moveTo>
                <a:cubicBezTo>
                  <a:pt x="101" y="69"/>
                  <a:pt x="104" y="68"/>
                  <a:pt x="104" y="67"/>
                </a:cubicBezTo>
                <a:cubicBezTo>
                  <a:pt x="106" y="66"/>
                  <a:pt x="106" y="62"/>
                  <a:pt x="106" y="60"/>
                </a:cubicBezTo>
                <a:cubicBezTo>
                  <a:pt x="101" y="48"/>
                  <a:pt x="98" y="35"/>
                  <a:pt x="91" y="26"/>
                </a:cubicBezTo>
                <a:cubicBezTo>
                  <a:pt x="89" y="26"/>
                  <a:pt x="88" y="25"/>
                  <a:pt x="87" y="27"/>
                </a:cubicBezTo>
                <a:cubicBezTo>
                  <a:pt x="88" y="27"/>
                  <a:pt x="87" y="27"/>
                  <a:pt x="87" y="27"/>
                </a:cubicBezTo>
                <a:cubicBezTo>
                  <a:pt x="86" y="33"/>
                  <a:pt x="89" y="37"/>
                  <a:pt x="91" y="42"/>
                </a:cubicBezTo>
                <a:cubicBezTo>
                  <a:pt x="91" y="44"/>
                  <a:pt x="92" y="44"/>
                  <a:pt x="93" y="46"/>
                </a:cubicBezTo>
                <a:cubicBezTo>
                  <a:pt x="93" y="46"/>
                  <a:pt x="93" y="47"/>
                  <a:pt x="93" y="48"/>
                </a:cubicBezTo>
                <a:cubicBezTo>
                  <a:pt x="95" y="51"/>
                  <a:pt x="99" y="53"/>
                  <a:pt x="95" y="56"/>
                </a:cubicBezTo>
                <a:cubicBezTo>
                  <a:pt x="94" y="56"/>
                  <a:pt x="93" y="57"/>
                  <a:pt x="92" y="57"/>
                </a:cubicBezTo>
                <a:cubicBezTo>
                  <a:pt x="94" y="60"/>
                  <a:pt x="96" y="68"/>
                  <a:pt x="100" y="6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87C2AC8-EE3C-5512-E095-825D12EB82FB}"/>
              </a:ext>
            </a:extLst>
          </p:cNvPr>
          <p:cNvGrpSpPr/>
          <p:nvPr/>
        </p:nvGrpSpPr>
        <p:grpSpPr>
          <a:xfrm>
            <a:off x="6921221" y="1949705"/>
            <a:ext cx="4315927" cy="1008533"/>
            <a:chOff x="1532491" y="1119916"/>
            <a:chExt cx="4315927" cy="100853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05C8080-A5E3-CF96-C648-F74D4B2C03B4}"/>
                </a:ext>
              </a:extLst>
            </p:cNvPr>
            <p:cNvSpPr txBox="1"/>
            <p:nvPr/>
          </p:nvSpPr>
          <p:spPr>
            <a:xfrm>
              <a:off x="1532491" y="1428257"/>
              <a:ext cx="431592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3B607E2-C8A6-7D70-90B5-220421C4C771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B7F120D-4748-C20A-2CCD-CCFB1A00F24E}"/>
              </a:ext>
            </a:extLst>
          </p:cNvPr>
          <p:cNvGrpSpPr/>
          <p:nvPr/>
        </p:nvGrpSpPr>
        <p:grpSpPr>
          <a:xfrm>
            <a:off x="6921221" y="3334594"/>
            <a:ext cx="4315927" cy="1008533"/>
            <a:chOff x="1532491" y="1119916"/>
            <a:chExt cx="4315927" cy="100853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FED1131-D64C-8AEC-36E2-F4393D49613F}"/>
                </a:ext>
              </a:extLst>
            </p:cNvPr>
            <p:cNvSpPr txBox="1"/>
            <p:nvPr/>
          </p:nvSpPr>
          <p:spPr>
            <a:xfrm>
              <a:off x="1532491" y="1428257"/>
              <a:ext cx="431592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D47B75F-CEE0-EA71-7D87-B0D9F22ADBF7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B5160C6-7925-E345-F248-02EAAD62DDD6}"/>
              </a:ext>
            </a:extLst>
          </p:cNvPr>
          <p:cNvGrpSpPr/>
          <p:nvPr/>
        </p:nvGrpSpPr>
        <p:grpSpPr>
          <a:xfrm>
            <a:off x="6921221" y="4719483"/>
            <a:ext cx="4315927" cy="1008533"/>
            <a:chOff x="1532491" y="1119916"/>
            <a:chExt cx="4315927" cy="100853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0ED94FB-4EE7-9756-1316-A4C37217B242}"/>
                </a:ext>
              </a:extLst>
            </p:cNvPr>
            <p:cNvSpPr txBox="1"/>
            <p:nvPr/>
          </p:nvSpPr>
          <p:spPr>
            <a:xfrm>
              <a:off x="1532491" y="1428257"/>
              <a:ext cx="4315927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3627413-2339-6577-5792-3F6927898DFA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48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" name="缺角矩形 4412">
            <a:extLst>
              <a:ext uri="{FF2B5EF4-FFF2-40B4-BE49-F238E27FC236}">
                <a16:creationId xmlns:a16="http://schemas.microsoft.com/office/drawing/2014/main" id="{7AF07150-04FA-15A8-9E0E-9721DE4C8892}"/>
              </a:ext>
            </a:extLst>
          </p:cNvPr>
          <p:cNvSpPr/>
          <p:nvPr/>
        </p:nvSpPr>
        <p:spPr>
          <a:xfrm>
            <a:off x="1241063" y="1338008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4" name="缺角矩形 4413">
            <a:extLst>
              <a:ext uri="{FF2B5EF4-FFF2-40B4-BE49-F238E27FC236}">
                <a16:creationId xmlns:a16="http://schemas.microsoft.com/office/drawing/2014/main" id="{6286061E-62EF-7511-AEA6-F6B09C782FB2}"/>
              </a:ext>
            </a:extLst>
          </p:cNvPr>
          <p:cNvSpPr/>
          <p:nvPr/>
        </p:nvSpPr>
        <p:spPr>
          <a:xfrm>
            <a:off x="4897000" y="3685594"/>
            <a:ext cx="516218" cy="516218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9" name="任意多边形: 形状 4488">
            <a:extLst>
              <a:ext uri="{FF2B5EF4-FFF2-40B4-BE49-F238E27FC236}">
                <a16:creationId xmlns:a16="http://schemas.microsoft.com/office/drawing/2014/main" id="{67F41006-3C1C-4F13-0F60-3B8DE52F821C}"/>
              </a:ext>
            </a:extLst>
          </p:cNvPr>
          <p:cNvSpPr/>
          <p:nvPr/>
        </p:nvSpPr>
        <p:spPr>
          <a:xfrm rot="18900000">
            <a:off x="4802995" y="2029859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0" name="任意多边形: 形状 4489">
            <a:extLst>
              <a:ext uri="{FF2B5EF4-FFF2-40B4-BE49-F238E27FC236}">
                <a16:creationId xmlns:a16="http://schemas.microsoft.com/office/drawing/2014/main" id="{8AD911AF-6ECB-1FC9-25FF-C97C9FD4B1D7}"/>
              </a:ext>
            </a:extLst>
          </p:cNvPr>
          <p:cNvSpPr/>
          <p:nvPr/>
        </p:nvSpPr>
        <p:spPr>
          <a:xfrm rot="967280">
            <a:off x="3328373" y="4043218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78AA0B3-C7A6-41DF-31C8-7CEBD594A260}"/>
              </a:ext>
            </a:extLst>
          </p:cNvPr>
          <p:cNvSpPr/>
          <p:nvPr/>
        </p:nvSpPr>
        <p:spPr>
          <a:xfrm rot="12715938">
            <a:off x="3929739" y="4268225"/>
            <a:ext cx="343711" cy="323595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B04DB36-72E8-607D-B42A-36F4B86181F7}"/>
              </a:ext>
            </a:extLst>
          </p:cNvPr>
          <p:cNvSpPr/>
          <p:nvPr/>
        </p:nvSpPr>
        <p:spPr>
          <a:xfrm rot="12715938">
            <a:off x="1203775" y="2749042"/>
            <a:ext cx="226775" cy="213503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71C6B27-5FF4-00E4-BE79-08B38FCB1B56}"/>
              </a:ext>
            </a:extLst>
          </p:cNvPr>
          <p:cNvSpPr/>
          <p:nvPr/>
        </p:nvSpPr>
        <p:spPr>
          <a:xfrm>
            <a:off x="3558164" y="1669547"/>
            <a:ext cx="222945" cy="221171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D6735F87-2ADD-1910-F115-AB1AD71A55F7}"/>
              </a:ext>
            </a:extLst>
          </p:cNvPr>
          <p:cNvSpPr/>
          <p:nvPr/>
        </p:nvSpPr>
        <p:spPr>
          <a:xfrm>
            <a:off x="1723705" y="4362720"/>
            <a:ext cx="372074" cy="368300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ED5D724-5A71-AB74-F29F-6FCB38BD3C2B}"/>
              </a:ext>
            </a:extLst>
          </p:cNvPr>
          <p:cNvSpPr/>
          <p:nvPr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6DE4353-877B-DA16-23F0-294C644C9B45}"/>
              </a:ext>
            </a:extLst>
          </p:cNvPr>
          <p:cNvSpPr/>
          <p:nvPr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938D86-9EAE-9C3D-638A-1FFF49FBC592}"/>
              </a:ext>
            </a:extLst>
          </p:cNvPr>
          <p:cNvSpPr txBox="1"/>
          <p:nvPr/>
        </p:nvSpPr>
        <p:spPr>
          <a:xfrm>
            <a:off x="1723705" y="1564434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5489618" y="2419653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12A03451-8E8D-8558-1103-B7170D3FFC14}"/>
              </a:ext>
            </a:extLst>
          </p:cNvPr>
          <p:cNvSpPr txBox="1"/>
          <p:nvPr/>
        </p:nvSpPr>
        <p:spPr>
          <a:xfrm>
            <a:off x="5534885" y="3594514"/>
            <a:ext cx="4489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CD779F-1212-15CC-990F-25C196217628}"/>
              </a:ext>
            </a:extLst>
          </p:cNvPr>
          <p:cNvGrpSpPr/>
          <p:nvPr/>
        </p:nvGrpSpPr>
        <p:grpSpPr>
          <a:xfrm>
            <a:off x="5858666" y="2622683"/>
            <a:ext cx="361987" cy="503744"/>
            <a:chOff x="3997326" y="4605337"/>
            <a:chExt cx="681038" cy="9477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" name="Freeform 210">
              <a:extLst>
                <a:ext uri="{FF2B5EF4-FFF2-40B4-BE49-F238E27FC236}">
                  <a16:creationId xmlns:a16="http://schemas.microsoft.com/office/drawing/2014/main" id="{871E99C0-9F4D-5131-AB7F-23576A9E65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2" name="Freeform 211">
              <a:extLst>
                <a:ext uri="{FF2B5EF4-FFF2-40B4-BE49-F238E27FC236}">
                  <a16:creationId xmlns:a16="http://schemas.microsoft.com/office/drawing/2014/main" id="{2EE9AE5D-D9AF-6E68-9A35-3B727A238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87675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>
            <a:extLst>
              <a:ext uri="{FF2B5EF4-FFF2-40B4-BE49-F238E27FC236}">
                <a16:creationId xmlns:a16="http://schemas.microsoft.com/office/drawing/2014/main" id="{4B3C38DC-F172-DEB6-8FD0-533664BCE40C}"/>
              </a:ext>
            </a:extLst>
          </p:cNvPr>
          <p:cNvSpPr/>
          <p:nvPr/>
        </p:nvSpPr>
        <p:spPr>
          <a:xfrm>
            <a:off x="9709362" y="2328123"/>
            <a:ext cx="860212" cy="8602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8078475-4B74-5255-8476-5F84102358F4}"/>
              </a:ext>
            </a:extLst>
          </p:cNvPr>
          <p:cNvSpPr/>
          <p:nvPr/>
        </p:nvSpPr>
        <p:spPr>
          <a:xfrm>
            <a:off x="7025430" y="2328123"/>
            <a:ext cx="860212" cy="8602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36DEF12-2337-F2BF-8EC9-866581F04C5B}"/>
              </a:ext>
            </a:extLst>
          </p:cNvPr>
          <p:cNvSpPr/>
          <p:nvPr/>
        </p:nvSpPr>
        <p:spPr>
          <a:xfrm>
            <a:off x="4467437" y="2328123"/>
            <a:ext cx="860212" cy="8602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F53B1B6-A372-0C5A-B1C8-92A0CF1A9769}"/>
              </a:ext>
            </a:extLst>
          </p:cNvPr>
          <p:cNvSpPr/>
          <p:nvPr/>
        </p:nvSpPr>
        <p:spPr>
          <a:xfrm>
            <a:off x="1844889" y="2328123"/>
            <a:ext cx="860212" cy="8602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68D9E7-E84E-A0F1-4596-1C7106003A00}"/>
              </a:ext>
            </a:extLst>
          </p:cNvPr>
          <p:cNvGrpSpPr/>
          <p:nvPr/>
        </p:nvGrpSpPr>
        <p:grpSpPr>
          <a:xfrm>
            <a:off x="4178102" y="528569"/>
            <a:ext cx="361987" cy="503744"/>
            <a:chOff x="3997326" y="4605337"/>
            <a:chExt cx="681038" cy="9477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id="{0FDBEA5D-6F2B-FFD6-2F2E-6CCE80274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id="{D104381C-40F5-A0A2-D378-D4AD60B3C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360F3939-F337-802B-193F-9FDDB248F2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97544" y="3455672"/>
            <a:ext cx="0" cy="781049"/>
          </a:xfrm>
          <a:prstGeom prst="straightConnector1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B0D2AB8F-D91D-1BA2-4FAD-C73F1ED0C7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40527" y="3455672"/>
            <a:ext cx="0" cy="781049"/>
          </a:xfrm>
          <a:prstGeom prst="straightConnector1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67241985-410E-2E9D-10C8-F749DB624B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74996" y="3455672"/>
            <a:ext cx="0" cy="781049"/>
          </a:xfrm>
          <a:prstGeom prst="straightConnector1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C825C317-E3DD-C3DD-6A8F-E31F31E4C1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55536" y="3455672"/>
            <a:ext cx="0" cy="781049"/>
          </a:xfrm>
          <a:prstGeom prst="straightConnector1">
            <a:avLst/>
          </a:prstGeom>
          <a:noFill/>
          <a:ln w="19050" algn="ctr">
            <a:solidFill>
              <a:schemeClr val="tx1">
                <a:lumMod val="65000"/>
                <a:lumOff val="3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环形箭头 7">
            <a:extLst>
              <a:ext uri="{FF2B5EF4-FFF2-40B4-BE49-F238E27FC236}">
                <a16:creationId xmlns:a16="http://schemas.microsoft.com/office/drawing/2014/main" id="{9A9F4AFD-54E7-E771-AAB2-66636F32B831}"/>
              </a:ext>
            </a:extLst>
          </p:cNvPr>
          <p:cNvSpPr/>
          <p:nvPr/>
        </p:nvSpPr>
        <p:spPr>
          <a:xfrm flipH="1">
            <a:off x="1424097" y="1906271"/>
            <a:ext cx="1703916" cy="170391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" name="环形箭头 9">
            <a:extLst>
              <a:ext uri="{FF2B5EF4-FFF2-40B4-BE49-F238E27FC236}">
                <a16:creationId xmlns:a16="http://schemas.microsoft.com/office/drawing/2014/main" id="{4C91A0BB-3B20-10C4-AAE3-3C3039F3BBB8}"/>
              </a:ext>
            </a:extLst>
          </p:cNvPr>
          <p:cNvSpPr/>
          <p:nvPr/>
        </p:nvSpPr>
        <p:spPr>
          <a:xfrm flipH="1">
            <a:off x="4046645" y="1906271"/>
            <a:ext cx="1703916" cy="170391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68948"/>
              <a:gd name="adj5" fmla="val 1250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0" name="环形箭头 11">
            <a:extLst>
              <a:ext uri="{FF2B5EF4-FFF2-40B4-BE49-F238E27FC236}">
                <a16:creationId xmlns:a16="http://schemas.microsoft.com/office/drawing/2014/main" id="{FE9367F6-41C3-FFC4-0288-63B014752A36}"/>
              </a:ext>
            </a:extLst>
          </p:cNvPr>
          <p:cNvSpPr/>
          <p:nvPr/>
        </p:nvSpPr>
        <p:spPr>
          <a:xfrm flipH="1">
            <a:off x="6604636" y="1906271"/>
            <a:ext cx="1701800" cy="170391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7117631"/>
              <a:gd name="adj5" fmla="val 1250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2" name="环形箭头 13">
            <a:extLst>
              <a:ext uri="{FF2B5EF4-FFF2-40B4-BE49-F238E27FC236}">
                <a16:creationId xmlns:a16="http://schemas.microsoft.com/office/drawing/2014/main" id="{99399F04-9EFD-C445-4C31-557E6506D62E}"/>
              </a:ext>
            </a:extLst>
          </p:cNvPr>
          <p:cNvSpPr/>
          <p:nvPr/>
        </p:nvSpPr>
        <p:spPr>
          <a:xfrm flipH="1">
            <a:off x="9287510" y="1906271"/>
            <a:ext cx="1703917" cy="170391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423735"/>
              <a:gd name="adj5" fmla="val 12500"/>
            </a:avLst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404040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D4A932D-E71F-EEBE-6816-477B6D9D4D05}"/>
              </a:ext>
            </a:extLst>
          </p:cNvPr>
          <p:cNvSpPr txBox="1"/>
          <p:nvPr/>
        </p:nvSpPr>
        <p:spPr>
          <a:xfrm>
            <a:off x="1110611" y="4436372"/>
            <a:ext cx="2328769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66D8C82-673D-061D-F817-184F51073289}"/>
              </a:ext>
            </a:extLst>
          </p:cNvPr>
          <p:cNvSpPr txBox="1"/>
          <p:nvPr/>
        </p:nvSpPr>
        <p:spPr>
          <a:xfrm>
            <a:off x="3733159" y="4436372"/>
            <a:ext cx="2328769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模板网，幻灯片演示模板及素材免费下载！</a:t>
            </a:r>
          </a:p>
          <a:p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模板网  唯一访问网址：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www.51pptmo ban.com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A01340B-CBDD-8AF3-EE45-549126A2425C}"/>
              </a:ext>
            </a:extLst>
          </p:cNvPr>
          <p:cNvSpPr txBox="1"/>
          <p:nvPr/>
        </p:nvSpPr>
        <p:spPr>
          <a:xfrm>
            <a:off x="6355707" y="4436372"/>
            <a:ext cx="2328769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0F60923-FFB1-3387-ED68-A350296A309B}"/>
              </a:ext>
            </a:extLst>
          </p:cNvPr>
          <p:cNvSpPr txBox="1"/>
          <p:nvPr/>
        </p:nvSpPr>
        <p:spPr>
          <a:xfrm>
            <a:off x="8978255" y="4436372"/>
            <a:ext cx="2328769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9625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文本框 1694"/>
          <p:cNvSpPr txBox="1"/>
          <p:nvPr/>
        </p:nvSpPr>
        <p:spPr>
          <a:xfrm>
            <a:off x="4677306" y="344498"/>
            <a:ext cx="290966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目 录</a:t>
            </a:r>
            <a:endParaRPr lang="zh-CN" altLang="en-US" sz="60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4F6A6F7-D545-49AD-98F5-4479360A6253}"/>
              </a:ext>
            </a:extLst>
          </p:cNvPr>
          <p:cNvGrpSpPr/>
          <p:nvPr/>
        </p:nvGrpSpPr>
        <p:grpSpPr>
          <a:xfrm rot="2754626">
            <a:off x="7144165" y="205058"/>
            <a:ext cx="358696" cy="1123984"/>
            <a:chOff x="9823494" y="2367496"/>
            <a:chExt cx="358696" cy="112398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79849A1-AF24-54CD-BAC1-E3F0961D461A}"/>
                </a:ext>
              </a:extLst>
            </p:cNvPr>
            <p:cNvSpPr/>
            <p:nvPr/>
          </p:nvSpPr>
          <p:spPr>
            <a:xfrm>
              <a:off x="9832129" y="2375125"/>
              <a:ext cx="290985" cy="847889"/>
            </a:xfrm>
            <a:custGeom>
              <a:avLst/>
              <a:gdLst>
                <a:gd name="connsiteX0" fmla="*/ 45125 w 290985"/>
                <a:gd name="connsiteY0" fmla="*/ 0 h 847889"/>
                <a:gd name="connsiteX1" fmla="*/ 150224 w 290985"/>
                <a:gd name="connsiteY1" fmla="*/ 270617 h 847889"/>
                <a:gd name="connsiteX2" fmla="*/ 240578 w 290985"/>
                <a:gd name="connsiteY2" fmla="*/ 550903 h 847889"/>
                <a:gd name="connsiteX3" fmla="*/ 245070 w 290985"/>
                <a:gd name="connsiteY3" fmla="*/ 553509 h 847889"/>
                <a:gd name="connsiteX4" fmla="*/ 246510 w 290985"/>
                <a:gd name="connsiteY4" fmla="*/ 624250 h 847889"/>
                <a:gd name="connsiteX5" fmla="*/ 258340 w 290985"/>
                <a:gd name="connsiteY5" fmla="*/ 700065 h 847889"/>
                <a:gd name="connsiteX6" fmla="*/ 290985 w 290985"/>
                <a:gd name="connsiteY6" fmla="*/ 846106 h 847889"/>
                <a:gd name="connsiteX7" fmla="*/ 275074 w 290985"/>
                <a:gd name="connsiteY7" fmla="*/ 847512 h 847889"/>
                <a:gd name="connsiteX8" fmla="*/ 269793 w 290985"/>
                <a:gd name="connsiteY8" fmla="*/ 847889 h 847889"/>
                <a:gd name="connsiteX9" fmla="*/ 153824 w 290985"/>
                <a:gd name="connsiteY9" fmla="*/ 576004 h 847889"/>
                <a:gd name="connsiteX10" fmla="*/ 153653 w 290985"/>
                <a:gd name="connsiteY10" fmla="*/ 575763 h 847889"/>
                <a:gd name="connsiteX11" fmla="*/ 81096 w 290985"/>
                <a:gd name="connsiteY11" fmla="*/ 298837 h 847889"/>
                <a:gd name="connsiteX12" fmla="*/ 41113 w 290985"/>
                <a:gd name="connsiteY12" fmla="*/ 157700 h 847889"/>
                <a:gd name="connsiteX13" fmla="*/ 19407 w 290985"/>
                <a:gd name="connsiteY13" fmla="*/ 83977 h 847889"/>
                <a:gd name="connsiteX14" fmla="*/ 0 w 290985"/>
                <a:gd name="connsiteY14" fmla="*/ 22906 h 847889"/>
                <a:gd name="connsiteX15" fmla="*/ 514 w 290985"/>
                <a:gd name="connsiteY15" fmla="*/ 22769 h 847889"/>
                <a:gd name="connsiteX16" fmla="*/ 4937 w 290985"/>
                <a:gd name="connsiteY16" fmla="*/ 24758 h 847889"/>
                <a:gd name="connsiteX17" fmla="*/ 15773 w 290985"/>
                <a:gd name="connsiteY17" fmla="*/ 22083 h 847889"/>
                <a:gd name="connsiteX18" fmla="*/ 18687 w 290985"/>
                <a:gd name="connsiteY18" fmla="*/ 27535 h 847889"/>
                <a:gd name="connsiteX19" fmla="*/ 39364 w 290985"/>
                <a:gd name="connsiteY19" fmla="*/ 23729 h 847889"/>
                <a:gd name="connsiteX20" fmla="*/ 38816 w 290985"/>
                <a:gd name="connsiteY20" fmla="*/ 19580 h 847889"/>
                <a:gd name="connsiteX21" fmla="*/ 32575 w 290985"/>
                <a:gd name="connsiteY21" fmla="*/ 18894 h 847889"/>
                <a:gd name="connsiteX22" fmla="*/ 35147 w 290985"/>
                <a:gd name="connsiteY22" fmla="*/ 17145 h 847889"/>
                <a:gd name="connsiteX23" fmla="*/ 35695 w 290985"/>
                <a:gd name="connsiteY23" fmla="*/ 11316 h 847889"/>
                <a:gd name="connsiteX24" fmla="*/ 44748 w 290985"/>
                <a:gd name="connsiteY24" fmla="*/ 7407 h 847889"/>
                <a:gd name="connsiteX25" fmla="*/ 42965 w 290985"/>
                <a:gd name="connsiteY25" fmla="*/ 1063 h 847889"/>
                <a:gd name="connsiteX26" fmla="*/ 41284 w 290985"/>
                <a:gd name="connsiteY26" fmla="*/ 1303 h 847889"/>
                <a:gd name="connsiteX27" fmla="*/ 45125 w 290985"/>
                <a:gd name="connsiteY27" fmla="*/ 0 h 84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90985" h="847889">
                  <a:moveTo>
                    <a:pt x="45125" y="0"/>
                  </a:moveTo>
                  <a:cubicBezTo>
                    <a:pt x="80752" y="90080"/>
                    <a:pt x="117820" y="179302"/>
                    <a:pt x="150224" y="270617"/>
                  </a:cubicBezTo>
                  <a:cubicBezTo>
                    <a:pt x="183074" y="363165"/>
                    <a:pt x="213489" y="456640"/>
                    <a:pt x="240578" y="550903"/>
                  </a:cubicBezTo>
                  <a:cubicBezTo>
                    <a:pt x="241230" y="553132"/>
                    <a:pt x="243253" y="553852"/>
                    <a:pt x="245070" y="553509"/>
                  </a:cubicBezTo>
                  <a:cubicBezTo>
                    <a:pt x="238486" y="574804"/>
                    <a:pt x="244350" y="603059"/>
                    <a:pt x="246510" y="624250"/>
                  </a:cubicBezTo>
                  <a:cubicBezTo>
                    <a:pt x="249117" y="649693"/>
                    <a:pt x="253437" y="674965"/>
                    <a:pt x="258340" y="700065"/>
                  </a:cubicBezTo>
                  <a:cubicBezTo>
                    <a:pt x="267839" y="748962"/>
                    <a:pt x="279497" y="797551"/>
                    <a:pt x="290985" y="846106"/>
                  </a:cubicBezTo>
                  <a:cubicBezTo>
                    <a:pt x="285704" y="846620"/>
                    <a:pt x="280389" y="847066"/>
                    <a:pt x="275074" y="847512"/>
                  </a:cubicBezTo>
                  <a:cubicBezTo>
                    <a:pt x="273325" y="847649"/>
                    <a:pt x="271542" y="847752"/>
                    <a:pt x="269793" y="847889"/>
                  </a:cubicBezTo>
                  <a:cubicBezTo>
                    <a:pt x="231388" y="757158"/>
                    <a:pt x="192709" y="666563"/>
                    <a:pt x="153824" y="576004"/>
                  </a:cubicBezTo>
                  <a:cubicBezTo>
                    <a:pt x="153790" y="575901"/>
                    <a:pt x="153722" y="575866"/>
                    <a:pt x="153653" y="575763"/>
                  </a:cubicBezTo>
                  <a:cubicBezTo>
                    <a:pt x="130782" y="483146"/>
                    <a:pt x="106470" y="390838"/>
                    <a:pt x="81096" y="298837"/>
                  </a:cubicBezTo>
                  <a:cubicBezTo>
                    <a:pt x="68099" y="251689"/>
                    <a:pt x="54795" y="204643"/>
                    <a:pt x="41113" y="157700"/>
                  </a:cubicBezTo>
                  <a:cubicBezTo>
                    <a:pt x="33947" y="133114"/>
                    <a:pt x="26711" y="108528"/>
                    <a:pt x="19407" y="83977"/>
                  </a:cubicBezTo>
                  <a:cubicBezTo>
                    <a:pt x="13647" y="64603"/>
                    <a:pt x="9841" y="41183"/>
                    <a:pt x="0" y="22906"/>
                  </a:cubicBezTo>
                  <a:cubicBezTo>
                    <a:pt x="171" y="22872"/>
                    <a:pt x="342" y="22837"/>
                    <a:pt x="514" y="22769"/>
                  </a:cubicBezTo>
                  <a:cubicBezTo>
                    <a:pt x="1268" y="24209"/>
                    <a:pt x="2880" y="25272"/>
                    <a:pt x="4937" y="24758"/>
                  </a:cubicBezTo>
                  <a:cubicBezTo>
                    <a:pt x="8538" y="23866"/>
                    <a:pt x="12172" y="22974"/>
                    <a:pt x="15773" y="22083"/>
                  </a:cubicBezTo>
                  <a:cubicBezTo>
                    <a:pt x="14470" y="24346"/>
                    <a:pt x="15361" y="27878"/>
                    <a:pt x="18687" y="27535"/>
                  </a:cubicBezTo>
                  <a:cubicBezTo>
                    <a:pt x="25648" y="26815"/>
                    <a:pt x="33090" y="26952"/>
                    <a:pt x="39364" y="23729"/>
                  </a:cubicBezTo>
                  <a:cubicBezTo>
                    <a:pt x="41182" y="22803"/>
                    <a:pt x="40702" y="20060"/>
                    <a:pt x="38816" y="19580"/>
                  </a:cubicBezTo>
                  <a:cubicBezTo>
                    <a:pt x="36758" y="19031"/>
                    <a:pt x="34667" y="18928"/>
                    <a:pt x="32575" y="18894"/>
                  </a:cubicBezTo>
                  <a:cubicBezTo>
                    <a:pt x="33432" y="18311"/>
                    <a:pt x="34290" y="17728"/>
                    <a:pt x="35147" y="17145"/>
                  </a:cubicBezTo>
                  <a:cubicBezTo>
                    <a:pt x="37410" y="15602"/>
                    <a:pt x="37273" y="12790"/>
                    <a:pt x="35695" y="11316"/>
                  </a:cubicBezTo>
                  <a:cubicBezTo>
                    <a:pt x="38713" y="10047"/>
                    <a:pt x="41765" y="8778"/>
                    <a:pt x="44748" y="7407"/>
                  </a:cubicBezTo>
                  <a:cubicBezTo>
                    <a:pt x="47800" y="6001"/>
                    <a:pt x="46428" y="686"/>
                    <a:pt x="42965" y="1063"/>
                  </a:cubicBezTo>
                  <a:cubicBezTo>
                    <a:pt x="42416" y="1132"/>
                    <a:pt x="41868" y="1235"/>
                    <a:pt x="41284" y="1303"/>
                  </a:cubicBezTo>
                  <a:cubicBezTo>
                    <a:pt x="42553" y="892"/>
                    <a:pt x="43891" y="514"/>
                    <a:pt x="45125" y="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33DA90E-1B2C-B866-6D59-189AA26853B1}"/>
                </a:ext>
              </a:extLst>
            </p:cNvPr>
            <p:cNvSpPr/>
            <p:nvPr/>
          </p:nvSpPr>
          <p:spPr>
            <a:xfrm>
              <a:off x="10110666" y="3242217"/>
              <a:ext cx="5658" cy="10698"/>
            </a:xfrm>
            <a:custGeom>
              <a:avLst/>
              <a:gdLst>
                <a:gd name="connsiteX0" fmla="*/ 3018 w 5658"/>
                <a:gd name="connsiteY0" fmla="*/ 0 h 10698"/>
                <a:gd name="connsiteX1" fmla="*/ 4389 w 5658"/>
                <a:gd name="connsiteY1" fmla="*/ 3600 h 10698"/>
                <a:gd name="connsiteX2" fmla="*/ 5658 w 5658"/>
                <a:gd name="connsiteY2" fmla="*/ 7166 h 10698"/>
                <a:gd name="connsiteX3" fmla="*/ 5590 w 5658"/>
                <a:gd name="connsiteY3" fmla="*/ 9738 h 10698"/>
                <a:gd name="connsiteX4" fmla="*/ 3944 w 5658"/>
                <a:gd name="connsiteY4" fmla="*/ 10698 h 10698"/>
                <a:gd name="connsiteX5" fmla="*/ 0 w 5658"/>
                <a:gd name="connsiteY5" fmla="*/ 1405 h 10698"/>
                <a:gd name="connsiteX6" fmla="*/ 3018 w 5658"/>
                <a:gd name="connsiteY6" fmla="*/ 0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58" h="10698">
                  <a:moveTo>
                    <a:pt x="3018" y="0"/>
                  </a:moveTo>
                  <a:cubicBezTo>
                    <a:pt x="2572" y="1303"/>
                    <a:pt x="2812" y="2743"/>
                    <a:pt x="4389" y="3600"/>
                  </a:cubicBezTo>
                  <a:lnTo>
                    <a:pt x="5658" y="7166"/>
                  </a:lnTo>
                  <a:cubicBezTo>
                    <a:pt x="5281" y="7989"/>
                    <a:pt x="5349" y="8881"/>
                    <a:pt x="5590" y="9738"/>
                  </a:cubicBezTo>
                  <a:cubicBezTo>
                    <a:pt x="5041" y="10046"/>
                    <a:pt x="4458" y="10321"/>
                    <a:pt x="3944" y="10698"/>
                  </a:cubicBezTo>
                  <a:cubicBezTo>
                    <a:pt x="2641" y="7612"/>
                    <a:pt x="1303" y="4526"/>
                    <a:pt x="0" y="1405"/>
                  </a:cubicBezTo>
                  <a:cubicBezTo>
                    <a:pt x="995" y="925"/>
                    <a:pt x="2023" y="445"/>
                    <a:pt x="3018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66B2F30-B6E1-D203-B24F-C22028DF7B97}"/>
                </a:ext>
              </a:extLst>
            </p:cNvPr>
            <p:cNvSpPr/>
            <p:nvPr/>
          </p:nvSpPr>
          <p:spPr>
            <a:xfrm>
              <a:off x="9823494" y="2367496"/>
              <a:ext cx="358696" cy="1123984"/>
            </a:xfrm>
            <a:custGeom>
              <a:avLst/>
              <a:gdLst>
                <a:gd name="connsiteX0" fmla="*/ 56229 w 358696"/>
                <a:gd name="connsiteY0" fmla="*/ 154 h 1123984"/>
                <a:gd name="connsiteX1" fmla="*/ 59384 w 358696"/>
                <a:gd name="connsiteY1" fmla="*/ 291 h 1123984"/>
                <a:gd name="connsiteX2" fmla="*/ 60309 w 358696"/>
                <a:gd name="connsiteY2" fmla="*/ 3720 h 1123984"/>
                <a:gd name="connsiteX3" fmla="*/ 59041 w 358696"/>
                <a:gd name="connsiteY3" fmla="*/ 4612 h 1123984"/>
                <a:gd name="connsiteX4" fmla="*/ 167020 w 358696"/>
                <a:gd name="connsiteY4" fmla="*/ 276154 h 1123984"/>
                <a:gd name="connsiteX5" fmla="*/ 256928 w 358696"/>
                <a:gd name="connsiteY5" fmla="*/ 556578 h 1123984"/>
                <a:gd name="connsiteX6" fmla="*/ 256757 w 358696"/>
                <a:gd name="connsiteY6" fmla="*/ 558978 h 1123984"/>
                <a:gd name="connsiteX7" fmla="*/ 259672 w 358696"/>
                <a:gd name="connsiteY7" fmla="*/ 590971 h 1123984"/>
                <a:gd name="connsiteX8" fmla="*/ 262998 w 358696"/>
                <a:gd name="connsiteY8" fmla="*/ 632016 h 1123984"/>
                <a:gd name="connsiteX9" fmla="*/ 277571 w 358696"/>
                <a:gd name="connsiteY9" fmla="*/ 719284 h 1123984"/>
                <a:gd name="connsiteX10" fmla="*/ 312410 w 358696"/>
                <a:gd name="connsiteY10" fmla="*/ 873554 h 1123984"/>
                <a:gd name="connsiteX11" fmla="*/ 304797 w 358696"/>
                <a:gd name="connsiteY11" fmla="*/ 875578 h 1123984"/>
                <a:gd name="connsiteX12" fmla="*/ 303529 w 358696"/>
                <a:gd name="connsiteY12" fmla="*/ 870263 h 1123984"/>
                <a:gd name="connsiteX13" fmla="*/ 298522 w 358696"/>
                <a:gd name="connsiteY13" fmla="*/ 876332 h 1123984"/>
                <a:gd name="connsiteX14" fmla="*/ 299242 w 358696"/>
                <a:gd name="connsiteY14" fmla="*/ 877635 h 1123984"/>
                <a:gd name="connsiteX15" fmla="*/ 301300 w 358696"/>
                <a:gd name="connsiteY15" fmla="*/ 876469 h 1123984"/>
                <a:gd name="connsiteX16" fmla="*/ 304660 w 358696"/>
                <a:gd name="connsiteY16" fmla="*/ 880035 h 1123984"/>
                <a:gd name="connsiteX17" fmla="*/ 310421 w 358696"/>
                <a:gd name="connsiteY17" fmla="*/ 879487 h 1123984"/>
                <a:gd name="connsiteX18" fmla="*/ 313095 w 358696"/>
                <a:gd name="connsiteY18" fmla="*/ 885762 h 1123984"/>
                <a:gd name="connsiteX19" fmla="*/ 301437 w 358696"/>
                <a:gd name="connsiteY19" fmla="*/ 892140 h 1123984"/>
                <a:gd name="connsiteX20" fmla="*/ 300065 w 358696"/>
                <a:gd name="connsiteY20" fmla="*/ 895534 h 1123984"/>
                <a:gd name="connsiteX21" fmla="*/ 296019 w 358696"/>
                <a:gd name="connsiteY21" fmla="*/ 896872 h 1123984"/>
                <a:gd name="connsiteX22" fmla="*/ 297219 w 358696"/>
                <a:gd name="connsiteY22" fmla="*/ 899752 h 1123984"/>
                <a:gd name="connsiteX23" fmla="*/ 289195 w 358696"/>
                <a:gd name="connsiteY23" fmla="*/ 901878 h 1123984"/>
                <a:gd name="connsiteX24" fmla="*/ 287721 w 358696"/>
                <a:gd name="connsiteY24" fmla="*/ 898415 h 1123984"/>
                <a:gd name="connsiteX25" fmla="*/ 287172 w 358696"/>
                <a:gd name="connsiteY25" fmla="*/ 898518 h 1123984"/>
                <a:gd name="connsiteX26" fmla="*/ 291013 w 358696"/>
                <a:gd name="connsiteY26" fmla="*/ 908633 h 1123984"/>
                <a:gd name="connsiteX27" fmla="*/ 286281 w 358696"/>
                <a:gd name="connsiteY27" fmla="*/ 911411 h 1123984"/>
                <a:gd name="connsiteX28" fmla="*/ 290601 w 358696"/>
                <a:gd name="connsiteY28" fmla="*/ 959794 h 1123984"/>
                <a:gd name="connsiteX29" fmla="*/ 301197 w 358696"/>
                <a:gd name="connsiteY29" fmla="*/ 1025631 h 1123984"/>
                <a:gd name="connsiteX30" fmla="*/ 298900 w 358696"/>
                <a:gd name="connsiteY30" fmla="*/ 1027620 h 1123984"/>
                <a:gd name="connsiteX31" fmla="*/ 319713 w 358696"/>
                <a:gd name="connsiteY31" fmla="*/ 1070859 h 1123984"/>
                <a:gd name="connsiteX32" fmla="*/ 333258 w 358696"/>
                <a:gd name="connsiteY32" fmla="*/ 1099868 h 1123984"/>
                <a:gd name="connsiteX33" fmla="*/ 334047 w 358696"/>
                <a:gd name="connsiteY33" fmla="*/ 1099423 h 1123984"/>
                <a:gd name="connsiteX34" fmla="*/ 324377 w 358696"/>
                <a:gd name="connsiteY34" fmla="*/ 1022956 h 1123984"/>
                <a:gd name="connsiteX35" fmla="*/ 330206 w 358696"/>
                <a:gd name="connsiteY35" fmla="*/ 1022956 h 1123984"/>
                <a:gd name="connsiteX36" fmla="*/ 330618 w 358696"/>
                <a:gd name="connsiteY36" fmla="*/ 1026248 h 1123984"/>
                <a:gd name="connsiteX37" fmla="*/ 341659 w 358696"/>
                <a:gd name="connsiteY37" fmla="*/ 1087696 h 1123984"/>
                <a:gd name="connsiteX38" fmla="*/ 347831 w 358696"/>
                <a:gd name="connsiteY38" fmla="*/ 1062081 h 1123984"/>
                <a:gd name="connsiteX39" fmla="*/ 352083 w 358696"/>
                <a:gd name="connsiteY39" fmla="*/ 1011983 h 1123984"/>
                <a:gd name="connsiteX40" fmla="*/ 350849 w 358696"/>
                <a:gd name="connsiteY40" fmla="*/ 1010817 h 1123984"/>
                <a:gd name="connsiteX41" fmla="*/ 323417 w 358696"/>
                <a:gd name="connsiteY41" fmla="*/ 953450 h 1123984"/>
                <a:gd name="connsiteX42" fmla="*/ 308192 w 358696"/>
                <a:gd name="connsiteY42" fmla="*/ 892586 h 1123984"/>
                <a:gd name="connsiteX43" fmla="*/ 309358 w 358696"/>
                <a:gd name="connsiteY43" fmla="*/ 892277 h 1123984"/>
                <a:gd name="connsiteX44" fmla="*/ 327223 w 358696"/>
                <a:gd name="connsiteY44" fmla="*/ 945941 h 1123984"/>
                <a:gd name="connsiteX45" fmla="*/ 354621 w 358696"/>
                <a:gd name="connsiteY45" fmla="*/ 1004440 h 1123984"/>
                <a:gd name="connsiteX46" fmla="*/ 356438 w 358696"/>
                <a:gd name="connsiteY46" fmla="*/ 1005777 h 1123984"/>
                <a:gd name="connsiteX47" fmla="*/ 342002 w 358696"/>
                <a:gd name="connsiteY47" fmla="*/ 1106761 h 1123984"/>
                <a:gd name="connsiteX48" fmla="*/ 341453 w 358696"/>
                <a:gd name="connsiteY48" fmla="*/ 1107172 h 1123984"/>
                <a:gd name="connsiteX49" fmla="*/ 341419 w 358696"/>
                <a:gd name="connsiteY49" fmla="*/ 1117322 h 1123984"/>
                <a:gd name="connsiteX50" fmla="*/ 343922 w 358696"/>
                <a:gd name="connsiteY50" fmla="*/ 1122637 h 1123984"/>
                <a:gd name="connsiteX51" fmla="*/ 343451 w 358696"/>
                <a:gd name="connsiteY51" fmla="*/ 1123984 h 1123984"/>
                <a:gd name="connsiteX52" fmla="*/ 332751 w 358696"/>
                <a:gd name="connsiteY52" fmla="*/ 1116424 h 1123984"/>
                <a:gd name="connsiteX53" fmla="*/ 310284 w 358696"/>
                <a:gd name="connsiteY53" fmla="*/ 1067945 h 1123984"/>
                <a:gd name="connsiteX54" fmla="*/ 291664 w 358696"/>
                <a:gd name="connsiteY54" fmla="*/ 1020899 h 1123984"/>
                <a:gd name="connsiteX55" fmla="*/ 293001 w 358696"/>
                <a:gd name="connsiteY55" fmla="*/ 1020384 h 1123984"/>
                <a:gd name="connsiteX56" fmla="*/ 295882 w 358696"/>
                <a:gd name="connsiteY56" fmla="*/ 1023676 h 1123984"/>
                <a:gd name="connsiteX57" fmla="*/ 283983 w 358696"/>
                <a:gd name="connsiteY57" fmla="*/ 966412 h 1123984"/>
                <a:gd name="connsiteX58" fmla="*/ 281274 w 358696"/>
                <a:gd name="connsiteY58" fmla="*/ 901089 h 1123984"/>
                <a:gd name="connsiteX59" fmla="*/ 262620 w 358696"/>
                <a:gd name="connsiteY59" fmla="*/ 848180 h 1123984"/>
                <a:gd name="connsiteX60" fmla="*/ 263169 w 358696"/>
                <a:gd name="connsiteY60" fmla="*/ 848043 h 1123984"/>
                <a:gd name="connsiteX61" fmla="*/ 269959 w 358696"/>
                <a:gd name="connsiteY61" fmla="*/ 858364 h 1123984"/>
                <a:gd name="connsiteX62" fmla="*/ 270576 w 358696"/>
                <a:gd name="connsiteY62" fmla="*/ 857712 h 1123984"/>
                <a:gd name="connsiteX63" fmla="*/ 159888 w 358696"/>
                <a:gd name="connsiteY63" fmla="*/ 594914 h 1123984"/>
                <a:gd name="connsiteX64" fmla="*/ 156562 w 358696"/>
                <a:gd name="connsiteY64" fmla="*/ 592240 h 1123984"/>
                <a:gd name="connsiteX65" fmla="*/ 80266 w 358696"/>
                <a:gd name="connsiteY65" fmla="*/ 301803 h 1123984"/>
                <a:gd name="connsiteX66" fmla="*/ 40558 w 358696"/>
                <a:gd name="connsiteY66" fmla="*/ 160563 h 1123984"/>
                <a:gd name="connsiteX67" fmla="*/ 19127 w 358696"/>
                <a:gd name="connsiteY67" fmla="*/ 86771 h 1123984"/>
                <a:gd name="connsiteX68" fmla="*/ 3868 w 358696"/>
                <a:gd name="connsiteY68" fmla="*/ 31667 h 1123984"/>
                <a:gd name="connsiteX69" fmla="*/ 3662 w 358696"/>
                <a:gd name="connsiteY69" fmla="*/ 31735 h 1123984"/>
                <a:gd name="connsiteX70" fmla="*/ 3697 w 358696"/>
                <a:gd name="connsiteY70" fmla="*/ 31632 h 1123984"/>
                <a:gd name="connsiteX71" fmla="*/ 2119 w 358696"/>
                <a:gd name="connsiteY71" fmla="*/ 26146 h 1123984"/>
                <a:gd name="connsiteX72" fmla="*/ 3594 w 358696"/>
                <a:gd name="connsiteY72" fmla="*/ 25734 h 1123984"/>
                <a:gd name="connsiteX73" fmla="*/ 3662 w 358696"/>
                <a:gd name="connsiteY73" fmla="*/ 25563 h 1123984"/>
                <a:gd name="connsiteX74" fmla="*/ 4177 w 358696"/>
                <a:gd name="connsiteY74" fmla="*/ 24809 h 1123984"/>
                <a:gd name="connsiteX75" fmla="*/ 6268 w 358696"/>
                <a:gd name="connsiteY75" fmla="*/ 21002 h 1123984"/>
                <a:gd name="connsiteX76" fmla="*/ 7709 w 358696"/>
                <a:gd name="connsiteY76" fmla="*/ 20625 h 1123984"/>
                <a:gd name="connsiteX77" fmla="*/ 7297 w 358696"/>
                <a:gd name="connsiteY77" fmla="*/ 20625 h 1123984"/>
                <a:gd name="connsiteX78" fmla="*/ 9115 w 358696"/>
                <a:gd name="connsiteY78" fmla="*/ 19699 h 1123984"/>
                <a:gd name="connsiteX79" fmla="*/ 10658 w 358696"/>
                <a:gd name="connsiteY79" fmla="*/ 14350 h 1123984"/>
                <a:gd name="connsiteX80" fmla="*/ 37609 w 358696"/>
                <a:gd name="connsiteY80" fmla="*/ 5435 h 1123984"/>
                <a:gd name="connsiteX81" fmla="*/ 53726 w 358696"/>
                <a:gd name="connsiteY81" fmla="*/ 360 h 1123984"/>
                <a:gd name="connsiteX82" fmla="*/ 56229 w 358696"/>
                <a:gd name="connsiteY82" fmla="*/ 154 h 1123984"/>
                <a:gd name="connsiteX83" fmla="*/ 53760 w 358696"/>
                <a:gd name="connsiteY83" fmla="*/ 7629 h 1123984"/>
                <a:gd name="connsiteX84" fmla="*/ 49919 w 358696"/>
                <a:gd name="connsiteY84" fmla="*/ 8932 h 1123984"/>
                <a:gd name="connsiteX85" fmla="*/ 51600 w 358696"/>
                <a:gd name="connsiteY85" fmla="*/ 8692 h 1123984"/>
                <a:gd name="connsiteX86" fmla="*/ 53383 w 358696"/>
                <a:gd name="connsiteY86" fmla="*/ 15036 h 1123984"/>
                <a:gd name="connsiteX87" fmla="*/ 44330 w 358696"/>
                <a:gd name="connsiteY87" fmla="*/ 18945 h 1123984"/>
                <a:gd name="connsiteX88" fmla="*/ 43782 w 358696"/>
                <a:gd name="connsiteY88" fmla="*/ 24774 h 1123984"/>
                <a:gd name="connsiteX89" fmla="*/ 41210 w 358696"/>
                <a:gd name="connsiteY89" fmla="*/ 26523 h 1123984"/>
                <a:gd name="connsiteX90" fmla="*/ 47451 w 358696"/>
                <a:gd name="connsiteY90" fmla="*/ 27209 h 1123984"/>
                <a:gd name="connsiteX91" fmla="*/ 47999 w 358696"/>
                <a:gd name="connsiteY91" fmla="*/ 31358 h 1123984"/>
                <a:gd name="connsiteX92" fmla="*/ 27322 w 358696"/>
                <a:gd name="connsiteY92" fmla="*/ 35164 h 1123984"/>
                <a:gd name="connsiteX93" fmla="*/ 24408 w 358696"/>
                <a:gd name="connsiteY93" fmla="*/ 29712 h 1123984"/>
                <a:gd name="connsiteX94" fmla="*/ 13572 w 358696"/>
                <a:gd name="connsiteY94" fmla="*/ 32387 h 1123984"/>
                <a:gd name="connsiteX95" fmla="*/ 9149 w 358696"/>
                <a:gd name="connsiteY95" fmla="*/ 30398 h 1123984"/>
                <a:gd name="connsiteX96" fmla="*/ 8635 w 358696"/>
                <a:gd name="connsiteY96" fmla="*/ 30535 h 1123984"/>
                <a:gd name="connsiteX97" fmla="*/ 28042 w 358696"/>
                <a:gd name="connsiteY97" fmla="*/ 91606 h 1123984"/>
                <a:gd name="connsiteX98" fmla="*/ 49748 w 358696"/>
                <a:gd name="connsiteY98" fmla="*/ 165329 h 1123984"/>
                <a:gd name="connsiteX99" fmla="*/ 89731 w 358696"/>
                <a:gd name="connsiteY99" fmla="*/ 306466 h 1123984"/>
                <a:gd name="connsiteX100" fmla="*/ 162288 w 358696"/>
                <a:gd name="connsiteY100" fmla="*/ 583392 h 1123984"/>
                <a:gd name="connsiteX101" fmla="*/ 162459 w 358696"/>
                <a:gd name="connsiteY101" fmla="*/ 583633 h 1123984"/>
                <a:gd name="connsiteX102" fmla="*/ 278428 w 358696"/>
                <a:gd name="connsiteY102" fmla="*/ 855518 h 1123984"/>
                <a:gd name="connsiteX103" fmla="*/ 283709 w 358696"/>
                <a:gd name="connsiteY103" fmla="*/ 855141 h 1123984"/>
                <a:gd name="connsiteX104" fmla="*/ 299620 w 358696"/>
                <a:gd name="connsiteY104" fmla="*/ 853735 h 1123984"/>
                <a:gd name="connsiteX105" fmla="*/ 266975 w 358696"/>
                <a:gd name="connsiteY105" fmla="*/ 707694 h 1123984"/>
                <a:gd name="connsiteX106" fmla="*/ 255145 w 358696"/>
                <a:gd name="connsiteY106" fmla="*/ 631879 h 1123984"/>
                <a:gd name="connsiteX107" fmla="*/ 253705 w 358696"/>
                <a:gd name="connsiteY107" fmla="*/ 561138 h 1123984"/>
                <a:gd name="connsiteX108" fmla="*/ 249213 w 358696"/>
                <a:gd name="connsiteY108" fmla="*/ 558532 h 1123984"/>
                <a:gd name="connsiteX109" fmla="*/ 158859 w 358696"/>
                <a:gd name="connsiteY109" fmla="*/ 278246 h 1123984"/>
                <a:gd name="connsiteX110" fmla="*/ 53760 w 358696"/>
                <a:gd name="connsiteY110" fmla="*/ 7629 h 1123984"/>
                <a:gd name="connsiteX111" fmla="*/ 290190 w 358696"/>
                <a:gd name="connsiteY111" fmla="*/ 874721 h 1123984"/>
                <a:gd name="connsiteX112" fmla="*/ 287172 w 358696"/>
                <a:gd name="connsiteY112" fmla="*/ 876126 h 1123984"/>
                <a:gd name="connsiteX113" fmla="*/ 291116 w 358696"/>
                <a:gd name="connsiteY113" fmla="*/ 885419 h 1123984"/>
                <a:gd name="connsiteX114" fmla="*/ 292762 w 358696"/>
                <a:gd name="connsiteY114" fmla="*/ 884459 h 1123984"/>
                <a:gd name="connsiteX115" fmla="*/ 292830 w 358696"/>
                <a:gd name="connsiteY115" fmla="*/ 881887 h 1123984"/>
                <a:gd name="connsiteX116" fmla="*/ 291561 w 358696"/>
                <a:gd name="connsiteY116" fmla="*/ 878321 h 1123984"/>
                <a:gd name="connsiteX117" fmla="*/ 290190 w 358696"/>
                <a:gd name="connsiteY117" fmla="*/ 874721 h 112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58696" h="1123984">
                  <a:moveTo>
                    <a:pt x="56229" y="154"/>
                  </a:moveTo>
                  <a:cubicBezTo>
                    <a:pt x="57258" y="120"/>
                    <a:pt x="58321" y="154"/>
                    <a:pt x="59384" y="291"/>
                  </a:cubicBezTo>
                  <a:cubicBezTo>
                    <a:pt x="60995" y="497"/>
                    <a:pt x="61338" y="2726"/>
                    <a:pt x="60309" y="3720"/>
                  </a:cubicBezTo>
                  <a:cubicBezTo>
                    <a:pt x="59932" y="4097"/>
                    <a:pt x="59452" y="4303"/>
                    <a:pt x="59041" y="4612"/>
                  </a:cubicBezTo>
                  <a:cubicBezTo>
                    <a:pt x="99915" y="92909"/>
                    <a:pt x="134205" y="184840"/>
                    <a:pt x="167020" y="276154"/>
                  </a:cubicBezTo>
                  <a:cubicBezTo>
                    <a:pt x="200247" y="368668"/>
                    <a:pt x="229805" y="462246"/>
                    <a:pt x="256928" y="556578"/>
                  </a:cubicBezTo>
                  <a:cubicBezTo>
                    <a:pt x="257203" y="557504"/>
                    <a:pt x="257065" y="558292"/>
                    <a:pt x="256757" y="558978"/>
                  </a:cubicBezTo>
                  <a:cubicBezTo>
                    <a:pt x="259980" y="569299"/>
                    <a:pt x="259123" y="580169"/>
                    <a:pt x="259672" y="590971"/>
                  </a:cubicBezTo>
                  <a:cubicBezTo>
                    <a:pt x="260357" y="604687"/>
                    <a:pt x="261386" y="618369"/>
                    <a:pt x="262998" y="632016"/>
                  </a:cubicBezTo>
                  <a:cubicBezTo>
                    <a:pt x="266495" y="661300"/>
                    <a:pt x="271536" y="690378"/>
                    <a:pt x="277571" y="719284"/>
                  </a:cubicBezTo>
                  <a:cubicBezTo>
                    <a:pt x="288338" y="770890"/>
                    <a:pt x="300785" y="822154"/>
                    <a:pt x="312410" y="873554"/>
                  </a:cubicBezTo>
                  <a:cubicBezTo>
                    <a:pt x="313507" y="878355"/>
                    <a:pt x="305929" y="880412"/>
                    <a:pt x="304797" y="875578"/>
                  </a:cubicBezTo>
                  <a:cubicBezTo>
                    <a:pt x="304352" y="873795"/>
                    <a:pt x="303940" y="872046"/>
                    <a:pt x="303529" y="870263"/>
                  </a:cubicBezTo>
                  <a:cubicBezTo>
                    <a:pt x="302465" y="872663"/>
                    <a:pt x="300785" y="874721"/>
                    <a:pt x="298522" y="876332"/>
                  </a:cubicBezTo>
                  <a:cubicBezTo>
                    <a:pt x="298797" y="876744"/>
                    <a:pt x="299071" y="877189"/>
                    <a:pt x="299242" y="877635"/>
                  </a:cubicBezTo>
                  <a:cubicBezTo>
                    <a:pt x="299517" y="876847"/>
                    <a:pt x="300305" y="876229"/>
                    <a:pt x="301300" y="876469"/>
                  </a:cubicBezTo>
                  <a:cubicBezTo>
                    <a:pt x="303049" y="876881"/>
                    <a:pt x="304523" y="878252"/>
                    <a:pt x="304660" y="880035"/>
                  </a:cubicBezTo>
                  <a:cubicBezTo>
                    <a:pt x="306512" y="879692"/>
                    <a:pt x="308432" y="879521"/>
                    <a:pt x="310421" y="879487"/>
                  </a:cubicBezTo>
                  <a:cubicBezTo>
                    <a:pt x="313541" y="879453"/>
                    <a:pt x="315701" y="883636"/>
                    <a:pt x="313095" y="885762"/>
                  </a:cubicBezTo>
                  <a:cubicBezTo>
                    <a:pt x="309564" y="888676"/>
                    <a:pt x="305689" y="890802"/>
                    <a:pt x="301437" y="892140"/>
                  </a:cubicBezTo>
                  <a:cubicBezTo>
                    <a:pt x="301917" y="893374"/>
                    <a:pt x="301677" y="894814"/>
                    <a:pt x="300065" y="895534"/>
                  </a:cubicBezTo>
                  <a:cubicBezTo>
                    <a:pt x="298762" y="896118"/>
                    <a:pt x="297391" y="896529"/>
                    <a:pt x="296019" y="896872"/>
                  </a:cubicBezTo>
                  <a:cubicBezTo>
                    <a:pt x="296396" y="897832"/>
                    <a:pt x="296807" y="898792"/>
                    <a:pt x="297219" y="899752"/>
                  </a:cubicBezTo>
                  <a:cubicBezTo>
                    <a:pt x="299242" y="904553"/>
                    <a:pt x="291218" y="906610"/>
                    <a:pt x="289195" y="901878"/>
                  </a:cubicBezTo>
                  <a:cubicBezTo>
                    <a:pt x="288715" y="900747"/>
                    <a:pt x="288201" y="899581"/>
                    <a:pt x="287721" y="898415"/>
                  </a:cubicBezTo>
                  <a:cubicBezTo>
                    <a:pt x="287549" y="898449"/>
                    <a:pt x="287344" y="898483"/>
                    <a:pt x="287172" y="898518"/>
                  </a:cubicBezTo>
                  <a:cubicBezTo>
                    <a:pt x="288441" y="901981"/>
                    <a:pt x="289710" y="905376"/>
                    <a:pt x="291013" y="908633"/>
                  </a:cubicBezTo>
                  <a:cubicBezTo>
                    <a:pt x="292144" y="911582"/>
                    <a:pt x="288407" y="912988"/>
                    <a:pt x="286281" y="911411"/>
                  </a:cubicBezTo>
                  <a:cubicBezTo>
                    <a:pt x="288921" y="927253"/>
                    <a:pt x="288510" y="944124"/>
                    <a:pt x="290601" y="959794"/>
                  </a:cubicBezTo>
                  <a:cubicBezTo>
                    <a:pt x="293447" y="981259"/>
                    <a:pt x="301540" y="1004097"/>
                    <a:pt x="301197" y="1025631"/>
                  </a:cubicBezTo>
                  <a:cubicBezTo>
                    <a:pt x="301197" y="1026900"/>
                    <a:pt x="300031" y="1027620"/>
                    <a:pt x="298900" y="1027620"/>
                  </a:cubicBezTo>
                  <a:cubicBezTo>
                    <a:pt x="308020" y="1040375"/>
                    <a:pt x="313301" y="1057246"/>
                    <a:pt x="319713" y="1070859"/>
                  </a:cubicBezTo>
                  <a:cubicBezTo>
                    <a:pt x="324274" y="1080529"/>
                    <a:pt x="328766" y="1090199"/>
                    <a:pt x="333258" y="1099868"/>
                  </a:cubicBezTo>
                  <a:cubicBezTo>
                    <a:pt x="333498" y="1099663"/>
                    <a:pt x="333772" y="1099560"/>
                    <a:pt x="334047" y="1099423"/>
                  </a:cubicBezTo>
                  <a:cubicBezTo>
                    <a:pt x="330172" y="1074048"/>
                    <a:pt x="327668" y="1048297"/>
                    <a:pt x="324377" y="1022956"/>
                  </a:cubicBezTo>
                  <a:cubicBezTo>
                    <a:pt x="323897" y="1019356"/>
                    <a:pt x="329794" y="1019356"/>
                    <a:pt x="330206" y="1022956"/>
                  </a:cubicBezTo>
                  <a:cubicBezTo>
                    <a:pt x="330343" y="1024053"/>
                    <a:pt x="330481" y="1025151"/>
                    <a:pt x="330618" y="1026248"/>
                  </a:cubicBezTo>
                  <a:cubicBezTo>
                    <a:pt x="341830" y="1043907"/>
                    <a:pt x="344231" y="1067019"/>
                    <a:pt x="341659" y="1087696"/>
                  </a:cubicBezTo>
                  <a:cubicBezTo>
                    <a:pt x="343819" y="1079192"/>
                    <a:pt x="346425" y="1070688"/>
                    <a:pt x="347831" y="1062081"/>
                  </a:cubicBezTo>
                  <a:cubicBezTo>
                    <a:pt x="350574" y="1045348"/>
                    <a:pt x="350952" y="1028751"/>
                    <a:pt x="352083" y="1011983"/>
                  </a:cubicBezTo>
                  <a:cubicBezTo>
                    <a:pt x="351603" y="1011743"/>
                    <a:pt x="351192" y="1011400"/>
                    <a:pt x="350849" y="1010817"/>
                  </a:cubicBezTo>
                  <a:cubicBezTo>
                    <a:pt x="340253" y="992369"/>
                    <a:pt x="330789" y="973304"/>
                    <a:pt x="323417" y="953450"/>
                  </a:cubicBezTo>
                  <a:cubicBezTo>
                    <a:pt x="316696" y="935276"/>
                    <a:pt x="305723" y="912131"/>
                    <a:pt x="308192" y="892586"/>
                  </a:cubicBezTo>
                  <a:cubicBezTo>
                    <a:pt x="308261" y="892002"/>
                    <a:pt x="309015" y="891694"/>
                    <a:pt x="309358" y="892277"/>
                  </a:cubicBezTo>
                  <a:cubicBezTo>
                    <a:pt x="318890" y="907879"/>
                    <a:pt x="320742" y="928796"/>
                    <a:pt x="327223" y="945941"/>
                  </a:cubicBezTo>
                  <a:cubicBezTo>
                    <a:pt x="334870" y="966137"/>
                    <a:pt x="344025" y="985580"/>
                    <a:pt x="354621" y="1004440"/>
                  </a:cubicBezTo>
                  <a:cubicBezTo>
                    <a:pt x="355444" y="1004371"/>
                    <a:pt x="356267" y="1004714"/>
                    <a:pt x="356438" y="1005777"/>
                  </a:cubicBezTo>
                  <a:cubicBezTo>
                    <a:pt x="361410" y="1035129"/>
                    <a:pt x="358838" y="1081009"/>
                    <a:pt x="342002" y="1106761"/>
                  </a:cubicBezTo>
                  <a:cubicBezTo>
                    <a:pt x="341865" y="1106967"/>
                    <a:pt x="341659" y="1107035"/>
                    <a:pt x="341453" y="1107172"/>
                  </a:cubicBezTo>
                  <a:cubicBezTo>
                    <a:pt x="342174" y="1110739"/>
                    <a:pt x="342174" y="1114133"/>
                    <a:pt x="341419" y="1117322"/>
                  </a:cubicBezTo>
                  <a:cubicBezTo>
                    <a:pt x="342242" y="1119037"/>
                    <a:pt x="343031" y="1120786"/>
                    <a:pt x="343922" y="1122637"/>
                  </a:cubicBezTo>
                  <a:lnTo>
                    <a:pt x="343451" y="1123984"/>
                  </a:lnTo>
                  <a:lnTo>
                    <a:pt x="332751" y="1116424"/>
                  </a:lnTo>
                  <a:lnTo>
                    <a:pt x="310284" y="1067945"/>
                  </a:lnTo>
                  <a:cubicBezTo>
                    <a:pt x="303426" y="1053063"/>
                    <a:pt x="292933" y="1037324"/>
                    <a:pt x="291664" y="1020899"/>
                  </a:cubicBezTo>
                  <a:cubicBezTo>
                    <a:pt x="291630" y="1020247"/>
                    <a:pt x="292556" y="1019939"/>
                    <a:pt x="293001" y="1020384"/>
                  </a:cubicBezTo>
                  <a:cubicBezTo>
                    <a:pt x="294030" y="1021413"/>
                    <a:pt x="294922" y="1022579"/>
                    <a:pt x="295882" y="1023676"/>
                  </a:cubicBezTo>
                  <a:cubicBezTo>
                    <a:pt x="287858" y="1006497"/>
                    <a:pt x="286349" y="984791"/>
                    <a:pt x="283983" y="966412"/>
                  </a:cubicBezTo>
                  <a:cubicBezTo>
                    <a:pt x="281343" y="945769"/>
                    <a:pt x="276577" y="921698"/>
                    <a:pt x="281274" y="901089"/>
                  </a:cubicBezTo>
                  <a:cubicBezTo>
                    <a:pt x="273559" y="884150"/>
                    <a:pt x="264746" y="866011"/>
                    <a:pt x="262620" y="848180"/>
                  </a:cubicBezTo>
                  <a:cubicBezTo>
                    <a:pt x="262586" y="847871"/>
                    <a:pt x="263032" y="847837"/>
                    <a:pt x="263169" y="848043"/>
                  </a:cubicBezTo>
                  <a:cubicBezTo>
                    <a:pt x="265672" y="851232"/>
                    <a:pt x="267867" y="854729"/>
                    <a:pt x="269959" y="858364"/>
                  </a:cubicBezTo>
                  <a:cubicBezTo>
                    <a:pt x="270062" y="858124"/>
                    <a:pt x="270301" y="857918"/>
                    <a:pt x="270576" y="857712"/>
                  </a:cubicBezTo>
                  <a:cubicBezTo>
                    <a:pt x="233440" y="770204"/>
                    <a:pt x="196578" y="682594"/>
                    <a:pt x="159888" y="594914"/>
                  </a:cubicBezTo>
                  <a:cubicBezTo>
                    <a:pt x="158413" y="594880"/>
                    <a:pt x="157008" y="594057"/>
                    <a:pt x="156562" y="592240"/>
                  </a:cubicBezTo>
                  <a:cubicBezTo>
                    <a:pt x="132079" y="495199"/>
                    <a:pt x="106841" y="398329"/>
                    <a:pt x="80266" y="301803"/>
                  </a:cubicBezTo>
                  <a:cubicBezTo>
                    <a:pt x="67270" y="254654"/>
                    <a:pt x="54035" y="207574"/>
                    <a:pt x="40558" y="160563"/>
                  </a:cubicBezTo>
                  <a:cubicBezTo>
                    <a:pt x="33495" y="135942"/>
                    <a:pt x="26362" y="111357"/>
                    <a:pt x="19127" y="86771"/>
                  </a:cubicBezTo>
                  <a:cubicBezTo>
                    <a:pt x="13984" y="69283"/>
                    <a:pt x="5548" y="50114"/>
                    <a:pt x="3868" y="31667"/>
                  </a:cubicBezTo>
                  <a:cubicBezTo>
                    <a:pt x="3800" y="31701"/>
                    <a:pt x="3731" y="31735"/>
                    <a:pt x="3662" y="31735"/>
                  </a:cubicBezTo>
                  <a:cubicBezTo>
                    <a:pt x="3697" y="31701"/>
                    <a:pt x="3697" y="31667"/>
                    <a:pt x="3697" y="31632"/>
                  </a:cubicBezTo>
                  <a:cubicBezTo>
                    <a:pt x="233" y="32592"/>
                    <a:pt x="-1755" y="27140"/>
                    <a:pt x="2119" y="26146"/>
                  </a:cubicBezTo>
                  <a:cubicBezTo>
                    <a:pt x="2600" y="26009"/>
                    <a:pt x="3114" y="25871"/>
                    <a:pt x="3594" y="25734"/>
                  </a:cubicBezTo>
                  <a:cubicBezTo>
                    <a:pt x="3594" y="25666"/>
                    <a:pt x="3662" y="25632"/>
                    <a:pt x="3662" y="25563"/>
                  </a:cubicBezTo>
                  <a:cubicBezTo>
                    <a:pt x="3628" y="25220"/>
                    <a:pt x="3937" y="24980"/>
                    <a:pt x="4177" y="24809"/>
                  </a:cubicBezTo>
                  <a:cubicBezTo>
                    <a:pt x="3697" y="23403"/>
                    <a:pt x="4314" y="21859"/>
                    <a:pt x="6268" y="21002"/>
                  </a:cubicBezTo>
                  <a:cubicBezTo>
                    <a:pt x="6577" y="20865"/>
                    <a:pt x="7709" y="20762"/>
                    <a:pt x="7709" y="20625"/>
                  </a:cubicBezTo>
                  <a:cubicBezTo>
                    <a:pt x="7709" y="20625"/>
                    <a:pt x="7263" y="20625"/>
                    <a:pt x="7297" y="20625"/>
                  </a:cubicBezTo>
                  <a:cubicBezTo>
                    <a:pt x="8052" y="20282"/>
                    <a:pt x="8326" y="20008"/>
                    <a:pt x="9115" y="19699"/>
                  </a:cubicBezTo>
                  <a:cubicBezTo>
                    <a:pt x="7812" y="18088"/>
                    <a:pt x="8017" y="15207"/>
                    <a:pt x="10658" y="14350"/>
                  </a:cubicBezTo>
                  <a:cubicBezTo>
                    <a:pt x="19642" y="11401"/>
                    <a:pt x="28626" y="8418"/>
                    <a:pt x="37609" y="5435"/>
                  </a:cubicBezTo>
                  <a:cubicBezTo>
                    <a:pt x="42925" y="3652"/>
                    <a:pt x="48239" y="1114"/>
                    <a:pt x="53726" y="360"/>
                  </a:cubicBezTo>
                  <a:cubicBezTo>
                    <a:pt x="54515" y="-18"/>
                    <a:pt x="55441" y="-120"/>
                    <a:pt x="56229" y="154"/>
                  </a:cubicBezTo>
                  <a:close/>
                  <a:moveTo>
                    <a:pt x="53760" y="7629"/>
                  </a:moveTo>
                  <a:cubicBezTo>
                    <a:pt x="52526" y="8143"/>
                    <a:pt x="51188" y="8521"/>
                    <a:pt x="49919" y="8932"/>
                  </a:cubicBezTo>
                  <a:cubicBezTo>
                    <a:pt x="50503" y="8864"/>
                    <a:pt x="51051" y="8761"/>
                    <a:pt x="51600" y="8692"/>
                  </a:cubicBezTo>
                  <a:cubicBezTo>
                    <a:pt x="55063" y="8315"/>
                    <a:pt x="56435" y="13630"/>
                    <a:pt x="53383" y="15036"/>
                  </a:cubicBezTo>
                  <a:cubicBezTo>
                    <a:pt x="50400" y="16407"/>
                    <a:pt x="47348" y="17676"/>
                    <a:pt x="44330" y="18945"/>
                  </a:cubicBezTo>
                  <a:cubicBezTo>
                    <a:pt x="45908" y="20419"/>
                    <a:pt x="46045" y="23231"/>
                    <a:pt x="43782" y="24774"/>
                  </a:cubicBezTo>
                  <a:cubicBezTo>
                    <a:pt x="42925" y="25357"/>
                    <a:pt x="42067" y="25940"/>
                    <a:pt x="41210" y="26523"/>
                  </a:cubicBezTo>
                  <a:cubicBezTo>
                    <a:pt x="43302" y="26557"/>
                    <a:pt x="45393" y="26660"/>
                    <a:pt x="47451" y="27209"/>
                  </a:cubicBezTo>
                  <a:cubicBezTo>
                    <a:pt x="49337" y="27689"/>
                    <a:pt x="49817" y="30432"/>
                    <a:pt x="47999" y="31358"/>
                  </a:cubicBezTo>
                  <a:cubicBezTo>
                    <a:pt x="41725" y="34581"/>
                    <a:pt x="34283" y="34444"/>
                    <a:pt x="27322" y="35164"/>
                  </a:cubicBezTo>
                  <a:cubicBezTo>
                    <a:pt x="23996" y="35507"/>
                    <a:pt x="23105" y="31975"/>
                    <a:pt x="24408" y="29712"/>
                  </a:cubicBezTo>
                  <a:cubicBezTo>
                    <a:pt x="20807" y="30603"/>
                    <a:pt x="17173" y="31495"/>
                    <a:pt x="13572" y="32387"/>
                  </a:cubicBezTo>
                  <a:cubicBezTo>
                    <a:pt x="11515" y="32901"/>
                    <a:pt x="9903" y="31838"/>
                    <a:pt x="9149" y="30398"/>
                  </a:cubicBezTo>
                  <a:cubicBezTo>
                    <a:pt x="8977" y="30466"/>
                    <a:pt x="8806" y="30501"/>
                    <a:pt x="8635" y="30535"/>
                  </a:cubicBezTo>
                  <a:cubicBezTo>
                    <a:pt x="18476" y="48812"/>
                    <a:pt x="22282" y="72232"/>
                    <a:pt x="28042" y="91606"/>
                  </a:cubicBezTo>
                  <a:cubicBezTo>
                    <a:pt x="35346" y="116157"/>
                    <a:pt x="42582" y="140743"/>
                    <a:pt x="49748" y="165329"/>
                  </a:cubicBezTo>
                  <a:cubicBezTo>
                    <a:pt x="63430" y="212272"/>
                    <a:pt x="76734" y="259318"/>
                    <a:pt x="89731" y="306466"/>
                  </a:cubicBezTo>
                  <a:cubicBezTo>
                    <a:pt x="115105" y="398467"/>
                    <a:pt x="139417" y="490775"/>
                    <a:pt x="162288" y="583392"/>
                  </a:cubicBezTo>
                  <a:cubicBezTo>
                    <a:pt x="162357" y="583495"/>
                    <a:pt x="162425" y="583530"/>
                    <a:pt x="162459" y="583633"/>
                  </a:cubicBezTo>
                  <a:cubicBezTo>
                    <a:pt x="201344" y="674192"/>
                    <a:pt x="240023" y="764787"/>
                    <a:pt x="278428" y="855518"/>
                  </a:cubicBezTo>
                  <a:cubicBezTo>
                    <a:pt x="280177" y="855381"/>
                    <a:pt x="281960" y="855278"/>
                    <a:pt x="283709" y="855141"/>
                  </a:cubicBezTo>
                  <a:cubicBezTo>
                    <a:pt x="289024" y="854695"/>
                    <a:pt x="294339" y="854249"/>
                    <a:pt x="299620" y="853735"/>
                  </a:cubicBezTo>
                  <a:cubicBezTo>
                    <a:pt x="288132" y="805180"/>
                    <a:pt x="276474" y="756591"/>
                    <a:pt x="266975" y="707694"/>
                  </a:cubicBezTo>
                  <a:cubicBezTo>
                    <a:pt x="262072" y="682594"/>
                    <a:pt x="257752" y="657322"/>
                    <a:pt x="255145" y="631879"/>
                  </a:cubicBezTo>
                  <a:cubicBezTo>
                    <a:pt x="252985" y="610688"/>
                    <a:pt x="247121" y="582433"/>
                    <a:pt x="253705" y="561138"/>
                  </a:cubicBezTo>
                  <a:cubicBezTo>
                    <a:pt x="251888" y="561481"/>
                    <a:pt x="249865" y="560761"/>
                    <a:pt x="249213" y="558532"/>
                  </a:cubicBezTo>
                  <a:cubicBezTo>
                    <a:pt x="222124" y="464269"/>
                    <a:pt x="191709" y="370794"/>
                    <a:pt x="158859" y="278246"/>
                  </a:cubicBezTo>
                  <a:cubicBezTo>
                    <a:pt x="126455" y="186931"/>
                    <a:pt x="89387" y="97709"/>
                    <a:pt x="53760" y="7629"/>
                  </a:cubicBezTo>
                  <a:close/>
                  <a:moveTo>
                    <a:pt x="290190" y="874721"/>
                  </a:moveTo>
                  <a:cubicBezTo>
                    <a:pt x="289195" y="875166"/>
                    <a:pt x="288167" y="875646"/>
                    <a:pt x="287172" y="876126"/>
                  </a:cubicBezTo>
                  <a:cubicBezTo>
                    <a:pt x="288475" y="879247"/>
                    <a:pt x="289813" y="882333"/>
                    <a:pt x="291116" y="885419"/>
                  </a:cubicBezTo>
                  <a:cubicBezTo>
                    <a:pt x="291630" y="885042"/>
                    <a:pt x="292213" y="884767"/>
                    <a:pt x="292762" y="884459"/>
                  </a:cubicBezTo>
                  <a:cubicBezTo>
                    <a:pt x="292521" y="883602"/>
                    <a:pt x="292453" y="882710"/>
                    <a:pt x="292830" y="881887"/>
                  </a:cubicBezTo>
                  <a:lnTo>
                    <a:pt x="291561" y="878321"/>
                  </a:lnTo>
                  <a:cubicBezTo>
                    <a:pt x="289984" y="877464"/>
                    <a:pt x="289744" y="876024"/>
                    <a:pt x="290190" y="874721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13" name="缺角矩形 4412">
            <a:extLst>
              <a:ext uri="{FF2B5EF4-FFF2-40B4-BE49-F238E27FC236}">
                <a16:creationId xmlns:a16="http://schemas.microsoft.com/office/drawing/2014/main" id="{7AF07150-04FA-15A8-9E0E-9721DE4C8892}"/>
              </a:ext>
            </a:extLst>
          </p:cNvPr>
          <p:cNvSpPr/>
          <p:nvPr/>
        </p:nvSpPr>
        <p:spPr>
          <a:xfrm>
            <a:off x="705153" y="1257332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4" name="缺角矩形 4413">
            <a:extLst>
              <a:ext uri="{FF2B5EF4-FFF2-40B4-BE49-F238E27FC236}">
                <a16:creationId xmlns:a16="http://schemas.microsoft.com/office/drawing/2014/main" id="{6286061E-62EF-7511-AEA6-F6B09C782FB2}"/>
              </a:ext>
            </a:extLst>
          </p:cNvPr>
          <p:cNvSpPr/>
          <p:nvPr/>
        </p:nvSpPr>
        <p:spPr>
          <a:xfrm>
            <a:off x="10869819" y="4418068"/>
            <a:ext cx="516218" cy="516218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9" name="任意多边形: 形状 4488">
            <a:extLst>
              <a:ext uri="{FF2B5EF4-FFF2-40B4-BE49-F238E27FC236}">
                <a16:creationId xmlns:a16="http://schemas.microsoft.com/office/drawing/2014/main" id="{67F41006-3C1C-4F13-0F60-3B8DE52F821C}"/>
              </a:ext>
            </a:extLst>
          </p:cNvPr>
          <p:cNvSpPr/>
          <p:nvPr/>
        </p:nvSpPr>
        <p:spPr>
          <a:xfrm rot="18900000">
            <a:off x="8101576" y="541415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0" name="任意多边形: 形状 4489">
            <a:extLst>
              <a:ext uri="{FF2B5EF4-FFF2-40B4-BE49-F238E27FC236}">
                <a16:creationId xmlns:a16="http://schemas.microsoft.com/office/drawing/2014/main" id="{8AD911AF-6ECB-1FC9-25FF-C97C9FD4B1D7}"/>
              </a:ext>
            </a:extLst>
          </p:cNvPr>
          <p:cNvSpPr/>
          <p:nvPr/>
        </p:nvSpPr>
        <p:spPr>
          <a:xfrm rot="967280">
            <a:off x="2540431" y="599791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78AA0B3-C7A6-41DF-31C8-7CEBD594A260}"/>
              </a:ext>
            </a:extLst>
          </p:cNvPr>
          <p:cNvSpPr/>
          <p:nvPr/>
        </p:nvSpPr>
        <p:spPr>
          <a:xfrm rot="12715938">
            <a:off x="10170083" y="406977"/>
            <a:ext cx="343711" cy="323595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B04DB36-72E8-607D-B42A-36F4B86181F7}"/>
              </a:ext>
            </a:extLst>
          </p:cNvPr>
          <p:cNvSpPr/>
          <p:nvPr/>
        </p:nvSpPr>
        <p:spPr>
          <a:xfrm rot="12715938">
            <a:off x="4820358" y="568355"/>
            <a:ext cx="226775" cy="213503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71C6B27-5FF4-00E4-BE79-08B38FCB1B56}"/>
              </a:ext>
            </a:extLst>
          </p:cNvPr>
          <p:cNvSpPr/>
          <p:nvPr/>
        </p:nvSpPr>
        <p:spPr>
          <a:xfrm>
            <a:off x="9244202" y="453935"/>
            <a:ext cx="222945" cy="221171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D6735F87-2ADD-1910-F115-AB1AD71A55F7}"/>
              </a:ext>
            </a:extLst>
          </p:cNvPr>
          <p:cNvSpPr/>
          <p:nvPr/>
        </p:nvSpPr>
        <p:spPr>
          <a:xfrm>
            <a:off x="3782015" y="426349"/>
            <a:ext cx="372074" cy="368300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ED5D724-5A71-AB74-F29F-6FCB38BD3C2B}"/>
              </a:ext>
            </a:extLst>
          </p:cNvPr>
          <p:cNvSpPr/>
          <p:nvPr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6DE4353-877B-DA16-23F0-294C644C9B45}"/>
              </a:ext>
            </a:extLst>
          </p:cNvPr>
          <p:cNvSpPr/>
          <p:nvPr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D1A3073-40DD-DD43-946C-C9FB42FD8BFA}"/>
              </a:ext>
            </a:extLst>
          </p:cNvPr>
          <p:cNvGrpSpPr/>
          <p:nvPr/>
        </p:nvGrpSpPr>
        <p:grpSpPr>
          <a:xfrm>
            <a:off x="1514070" y="2183509"/>
            <a:ext cx="4338004" cy="1009347"/>
            <a:chOff x="1514070" y="1965100"/>
            <a:chExt cx="4338004" cy="1009347"/>
          </a:xfrm>
        </p:grpSpPr>
        <p:sp>
          <p:nvSpPr>
            <p:cNvPr id="4466" name="任意多边形: 形状 4465">
              <a:extLst>
                <a:ext uri="{FF2B5EF4-FFF2-40B4-BE49-F238E27FC236}">
                  <a16:creationId xmlns:a16="http://schemas.microsoft.com/office/drawing/2014/main" id="{9AC91D9F-9865-9C35-8CE2-A69C143C579A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0D16DC3-DF65-F081-8FB4-094093EFF6A3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40E002E-3753-907F-77D2-5CE24469E3EC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DB7567-378A-B3B3-5DAE-607DB54F6280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F938D86-9EAE-9C3D-638A-1FFF49FBC592}"/>
                </a:ext>
              </a:extLst>
            </p:cNvPr>
            <p:cNvSpPr txBox="1"/>
            <p:nvPr/>
          </p:nvSpPr>
          <p:spPr>
            <a:xfrm>
              <a:off x="1752421" y="2148904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754F5EA-DDE9-64F9-7091-35B93B7D5ECD}"/>
              </a:ext>
            </a:extLst>
          </p:cNvPr>
          <p:cNvGrpSpPr/>
          <p:nvPr/>
        </p:nvGrpSpPr>
        <p:grpSpPr>
          <a:xfrm>
            <a:off x="6338764" y="2183509"/>
            <a:ext cx="4338004" cy="1009347"/>
            <a:chOff x="1514070" y="1965100"/>
            <a:chExt cx="4338004" cy="1009347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6B3E657-205E-B099-B875-9FE2162BCD74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7AE3AF3-8BF9-D63D-464F-CCA5DCA3601F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441C1DE-0C9E-99E3-895B-331E62710880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A160459-02BA-3629-02BD-D78AF9A43E48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811CACB-7375-8F83-4030-F599BEC7C7C0}"/>
                </a:ext>
              </a:extLst>
            </p:cNvPr>
            <p:cNvSpPr txBox="1"/>
            <p:nvPr/>
          </p:nvSpPr>
          <p:spPr>
            <a:xfrm>
              <a:off x="1752421" y="2148904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F2B772E-D9BF-8615-0591-82B93FAB9570}"/>
              </a:ext>
            </a:extLst>
          </p:cNvPr>
          <p:cNvGrpSpPr/>
          <p:nvPr/>
        </p:nvGrpSpPr>
        <p:grpSpPr>
          <a:xfrm>
            <a:off x="1514070" y="3694196"/>
            <a:ext cx="4338004" cy="1009347"/>
            <a:chOff x="1514070" y="1965100"/>
            <a:chExt cx="4338004" cy="1009347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67B95F3-B396-3459-A733-4B7B813576B1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F0FD81E-3AF1-626B-28B8-6C86C6ABA1CF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37C1CE1-5E70-39A9-3126-11A8A99453FB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9ECE4A2-2FEC-690A-120E-38F67D32D17A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52171C7-304A-DC16-D990-20C3A0065F0B}"/>
                </a:ext>
              </a:extLst>
            </p:cNvPr>
            <p:cNvSpPr txBox="1"/>
            <p:nvPr/>
          </p:nvSpPr>
          <p:spPr>
            <a:xfrm>
              <a:off x="1752421" y="2148904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8F76715-D276-8EAE-B8DD-8FB0EC62E93F}"/>
              </a:ext>
            </a:extLst>
          </p:cNvPr>
          <p:cNvGrpSpPr/>
          <p:nvPr/>
        </p:nvGrpSpPr>
        <p:grpSpPr>
          <a:xfrm>
            <a:off x="6338764" y="3694196"/>
            <a:ext cx="4338004" cy="1009347"/>
            <a:chOff x="1514070" y="1965100"/>
            <a:chExt cx="4338004" cy="1009347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AC14C07-EEED-9CE8-C8B4-C611E0F4AD46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84D7C78-2BD4-8A1A-B62B-8D535850E6BD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62CF2E5-7088-277B-F812-2A347FE855F9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4E3B86B-0644-2BC5-8A18-6B5F27AEDC0F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6539653-3BFE-00DA-2A48-7F816B1355FE}"/>
                </a:ext>
              </a:extLst>
            </p:cNvPr>
            <p:cNvSpPr txBox="1"/>
            <p:nvPr/>
          </p:nvSpPr>
          <p:spPr>
            <a:xfrm>
              <a:off x="1752421" y="2148904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2015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A940E727-B40D-017F-04FF-02A0A6886E2C}"/>
              </a:ext>
            </a:extLst>
          </p:cNvPr>
          <p:cNvSpPr/>
          <p:nvPr/>
        </p:nvSpPr>
        <p:spPr bwMode="auto">
          <a:xfrm>
            <a:off x="4770346" y="2626883"/>
            <a:ext cx="2651309" cy="2648048"/>
          </a:xfrm>
          <a:prstGeom prst="ellipse">
            <a:avLst/>
          </a:prstGeom>
          <a:noFill/>
          <a:ln w="9525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68D9E7-E84E-A0F1-4596-1C7106003A00}"/>
              </a:ext>
            </a:extLst>
          </p:cNvPr>
          <p:cNvGrpSpPr/>
          <p:nvPr/>
        </p:nvGrpSpPr>
        <p:grpSpPr>
          <a:xfrm>
            <a:off x="4178102" y="528569"/>
            <a:ext cx="361987" cy="503744"/>
            <a:chOff x="3997326" y="4605337"/>
            <a:chExt cx="681038" cy="9477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id="{0FDBEA5D-6F2B-FFD6-2F2E-6CCE80274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id="{D104381C-40F5-A0A2-D378-D4AD60B3C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29C98B94-E71D-2173-75A9-9FE4314C4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238" y="3420459"/>
            <a:ext cx="977525" cy="10608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3733" b="1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3733" b="1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134C793-D84B-196A-DE1B-085536366F8C}"/>
              </a:ext>
            </a:extLst>
          </p:cNvPr>
          <p:cNvCxnSpPr/>
          <p:nvPr/>
        </p:nvCxnSpPr>
        <p:spPr>
          <a:xfrm>
            <a:off x="6639462" y="2388229"/>
            <a:ext cx="176264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E5863A2-C8D4-3673-F05A-1903B3180143}"/>
              </a:ext>
            </a:extLst>
          </p:cNvPr>
          <p:cNvCxnSpPr/>
          <p:nvPr/>
        </p:nvCxnSpPr>
        <p:spPr>
          <a:xfrm>
            <a:off x="7596712" y="4931139"/>
            <a:ext cx="80539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28429BC-56BB-6139-CC6E-DF50FDE5382C}"/>
              </a:ext>
            </a:extLst>
          </p:cNvPr>
          <p:cNvCxnSpPr/>
          <p:nvPr/>
        </p:nvCxnSpPr>
        <p:spPr>
          <a:xfrm flipH="1">
            <a:off x="2718691" y="2388229"/>
            <a:ext cx="188420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5D8A3E0-51DB-3849-A893-D0CAAA6287D5}"/>
              </a:ext>
            </a:extLst>
          </p:cNvPr>
          <p:cNvCxnSpPr/>
          <p:nvPr/>
        </p:nvCxnSpPr>
        <p:spPr>
          <a:xfrm flipV="1">
            <a:off x="4602899" y="2388230"/>
            <a:ext cx="0" cy="95660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F415F26-C07F-11DF-4DBB-4CA8E6FCF99A}"/>
              </a:ext>
            </a:extLst>
          </p:cNvPr>
          <p:cNvCxnSpPr/>
          <p:nvPr/>
        </p:nvCxnSpPr>
        <p:spPr>
          <a:xfrm flipH="1">
            <a:off x="2622680" y="4931139"/>
            <a:ext cx="198021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C25EA58-8F84-69CE-5354-351AC166AC1B}"/>
              </a:ext>
            </a:extLst>
          </p:cNvPr>
          <p:cNvCxnSpPr/>
          <p:nvPr/>
        </p:nvCxnSpPr>
        <p:spPr>
          <a:xfrm flipV="1">
            <a:off x="4602899" y="4931139"/>
            <a:ext cx="0" cy="49429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62E8908-D6F9-C9DB-7DE9-1EDF021C5C67}"/>
              </a:ext>
            </a:extLst>
          </p:cNvPr>
          <p:cNvCxnSpPr>
            <a:stCxn id="20" idx="2"/>
          </p:cNvCxnSpPr>
          <p:nvPr/>
        </p:nvCxnSpPr>
        <p:spPr>
          <a:xfrm flipH="1">
            <a:off x="4602899" y="5425433"/>
            <a:ext cx="92414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5">
            <a:extLst>
              <a:ext uri="{FF2B5EF4-FFF2-40B4-BE49-F238E27FC236}">
                <a16:creationId xmlns:a16="http://schemas.microsoft.com/office/drawing/2014/main" id="{B03F1091-1941-349D-21F2-887C60E843F2}"/>
              </a:ext>
            </a:extLst>
          </p:cNvPr>
          <p:cNvSpPr/>
          <p:nvPr/>
        </p:nvSpPr>
        <p:spPr bwMode="auto">
          <a:xfrm>
            <a:off x="5527040" y="1887151"/>
            <a:ext cx="1137920" cy="1136520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207C0C3C-2542-D165-3425-4E325485B13C}"/>
              </a:ext>
            </a:extLst>
          </p:cNvPr>
          <p:cNvSpPr/>
          <p:nvPr/>
        </p:nvSpPr>
        <p:spPr bwMode="auto">
          <a:xfrm>
            <a:off x="5527040" y="4857173"/>
            <a:ext cx="1137920" cy="1136520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E4530A46-9E58-B231-61C6-51838F49A670}"/>
              </a:ext>
            </a:extLst>
          </p:cNvPr>
          <p:cNvSpPr/>
          <p:nvPr/>
        </p:nvSpPr>
        <p:spPr bwMode="auto">
          <a:xfrm>
            <a:off x="4033939" y="3344835"/>
            <a:ext cx="1137920" cy="1136520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57DAF3DE-F5A2-A918-CF17-A9027DCEA04F}"/>
              </a:ext>
            </a:extLst>
          </p:cNvPr>
          <p:cNvSpPr/>
          <p:nvPr/>
        </p:nvSpPr>
        <p:spPr bwMode="auto">
          <a:xfrm>
            <a:off x="7027752" y="3344835"/>
            <a:ext cx="1137920" cy="1136520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3" name="Freeform 25">
            <a:extLst>
              <a:ext uri="{FF2B5EF4-FFF2-40B4-BE49-F238E27FC236}">
                <a16:creationId xmlns:a16="http://schemas.microsoft.com/office/drawing/2014/main" id="{7F589082-08BB-9955-CAEF-6C8D4EC6119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800886" y="2139404"/>
            <a:ext cx="599429" cy="565675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D5969DF-C38A-1CB8-9CF6-9BC65B4CF74E}"/>
              </a:ext>
            </a:extLst>
          </p:cNvPr>
          <p:cNvCxnSpPr/>
          <p:nvPr/>
        </p:nvCxnSpPr>
        <p:spPr>
          <a:xfrm flipV="1">
            <a:off x="7596712" y="4481355"/>
            <a:ext cx="0" cy="449784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5">
            <a:extLst>
              <a:ext uri="{FF2B5EF4-FFF2-40B4-BE49-F238E27FC236}">
                <a16:creationId xmlns:a16="http://schemas.microsoft.com/office/drawing/2014/main" id="{AAB18C10-9276-EDA3-E519-912905FCFD62}"/>
              </a:ext>
            </a:extLst>
          </p:cNvPr>
          <p:cNvSpPr>
            <a:spLocks noEditPoints="1"/>
          </p:cNvSpPr>
          <p:nvPr/>
        </p:nvSpPr>
        <p:spPr bwMode="auto">
          <a:xfrm>
            <a:off x="7392307" y="3626643"/>
            <a:ext cx="465469" cy="580293"/>
          </a:xfrm>
          <a:custGeom>
            <a:avLst/>
            <a:gdLst>
              <a:gd name="T0" fmla="*/ 146 w 455"/>
              <a:gd name="T1" fmla="*/ 514 h 564"/>
              <a:gd name="T2" fmla="*/ 154 w 455"/>
              <a:gd name="T3" fmla="*/ 531 h 564"/>
              <a:gd name="T4" fmla="*/ 240 w 455"/>
              <a:gd name="T5" fmla="*/ 524 h 564"/>
              <a:gd name="T6" fmla="*/ 233 w 455"/>
              <a:gd name="T7" fmla="*/ 507 h 564"/>
              <a:gd name="T8" fmla="*/ 426 w 455"/>
              <a:gd name="T9" fmla="*/ 251 h 564"/>
              <a:gd name="T10" fmla="*/ 426 w 455"/>
              <a:gd name="T11" fmla="*/ 251 h 564"/>
              <a:gd name="T12" fmla="*/ 258 w 455"/>
              <a:gd name="T13" fmla="*/ 360 h 564"/>
              <a:gd name="T14" fmla="*/ 248 w 455"/>
              <a:gd name="T15" fmla="*/ 317 h 564"/>
              <a:gd name="T16" fmla="*/ 229 w 455"/>
              <a:gd name="T17" fmla="*/ 280 h 564"/>
              <a:gd name="T18" fmla="*/ 231 w 455"/>
              <a:gd name="T19" fmla="*/ 252 h 564"/>
              <a:gd name="T20" fmla="*/ 218 w 455"/>
              <a:gd name="T21" fmla="*/ 239 h 564"/>
              <a:gd name="T22" fmla="*/ 203 w 455"/>
              <a:gd name="T23" fmla="*/ 217 h 564"/>
              <a:gd name="T24" fmla="*/ 187 w 455"/>
              <a:gd name="T25" fmla="*/ 257 h 564"/>
              <a:gd name="T26" fmla="*/ 259 w 455"/>
              <a:gd name="T27" fmla="*/ 366 h 564"/>
              <a:gd name="T28" fmla="*/ 294 w 455"/>
              <a:gd name="T29" fmla="*/ 138 h 564"/>
              <a:gd name="T30" fmla="*/ 284 w 455"/>
              <a:gd name="T31" fmla="*/ 164 h 564"/>
              <a:gd name="T32" fmla="*/ 248 w 455"/>
              <a:gd name="T33" fmla="*/ 196 h 564"/>
              <a:gd name="T34" fmla="*/ 225 w 455"/>
              <a:gd name="T35" fmla="*/ 199 h 564"/>
              <a:gd name="T36" fmla="*/ 226 w 455"/>
              <a:gd name="T37" fmla="*/ 219 h 564"/>
              <a:gd name="T38" fmla="*/ 228 w 455"/>
              <a:gd name="T39" fmla="*/ 241 h 564"/>
              <a:gd name="T40" fmla="*/ 253 w 455"/>
              <a:gd name="T41" fmla="*/ 242 h 564"/>
              <a:gd name="T42" fmla="*/ 306 w 455"/>
              <a:gd name="T43" fmla="*/ 272 h 564"/>
              <a:gd name="T44" fmla="*/ 310 w 455"/>
              <a:gd name="T45" fmla="*/ 295 h 564"/>
              <a:gd name="T46" fmla="*/ 270 w 455"/>
              <a:gd name="T47" fmla="*/ 352 h 564"/>
              <a:gd name="T48" fmla="*/ 307 w 455"/>
              <a:gd name="T49" fmla="*/ 376 h 564"/>
              <a:gd name="T50" fmla="*/ 426 w 455"/>
              <a:gd name="T51" fmla="*/ 257 h 564"/>
              <a:gd name="T52" fmla="*/ 412 w 455"/>
              <a:gd name="T53" fmla="*/ 298 h 564"/>
              <a:gd name="T54" fmla="*/ 380 w 455"/>
              <a:gd name="T55" fmla="*/ 271 h 564"/>
              <a:gd name="T56" fmla="*/ 342 w 455"/>
              <a:gd name="T57" fmla="*/ 255 h 564"/>
              <a:gd name="T58" fmla="*/ 332 w 455"/>
              <a:gd name="T59" fmla="*/ 227 h 564"/>
              <a:gd name="T60" fmla="*/ 339 w 455"/>
              <a:gd name="T61" fmla="*/ 208 h 564"/>
              <a:gd name="T62" fmla="*/ 355 w 455"/>
              <a:gd name="T63" fmla="*/ 195 h 564"/>
              <a:gd name="T64" fmla="*/ 376 w 455"/>
              <a:gd name="T65" fmla="*/ 201 h 564"/>
              <a:gd name="T66" fmla="*/ 406 w 455"/>
              <a:gd name="T67" fmla="*/ 190 h 564"/>
              <a:gd name="T68" fmla="*/ 389 w 455"/>
              <a:gd name="T69" fmla="*/ 193 h 564"/>
              <a:gd name="T70" fmla="*/ 363 w 455"/>
              <a:gd name="T71" fmla="*/ 179 h 564"/>
              <a:gd name="T72" fmla="*/ 344 w 455"/>
              <a:gd name="T73" fmla="*/ 195 h 564"/>
              <a:gd name="T74" fmla="*/ 340 w 455"/>
              <a:gd name="T75" fmla="*/ 179 h 564"/>
              <a:gd name="T76" fmla="*/ 348 w 455"/>
              <a:gd name="T77" fmla="*/ 173 h 564"/>
              <a:gd name="T78" fmla="*/ 363 w 455"/>
              <a:gd name="T79" fmla="*/ 151 h 564"/>
              <a:gd name="T80" fmla="*/ 294 w 455"/>
              <a:gd name="T81" fmla="*/ 138 h 564"/>
              <a:gd name="T82" fmla="*/ 307 w 455"/>
              <a:gd name="T83" fmla="*/ 108 h 564"/>
              <a:gd name="T84" fmla="*/ 159 w 455"/>
              <a:gd name="T85" fmla="*/ 257 h 564"/>
              <a:gd name="T86" fmla="*/ 307 w 455"/>
              <a:gd name="T87" fmla="*/ 405 h 564"/>
              <a:gd name="T88" fmla="*/ 455 w 455"/>
              <a:gd name="T89" fmla="*/ 257 h 564"/>
              <a:gd name="T90" fmla="*/ 307 w 455"/>
              <a:gd name="T91" fmla="*/ 108 h 564"/>
              <a:gd name="T92" fmla="*/ 22 w 455"/>
              <a:gd name="T93" fmla="*/ 0 h 564"/>
              <a:gd name="T94" fmla="*/ 384 w 455"/>
              <a:gd name="T95" fmla="*/ 22 h 564"/>
              <a:gd name="T96" fmla="*/ 335 w 455"/>
              <a:gd name="T97" fmla="*/ 78 h 564"/>
              <a:gd name="T98" fmla="*/ 51 w 455"/>
              <a:gd name="T99" fmla="*/ 48 h 564"/>
              <a:gd name="T100" fmla="*/ 335 w 455"/>
              <a:gd name="T101" fmla="*/ 474 h 564"/>
              <a:gd name="T102" fmla="*/ 384 w 455"/>
              <a:gd name="T103" fmla="*/ 421 h 564"/>
              <a:gd name="T104" fmla="*/ 361 w 455"/>
              <a:gd name="T105" fmla="*/ 564 h 564"/>
              <a:gd name="T106" fmla="*/ 0 w 455"/>
              <a:gd name="T107" fmla="*/ 541 h 564"/>
              <a:gd name="T108" fmla="*/ 22 w 455"/>
              <a:gd name="T109" fmla="*/ 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5" h="564">
                <a:moveTo>
                  <a:pt x="154" y="507"/>
                </a:moveTo>
                <a:cubicBezTo>
                  <a:pt x="150" y="507"/>
                  <a:pt x="146" y="510"/>
                  <a:pt x="146" y="514"/>
                </a:cubicBezTo>
                <a:cubicBezTo>
                  <a:pt x="146" y="524"/>
                  <a:pt x="146" y="524"/>
                  <a:pt x="146" y="524"/>
                </a:cubicBezTo>
                <a:cubicBezTo>
                  <a:pt x="146" y="528"/>
                  <a:pt x="150" y="531"/>
                  <a:pt x="154" y="531"/>
                </a:cubicBezTo>
                <a:cubicBezTo>
                  <a:pt x="233" y="531"/>
                  <a:pt x="233" y="531"/>
                  <a:pt x="233" y="531"/>
                </a:cubicBezTo>
                <a:cubicBezTo>
                  <a:pt x="237" y="531"/>
                  <a:pt x="240" y="528"/>
                  <a:pt x="240" y="524"/>
                </a:cubicBezTo>
                <a:cubicBezTo>
                  <a:pt x="240" y="514"/>
                  <a:pt x="240" y="514"/>
                  <a:pt x="240" y="514"/>
                </a:cubicBezTo>
                <a:cubicBezTo>
                  <a:pt x="240" y="510"/>
                  <a:pt x="237" y="507"/>
                  <a:pt x="233" y="507"/>
                </a:cubicBezTo>
                <a:cubicBezTo>
                  <a:pt x="154" y="507"/>
                  <a:pt x="154" y="507"/>
                  <a:pt x="154" y="507"/>
                </a:cubicBezTo>
                <a:close/>
                <a:moveTo>
                  <a:pt x="426" y="251"/>
                </a:moveTo>
                <a:cubicBezTo>
                  <a:pt x="426" y="250"/>
                  <a:pt x="426" y="250"/>
                  <a:pt x="426" y="250"/>
                </a:cubicBezTo>
                <a:cubicBezTo>
                  <a:pt x="426" y="251"/>
                  <a:pt x="426" y="251"/>
                  <a:pt x="426" y="251"/>
                </a:cubicBezTo>
                <a:close/>
                <a:moveTo>
                  <a:pt x="259" y="366"/>
                </a:moveTo>
                <a:cubicBezTo>
                  <a:pt x="258" y="363"/>
                  <a:pt x="258" y="360"/>
                  <a:pt x="258" y="360"/>
                </a:cubicBezTo>
                <a:cubicBezTo>
                  <a:pt x="258" y="360"/>
                  <a:pt x="253" y="346"/>
                  <a:pt x="253" y="340"/>
                </a:cubicBezTo>
                <a:cubicBezTo>
                  <a:pt x="253" y="335"/>
                  <a:pt x="248" y="321"/>
                  <a:pt x="248" y="317"/>
                </a:cubicBezTo>
                <a:cubicBezTo>
                  <a:pt x="248" y="313"/>
                  <a:pt x="247" y="302"/>
                  <a:pt x="243" y="298"/>
                </a:cubicBezTo>
                <a:cubicBezTo>
                  <a:pt x="238" y="294"/>
                  <a:pt x="230" y="285"/>
                  <a:pt x="229" y="280"/>
                </a:cubicBezTo>
                <a:cubicBezTo>
                  <a:pt x="229" y="275"/>
                  <a:pt x="225" y="261"/>
                  <a:pt x="230" y="254"/>
                </a:cubicBezTo>
                <a:cubicBezTo>
                  <a:pt x="230" y="253"/>
                  <a:pt x="231" y="252"/>
                  <a:pt x="231" y="252"/>
                </a:cubicBezTo>
                <a:cubicBezTo>
                  <a:pt x="229" y="250"/>
                  <a:pt x="226" y="248"/>
                  <a:pt x="223" y="247"/>
                </a:cubicBezTo>
                <a:cubicBezTo>
                  <a:pt x="219" y="245"/>
                  <a:pt x="219" y="241"/>
                  <a:pt x="218" y="239"/>
                </a:cubicBezTo>
                <a:cubicBezTo>
                  <a:pt x="218" y="236"/>
                  <a:pt x="212" y="234"/>
                  <a:pt x="207" y="230"/>
                </a:cubicBezTo>
                <a:cubicBezTo>
                  <a:pt x="201" y="227"/>
                  <a:pt x="203" y="220"/>
                  <a:pt x="203" y="217"/>
                </a:cubicBezTo>
                <a:cubicBezTo>
                  <a:pt x="202" y="216"/>
                  <a:pt x="200" y="213"/>
                  <a:pt x="197" y="210"/>
                </a:cubicBezTo>
                <a:cubicBezTo>
                  <a:pt x="191" y="225"/>
                  <a:pt x="187" y="240"/>
                  <a:pt x="187" y="257"/>
                </a:cubicBezTo>
                <a:cubicBezTo>
                  <a:pt x="187" y="290"/>
                  <a:pt x="201" y="319"/>
                  <a:pt x="222" y="341"/>
                </a:cubicBezTo>
                <a:cubicBezTo>
                  <a:pt x="233" y="351"/>
                  <a:pt x="245" y="360"/>
                  <a:pt x="259" y="366"/>
                </a:cubicBezTo>
                <a:cubicBezTo>
                  <a:pt x="259" y="366"/>
                  <a:pt x="259" y="366"/>
                  <a:pt x="259" y="366"/>
                </a:cubicBezTo>
                <a:close/>
                <a:moveTo>
                  <a:pt x="294" y="138"/>
                </a:moveTo>
                <a:cubicBezTo>
                  <a:pt x="294" y="142"/>
                  <a:pt x="294" y="148"/>
                  <a:pt x="294" y="154"/>
                </a:cubicBezTo>
                <a:cubicBezTo>
                  <a:pt x="294" y="162"/>
                  <a:pt x="289" y="160"/>
                  <a:pt x="284" y="164"/>
                </a:cubicBezTo>
                <a:cubicBezTo>
                  <a:pt x="278" y="167"/>
                  <a:pt x="275" y="173"/>
                  <a:pt x="270" y="174"/>
                </a:cubicBezTo>
                <a:cubicBezTo>
                  <a:pt x="265" y="176"/>
                  <a:pt x="251" y="193"/>
                  <a:pt x="248" y="196"/>
                </a:cubicBezTo>
                <a:cubicBezTo>
                  <a:pt x="245" y="200"/>
                  <a:pt x="242" y="210"/>
                  <a:pt x="237" y="211"/>
                </a:cubicBezTo>
                <a:cubicBezTo>
                  <a:pt x="233" y="212"/>
                  <a:pt x="236" y="201"/>
                  <a:pt x="225" y="199"/>
                </a:cubicBezTo>
                <a:cubicBezTo>
                  <a:pt x="214" y="197"/>
                  <a:pt x="212" y="214"/>
                  <a:pt x="211" y="220"/>
                </a:cubicBezTo>
                <a:cubicBezTo>
                  <a:pt x="210" y="227"/>
                  <a:pt x="221" y="221"/>
                  <a:pt x="226" y="219"/>
                </a:cubicBezTo>
                <a:cubicBezTo>
                  <a:pt x="231" y="218"/>
                  <a:pt x="227" y="225"/>
                  <a:pt x="227" y="227"/>
                </a:cubicBezTo>
                <a:cubicBezTo>
                  <a:pt x="227" y="230"/>
                  <a:pt x="229" y="237"/>
                  <a:pt x="228" y="241"/>
                </a:cubicBezTo>
                <a:cubicBezTo>
                  <a:pt x="228" y="244"/>
                  <a:pt x="231" y="247"/>
                  <a:pt x="234" y="249"/>
                </a:cubicBezTo>
                <a:cubicBezTo>
                  <a:pt x="239" y="243"/>
                  <a:pt x="246" y="239"/>
                  <a:pt x="253" y="242"/>
                </a:cubicBezTo>
                <a:cubicBezTo>
                  <a:pt x="262" y="246"/>
                  <a:pt x="277" y="251"/>
                  <a:pt x="282" y="257"/>
                </a:cubicBezTo>
                <a:cubicBezTo>
                  <a:pt x="287" y="263"/>
                  <a:pt x="302" y="269"/>
                  <a:pt x="306" y="272"/>
                </a:cubicBezTo>
                <a:cubicBezTo>
                  <a:pt x="309" y="274"/>
                  <a:pt x="320" y="276"/>
                  <a:pt x="318" y="281"/>
                </a:cubicBezTo>
                <a:cubicBezTo>
                  <a:pt x="315" y="285"/>
                  <a:pt x="314" y="287"/>
                  <a:pt x="310" y="295"/>
                </a:cubicBezTo>
                <a:cubicBezTo>
                  <a:pt x="305" y="303"/>
                  <a:pt x="295" y="327"/>
                  <a:pt x="284" y="336"/>
                </a:cubicBezTo>
                <a:cubicBezTo>
                  <a:pt x="274" y="344"/>
                  <a:pt x="273" y="346"/>
                  <a:pt x="270" y="352"/>
                </a:cubicBezTo>
                <a:cubicBezTo>
                  <a:pt x="267" y="358"/>
                  <a:pt x="267" y="366"/>
                  <a:pt x="266" y="369"/>
                </a:cubicBezTo>
                <a:cubicBezTo>
                  <a:pt x="279" y="374"/>
                  <a:pt x="293" y="376"/>
                  <a:pt x="307" y="376"/>
                </a:cubicBezTo>
                <a:cubicBezTo>
                  <a:pt x="340" y="376"/>
                  <a:pt x="370" y="363"/>
                  <a:pt x="391" y="341"/>
                </a:cubicBezTo>
                <a:cubicBezTo>
                  <a:pt x="413" y="319"/>
                  <a:pt x="426" y="290"/>
                  <a:pt x="426" y="257"/>
                </a:cubicBezTo>
                <a:cubicBezTo>
                  <a:pt x="426" y="255"/>
                  <a:pt x="426" y="253"/>
                  <a:pt x="426" y="251"/>
                </a:cubicBezTo>
                <a:cubicBezTo>
                  <a:pt x="425" y="267"/>
                  <a:pt x="415" y="294"/>
                  <a:pt x="412" y="298"/>
                </a:cubicBezTo>
                <a:cubicBezTo>
                  <a:pt x="410" y="304"/>
                  <a:pt x="394" y="331"/>
                  <a:pt x="387" y="329"/>
                </a:cubicBezTo>
                <a:cubicBezTo>
                  <a:pt x="381" y="327"/>
                  <a:pt x="385" y="280"/>
                  <a:pt x="380" y="271"/>
                </a:cubicBezTo>
                <a:cubicBezTo>
                  <a:pt x="376" y="262"/>
                  <a:pt x="379" y="255"/>
                  <a:pt x="375" y="254"/>
                </a:cubicBezTo>
                <a:cubicBezTo>
                  <a:pt x="371" y="253"/>
                  <a:pt x="345" y="259"/>
                  <a:pt x="342" y="255"/>
                </a:cubicBezTo>
                <a:cubicBezTo>
                  <a:pt x="338" y="250"/>
                  <a:pt x="331" y="236"/>
                  <a:pt x="331" y="236"/>
                </a:cubicBezTo>
                <a:cubicBezTo>
                  <a:pt x="331" y="236"/>
                  <a:pt x="332" y="232"/>
                  <a:pt x="332" y="227"/>
                </a:cubicBezTo>
                <a:cubicBezTo>
                  <a:pt x="331" y="222"/>
                  <a:pt x="329" y="219"/>
                  <a:pt x="332" y="215"/>
                </a:cubicBezTo>
                <a:cubicBezTo>
                  <a:pt x="336" y="212"/>
                  <a:pt x="337" y="210"/>
                  <a:pt x="339" y="208"/>
                </a:cubicBezTo>
                <a:cubicBezTo>
                  <a:pt x="341" y="205"/>
                  <a:pt x="342" y="201"/>
                  <a:pt x="344" y="199"/>
                </a:cubicBezTo>
                <a:cubicBezTo>
                  <a:pt x="347" y="198"/>
                  <a:pt x="351" y="195"/>
                  <a:pt x="355" y="195"/>
                </a:cubicBezTo>
                <a:cubicBezTo>
                  <a:pt x="359" y="195"/>
                  <a:pt x="363" y="194"/>
                  <a:pt x="365" y="195"/>
                </a:cubicBezTo>
                <a:cubicBezTo>
                  <a:pt x="367" y="195"/>
                  <a:pt x="372" y="200"/>
                  <a:pt x="376" y="201"/>
                </a:cubicBezTo>
                <a:cubicBezTo>
                  <a:pt x="380" y="202"/>
                  <a:pt x="402" y="197"/>
                  <a:pt x="410" y="196"/>
                </a:cubicBezTo>
                <a:cubicBezTo>
                  <a:pt x="408" y="194"/>
                  <a:pt x="407" y="192"/>
                  <a:pt x="406" y="190"/>
                </a:cubicBezTo>
                <a:cubicBezTo>
                  <a:pt x="402" y="192"/>
                  <a:pt x="397" y="194"/>
                  <a:pt x="397" y="195"/>
                </a:cubicBezTo>
                <a:cubicBezTo>
                  <a:pt x="396" y="197"/>
                  <a:pt x="391" y="195"/>
                  <a:pt x="389" y="193"/>
                </a:cubicBezTo>
                <a:cubicBezTo>
                  <a:pt x="387" y="191"/>
                  <a:pt x="378" y="192"/>
                  <a:pt x="375" y="192"/>
                </a:cubicBezTo>
                <a:cubicBezTo>
                  <a:pt x="372" y="191"/>
                  <a:pt x="367" y="183"/>
                  <a:pt x="363" y="179"/>
                </a:cubicBezTo>
                <a:cubicBezTo>
                  <a:pt x="360" y="175"/>
                  <a:pt x="357" y="184"/>
                  <a:pt x="355" y="186"/>
                </a:cubicBezTo>
                <a:cubicBezTo>
                  <a:pt x="352" y="189"/>
                  <a:pt x="349" y="195"/>
                  <a:pt x="344" y="195"/>
                </a:cubicBezTo>
                <a:cubicBezTo>
                  <a:pt x="340" y="195"/>
                  <a:pt x="337" y="180"/>
                  <a:pt x="337" y="180"/>
                </a:cubicBezTo>
                <a:cubicBezTo>
                  <a:pt x="340" y="179"/>
                  <a:pt x="340" y="179"/>
                  <a:pt x="340" y="179"/>
                </a:cubicBezTo>
                <a:cubicBezTo>
                  <a:pt x="340" y="179"/>
                  <a:pt x="344" y="178"/>
                  <a:pt x="343" y="175"/>
                </a:cubicBezTo>
                <a:cubicBezTo>
                  <a:pt x="343" y="172"/>
                  <a:pt x="345" y="174"/>
                  <a:pt x="348" y="173"/>
                </a:cubicBezTo>
                <a:cubicBezTo>
                  <a:pt x="350" y="173"/>
                  <a:pt x="353" y="164"/>
                  <a:pt x="354" y="162"/>
                </a:cubicBezTo>
                <a:cubicBezTo>
                  <a:pt x="354" y="160"/>
                  <a:pt x="359" y="155"/>
                  <a:pt x="363" y="151"/>
                </a:cubicBezTo>
                <a:cubicBezTo>
                  <a:pt x="346" y="142"/>
                  <a:pt x="327" y="137"/>
                  <a:pt x="307" y="137"/>
                </a:cubicBezTo>
                <a:cubicBezTo>
                  <a:pt x="303" y="137"/>
                  <a:pt x="298" y="138"/>
                  <a:pt x="294" y="138"/>
                </a:cubicBezTo>
                <a:cubicBezTo>
                  <a:pt x="294" y="138"/>
                  <a:pt x="294" y="138"/>
                  <a:pt x="294" y="138"/>
                </a:cubicBezTo>
                <a:close/>
                <a:moveTo>
                  <a:pt x="307" y="108"/>
                </a:moveTo>
                <a:cubicBezTo>
                  <a:pt x="266" y="108"/>
                  <a:pt x="229" y="125"/>
                  <a:pt x="202" y="152"/>
                </a:cubicBezTo>
                <a:cubicBezTo>
                  <a:pt x="175" y="179"/>
                  <a:pt x="159" y="216"/>
                  <a:pt x="159" y="257"/>
                </a:cubicBezTo>
                <a:cubicBezTo>
                  <a:pt x="159" y="298"/>
                  <a:pt x="175" y="335"/>
                  <a:pt x="202" y="362"/>
                </a:cubicBezTo>
                <a:cubicBezTo>
                  <a:pt x="229" y="388"/>
                  <a:pt x="266" y="405"/>
                  <a:pt x="307" y="405"/>
                </a:cubicBezTo>
                <a:cubicBezTo>
                  <a:pt x="348" y="405"/>
                  <a:pt x="385" y="388"/>
                  <a:pt x="412" y="362"/>
                </a:cubicBezTo>
                <a:cubicBezTo>
                  <a:pt x="439" y="335"/>
                  <a:pt x="455" y="298"/>
                  <a:pt x="455" y="257"/>
                </a:cubicBezTo>
                <a:cubicBezTo>
                  <a:pt x="455" y="216"/>
                  <a:pt x="439" y="179"/>
                  <a:pt x="412" y="152"/>
                </a:cubicBezTo>
                <a:cubicBezTo>
                  <a:pt x="385" y="125"/>
                  <a:pt x="348" y="108"/>
                  <a:pt x="307" y="108"/>
                </a:cubicBezTo>
                <a:cubicBezTo>
                  <a:pt x="307" y="108"/>
                  <a:pt x="307" y="108"/>
                  <a:pt x="307" y="108"/>
                </a:cubicBezTo>
                <a:close/>
                <a:moveTo>
                  <a:pt x="22" y="0"/>
                </a:moveTo>
                <a:cubicBezTo>
                  <a:pt x="361" y="0"/>
                  <a:pt x="361" y="0"/>
                  <a:pt x="361" y="0"/>
                </a:cubicBezTo>
                <a:cubicBezTo>
                  <a:pt x="374" y="0"/>
                  <a:pt x="384" y="10"/>
                  <a:pt x="384" y="22"/>
                </a:cubicBezTo>
                <a:cubicBezTo>
                  <a:pt x="384" y="93"/>
                  <a:pt x="384" y="93"/>
                  <a:pt x="384" y="93"/>
                </a:cubicBezTo>
                <a:cubicBezTo>
                  <a:pt x="368" y="86"/>
                  <a:pt x="352" y="81"/>
                  <a:pt x="335" y="78"/>
                </a:cubicBezTo>
                <a:cubicBezTo>
                  <a:pt x="335" y="48"/>
                  <a:pt x="335" y="48"/>
                  <a:pt x="335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74"/>
                  <a:pt x="51" y="474"/>
                  <a:pt x="51" y="474"/>
                </a:cubicBezTo>
                <a:cubicBezTo>
                  <a:pt x="335" y="474"/>
                  <a:pt x="335" y="474"/>
                  <a:pt x="335" y="474"/>
                </a:cubicBezTo>
                <a:cubicBezTo>
                  <a:pt x="335" y="435"/>
                  <a:pt x="335" y="435"/>
                  <a:pt x="335" y="435"/>
                </a:cubicBezTo>
                <a:cubicBezTo>
                  <a:pt x="352" y="433"/>
                  <a:pt x="368" y="428"/>
                  <a:pt x="384" y="421"/>
                </a:cubicBezTo>
                <a:cubicBezTo>
                  <a:pt x="384" y="541"/>
                  <a:pt x="384" y="541"/>
                  <a:pt x="384" y="541"/>
                </a:cubicBezTo>
                <a:cubicBezTo>
                  <a:pt x="384" y="554"/>
                  <a:pt x="374" y="564"/>
                  <a:pt x="361" y="564"/>
                </a:cubicBezTo>
                <a:cubicBezTo>
                  <a:pt x="22" y="564"/>
                  <a:pt x="22" y="564"/>
                  <a:pt x="22" y="564"/>
                </a:cubicBezTo>
                <a:cubicBezTo>
                  <a:pt x="10" y="564"/>
                  <a:pt x="0" y="554"/>
                  <a:pt x="0" y="54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7FA76406-CD2C-4EDA-2CE2-90871F9ECF71}"/>
              </a:ext>
            </a:extLst>
          </p:cNvPr>
          <p:cNvSpPr>
            <a:spLocks noEditPoints="1"/>
          </p:cNvSpPr>
          <p:nvPr/>
        </p:nvSpPr>
        <p:spPr bwMode="auto">
          <a:xfrm>
            <a:off x="5816711" y="5249983"/>
            <a:ext cx="558579" cy="393069"/>
          </a:xfrm>
          <a:custGeom>
            <a:avLst/>
            <a:gdLst>
              <a:gd name="T0" fmla="*/ 68 w 543"/>
              <a:gd name="T1" fmla="*/ 0 h 379"/>
              <a:gd name="T2" fmla="*/ 327 w 543"/>
              <a:gd name="T3" fmla="*/ 0 h 379"/>
              <a:gd name="T4" fmla="*/ 395 w 543"/>
              <a:gd name="T5" fmla="*/ 68 h 379"/>
              <a:gd name="T6" fmla="*/ 395 w 543"/>
              <a:gd name="T7" fmla="*/ 194 h 379"/>
              <a:gd name="T8" fmla="*/ 327 w 543"/>
              <a:gd name="T9" fmla="*/ 262 h 379"/>
              <a:gd name="T10" fmla="*/ 133 w 543"/>
              <a:gd name="T11" fmla="*/ 262 h 379"/>
              <a:gd name="T12" fmla="*/ 77 w 543"/>
              <a:gd name="T13" fmla="*/ 317 h 379"/>
              <a:gd name="T14" fmla="*/ 77 w 543"/>
              <a:gd name="T15" fmla="*/ 262 h 379"/>
              <a:gd name="T16" fmla="*/ 68 w 543"/>
              <a:gd name="T17" fmla="*/ 262 h 379"/>
              <a:gd name="T18" fmla="*/ 0 w 543"/>
              <a:gd name="T19" fmla="*/ 194 h 379"/>
              <a:gd name="T20" fmla="*/ 0 w 543"/>
              <a:gd name="T21" fmla="*/ 68 h 379"/>
              <a:gd name="T22" fmla="*/ 68 w 543"/>
              <a:gd name="T23" fmla="*/ 0 h 379"/>
              <a:gd name="T24" fmla="*/ 475 w 543"/>
              <a:gd name="T25" fmla="*/ 62 h 379"/>
              <a:gd name="T26" fmla="*/ 424 w 543"/>
              <a:gd name="T27" fmla="*/ 62 h 379"/>
              <a:gd name="T28" fmla="*/ 426 w 543"/>
              <a:gd name="T29" fmla="*/ 81 h 379"/>
              <a:gd name="T30" fmla="*/ 426 w 543"/>
              <a:gd name="T31" fmla="*/ 206 h 379"/>
              <a:gd name="T32" fmla="*/ 333 w 543"/>
              <a:gd name="T33" fmla="*/ 298 h 379"/>
              <a:gd name="T34" fmla="*/ 164 w 543"/>
              <a:gd name="T35" fmla="*/ 298 h 379"/>
              <a:gd name="T36" fmla="*/ 216 w 543"/>
              <a:gd name="T37" fmla="*/ 323 h 379"/>
              <a:gd name="T38" fmla="*/ 410 w 543"/>
              <a:gd name="T39" fmla="*/ 323 h 379"/>
              <a:gd name="T40" fmla="*/ 466 w 543"/>
              <a:gd name="T41" fmla="*/ 379 h 379"/>
              <a:gd name="T42" fmla="*/ 466 w 543"/>
              <a:gd name="T43" fmla="*/ 323 h 379"/>
              <a:gd name="T44" fmla="*/ 475 w 543"/>
              <a:gd name="T45" fmla="*/ 323 h 379"/>
              <a:gd name="T46" fmla="*/ 543 w 543"/>
              <a:gd name="T47" fmla="*/ 255 h 379"/>
              <a:gd name="T48" fmla="*/ 543 w 543"/>
              <a:gd name="T49" fmla="*/ 130 h 379"/>
              <a:gd name="T50" fmla="*/ 475 w 543"/>
              <a:gd name="T51" fmla="*/ 62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43" h="379">
                <a:moveTo>
                  <a:pt x="68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64" y="0"/>
                  <a:pt x="395" y="31"/>
                  <a:pt x="395" y="68"/>
                </a:cubicBezTo>
                <a:cubicBezTo>
                  <a:pt x="395" y="194"/>
                  <a:pt x="395" y="194"/>
                  <a:pt x="395" y="194"/>
                </a:cubicBezTo>
                <a:cubicBezTo>
                  <a:pt x="395" y="231"/>
                  <a:pt x="364" y="262"/>
                  <a:pt x="327" y="262"/>
                </a:cubicBezTo>
                <a:cubicBezTo>
                  <a:pt x="133" y="262"/>
                  <a:pt x="133" y="262"/>
                  <a:pt x="133" y="262"/>
                </a:cubicBezTo>
                <a:cubicBezTo>
                  <a:pt x="77" y="317"/>
                  <a:pt x="77" y="317"/>
                  <a:pt x="77" y="317"/>
                </a:cubicBezTo>
                <a:cubicBezTo>
                  <a:pt x="77" y="262"/>
                  <a:pt x="77" y="262"/>
                  <a:pt x="77" y="262"/>
                </a:cubicBezTo>
                <a:cubicBezTo>
                  <a:pt x="68" y="262"/>
                  <a:pt x="68" y="262"/>
                  <a:pt x="68" y="262"/>
                </a:cubicBezTo>
                <a:cubicBezTo>
                  <a:pt x="31" y="262"/>
                  <a:pt x="0" y="231"/>
                  <a:pt x="0" y="19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31"/>
                  <a:pt x="31" y="0"/>
                  <a:pt x="68" y="0"/>
                </a:cubicBezTo>
                <a:close/>
                <a:moveTo>
                  <a:pt x="475" y="62"/>
                </a:moveTo>
                <a:cubicBezTo>
                  <a:pt x="424" y="62"/>
                  <a:pt x="424" y="62"/>
                  <a:pt x="424" y="62"/>
                </a:cubicBezTo>
                <a:cubicBezTo>
                  <a:pt x="425" y="68"/>
                  <a:pt x="426" y="74"/>
                  <a:pt x="426" y="81"/>
                </a:cubicBezTo>
                <a:cubicBezTo>
                  <a:pt x="426" y="206"/>
                  <a:pt x="426" y="206"/>
                  <a:pt x="426" y="206"/>
                </a:cubicBezTo>
                <a:cubicBezTo>
                  <a:pt x="426" y="257"/>
                  <a:pt x="384" y="298"/>
                  <a:pt x="333" y="298"/>
                </a:cubicBezTo>
                <a:cubicBezTo>
                  <a:pt x="164" y="298"/>
                  <a:pt x="164" y="298"/>
                  <a:pt x="164" y="298"/>
                </a:cubicBezTo>
                <a:cubicBezTo>
                  <a:pt x="176" y="314"/>
                  <a:pt x="195" y="323"/>
                  <a:pt x="216" y="323"/>
                </a:cubicBezTo>
                <a:cubicBezTo>
                  <a:pt x="410" y="323"/>
                  <a:pt x="410" y="323"/>
                  <a:pt x="410" y="323"/>
                </a:cubicBezTo>
                <a:cubicBezTo>
                  <a:pt x="466" y="379"/>
                  <a:pt x="466" y="379"/>
                  <a:pt x="466" y="379"/>
                </a:cubicBezTo>
                <a:cubicBezTo>
                  <a:pt x="466" y="323"/>
                  <a:pt x="466" y="323"/>
                  <a:pt x="466" y="323"/>
                </a:cubicBezTo>
                <a:cubicBezTo>
                  <a:pt x="475" y="323"/>
                  <a:pt x="475" y="323"/>
                  <a:pt x="475" y="323"/>
                </a:cubicBezTo>
                <a:cubicBezTo>
                  <a:pt x="513" y="323"/>
                  <a:pt x="543" y="293"/>
                  <a:pt x="543" y="255"/>
                </a:cubicBezTo>
                <a:cubicBezTo>
                  <a:pt x="543" y="130"/>
                  <a:pt x="543" y="130"/>
                  <a:pt x="543" y="130"/>
                </a:cubicBezTo>
                <a:cubicBezTo>
                  <a:pt x="543" y="93"/>
                  <a:pt x="513" y="62"/>
                  <a:pt x="475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6DC66079-40D4-48E2-8A29-92C4F5EEA32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354781" y="3576360"/>
            <a:ext cx="572819" cy="610061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CF6053C-07BF-E8A8-4BE5-C20CE93536FE}"/>
              </a:ext>
            </a:extLst>
          </p:cNvPr>
          <p:cNvGrpSpPr/>
          <p:nvPr/>
        </p:nvGrpSpPr>
        <p:grpSpPr>
          <a:xfrm>
            <a:off x="671651" y="2030766"/>
            <a:ext cx="3644781" cy="1008533"/>
            <a:chOff x="1310548" y="1119916"/>
            <a:chExt cx="3644781" cy="100853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3F329C3-2AE7-AADE-2D60-48FFAE96EEE2}"/>
                </a:ext>
              </a:extLst>
            </p:cNvPr>
            <p:cNvSpPr txBox="1"/>
            <p:nvPr/>
          </p:nvSpPr>
          <p:spPr>
            <a:xfrm>
              <a:off x="1310548" y="1428257"/>
              <a:ext cx="3595476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FF52A4A-493D-0E7A-A906-B657427E2846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9D8CF44-16ED-93DD-069D-E53C3A62305E}"/>
              </a:ext>
            </a:extLst>
          </p:cNvPr>
          <p:cNvGrpSpPr/>
          <p:nvPr/>
        </p:nvGrpSpPr>
        <p:grpSpPr>
          <a:xfrm>
            <a:off x="7027752" y="2032238"/>
            <a:ext cx="3381380" cy="1008533"/>
            <a:chOff x="1532492" y="1119916"/>
            <a:chExt cx="3381380" cy="100853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05A5C78-91F0-946C-DD0F-2FFEB1B95D55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F6A157F-1962-C6C9-028A-1104FFF4B545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7A73AED-73A7-05B2-9141-52E26EF31FC1}"/>
              </a:ext>
            </a:extLst>
          </p:cNvPr>
          <p:cNvGrpSpPr/>
          <p:nvPr/>
        </p:nvGrpSpPr>
        <p:grpSpPr>
          <a:xfrm>
            <a:off x="7711326" y="4564944"/>
            <a:ext cx="3381380" cy="1008533"/>
            <a:chOff x="1532492" y="1119916"/>
            <a:chExt cx="3381380" cy="100853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41C5BF7-0581-1434-A365-529FE684C3BF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631FDC6-49DC-7B62-2BA8-21C4FC433D84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07001AE-DB6F-7996-7E26-5133C2B24F1C}"/>
              </a:ext>
            </a:extLst>
          </p:cNvPr>
          <p:cNvGrpSpPr/>
          <p:nvPr/>
        </p:nvGrpSpPr>
        <p:grpSpPr>
          <a:xfrm>
            <a:off x="965425" y="4559795"/>
            <a:ext cx="3644781" cy="1008533"/>
            <a:chOff x="1310548" y="1119916"/>
            <a:chExt cx="3644781" cy="100853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4E81419-2266-871F-57E7-64848632104A}"/>
                </a:ext>
              </a:extLst>
            </p:cNvPr>
            <p:cNvSpPr txBox="1"/>
            <p:nvPr/>
          </p:nvSpPr>
          <p:spPr>
            <a:xfrm>
              <a:off x="1310548" y="1428257"/>
              <a:ext cx="3595476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AA8964D-075B-C591-6D92-AF5ACE238573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2853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68D9E7-E84E-A0F1-4596-1C7106003A00}"/>
              </a:ext>
            </a:extLst>
          </p:cNvPr>
          <p:cNvGrpSpPr/>
          <p:nvPr/>
        </p:nvGrpSpPr>
        <p:grpSpPr>
          <a:xfrm>
            <a:off x="4178102" y="528569"/>
            <a:ext cx="361987" cy="503744"/>
            <a:chOff x="3997326" y="4605337"/>
            <a:chExt cx="681038" cy="9477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id="{0FDBEA5D-6F2B-FFD6-2F2E-6CCE80274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id="{D104381C-40F5-A0A2-D378-D4AD60B3C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任意多边形 34">
            <a:extLst>
              <a:ext uri="{FF2B5EF4-FFF2-40B4-BE49-F238E27FC236}">
                <a16:creationId xmlns:a16="http://schemas.microsoft.com/office/drawing/2014/main" id="{583A1EDC-7195-3013-F5F9-83BD666904DF}"/>
              </a:ext>
            </a:extLst>
          </p:cNvPr>
          <p:cNvSpPr/>
          <p:nvPr/>
        </p:nvSpPr>
        <p:spPr>
          <a:xfrm>
            <a:off x="1189926" y="3429000"/>
            <a:ext cx="8505371" cy="638728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349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09AFD42-E0AA-6709-A438-50F2B514E86B}"/>
              </a:ext>
            </a:extLst>
          </p:cNvPr>
          <p:cNvGrpSpPr/>
          <p:nvPr/>
        </p:nvGrpSpPr>
        <p:grpSpPr>
          <a:xfrm>
            <a:off x="2096813" y="3237170"/>
            <a:ext cx="615743" cy="585108"/>
            <a:chOff x="2166261" y="3682901"/>
            <a:chExt cx="615743" cy="58510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20231EB-DDAE-CCCE-FE80-4A7298610455}"/>
                </a:ext>
              </a:extLst>
            </p:cNvPr>
            <p:cNvSpPr/>
            <p:nvPr/>
          </p:nvSpPr>
          <p:spPr>
            <a:xfrm>
              <a:off x="2166261" y="3682901"/>
              <a:ext cx="585108" cy="585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7CB659A-9B70-3088-C5B0-E895C734A941}"/>
                </a:ext>
              </a:extLst>
            </p:cNvPr>
            <p:cNvSpPr txBox="1"/>
            <p:nvPr/>
          </p:nvSpPr>
          <p:spPr>
            <a:xfrm>
              <a:off x="2189986" y="3768247"/>
              <a:ext cx="5920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rgbClr val="2E2E2E"/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rgbClr val="2E2E2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0A18FDA-5D76-808F-BAEA-F436C66DB0EE}"/>
              </a:ext>
            </a:extLst>
          </p:cNvPr>
          <p:cNvGrpSpPr/>
          <p:nvPr/>
        </p:nvGrpSpPr>
        <p:grpSpPr>
          <a:xfrm>
            <a:off x="3722413" y="3695915"/>
            <a:ext cx="598475" cy="585108"/>
            <a:chOff x="3791861" y="4141646"/>
            <a:chExt cx="598475" cy="585108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C5541E4-C128-8B68-C93C-F8287E00F6EC}"/>
                </a:ext>
              </a:extLst>
            </p:cNvPr>
            <p:cNvSpPr/>
            <p:nvPr/>
          </p:nvSpPr>
          <p:spPr>
            <a:xfrm>
              <a:off x="3791861" y="4141646"/>
              <a:ext cx="585108" cy="585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4C99A67-6C36-ED32-3051-C979F5CA43A8}"/>
                </a:ext>
              </a:extLst>
            </p:cNvPr>
            <p:cNvSpPr txBox="1"/>
            <p:nvPr/>
          </p:nvSpPr>
          <p:spPr>
            <a:xfrm>
              <a:off x="3798318" y="4236568"/>
              <a:ext cx="5920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E2E2E"/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rgbClr val="2E2E2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B22E26C-D30D-CE6C-893B-FE2E7F7CD2E8}"/>
              </a:ext>
            </a:extLst>
          </p:cNvPr>
          <p:cNvGrpSpPr/>
          <p:nvPr/>
        </p:nvGrpSpPr>
        <p:grpSpPr>
          <a:xfrm>
            <a:off x="5367837" y="3123831"/>
            <a:ext cx="595512" cy="585108"/>
            <a:chOff x="5437285" y="3569562"/>
            <a:chExt cx="595512" cy="58510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1153DF9-5F15-57F6-B670-1285AB492DFD}"/>
                </a:ext>
              </a:extLst>
            </p:cNvPr>
            <p:cNvSpPr/>
            <p:nvPr/>
          </p:nvSpPr>
          <p:spPr>
            <a:xfrm>
              <a:off x="5437285" y="3569562"/>
              <a:ext cx="585108" cy="585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05D49F4-CA71-F749-6200-934C74257D19}"/>
                </a:ext>
              </a:extLst>
            </p:cNvPr>
            <p:cNvSpPr txBox="1"/>
            <p:nvPr/>
          </p:nvSpPr>
          <p:spPr>
            <a:xfrm>
              <a:off x="5440779" y="3682901"/>
              <a:ext cx="5920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E2E2E"/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rgbClr val="2E2E2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A2071AD-E523-022B-81D2-54DCA034CC75}"/>
              </a:ext>
            </a:extLst>
          </p:cNvPr>
          <p:cNvGrpSpPr/>
          <p:nvPr/>
        </p:nvGrpSpPr>
        <p:grpSpPr>
          <a:xfrm>
            <a:off x="7158537" y="3746711"/>
            <a:ext cx="596055" cy="585108"/>
            <a:chOff x="7227985" y="4192442"/>
            <a:chExt cx="596055" cy="585108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8274353-A0C5-76E4-B0CB-DF205D9358DE}"/>
                </a:ext>
              </a:extLst>
            </p:cNvPr>
            <p:cNvSpPr/>
            <p:nvPr/>
          </p:nvSpPr>
          <p:spPr>
            <a:xfrm>
              <a:off x="7227985" y="4192442"/>
              <a:ext cx="585108" cy="585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023DF3F-B384-0818-B94E-8062C19C4D3F}"/>
                </a:ext>
              </a:extLst>
            </p:cNvPr>
            <p:cNvSpPr txBox="1"/>
            <p:nvPr/>
          </p:nvSpPr>
          <p:spPr>
            <a:xfrm>
              <a:off x="7232022" y="4284941"/>
              <a:ext cx="5920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E2E2E"/>
                  </a:solidFill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rgbClr val="2E2E2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4">
            <a:extLst>
              <a:ext uri="{FF2B5EF4-FFF2-40B4-BE49-F238E27FC236}">
                <a16:creationId xmlns:a16="http://schemas.microsoft.com/office/drawing/2014/main" id="{6D9D791A-4576-B3B9-7587-696D38E579B4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234373" y="2387527"/>
            <a:ext cx="1803882" cy="1600942"/>
            <a:chOff x="330" y="1320"/>
            <a:chExt cx="560" cy="497"/>
          </a:xfrm>
          <a:blipFill dpi="0" rotWithShape="0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9" name="Oval 7">
              <a:extLst>
                <a:ext uri="{FF2B5EF4-FFF2-40B4-BE49-F238E27FC236}">
                  <a16:creationId xmlns:a16="http://schemas.microsoft.com/office/drawing/2014/main" id="{7712DA5A-E407-1DE1-BAFB-A5EA628A74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8">
              <a:extLst>
                <a:ext uri="{FF2B5EF4-FFF2-40B4-BE49-F238E27FC236}">
                  <a16:creationId xmlns:a16="http://schemas.microsoft.com/office/drawing/2014/main" id="{1126A425-1525-0DB6-60EE-60C1C7AAC84A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9">
              <a:extLst>
                <a:ext uri="{FF2B5EF4-FFF2-40B4-BE49-F238E27FC236}">
                  <a16:creationId xmlns:a16="http://schemas.microsoft.com/office/drawing/2014/main" id="{178DB966-60C1-4980-768E-3F52E12BAE72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0">
              <a:extLst>
                <a:ext uri="{FF2B5EF4-FFF2-40B4-BE49-F238E27FC236}">
                  <a16:creationId xmlns:a16="http://schemas.microsoft.com/office/drawing/2014/main" id="{CA87D4E7-11B5-BDEF-E524-95DC97DEB8ED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1">
              <a:extLst>
                <a:ext uri="{FF2B5EF4-FFF2-40B4-BE49-F238E27FC236}">
                  <a16:creationId xmlns:a16="http://schemas.microsoft.com/office/drawing/2014/main" id="{2610FE61-0DCC-BD1D-BEA5-3F8DE2C05908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2">
              <a:extLst>
                <a:ext uri="{FF2B5EF4-FFF2-40B4-BE49-F238E27FC236}">
                  <a16:creationId xmlns:a16="http://schemas.microsoft.com/office/drawing/2014/main" id="{EC5E9E3A-1375-8921-8EFD-F747DEF188B0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3">
              <a:extLst>
                <a:ext uri="{FF2B5EF4-FFF2-40B4-BE49-F238E27FC236}">
                  <a16:creationId xmlns:a16="http://schemas.microsoft.com/office/drawing/2014/main" id="{243CF0D2-73F1-8FDA-0998-07CDF4B39F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id="{E1C2D315-4B79-31C1-90AB-F7A067586196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4A89E2E-5CD1-4710-1923-478B6648E018}"/>
              </a:ext>
            </a:extLst>
          </p:cNvPr>
          <p:cNvGrpSpPr/>
          <p:nvPr/>
        </p:nvGrpSpPr>
        <p:grpSpPr>
          <a:xfrm>
            <a:off x="1792877" y="2025222"/>
            <a:ext cx="3381380" cy="1008533"/>
            <a:chOff x="1532492" y="1119916"/>
            <a:chExt cx="3381380" cy="100853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3A5F50C-84CB-30DB-E8B1-2EC7D0D0B4E8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B14206E-E04B-C2D5-9347-AB0CC141EED3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CCB4CAD-37AA-C80A-E1DE-77E45CE9BA0A}"/>
              </a:ext>
            </a:extLst>
          </p:cNvPr>
          <p:cNvGrpSpPr/>
          <p:nvPr/>
        </p:nvGrpSpPr>
        <p:grpSpPr>
          <a:xfrm>
            <a:off x="5317428" y="2025222"/>
            <a:ext cx="3381380" cy="1008533"/>
            <a:chOff x="1532492" y="1119916"/>
            <a:chExt cx="3381380" cy="100853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14A1874-CC2A-1421-42FB-372E698AACCB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FB908D5-4522-3AD8-EE60-BB795831DF91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AF52E52-827E-BE5C-1A60-94D411EAAB56}"/>
              </a:ext>
            </a:extLst>
          </p:cNvPr>
          <p:cNvGrpSpPr/>
          <p:nvPr/>
        </p:nvGrpSpPr>
        <p:grpSpPr>
          <a:xfrm>
            <a:off x="3483567" y="4471995"/>
            <a:ext cx="3381380" cy="1008533"/>
            <a:chOff x="1532492" y="1119916"/>
            <a:chExt cx="3381380" cy="100853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E6EC4B9-1340-9235-ABF1-85BBACE160E3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42EF944-9DC5-E594-6723-4C2C695BDADE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AB1CDE2-03F7-7DBB-AFC4-8E7298490A57}"/>
              </a:ext>
            </a:extLst>
          </p:cNvPr>
          <p:cNvGrpSpPr/>
          <p:nvPr/>
        </p:nvGrpSpPr>
        <p:grpSpPr>
          <a:xfrm>
            <a:off x="7005236" y="4471995"/>
            <a:ext cx="3381380" cy="1008533"/>
            <a:chOff x="1532492" y="1119916"/>
            <a:chExt cx="3381380" cy="100853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B7D0BE8-5D83-64F6-2BCA-3AAA21EBF38B}"/>
                </a:ext>
              </a:extLst>
            </p:cNvPr>
            <p:cNvSpPr txBox="1"/>
            <p:nvPr/>
          </p:nvSpPr>
          <p:spPr>
            <a:xfrm>
              <a:off x="1532492" y="1428257"/>
              <a:ext cx="338138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EDA4A78-5328-7023-B918-2E1962256539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1647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68D9E7-E84E-A0F1-4596-1C7106003A00}"/>
              </a:ext>
            </a:extLst>
          </p:cNvPr>
          <p:cNvGrpSpPr/>
          <p:nvPr/>
        </p:nvGrpSpPr>
        <p:grpSpPr>
          <a:xfrm>
            <a:off x="4178102" y="528569"/>
            <a:ext cx="361987" cy="503744"/>
            <a:chOff x="3997326" y="4605337"/>
            <a:chExt cx="681038" cy="9477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id="{0FDBEA5D-6F2B-FFD6-2F2E-6CCE80274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id="{D104381C-40F5-A0A2-D378-D4AD60B3C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A684B89D-D749-48E4-5DA2-48C9B7F5C5DC}"/>
              </a:ext>
            </a:extLst>
          </p:cNvPr>
          <p:cNvSpPr/>
          <p:nvPr/>
        </p:nvSpPr>
        <p:spPr bwMode="auto">
          <a:xfrm flipH="1">
            <a:off x="1387052" y="1905357"/>
            <a:ext cx="3153037" cy="3488315"/>
          </a:xfrm>
          <a:custGeom>
            <a:avLst/>
            <a:gdLst>
              <a:gd name="T0" fmla="*/ 245 w 248"/>
              <a:gd name="T1" fmla="*/ 16 h 274"/>
              <a:gd name="T2" fmla="*/ 230 w 248"/>
              <a:gd name="T3" fmla="*/ 20 h 274"/>
              <a:gd name="T4" fmla="*/ 227 w 248"/>
              <a:gd name="T5" fmla="*/ 18 h 274"/>
              <a:gd name="T6" fmla="*/ 228 w 248"/>
              <a:gd name="T7" fmla="*/ 3 h 274"/>
              <a:gd name="T8" fmla="*/ 225 w 248"/>
              <a:gd name="T9" fmla="*/ 1 h 274"/>
              <a:gd name="T10" fmla="*/ 198 w 248"/>
              <a:gd name="T11" fmla="*/ 34 h 274"/>
              <a:gd name="T12" fmla="*/ 197 w 248"/>
              <a:gd name="T13" fmla="*/ 47 h 274"/>
              <a:gd name="T14" fmla="*/ 188 w 248"/>
              <a:gd name="T15" fmla="*/ 57 h 274"/>
              <a:gd name="T16" fmla="*/ 119 w 248"/>
              <a:gd name="T17" fmla="*/ 35 h 274"/>
              <a:gd name="T18" fmla="*/ 0 w 248"/>
              <a:gd name="T19" fmla="*/ 154 h 274"/>
              <a:gd name="T20" fmla="*/ 119 w 248"/>
              <a:gd name="T21" fmla="*/ 274 h 274"/>
              <a:gd name="T22" fmla="*/ 239 w 248"/>
              <a:gd name="T23" fmla="*/ 154 h 274"/>
              <a:gd name="T24" fmla="*/ 204 w 248"/>
              <a:gd name="T25" fmla="*/ 70 h 274"/>
              <a:gd name="T26" fmla="*/ 182 w 248"/>
              <a:gd name="T27" fmla="*/ 96 h 274"/>
              <a:gd name="T28" fmla="*/ 205 w 248"/>
              <a:gd name="T29" fmla="*/ 154 h 274"/>
              <a:gd name="T30" fmla="*/ 180 w 248"/>
              <a:gd name="T31" fmla="*/ 215 h 274"/>
              <a:gd name="T32" fmla="*/ 119 w 248"/>
              <a:gd name="T33" fmla="*/ 240 h 274"/>
              <a:gd name="T34" fmla="*/ 58 w 248"/>
              <a:gd name="T35" fmla="*/ 215 h 274"/>
              <a:gd name="T36" fmla="*/ 33 w 248"/>
              <a:gd name="T37" fmla="*/ 154 h 274"/>
              <a:gd name="T38" fmla="*/ 58 w 248"/>
              <a:gd name="T39" fmla="*/ 93 h 274"/>
              <a:gd name="T40" fmla="*/ 119 w 248"/>
              <a:gd name="T41" fmla="*/ 68 h 274"/>
              <a:gd name="T42" fmla="*/ 167 w 248"/>
              <a:gd name="T43" fmla="*/ 83 h 274"/>
              <a:gd name="T44" fmla="*/ 150 w 248"/>
              <a:gd name="T45" fmla="*/ 104 h 274"/>
              <a:gd name="T46" fmla="*/ 119 w 248"/>
              <a:gd name="T47" fmla="*/ 95 h 274"/>
              <a:gd name="T48" fmla="*/ 60 w 248"/>
              <a:gd name="T49" fmla="*/ 154 h 274"/>
              <a:gd name="T50" fmla="*/ 119 w 248"/>
              <a:gd name="T51" fmla="*/ 213 h 274"/>
              <a:gd name="T52" fmla="*/ 178 w 248"/>
              <a:gd name="T53" fmla="*/ 154 h 274"/>
              <a:gd name="T54" fmla="*/ 165 w 248"/>
              <a:gd name="T55" fmla="*/ 117 h 274"/>
              <a:gd name="T56" fmla="*/ 143 w 248"/>
              <a:gd name="T57" fmla="*/ 144 h 274"/>
              <a:gd name="T58" fmla="*/ 145 w 248"/>
              <a:gd name="T59" fmla="*/ 154 h 274"/>
              <a:gd name="T60" fmla="*/ 119 w 248"/>
              <a:gd name="T61" fmla="*/ 180 h 274"/>
              <a:gd name="T62" fmla="*/ 93 w 248"/>
              <a:gd name="T63" fmla="*/ 154 h 274"/>
              <a:gd name="T64" fmla="*/ 119 w 248"/>
              <a:gd name="T65" fmla="*/ 128 h 274"/>
              <a:gd name="T66" fmla="*/ 129 w 248"/>
              <a:gd name="T67" fmla="*/ 130 h 274"/>
              <a:gd name="T68" fmla="*/ 114 w 248"/>
              <a:gd name="T69" fmla="*/ 148 h 274"/>
              <a:gd name="T70" fmla="*/ 115 w 248"/>
              <a:gd name="T71" fmla="*/ 157 h 274"/>
              <a:gd name="T72" fmla="*/ 116 w 248"/>
              <a:gd name="T73" fmla="*/ 158 h 274"/>
              <a:gd name="T74" fmla="*/ 120 w 248"/>
              <a:gd name="T75" fmla="*/ 159 h 274"/>
              <a:gd name="T76" fmla="*/ 125 w 248"/>
              <a:gd name="T77" fmla="*/ 156 h 274"/>
              <a:gd name="T78" fmla="*/ 139 w 248"/>
              <a:gd name="T79" fmla="*/ 138 h 274"/>
              <a:gd name="T80" fmla="*/ 161 w 248"/>
              <a:gd name="T81" fmla="*/ 112 h 274"/>
              <a:gd name="T82" fmla="*/ 178 w 248"/>
              <a:gd name="T83" fmla="*/ 91 h 274"/>
              <a:gd name="T84" fmla="*/ 199 w 248"/>
              <a:gd name="T85" fmla="*/ 65 h 274"/>
              <a:gd name="T86" fmla="*/ 207 w 248"/>
              <a:gd name="T87" fmla="*/ 56 h 274"/>
              <a:gd name="T88" fmla="*/ 216 w 248"/>
              <a:gd name="T89" fmla="*/ 55 h 274"/>
              <a:gd name="T90" fmla="*/ 220 w 248"/>
              <a:gd name="T91" fmla="*/ 52 h 274"/>
              <a:gd name="T92" fmla="*/ 246 w 248"/>
              <a:gd name="T93" fmla="*/ 19 h 274"/>
              <a:gd name="T94" fmla="*/ 245 w 248"/>
              <a:gd name="T95" fmla="*/ 1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8" h="274">
                <a:moveTo>
                  <a:pt x="245" y="16"/>
                </a:moveTo>
                <a:cubicBezTo>
                  <a:pt x="230" y="20"/>
                  <a:pt x="230" y="20"/>
                  <a:pt x="230" y="20"/>
                </a:cubicBezTo>
                <a:cubicBezTo>
                  <a:pt x="228" y="20"/>
                  <a:pt x="227" y="19"/>
                  <a:pt x="227" y="18"/>
                </a:cubicBezTo>
                <a:cubicBezTo>
                  <a:pt x="228" y="3"/>
                  <a:pt x="228" y="3"/>
                  <a:pt x="228" y="3"/>
                </a:cubicBezTo>
                <a:cubicBezTo>
                  <a:pt x="228" y="1"/>
                  <a:pt x="226" y="0"/>
                  <a:pt x="225" y="1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195" y="38"/>
                  <a:pt x="195" y="43"/>
                  <a:pt x="197" y="47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69" y="43"/>
                  <a:pt x="145" y="35"/>
                  <a:pt x="119" y="35"/>
                </a:cubicBezTo>
                <a:cubicBezTo>
                  <a:pt x="53" y="35"/>
                  <a:pt x="0" y="88"/>
                  <a:pt x="0" y="154"/>
                </a:cubicBezTo>
                <a:cubicBezTo>
                  <a:pt x="0" y="220"/>
                  <a:pt x="53" y="274"/>
                  <a:pt x="119" y="274"/>
                </a:cubicBezTo>
                <a:cubicBezTo>
                  <a:pt x="185" y="274"/>
                  <a:pt x="239" y="220"/>
                  <a:pt x="239" y="154"/>
                </a:cubicBezTo>
                <a:cubicBezTo>
                  <a:pt x="239" y="121"/>
                  <a:pt x="225" y="92"/>
                  <a:pt x="204" y="70"/>
                </a:cubicBezTo>
                <a:cubicBezTo>
                  <a:pt x="182" y="96"/>
                  <a:pt x="182" y="96"/>
                  <a:pt x="182" y="96"/>
                </a:cubicBezTo>
                <a:cubicBezTo>
                  <a:pt x="197" y="112"/>
                  <a:pt x="205" y="132"/>
                  <a:pt x="205" y="154"/>
                </a:cubicBezTo>
                <a:cubicBezTo>
                  <a:pt x="205" y="177"/>
                  <a:pt x="196" y="199"/>
                  <a:pt x="180" y="215"/>
                </a:cubicBezTo>
                <a:cubicBezTo>
                  <a:pt x="164" y="231"/>
                  <a:pt x="142" y="240"/>
                  <a:pt x="119" y="240"/>
                </a:cubicBezTo>
                <a:cubicBezTo>
                  <a:pt x="96" y="240"/>
                  <a:pt x="74" y="231"/>
                  <a:pt x="58" y="215"/>
                </a:cubicBezTo>
                <a:cubicBezTo>
                  <a:pt x="42" y="199"/>
                  <a:pt x="33" y="177"/>
                  <a:pt x="33" y="154"/>
                </a:cubicBezTo>
                <a:cubicBezTo>
                  <a:pt x="33" y="131"/>
                  <a:pt x="42" y="110"/>
                  <a:pt x="58" y="93"/>
                </a:cubicBezTo>
                <a:cubicBezTo>
                  <a:pt x="74" y="77"/>
                  <a:pt x="96" y="68"/>
                  <a:pt x="119" y="68"/>
                </a:cubicBezTo>
                <a:cubicBezTo>
                  <a:pt x="137" y="68"/>
                  <a:pt x="153" y="73"/>
                  <a:pt x="167" y="83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41" y="98"/>
                  <a:pt x="130" y="95"/>
                  <a:pt x="119" y="95"/>
                </a:cubicBezTo>
                <a:cubicBezTo>
                  <a:pt x="86" y="95"/>
                  <a:pt x="60" y="122"/>
                  <a:pt x="60" y="154"/>
                </a:cubicBezTo>
                <a:cubicBezTo>
                  <a:pt x="60" y="187"/>
                  <a:pt x="86" y="213"/>
                  <a:pt x="119" y="213"/>
                </a:cubicBezTo>
                <a:cubicBezTo>
                  <a:pt x="152" y="213"/>
                  <a:pt x="178" y="187"/>
                  <a:pt x="178" y="154"/>
                </a:cubicBezTo>
                <a:cubicBezTo>
                  <a:pt x="178" y="140"/>
                  <a:pt x="173" y="127"/>
                  <a:pt x="165" y="117"/>
                </a:cubicBezTo>
                <a:cubicBezTo>
                  <a:pt x="143" y="144"/>
                  <a:pt x="143" y="144"/>
                  <a:pt x="143" y="144"/>
                </a:cubicBezTo>
                <a:cubicBezTo>
                  <a:pt x="144" y="147"/>
                  <a:pt x="145" y="151"/>
                  <a:pt x="145" y="154"/>
                </a:cubicBezTo>
                <a:cubicBezTo>
                  <a:pt x="145" y="169"/>
                  <a:pt x="133" y="180"/>
                  <a:pt x="119" y="180"/>
                </a:cubicBezTo>
                <a:cubicBezTo>
                  <a:pt x="105" y="180"/>
                  <a:pt x="93" y="169"/>
                  <a:pt x="93" y="154"/>
                </a:cubicBezTo>
                <a:cubicBezTo>
                  <a:pt x="93" y="140"/>
                  <a:pt x="105" y="128"/>
                  <a:pt x="119" y="128"/>
                </a:cubicBezTo>
                <a:cubicBezTo>
                  <a:pt x="122" y="128"/>
                  <a:pt x="126" y="129"/>
                  <a:pt x="129" y="130"/>
                </a:cubicBezTo>
                <a:cubicBezTo>
                  <a:pt x="114" y="148"/>
                  <a:pt x="114" y="148"/>
                  <a:pt x="114" y="148"/>
                </a:cubicBezTo>
                <a:cubicBezTo>
                  <a:pt x="112" y="151"/>
                  <a:pt x="112" y="155"/>
                  <a:pt x="115" y="157"/>
                </a:cubicBezTo>
                <a:cubicBezTo>
                  <a:pt x="116" y="157"/>
                  <a:pt x="116" y="158"/>
                  <a:pt x="116" y="158"/>
                </a:cubicBezTo>
                <a:cubicBezTo>
                  <a:pt x="117" y="158"/>
                  <a:pt x="118" y="159"/>
                  <a:pt x="120" y="159"/>
                </a:cubicBezTo>
                <a:cubicBezTo>
                  <a:pt x="122" y="159"/>
                  <a:pt x="124" y="158"/>
                  <a:pt x="125" y="156"/>
                </a:cubicBezTo>
                <a:cubicBezTo>
                  <a:pt x="139" y="138"/>
                  <a:pt x="139" y="138"/>
                  <a:pt x="139" y="138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78" y="91"/>
                  <a:pt x="178" y="91"/>
                  <a:pt x="178" y="91"/>
                </a:cubicBezTo>
                <a:cubicBezTo>
                  <a:pt x="199" y="65"/>
                  <a:pt x="199" y="65"/>
                  <a:pt x="199" y="65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210" y="56"/>
                  <a:pt x="213" y="56"/>
                  <a:pt x="216" y="55"/>
                </a:cubicBezTo>
                <a:cubicBezTo>
                  <a:pt x="218" y="54"/>
                  <a:pt x="219" y="53"/>
                  <a:pt x="220" y="52"/>
                </a:cubicBezTo>
                <a:cubicBezTo>
                  <a:pt x="246" y="19"/>
                  <a:pt x="246" y="19"/>
                  <a:pt x="246" y="19"/>
                </a:cubicBezTo>
                <a:cubicBezTo>
                  <a:pt x="248" y="18"/>
                  <a:pt x="246" y="16"/>
                  <a:pt x="245" y="16"/>
                </a:cubicBezTo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FDE5FF8-D0A0-363B-3B9C-19F541B691A1}"/>
              </a:ext>
            </a:extLst>
          </p:cNvPr>
          <p:cNvCxnSpPr/>
          <p:nvPr/>
        </p:nvCxnSpPr>
        <p:spPr>
          <a:xfrm>
            <a:off x="4110736" y="2156051"/>
            <a:ext cx="1475792" cy="0"/>
          </a:xfrm>
          <a:prstGeom prst="line">
            <a:avLst/>
          </a:prstGeom>
          <a:ln w="3175">
            <a:solidFill>
              <a:schemeClr val="accent6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弧形 7">
            <a:extLst>
              <a:ext uri="{FF2B5EF4-FFF2-40B4-BE49-F238E27FC236}">
                <a16:creationId xmlns:a16="http://schemas.microsoft.com/office/drawing/2014/main" id="{C543573B-834D-ACD4-2B53-671E7C398D05}"/>
              </a:ext>
            </a:extLst>
          </p:cNvPr>
          <p:cNvSpPr/>
          <p:nvPr/>
        </p:nvSpPr>
        <p:spPr>
          <a:xfrm>
            <a:off x="1040026" y="1913369"/>
            <a:ext cx="3929045" cy="3929045"/>
          </a:xfrm>
          <a:prstGeom prst="arc">
            <a:avLst>
              <a:gd name="adj1" fmla="val 17690544"/>
              <a:gd name="adj2" fmla="val 3934197"/>
            </a:avLst>
          </a:prstGeom>
          <a:ln w="635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A8EABC4-FDF5-E156-BC77-42D4338067A1}"/>
              </a:ext>
            </a:extLst>
          </p:cNvPr>
          <p:cNvSpPr/>
          <p:nvPr/>
        </p:nvSpPr>
        <p:spPr>
          <a:xfrm>
            <a:off x="3781574" y="1986058"/>
            <a:ext cx="339989" cy="339987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E4C1C87-8E67-C74A-3ECC-EAED26926D55}"/>
              </a:ext>
            </a:extLst>
          </p:cNvPr>
          <p:cNvSpPr/>
          <p:nvPr/>
        </p:nvSpPr>
        <p:spPr>
          <a:xfrm>
            <a:off x="4530815" y="2767489"/>
            <a:ext cx="339989" cy="339987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E020443-6519-0E3A-403C-4E9D146FA3FF}"/>
              </a:ext>
            </a:extLst>
          </p:cNvPr>
          <p:cNvSpPr/>
          <p:nvPr/>
        </p:nvSpPr>
        <p:spPr>
          <a:xfrm>
            <a:off x="4768142" y="3707898"/>
            <a:ext cx="339989" cy="339987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76A5F5B-D7F9-C8E4-0DB6-615B28F2BB65}"/>
              </a:ext>
            </a:extLst>
          </p:cNvPr>
          <p:cNvSpPr/>
          <p:nvPr/>
        </p:nvSpPr>
        <p:spPr>
          <a:xfrm>
            <a:off x="4530815" y="4697129"/>
            <a:ext cx="339989" cy="339987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F60E0C0-76BB-85DE-8FA3-88AFC08AC61A}"/>
              </a:ext>
            </a:extLst>
          </p:cNvPr>
          <p:cNvSpPr/>
          <p:nvPr/>
        </p:nvSpPr>
        <p:spPr>
          <a:xfrm>
            <a:off x="3781574" y="5469658"/>
            <a:ext cx="339989" cy="339987"/>
          </a:xfrm>
          <a:prstGeom prst="ellipse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FF8B051-2ED0-0DD7-327D-696B30FE44F1}"/>
              </a:ext>
            </a:extLst>
          </p:cNvPr>
          <p:cNvSpPr/>
          <p:nvPr/>
        </p:nvSpPr>
        <p:spPr>
          <a:xfrm>
            <a:off x="5302723" y="1810541"/>
            <a:ext cx="674624" cy="6755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32DC76AB-77EA-824F-CDD5-3A255BFC66B4}"/>
              </a:ext>
            </a:extLst>
          </p:cNvPr>
          <p:cNvSpPr txBox="1"/>
          <p:nvPr/>
        </p:nvSpPr>
        <p:spPr>
          <a:xfrm>
            <a:off x="5453109" y="1902076"/>
            <a:ext cx="37385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32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12F2AE9-64FC-3350-1FE4-FFA32E7B7D2E}"/>
              </a:ext>
            </a:extLst>
          </p:cNvPr>
          <p:cNvCxnSpPr/>
          <p:nvPr/>
        </p:nvCxnSpPr>
        <p:spPr>
          <a:xfrm>
            <a:off x="4883943" y="2925522"/>
            <a:ext cx="1475792" cy="0"/>
          </a:xfrm>
          <a:prstGeom prst="line">
            <a:avLst/>
          </a:prstGeom>
          <a:ln w="3175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330E0539-DA84-1AAA-7EC8-8CA072FC605E}"/>
              </a:ext>
            </a:extLst>
          </p:cNvPr>
          <p:cNvSpPr/>
          <p:nvPr/>
        </p:nvSpPr>
        <p:spPr>
          <a:xfrm>
            <a:off x="6075929" y="2580011"/>
            <a:ext cx="674624" cy="6755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TextBox 5">
            <a:extLst>
              <a:ext uri="{FF2B5EF4-FFF2-40B4-BE49-F238E27FC236}">
                <a16:creationId xmlns:a16="http://schemas.microsoft.com/office/drawing/2014/main" id="{46F11AED-C049-7EB6-C5C7-C5F9823F938A}"/>
              </a:ext>
            </a:extLst>
          </p:cNvPr>
          <p:cNvSpPr txBox="1"/>
          <p:nvPr/>
        </p:nvSpPr>
        <p:spPr>
          <a:xfrm>
            <a:off x="6192517" y="2671547"/>
            <a:ext cx="4414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32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618031-4725-3BE3-75AE-EBB3FD657943}"/>
              </a:ext>
            </a:extLst>
          </p:cNvPr>
          <p:cNvCxnSpPr/>
          <p:nvPr/>
        </p:nvCxnSpPr>
        <p:spPr>
          <a:xfrm>
            <a:off x="5114036" y="3870551"/>
            <a:ext cx="1475792" cy="0"/>
          </a:xfrm>
          <a:prstGeom prst="line">
            <a:avLst/>
          </a:prstGeom>
          <a:ln w="3175">
            <a:solidFill>
              <a:schemeClr val="accent3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E7ECCD89-0F66-3817-901A-D067F82A1E6F}"/>
              </a:ext>
            </a:extLst>
          </p:cNvPr>
          <p:cNvSpPr/>
          <p:nvPr/>
        </p:nvSpPr>
        <p:spPr>
          <a:xfrm>
            <a:off x="6306023" y="3525041"/>
            <a:ext cx="674624" cy="6755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F7B2591E-CEF7-F1D0-D042-1F09B5A5A849}"/>
              </a:ext>
            </a:extLst>
          </p:cNvPr>
          <p:cNvSpPr txBox="1"/>
          <p:nvPr/>
        </p:nvSpPr>
        <p:spPr>
          <a:xfrm>
            <a:off x="6422611" y="3616576"/>
            <a:ext cx="4414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32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942983D-6628-ABBA-F2FE-4EFC93467504}"/>
              </a:ext>
            </a:extLst>
          </p:cNvPr>
          <p:cNvCxnSpPr/>
          <p:nvPr/>
        </p:nvCxnSpPr>
        <p:spPr>
          <a:xfrm>
            <a:off x="4871243" y="4893275"/>
            <a:ext cx="1475792" cy="0"/>
          </a:xfrm>
          <a:prstGeom prst="line">
            <a:avLst/>
          </a:prstGeom>
          <a:ln w="3175">
            <a:solidFill>
              <a:schemeClr val="accent4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id="{8527A9FC-1BE4-592C-2EEA-FA6875C5142B}"/>
              </a:ext>
            </a:extLst>
          </p:cNvPr>
          <p:cNvSpPr/>
          <p:nvPr/>
        </p:nvSpPr>
        <p:spPr>
          <a:xfrm>
            <a:off x="6063229" y="4547765"/>
            <a:ext cx="674624" cy="6755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E300D165-C7C6-2575-7C7D-568BD29E2B69}"/>
              </a:ext>
            </a:extLst>
          </p:cNvPr>
          <p:cNvSpPr txBox="1"/>
          <p:nvPr/>
        </p:nvSpPr>
        <p:spPr>
          <a:xfrm>
            <a:off x="6179817" y="4639300"/>
            <a:ext cx="4414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32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1511029-5852-84F0-5786-5AF58C624D43}"/>
              </a:ext>
            </a:extLst>
          </p:cNvPr>
          <p:cNvCxnSpPr/>
          <p:nvPr/>
        </p:nvCxnSpPr>
        <p:spPr>
          <a:xfrm>
            <a:off x="4117087" y="5648551"/>
            <a:ext cx="1475792" cy="0"/>
          </a:xfrm>
          <a:prstGeom prst="line">
            <a:avLst/>
          </a:prstGeom>
          <a:ln w="3175">
            <a:solidFill>
              <a:schemeClr val="accent5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F1D9348C-1C36-53E7-6EA6-4750FB3E1E92}"/>
              </a:ext>
            </a:extLst>
          </p:cNvPr>
          <p:cNvSpPr/>
          <p:nvPr/>
        </p:nvSpPr>
        <p:spPr>
          <a:xfrm>
            <a:off x="5309073" y="5303041"/>
            <a:ext cx="674624" cy="6755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0" name="TextBox 5">
            <a:extLst>
              <a:ext uri="{FF2B5EF4-FFF2-40B4-BE49-F238E27FC236}">
                <a16:creationId xmlns:a16="http://schemas.microsoft.com/office/drawing/2014/main" id="{77EE9955-287E-7325-9AB2-E1DE1976FE52}"/>
              </a:ext>
            </a:extLst>
          </p:cNvPr>
          <p:cNvSpPr txBox="1"/>
          <p:nvPr/>
        </p:nvSpPr>
        <p:spPr>
          <a:xfrm>
            <a:off x="5425661" y="5394576"/>
            <a:ext cx="4414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32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0D5CBE4-87DB-6751-866A-AAD8FE1C77D8}"/>
              </a:ext>
            </a:extLst>
          </p:cNvPr>
          <p:cNvSpPr txBox="1"/>
          <p:nvPr/>
        </p:nvSpPr>
        <p:spPr>
          <a:xfrm>
            <a:off x="6060721" y="1732888"/>
            <a:ext cx="392904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E1B5AA9-6B86-9A0D-A9FD-06034F3182B1}"/>
              </a:ext>
            </a:extLst>
          </p:cNvPr>
          <p:cNvSpPr txBox="1"/>
          <p:nvPr/>
        </p:nvSpPr>
        <p:spPr>
          <a:xfrm>
            <a:off x="6873195" y="2555331"/>
            <a:ext cx="392904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80547DC-18AC-54DB-1C3D-62DC12618D25}"/>
              </a:ext>
            </a:extLst>
          </p:cNvPr>
          <p:cNvSpPr txBox="1"/>
          <p:nvPr/>
        </p:nvSpPr>
        <p:spPr>
          <a:xfrm>
            <a:off x="7097235" y="3527795"/>
            <a:ext cx="392904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CEE70A3-9A7A-3BE6-E44D-58C2A1AB6314}"/>
              </a:ext>
            </a:extLst>
          </p:cNvPr>
          <p:cNvSpPr txBox="1"/>
          <p:nvPr/>
        </p:nvSpPr>
        <p:spPr>
          <a:xfrm>
            <a:off x="6854441" y="4543179"/>
            <a:ext cx="392904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0C97EC8-4138-B933-0798-4F53E8AEEBD8}"/>
              </a:ext>
            </a:extLst>
          </p:cNvPr>
          <p:cNvSpPr txBox="1"/>
          <p:nvPr/>
        </p:nvSpPr>
        <p:spPr>
          <a:xfrm>
            <a:off x="6075929" y="5334906"/>
            <a:ext cx="392904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9748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68D9E7-E84E-A0F1-4596-1C7106003A00}"/>
              </a:ext>
            </a:extLst>
          </p:cNvPr>
          <p:cNvGrpSpPr/>
          <p:nvPr/>
        </p:nvGrpSpPr>
        <p:grpSpPr>
          <a:xfrm>
            <a:off x="4178102" y="528569"/>
            <a:ext cx="361987" cy="503744"/>
            <a:chOff x="3997326" y="4605337"/>
            <a:chExt cx="681038" cy="9477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id="{0FDBEA5D-6F2B-FFD6-2F2E-6CCE80274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id="{D104381C-40F5-A0A2-D378-D4AD60B3C4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椭圆 31">
            <a:extLst>
              <a:ext uri="{FF2B5EF4-FFF2-40B4-BE49-F238E27FC236}">
                <a16:creationId xmlns:a16="http://schemas.microsoft.com/office/drawing/2014/main" id="{383857EA-03AE-4168-3663-A414155F8A23}"/>
              </a:ext>
            </a:extLst>
          </p:cNvPr>
          <p:cNvSpPr/>
          <p:nvPr/>
        </p:nvSpPr>
        <p:spPr>
          <a:xfrm>
            <a:off x="3077349" y="1722934"/>
            <a:ext cx="8166914" cy="448283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128078 w 687378"/>
              <a:gd name="connsiteY0" fmla="*/ 58090 h 647015"/>
              <a:gd name="connsiteX1" fmla="*/ 571432 w 687378"/>
              <a:gd name="connsiteY1" fmla="*/ 16673 h 647015"/>
              <a:gd name="connsiteX2" fmla="*/ 659670 w 687378"/>
              <a:gd name="connsiteY2" fmla="*/ 330492 h 647015"/>
              <a:gd name="connsiteX3" fmla="*/ 331423 w 687378"/>
              <a:gd name="connsiteY3" fmla="*/ 647015 h 647015"/>
              <a:gd name="connsiteX4" fmla="*/ 3176 w 687378"/>
              <a:gd name="connsiteY4" fmla="*/ 330492 h 647015"/>
              <a:gd name="connsiteX5" fmla="*/ 62645 w 687378"/>
              <a:gd name="connsiteY5" fmla="*/ 127576 h 647015"/>
              <a:gd name="connsiteX0" fmla="*/ 128078 w 677145"/>
              <a:gd name="connsiteY0" fmla="*/ 58090 h 663933"/>
              <a:gd name="connsiteX1" fmla="*/ 571432 w 677145"/>
              <a:gd name="connsiteY1" fmla="*/ 16673 h 663933"/>
              <a:gd name="connsiteX2" fmla="*/ 659670 w 677145"/>
              <a:gd name="connsiteY2" fmla="*/ 330492 h 663933"/>
              <a:gd name="connsiteX3" fmla="*/ 559815 w 677145"/>
              <a:gd name="connsiteY3" fmla="*/ 663933 h 663933"/>
              <a:gd name="connsiteX4" fmla="*/ 3176 w 677145"/>
              <a:gd name="connsiteY4" fmla="*/ 330492 h 663933"/>
              <a:gd name="connsiteX5" fmla="*/ 62645 w 677145"/>
              <a:gd name="connsiteY5" fmla="*/ 127576 h 663933"/>
              <a:gd name="connsiteX0" fmla="*/ 101940 w 644966"/>
              <a:gd name="connsiteY0" fmla="*/ 58090 h 685888"/>
              <a:gd name="connsiteX1" fmla="*/ 545294 w 644966"/>
              <a:gd name="connsiteY1" fmla="*/ 16673 h 685888"/>
              <a:gd name="connsiteX2" fmla="*/ 633532 w 644966"/>
              <a:gd name="connsiteY2" fmla="*/ 330492 h 685888"/>
              <a:gd name="connsiteX3" fmla="*/ 533677 w 644966"/>
              <a:gd name="connsiteY3" fmla="*/ 663933 h 685888"/>
              <a:gd name="connsiteX4" fmla="*/ 10874 w 644966"/>
              <a:gd name="connsiteY4" fmla="*/ 575801 h 685888"/>
              <a:gd name="connsiteX5" fmla="*/ 36507 w 644966"/>
              <a:gd name="connsiteY5" fmla="*/ 127576 h 685888"/>
              <a:gd name="connsiteX0" fmla="*/ 101940 w 642626"/>
              <a:gd name="connsiteY0" fmla="*/ 58090 h 654766"/>
              <a:gd name="connsiteX1" fmla="*/ 545294 w 642626"/>
              <a:gd name="connsiteY1" fmla="*/ 16673 h 654766"/>
              <a:gd name="connsiteX2" fmla="*/ 633532 w 642626"/>
              <a:gd name="connsiteY2" fmla="*/ 330492 h 654766"/>
              <a:gd name="connsiteX3" fmla="*/ 567513 w 642626"/>
              <a:gd name="connsiteY3" fmla="*/ 613179 h 654766"/>
              <a:gd name="connsiteX4" fmla="*/ 10874 w 642626"/>
              <a:gd name="connsiteY4" fmla="*/ 575801 h 654766"/>
              <a:gd name="connsiteX5" fmla="*/ 36507 w 642626"/>
              <a:gd name="connsiteY5" fmla="*/ 127576 h 654766"/>
              <a:gd name="connsiteX0" fmla="*/ 101940 w 642626"/>
              <a:gd name="connsiteY0" fmla="*/ 30477 h 627153"/>
              <a:gd name="connsiteX1" fmla="*/ 545294 w 642626"/>
              <a:gd name="connsiteY1" fmla="*/ 31354 h 627153"/>
              <a:gd name="connsiteX2" fmla="*/ 633532 w 642626"/>
              <a:gd name="connsiteY2" fmla="*/ 302879 h 627153"/>
              <a:gd name="connsiteX3" fmla="*/ 567513 w 642626"/>
              <a:gd name="connsiteY3" fmla="*/ 585566 h 627153"/>
              <a:gd name="connsiteX4" fmla="*/ 10874 w 642626"/>
              <a:gd name="connsiteY4" fmla="*/ 548188 h 627153"/>
              <a:gd name="connsiteX5" fmla="*/ 36507 w 642626"/>
              <a:gd name="connsiteY5" fmla="*/ 99963 h 627153"/>
              <a:gd name="connsiteX0" fmla="*/ 101940 w 641803"/>
              <a:gd name="connsiteY0" fmla="*/ 32533 h 629209"/>
              <a:gd name="connsiteX1" fmla="*/ 545294 w 641803"/>
              <a:gd name="connsiteY1" fmla="*/ 33410 h 629209"/>
              <a:gd name="connsiteX2" fmla="*/ 633532 w 641803"/>
              <a:gd name="connsiteY2" fmla="*/ 304935 h 629209"/>
              <a:gd name="connsiteX3" fmla="*/ 567513 w 641803"/>
              <a:gd name="connsiteY3" fmla="*/ 587622 h 629209"/>
              <a:gd name="connsiteX4" fmla="*/ 10874 w 641803"/>
              <a:gd name="connsiteY4" fmla="*/ 550244 h 629209"/>
              <a:gd name="connsiteX5" fmla="*/ 36507 w 641803"/>
              <a:gd name="connsiteY5" fmla="*/ 102019 h 629209"/>
              <a:gd name="connsiteX0" fmla="*/ 93785 w 633648"/>
              <a:gd name="connsiteY0" fmla="*/ 32533 h 629209"/>
              <a:gd name="connsiteX1" fmla="*/ 537139 w 633648"/>
              <a:gd name="connsiteY1" fmla="*/ 33410 h 629209"/>
              <a:gd name="connsiteX2" fmla="*/ 625377 w 633648"/>
              <a:gd name="connsiteY2" fmla="*/ 304935 h 629209"/>
              <a:gd name="connsiteX3" fmla="*/ 559358 w 633648"/>
              <a:gd name="connsiteY3" fmla="*/ 587622 h 629209"/>
              <a:gd name="connsiteX4" fmla="*/ 2719 w 633648"/>
              <a:gd name="connsiteY4" fmla="*/ 550244 h 629209"/>
              <a:gd name="connsiteX5" fmla="*/ 28352 w 633648"/>
              <a:gd name="connsiteY5" fmla="*/ 102019 h 629209"/>
              <a:gd name="connsiteX0" fmla="*/ 103603 w 643466"/>
              <a:gd name="connsiteY0" fmla="*/ 32533 h 629209"/>
              <a:gd name="connsiteX1" fmla="*/ 546957 w 643466"/>
              <a:gd name="connsiteY1" fmla="*/ 33410 h 629209"/>
              <a:gd name="connsiteX2" fmla="*/ 635195 w 643466"/>
              <a:gd name="connsiteY2" fmla="*/ 304935 h 629209"/>
              <a:gd name="connsiteX3" fmla="*/ 569176 w 643466"/>
              <a:gd name="connsiteY3" fmla="*/ 587622 h 629209"/>
              <a:gd name="connsiteX4" fmla="*/ 12537 w 643466"/>
              <a:gd name="connsiteY4" fmla="*/ 550244 h 629209"/>
              <a:gd name="connsiteX5" fmla="*/ 4334 w 643466"/>
              <a:gd name="connsiteY5" fmla="*/ 102019 h 629209"/>
              <a:gd name="connsiteX0" fmla="*/ 103603 w 643466"/>
              <a:gd name="connsiteY0" fmla="*/ 32533 h 613248"/>
              <a:gd name="connsiteX1" fmla="*/ 546957 w 643466"/>
              <a:gd name="connsiteY1" fmla="*/ 33410 h 613248"/>
              <a:gd name="connsiteX2" fmla="*/ 635195 w 643466"/>
              <a:gd name="connsiteY2" fmla="*/ 304935 h 613248"/>
              <a:gd name="connsiteX3" fmla="*/ 569176 w 643466"/>
              <a:gd name="connsiteY3" fmla="*/ 587622 h 613248"/>
              <a:gd name="connsiteX4" fmla="*/ 12537 w 643466"/>
              <a:gd name="connsiteY4" fmla="*/ 518643 h 613248"/>
              <a:gd name="connsiteX5" fmla="*/ 4334 w 643466"/>
              <a:gd name="connsiteY5" fmla="*/ 102019 h 613248"/>
              <a:gd name="connsiteX0" fmla="*/ 103603 w 622280"/>
              <a:gd name="connsiteY0" fmla="*/ 51723 h 632438"/>
              <a:gd name="connsiteX1" fmla="*/ 546957 w 622280"/>
              <a:gd name="connsiteY1" fmla="*/ 52600 h 632438"/>
              <a:gd name="connsiteX2" fmla="*/ 569176 w 622280"/>
              <a:gd name="connsiteY2" fmla="*/ 606812 h 632438"/>
              <a:gd name="connsiteX3" fmla="*/ 12537 w 622280"/>
              <a:gd name="connsiteY3" fmla="*/ 537833 h 632438"/>
              <a:gd name="connsiteX4" fmla="*/ 4334 w 622280"/>
              <a:gd name="connsiteY4" fmla="*/ 121209 h 632438"/>
              <a:gd name="connsiteX0" fmla="*/ 103603 w 640916"/>
              <a:gd name="connsiteY0" fmla="*/ 51277 h 628066"/>
              <a:gd name="connsiteX1" fmla="*/ 546957 w 640916"/>
              <a:gd name="connsiteY1" fmla="*/ 52154 h 628066"/>
              <a:gd name="connsiteX2" fmla="*/ 595444 w 640916"/>
              <a:gd name="connsiteY2" fmla="*/ 600046 h 628066"/>
              <a:gd name="connsiteX3" fmla="*/ 12537 w 640916"/>
              <a:gd name="connsiteY3" fmla="*/ 537387 h 628066"/>
              <a:gd name="connsiteX4" fmla="*/ 4334 w 640916"/>
              <a:gd name="connsiteY4" fmla="*/ 120763 h 628066"/>
              <a:gd name="connsiteX0" fmla="*/ 103603 w 629940"/>
              <a:gd name="connsiteY0" fmla="*/ 26437 h 603226"/>
              <a:gd name="connsiteX1" fmla="*/ 546957 w 629940"/>
              <a:gd name="connsiteY1" fmla="*/ 27314 h 603226"/>
              <a:gd name="connsiteX2" fmla="*/ 595444 w 629940"/>
              <a:gd name="connsiteY2" fmla="*/ 575206 h 603226"/>
              <a:gd name="connsiteX3" fmla="*/ 12537 w 629940"/>
              <a:gd name="connsiteY3" fmla="*/ 512547 h 603226"/>
              <a:gd name="connsiteX4" fmla="*/ 4334 w 629940"/>
              <a:gd name="connsiteY4" fmla="*/ 95923 h 603226"/>
              <a:gd name="connsiteX0" fmla="*/ 103603 w 651443"/>
              <a:gd name="connsiteY0" fmla="*/ 20041 h 614843"/>
              <a:gd name="connsiteX1" fmla="*/ 608249 w 651443"/>
              <a:gd name="connsiteY1" fmla="*/ 39879 h 614843"/>
              <a:gd name="connsiteX2" fmla="*/ 595444 w 651443"/>
              <a:gd name="connsiteY2" fmla="*/ 568810 h 614843"/>
              <a:gd name="connsiteX3" fmla="*/ 12537 w 651443"/>
              <a:gd name="connsiteY3" fmla="*/ 506151 h 614843"/>
              <a:gd name="connsiteX4" fmla="*/ 4334 w 651443"/>
              <a:gd name="connsiteY4" fmla="*/ 89527 h 614843"/>
              <a:gd name="connsiteX0" fmla="*/ 103603 w 640788"/>
              <a:gd name="connsiteY0" fmla="*/ 20041 h 614843"/>
              <a:gd name="connsiteX1" fmla="*/ 581981 w 640788"/>
              <a:gd name="connsiteY1" fmla="*/ 39879 h 614843"/>
              <a:gd name="connsiteX2" fmla="*/ 595444 w 640788"/>
              <a:gd name="connsiteY2" fmla="*/ 568810 h 614843"/>
              <a:gd name="connsiteX3" fmla="*/ 12537 w 640788"/>
              <a:gd name="connsiteY3" fmla="*/ 506151 h 614843"/>
              <a:gd name="connsiteX4" fmla="*/ 4334 w 640788"/>
              <a:gd name="connsiteY4" fmla="*/ 89527 h 614843"/>
              <a:gd name="connsiteX0" fmla="*/ 103603 w 673655"/>
              <a:gd name="connsiteY0" fmla="*/ 38763 h 618146"/>
              <a:gd name="connsiteX1" fmla="*/ 581981 w 673655"/>
              <a:gd name="connsiteY1" fmla="*/ 58601 h 618146"/>
              <a:gd name="connsiteX2" fmla="*/ 621713 w 673655"/>
              <a:gd name="connsiteY2" fmla="*/ 562250 h 618146"/>
              <a:gd name="connsiteX3" fmla="*/ 12537 w 673655"/>
              <a:gd name="connsiteY3" fmla="*/ 524873 h 618146"/>
              <a:gd name="connsiteX4" fmla="*/ 4334 w 673655"/>
              <a:gd name="connsiteY4" fmla="*/ 108249 h 618146"/>
              <a:gd name="connsiteX0" fmla="*/ 103603 w 654750"/>
              <a:gd name="connsiteY0" fmla="*/ 38763 h 605787"/>
              <a:gd name="connsiteX1" fmla="*/ 581981 w 654750"/>
              <a:gd name="connsiteY1" fmla="*/ 58601 h 605787"/>
              <a:gd name="connsiteX2" fmla="*/ 621713 w 654750"/>
              <a:gd name="connsiteY2" fmla="*/ 562250 h 605787"/>
              <a:gd name="connsiteX3" fmla="*/ 12537 w 654750"/>
              <a:gd name="connsiteY3" fmla="*/ 524873 h 605787"/>
              <a:gd name="connsiteX4" fmla="*/ 4334 w 654750"/>
              <a:gd name="connsiteY4" fmla="*/ 108249 h 605787"/>
              <a:gd name="connsiteX0" fmla="*/ 103603 w 643734"/>
              <a:gd name="connsiteY0" fmla="*/ 31800 h 598824"/>
              <a:gd name="connsiteX1" fmla="*/ 581981 w 643734"/>
              <a:gd name="connsiteY1" fmla="*/ 51638 h 598824"/>
              <a:gd name="connsiteX2" fmla="*/ 621713 w 643734"/>
              <a:gd name="connsiteY2" fmla="*/ 555287 h 598824"/>
              <a:gd name="connsiteX3" fmla="*/ 12537 w 643734"/>
              <a:gd name="connsiteY3" fmla="*/ 517910 h 598824"/>
              <a:gd name="connsiteX4" fmla="*/ 4334 w 643734"/>
              <a:gd name="connsiteY4" fmla="*/ 101286 h 598824"/>
              <a:gd name="connsiteX0" fmla="*/ 103603 w 643734"/>
              <a:gd name="connsiteY0" fmla="*/ 24551 h 591575"/>
              <a:gd name="connsiteX1" fmla="*/ 581981 w 643734"/>
              <a:gd name="connsiteY1" fmla="*/ 44389 h 591575"/>
              <a:gd name="connsiteX2" fmla="*/ 621713 w 643734"/>
              <a:gd name="connsiteY2" fmla="*/ 548038 h 591575"/>
              <a:gd name="connsiteX3" fmla="*/ 12537 w 643734"/>
              <a:gd name="connsiteY3" fmla="*/ 510661 h 591575"/>
              <a:gd name="connsiteX4" fmla="*/ 4334 w 643734"/>
              <a:gd name="connsiteY4" fmla="*/ 94037 h 591575"/>
              <a:gd name="connsiteX0" fmla="*/ 103603 w 643734"/>
              <a:gd name="connsiteY0" fmla="*/ 20135 h 587159"/>
              <a:gd name="connsiteX1" fmla="*/ 581981 w 643734"/>
              <a:gd name="connsiteY1" fmla="*/ 39973 h 587159"/>
              <a:gd name="connsiteX2" fmla="*/ 621713 w 643734"/>
              <a:gd name="connsiteY2" fmla="*/ 543622 h 587159"/>
              <a:gd name="connsiteX3" fmla="*/ 12537 w 643734"/>
              <a:gd name="connsiteY3" fmla="*/ 506245 h 587159"/>
              <a:gd name="connsiteX4" fmla="*/ 4334 w 643734"/>
              <a:gd name="connsiteY4" fmla="*/ 89621 h 587159"/>
              <a:gd name="connsiteX0" fmla="*/ 51067 w 657504"/>
              <a:gd name="connsiteY0" fmla="*/ 31623 h 592327"/>
              <a:gd name="connsiteX1" fmla="*/ 581981 w 657504"/>
              <a:gd name="connsiteY1" fmla="*/ 45141 h 592327"/>
              <a:gd name="connsiteX2" fmla="*/ 621713 w 657504"/>
              <a:gd name="connsiteY2" fmla="*/ 548790 h 592327"/>
              <a:gd name="connsiteX3" fmla="*/ 12537 w 657504"/>
              <a:gd name="connsiteY3" fmla="*/ 511413 h 592327"/>
              <a:gd name="connsiteX4" fmla="*/ 4334 w 657504"/>
              <a:gd name="connsiteY4" fmla="*/ 94789 h 592327"/>
              <a:gd name="connsiteX0" fmla="*/ 51067 w 676118"/>
              <a:gd name="connsiteY0" fmla="*/ 31623 h 604686"/>
              <a:gd name="connsiteX1" fmla="*/ 581981 w 676118"/>
              <a:gd name="connsiteY1" fmla="*/ 45141 h 604686"/>
              <a:gd name="connsiteX2" fmla="*/ 621713 w 676118"/>
              <a:gd name="connsiteY2" fmla="*/ 548790 h 604686"/>
              <a:gd name="connsiteX3" fmla="*/ 12537 w 676118"/>
              <a:gd name="connsiteY3" fmla="*/ 511413 h 604686"/>
              <a:gd name="connsiteX4" fmla="*/ 4334 w 676118"/>
              <a:gd name="connsiteY4" fmla="*/ 94789 h 604686"/>
              <a:gd name="connsiteX0" fmla="*/ 51067 w 659741"/>
              <a:gd name="connsiteY0" fmla="*/ 18182 h 591245"/>
              <a:gd name="connsiteX1" fmla="*/ 581981 w 659741"/>
              <a:gd name="connsiteY1" fmla="*/ 31700 h 591245"/>
              <a:gd name="connsiteX2" fmla="*/ 621713 w 659741"/>
              <a:gd name="connsiteY2" fmla="*/ 535349 h 591245"/>
              <a:gd name="connsiteX3" fmla="*/ 12537 w 659741"/>
              <a:gd name="connsiteY3" fmla="*/ 497972 h 591245"/>
              <a:gd name="connsiteX4" fmla="*/ 4334 w 659741"/>
              <a:gd name="connsiteY4" fmla="*/ 81348 h 591245"/>
              <a:gd name="connsiteX0" fmla="*/ 51067 w 671131"/>
              <a:gd name="connsiteY0" fmla="*/ 18182 h 591245"/>
              <a:gd name="connsiteX1" fmla="*/ 617005 w 671131"/>
              <a:gd name="connsiteY1" fmla="*/ 31700 h 591245"/>
              <a:gd name="connsiteX2" fmla="*/ 621713 w 671131"/>
              <a:gd name="connsiteY2" fmla="*/ 535349 h 591245"/>
              <a:gd name="connsiteX3" fmla="*/ 12537 w 671131"/>
              <a:gd name="connsiteY3" fmla="*/ 497972 h 591245"/>
              <a:gd name="connsiteX4" fmla="*/ 4334 w 671131"/>
              <a:gd name="connsiteY4" fmla="*/ 81348 h 591245"/>
              <a:gd name="connsiteX0" fmla="*/ 51067 w 648099"/>
              <a:gd name="connsiteY0" fmla="*/ 18182 h 578886"/>
              <a:gd name="connsiteX1" fmla="*/ 617005 w 648099"/>
              <a:gd name="connsiteY1" fmla="*/ 31700 h 578886"/>
              <a:gd name="connsiteX2" fmla="*/ 621713 w 648099"/>
              <a:gd name="connsiteY2" fmla="*/ 535349 h 578886"/>
              <a:gd name="connsiteX3" fmla="*/ 12537 w 648099"/>
              <a:gd name="connsiteY3" fmla="*/ 497972 h 578886"/>
              <a:gd name="connsiteX4" fmla="*/ 4334 w 648099"/>
              <a:gd name="connsiteY4" fmla="*/ 81348 h 578886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rgbClr val="262626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60AF176-72D6-2064-17E8-4978FEA918B0}"/>
              </a:ext>
            </a:extLst>
          </p:cNvPr>
          <p:cNvSpPr txBox="1"/>
          <p:nvPr/>
        </p:nvSpPr>
        <p:spPr>
          <a:xfrm>
            <a:off x="3560652" y="2554952"/>
            <a:ext cx="792014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9ABF360-C59E-0B00-C8DE-E4C9C11BE794}"/>
              </a:ext>
            </a:extLst>
          </p:cNvPr>
          <p:cNvSpPr txBox="1"/>
          <p:nvPr/>
        </p:nvSpPr>
        <p:spPr>
          <a:xfrm>
            <a:off x="3560651" y="3051974"/>
            <a:ext cx="8773357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模板网，幻灯片演示模板及素材 免费下载！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7AE6BE-5DE6-1E05-62BC-771C25A05752}"/>
              </a:ext>
            </a:extLst>
          </p:cNvPr>
          <p:cNvSpPr txBox="1"/>
          <p:nvPr/>
        </p:nvSpPr>
        <p:spPr>
          <a:xfrm>
            <a:off x="3560652" y="3548996"/>
            <a:ext cx="792014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347F961-E535-8328-9660-1F9BA5E8B0D2}"/>
              </a:ext>
            </a:extLst>
          </p:cNvPr>
          <p:cNvSpPr txBox="1"/>
          <p:nvPr/>
        </p:nvSpPr>
        <p:spPr>
          <a:xfrm>
            <a:off x="3560652" y="4046018"/>
            <a:ext cx="792014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51PPT</a:t>
            </a: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模板网 唯一访问网址：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www.5 1pptmoban.com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AC7C051-D74D-9110-BD46-219046DF6887}"/>
              </a:ext>
            </a:extLst>
          </p:cNvPr>
          <p:cNvSpPr txBox="1"/>
          <p:nvPr/>
        </p:nvSpPr>
        <p:spPr>
          <a:xfrm>
            <a:off x="3560652" y="4543040"/>
            <a:ext cx="792014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BE4A43D-EBEB-B62A-C533-AE305E183AAA}"/>
              </a:ext>
            </a:extLst>
          </p:cNvPr>
          <p:cNvSpPr txBox="1"/>
          <p:nvPr/>
        </p:nvSpPr>
        <p:spPr>
          <a:xfrm>
            <a:off x="3560652" y="5040062"/>
            <a:ext cx="792014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rPr>
              <a:t>... ...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E491B76-4E93-A336-0618-8F1CAB2834D9}"/>
              </a:ext>
            </a:extLst>
          </p:cNvPr>
          <p:cNvSpPr txBox="1"/>
          <p:nvPr/>
        </p:nvSpPr>
        <p:spPr>
          <a:xfrm>
            <a:off x="1695620" y="2931978"/>
            <a:ext cx="677108" cy="18556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/>
              <a:t>参考文献</a:t>
            </a:r>
          </a:p>
        </p:txBody>
      </p:sp>
      <p:grpSp>
        <p:nvGrpSpPr>
          <p:cNvPr id="40" name="组合 442">
            <a:extLst>
              <a:ext uri="{FF2B5EF4-FFF2-40B4-BE49-F238E27FC236}">
                <a16:creationId xmlns:a16="http://schemas.microsoft.com/office/drawing/2014/main" id="{48A21D38-C309-31BE-1920-00331F7A9555}"/>
              </a:ext>
            </a:extLst>
          </p:cNvPr>
          <p:cNvGrpSpPr>
            <a:grpSpLocks/>
          </p:cNvGrpSpPr>
          <p:nvPr/>
        </p:nvGrpSpPr>
        <p:grpSpPr bwMode="auto">
          <a:xfrm>
            <a:off x="1004201" y="1105868"/>
            <a:ext cx="2477945" cy="1302835"/>
            <a:chOff x="7394576" y="3627438"/>
            <a:chExt cx="1077913" cy="5667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1" name="Freeform 100">
              <a:extLst>
                <a:ext uri="{FF2B5EF4-FFF2-40B4-BE49-F238E27FC236}">
                  <a16:creationId xmlns:a16="http://schemas.microsoft.com/office/drawing/2014/main" id="{FFE60441-76D4-AB4B-9A84-4757576FD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01">
              <a:extLst>
                <a:ext uri="{FF2B5EF4-FFF2-40B4-BE49-F238E27FC236}">
                  <a16:creationId xmlns:a16="http://schemas.microsoft.com/office/drawing/2014/main" id="{2B04758D-89F9-99C1-B259-1772C83C2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>
              <a:extLst>
                <a:ext uri="{FF2B5EF4-FFF2-40B4-BE49-F238E27FC236}">
                  <a16:creationId xmlns:a16="http://schemas.microsoft.com/office/drawing/2014/main" id="{6013FAE0-B5F7-00C1-6048-61E9476BB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03">
              <a:extLst>
                <a:ext uri="{FF2B5EF4-FFF2-40B4-BE49-F238E27FC236}">
                  <a16:creationId xmlns:a16="http://schemas.microsoft.com/office/drawing/2014/main" id="{667D7B3B-0895-ADEF-ADEB-F3F5D8B90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04">
              <a:extLst>
                <a:ext uri="{FF2B5EF4-FFF2-40B4-BE49-F238E27FC236}">
                  <a16:creationId xmlns:a16="http://schemas.microsoft.com/office/drawing/2014/main" id="{34A334E2-8E1E-D184-A99A-C0362AE19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05">
              <a:extLst>
                <a:ext uri="{FF2B5EF4-FFF2-40B4-BE49-F238E27FC236}">
                  <a16:creationId xmlns:a16="http://schemas.microsoft.com/office/drawing/2014/main" id="{40AFF70C-9D68-E30B-0488-0D96A1DCD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06">
              <a:extLst>
                <a:ext uri="{FF2B5EF4-FFF2-40B4-BE49-F238E27FC236}">
                  <a16:creationId xmlns:a16="http://schemas.microsoft.com/office/drawing/2014/main" id="{E3292C12-DC24-E17F-AD37-920AD21795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107">
              <a:extLst>
                <a:ext uri="{FF2B5EF4-FFF2-40B4-BE49-F238E27FC236}">
                  <a16:creationId xmlns:a16="http://schemas.microsoft.com/office/drawing/2014/main" id="{E13AF195-D07E-73B1-0676-5C161750EA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956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6" name="任意多边形: 形状 4465">
            <a:extLst>
              <a:ext uri="{FF2B5EF4-FFF2-40B4-BE49-F238E27FC236}">
                <a16:creationId xmlns:a16="http://schemas.microsoft.com/office/drawing/2014/main" id="{9AC91D9F-9865-9C35-8CE2-A69C143C579A}"/>
              </a:ext>
            </a:extLst>
          </p:cNvPr>
          <p:cNvSpPr/>
          <p:nvPr/>
        </p:nvSpPr>
        <p:spPr>
          <a:xfrm>
            <a:off x="2012992" y="1954092"/>
            <a:ext cx="8504494" cy="1877719"/>
          </a:xfrm>
          <a:custGeom>
            <a:avLst/>
            <a:gdLst>
              <a:gd name="connsiteX0" fmla="*/ 1725738 w 8504494"/>
              <a:gd name="connsiteY0" fmla="*/ 534 h 1877719"/>
              <a:gd name="connsiteX1" fmla="*/ 5942138 w 8504494"/>
              <a:gd name="connsiteY1" fmla="*/ 304573 h 1877719"/>
              <a:gd name="connsiteX2" fmla="*/ 8015611 w 8504494"/>
              <a:gd name="connsiteY2" fmla="*/ 157625 h 1877719"/>
              <a:gd name="connsiteX3" fmla="*/ 8504494 w 8504494"/>
              <a:gd name="connsiteY3" fmla="*/ 79014 h 1877719"/>
              <a:gd name="connsiteX4" fmla="*/ 8504494 w 8504494"/>
              <a:gd name="connsiteY4" fmla="*/ 675467 h 1877719"/>
              <a:gd name="connsiteX5" fmla="*/ 8504494 w 8504494"/>
              <a:gd name="connsiteY5" fmla="*/ 1001681 h 1877719"/>
              <a:gd name="connsiteX6" fmla="*/ 8504494 w 8504494"/>
              <a:gd name="connsiteY6" fmla="*/ 1598133 h 1877719"/>
              <a:gd name="connsiteX7" fmla="*/ 8015611 w 8504494"/>
              <a:gd name="connsiteY7" fmla="*/ 1676743 h 1877719"/>
              <a:gd name="connsiteX8" fmla="*/ 5942138 w 8504494"/>
              <a:gd name="connsiteY8" fmla="*/ 1823690 h 1877719"/>
              <a:gd name="connsiteX9" fmla="*/ 1725738 w 8504494"/>
              <a:gd name="connsiteY9" fmla="*/ 1519652 h 1877719"/>
              <a:gd name="connsiteX10" fmla="*/ 73535 w 8504494"/>
              <a:gd name="connsiteY10" fmla="*/ 1843291 h 1877719"/>
              <a:gd name="connsiteX11" fmla="*/ 0 w 8504494"/>
              <a:gd name="connsiteY11" fmla="*/ 1877719 h 1877719"/>
              <a:gd name="connsiteX12" fmla="*/ 0 w 8504494"/>
              <a:gd name="connsiteY12" fmla="*/ 1281267 h 1877719"/>
              <a:gd name="connsiteX13" fmla="*/ 0 w 8504494"/>
              <a:gd name="connsiteY13" fmla="*/ 955054 h 1877719"/>
              <a:gd name="connsiteX14" fmla="*/ 0 w 8504494"/>
              <a:gd name="connsiteY14" fmla="*/ 358602 h 1877719"/>
              <a:gd name="connsiteX15" fmla="*/ 73535 w 8504494"/>
              <a:gd name="connsiteY15" fmla="*/ 324173 h 1877719"/>
              <a:gd name="connsiteX16" fmla="*/ 1725738 w 8504494"/>
              <a:gd name="connsiteY16" fmla="*/ 534 h 18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04494" h="1877719">
                <a:moveTo>
                  <a:pt x="1725738" y="534"/>
                </a:moveTo>
                <a:cubicBezTo>
                  <a:pt x="2729038" y="-14530"/>
                  <a:pt x="4799138" y="293617"/>
                  <a:pt x="5942138" y="304573"/>
                </a:cubicBezTo>
                <a:cubicBezTo>
                  <a:pt x="6799388" y="312790"/>
                  <a:pt x="7435182" y="244741"/>
                  <a:pt x="8015611" y="157625"/>
                </a:cubicBezTo>
                <a:lnTo>
                  <a:pt x="8504494" y="79014"/>
                </a:lnTo>
                <a:lnTo>
                  <a:pt x="8504494" y="675467"/>
                </a:lnTo>
                <a:lnTo>
                  <a:pt x="8504494" y="1001681"/>
                </a:lnTo>
                <a:lnTo>
                  <a:pt x="8504494" y="1598133"/>
                </a:lnTo>
                <a:lnTo>
                  <a:pt x="8015611" y="1676743"/>
                </a:lnTo>
                <a:cubicBezTo>
                  <a:pt x="7435182" y="1763858"/>
                  <a:pt x="6799388" y="1831908"/>
                  <a:pt x="5942138" y="1823690"/>
                </a:cubicBezTo>
                <a:cubicBezTo>
                  <a:pt x="4799138" y="1812734"/>
                  <a:pt x="2729038" y="1504587"/>
                  <a:pt x="1725738" y="1519652"/>
                </a:cubicBezTo>
                <a:cubicBezTo>
                  <a:pt x="847851" y="1532834"/>
                  <a:pt x="431826" y="1679707"/>
                  <a:pt x="73535" y="1843291"/>
                </a:cubicBezTo>
                <a:lnTo>
                  <a:pt x="0" y="1877719"/>
                </a:lnTo>
                <a:lnTo>
                  <a:pt x="0" y="1281267"/>
                </a:lnTo>
                <a:lnTo>
                  <a:pt x="0" y="955054"/>
                </a:lnTo>
                <a:lnTo>
                  <a:pt x="0" y="358602"/>
                </a:lnTo>
                <a:lnTo>
                  <a:pt x="73535" y="324173"/>
                </a:lnTo>
                <a:cubicBezTo>
                  <a:pt x="431826" y="160588"/>
                  <a:pt x="847851" y="13716"/>
                  <a:pt x="1725738" y="534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65" name="任意多边形: 形状 446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0815331-4A2F-90C2-15A7-0A9531E12D74}"/>
              </a:ext>
            </a:extLst>
          </p:cNvPr>
          <p:cNvSpPr/>
          <p:nvPr/>
        </p:nvSpPr>
        <p:spPr>
          <a:xfrm>
            <a:off x="1843753" y="1808414"/>
            <a:ext cx="8504494" cy="1877719"/>
          </a:xfrm>
          <a:custGeom>
            <a:avLst/>
            <a:gdLst>
              <a:gd name="connsiteX0" fmla="*/ 1725738 w 8504494"/>
              <a:gd name="connsiteY0" fmla="*/ 534 h 1877719"/>
              <a:gd name="connsiteX1" fmla="*/ 5942138 w 8504494"/>
              <a:gd name="connsiteY1" fmla="*/ 304573 h 1877719"/>
              <a:gd name="connsiteX2" fmla="*/ 8015611 w 8504494"/>
              <a:gd name="connsiteY2" fmla="*/ 157625 h 1877719"/>
              <a:gd name="connsiteX3" fmla="*/ 8504494 w 8504494"/>
              <a:gd name="connsiteY3" fmla="*/ 79014 h 1877719"/>
              <a:gd name="connsiteX4" fmla="*/ 8504494 w 8504494"/>
              <a:gd name="connsiteY4" fmla="*/ 675467 h 1877719"/>
              <a:gd name="connsiteX5" fmla="*/ 8504494 w 8504494"/>
              <a:gd name="connsiteY5" fmla="*/ 1001681 h 1877719"/>
              <a:gd name="connsiteX6" fmla="*/ 8504494 w 8504494"/>
              <a:gd name="connsiteY6" fmla="*/ 1598133 h 1877719"/>
              <a:gd name="connsiteX7" fmla="*/ 8015611 w 8504494"/>
              <a:gd name="connsiteY7" fmla="*/ 1676743 h 1877719"/>
              <a:gd name="connsiteX8" fmla="*/ 5942138 w 8504494"/>
              <a:gd name="connsiteY8" fmla="*/ 1823690 h 1877719"/>
              <a:gd name="connsiteX9" fmla="*/ 1725738 w 8504494"/>
              <a:gd name="connsiteY9" fmla="*/ 1519652 h 1877719"/>
              <a:gd name="connsiteX10" fmla="*/ 73535 w 8504494"/>
              <a:gd name="connsiteY10" fmla="*/ 1843291 h 1877719"/>
              <a:gd name="connsiteX11" fmla="*/ 0 w 8504494"/>
              <a:gd name="connsiteY11" fmla="*/ 1877719 h 1877719"/>
              <a:gd name="connsiteX12" fmla="*/ 0 w 8504494"/>
              <a:gd name="connsiteY12" fmla="*/ 1281267 h 1877719"/>
              <a:gd name="connsiteX13" fmla="*/ 0 w 8504494"/>
              <a:gd name="connsiteY13" fmla="*/ 955054 h 1877719"/>
              <a:gd name="connsiteX14" fmla="*/ 0 w 8504494"/>
              <a:gd name="connsiteY14" fmla="*/ 358602 h 1877719"/>
              <a:gd name="connsiteX15" fmla="*/ 73535 w 8504494"/>
              <a:gd name="connsiteY15" fmla="*/ 324173 h 1877719"/>
              <a:gd name="connsiteX16" fmla="*/ 1725738 w 8504494"/>
              <a:gd name="connsiteY16" fmla="*/ 534 h 18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04494" h="1877719">
                <a:moveTo>
                  <a:pt x="1725738" y="534"/>
                </a:moveTo>
                <a:cubicBezTo>
                  <a:pt x="2729038" y="-14530"/>
                  <a:pt x="4799138" y="293617"/>
                  <a:pt x="5942138" y="304573"/>
                </a:cubicBezTo>
                <a:cubicBezTo>
                  <a:pt x="6799388" y="312790"/>
                  <a:pt x="7435182" y="244741"/>
                  <a:pt x="8015611" y="157625"/>
                </a:cubicBezTo>
                <a:lnTo>
                  <a:pt x="8504494" y="79014"/>
                </a:lnTo>
                <a:lnTo>
                  <a:pt x="8504494" y="675467"/>
                </a:lnTo>
                <a:lnTo>
                  <a:pt x="8504494" y="1001681"/>
                </a:lnTo>
                <a:lnTo>
                  <a:pt x="8504494" y="1598133"/>
                </a:lnTo>
                <a:lnTo>
                  <a:pt x="8015611" y="1676743"/>
                </a:lnTo>
                <a:cubicBezTo>
                  <a:pt x="7435182" y="1763858"/>
                  <a:pt x="6799388" y="1831908"/>
                  <a:pt x="5942138" y="1823690"/>
                </a:cubicBezTo>
                <a:cubicBezTo>
                  <a:pt x="4799138" y="1812734"/>
                  <a:pt x="2729038" y="1504587"/>
                  <a:pt x="1725738" y="1519652"/>
                </a:cubicBezTo>
                <a:cubicBezTo>
                  <a:pt x="847851" y="1532834"/>
                  <a:pt x="431826" y="1679707"/>
                  <a:pt x="73535" y="1843291"/>
                </a:cubicBezTo>
                <a:lnTo>
                  <a:pt x="0" y="1877719"/>
                </a:lnTo>
                <a:lnTo>
                  <a:pt x="0" y="1281267"/>
                </a:lnTo>
                <a:lnTo>
                  <a:pt x="0" y="955054"/>
                </a:lnTo>
                <a:lnTo>
                  <a:pt x="0" y="358602"/>
                </a:lnTo>
                <a:lnTo>
                  <a:pt x="73535" y="324173"/>
                </a:lnTo>
                <a:cubicBezTo>
                  <a:pt x="431826" y="160588"/>
                  <a:pt x="847851" y="13716"/>
                  <a:pt x="1725738" y="534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95" name="文本框 1694"/>
          <p:cNvSpPr txBox="1"/>
          <p:nvPr/>
        </p:nvSpPr>
        <p:spPr>
          <a:xfrm>
            <a:off x="2354797" y="2119613"/>
            <a:ext cx="701426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谢谢各位老师指导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2952300-262C-38F0-55CC-08CDC0ACBFE6}"/>
              </a:ext>
            </a:extLst>
          </p:cNvPr>
          <p:cNvGrpSpPr/>
          <p:nvPr/>
        </p:nvGrpSpPr>
        <p:grpSpPr>
          <a:xfrm rot="15938131">
            <a:off x="5842846" y="4054983"/>
            <a:ext cx="506307" cy="803518"/>
            <a:chOff x="8391526" y="3051175"/>
            <a:chExt cx="1149350" cy="1824038"/>
          </a:xfrm>
          <a:solidFill>
            <a:schemeClr val="bg1">
              <a:lumMod val="50000"/>
            </a:schemeClr>
          </a:solidFill>
        </p:grpSpPr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id="{B51AD12E-B664-62FF-C702-FA75D3AFB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id="{CC8751F4-4C68-5B96-FE9B-15EC9FACE1E9}"/>
                </a:ext>
              </a:extLst>
            </p:cNvPr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4F6A6F7-D545-49AD-98F5-4479360A6253}"/>
              </a:ext>
            </a:extLst>
          </p:cNvPr>
          <p:cNvGrpSpPr/>
          <p:nvPr/>
        </p:nvGrpSpPr>
        <p:grpSpPr>
          <a:xfrm rot="2754626">
            <a:off x="9274329" y="2168280"/>
            <a:ext cx="358696" cy="1123984"/>
            <a:chOff x="9823494" y="2367496"/>
            <a:chExt cx="358696" cy="112398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79849A1-AF24-54CD-BAC1-E3F0961D461A}"/>
                </a:ext>
              </a:extLst>
            </p:cNvPr>
            <p:cNvSpPr/>
            <p:nvPr/>
          </p:nvSpPr>
          <p:spPr>
            <a:xfrm>
              <a:off x="9832129" y="2375125"/>
              <a:ext cx="290985" cy="847889"/>
            </a:xfrm>
            <a:custGeom>
              <a:avLst/>
              <a:gdLst>
                <a:gd name="connsiteX0" fmla="*/ 45125 w 290985"/>
                <a:gd name="connsiteY0" fmla="*/ 0 h 847889"/>
                <a:gd name="connsiteX1" fmla="*/ 150224 w 290985"/>
                <a:gd name="connsiteY1" fmla="*/ 270617 h 847889"/>
                <a:gd name="connsiteX2" fmla="*/ 240578 w 290985"/>
                <a:gd name="connsiteY2" fmla="*/ 550903 h 847889"/>
                <a:gd name="connsiteX3" fmla="*/ 245070 w 290985"/>
                <a:gd name="connsiteY3" fmla="*/ 553509 h 847889"/>
                <a:gd name="connsiteX4" fmla="*/ 246510 w 290985"/>
                <a:gd name="connsiteY4" fmla="*/ 624250 h 847889"/>
                <a:gd name="connsiteX5" fmla="*/ 258340 w 290985"/>
                <a:gd name="connsiteY5" fmla="*/ 700065 h 847889"/>
                <a:gd name="connsiteX6" fmla="*/ 290985 w 290985"/>
                <a:gd name="connsiteY6" fmla="*/ 846106 h 847889"/>
                <a:gd name="connsiteX7" fmla="*/ 275074 w 290985"/>
                <a:gd name="connsiteY7" fmla="*/ 847512 h 847889"/>
                <a:gd name="connsiteX8" fmla="*/ 269793 w 290985"/>
                <a:gd name="connsiteY8" fmla="*/ 847889 h 847889"/>
                <a:gd name="connsiteX9" fmla="*/ 153824 w 290985"/>
                <a:gd name="connsiteY9" fmla="*/ 576004 h 847889"/>
                <a:gd name="connsiteX10" fmla="*/ 153653 w 290985"/>
                <a:gd name="connsiteY10" fmla="*/ 575763 h 847889"/>
                <a:gd name="connsiteX11" fmla="*/ 81096 w 290985"/>
                <a:gd name="connsiteY11" fmla="*/ 298837 h 847889"/>
                <a:gd name="connsiteX12" fmla="*/ 41113 w 290985"/>
                <a:gd name="connsiteY12" fmla="*/ 157700 h 847889"/>
                <a:gd name="connsiteX13" fmla="*/ 19407 w 290985"/>
                <a:gd name="connsiteY13" fmla="*/ 83977 h 847889"/>
                <a:gd name="connsiteX14" fmla="*/ 0 w 290985"/>
                <a:gd name="connsiteY14" fmla="*/ 22906 h 847889"/>
                <a:gd name="connsiteX15" fmla="*/ 514 w 290985"/>
                <a:gd name="connsiteY15" fmla="*/ 22769 h 847889"/>
                <a:gd name="connsiteX16" fmla="*/ 4937 w 290985"/>
                <a:gd name="connsiteY16" fmla="*/ 24758 h 847889"/>
                <a:gd name="connsiteX17" fmla="*/ 15773 w 290985"/>
                <a:gd name="connsiteY17" fmla="*/ 22083 h 847889"/>
                <a:gd name="connsiteX18" fmla="*/ 18687 w 290985"/>
                <a:gd name="connsiteY18" fmla="*/ 27535 h 847889"/>
                <a:gd name="connsiteX19" fmla="*/ 39364 w 290985"/>
                <a:gd name="connsiteY19" fmla="*/ 23729 h 847889"/>
                <a:gd name="connsiteX20" fmla="*/ 38816 w 290985"/>
                <a:gd name="connsiteY20" fmla="*/ 19580 h 847889"/>
                <a:gd name="connsiteX21" fmla="*/ 32575 w 290985"/>
                <a:gd name="connsiteY21" fmla="*/ 18894 h 847889"/>
                <a:gd name="connsiteX22" fmla="*/ 35147 w 290985"/>
                <a:gd name="connsiteY22" fmla="*/ 17145 h 847889"/>
                <a:gd name="connsiteX23" fmla="*/ 35695 w 290985"/>
                <a:gd name="connsiteY23" fmla="*/ 11316 h 847889"/>
                <a:gd name="connsiteX24" fmla="*/ 44748 w 290985"/>
                <a:gd name="connsiteY24" fmla="*/ 7407 h 847889"/>
                <a:gd name="connsiteX25" fmla="*/ 42965 w 290985"/>
                <a:gd name="connsiteY25" fmla="*/ 1063 h 847889"/>
                <a:gd name="connsiteX26" fmla="*/ 41284 w 290985"/>
                <a:gd name="connsiteY26" fmla="*/ 1303 h 847889"/>
                <a:gd name="connsiteX27" fmla="*/ 45125 w 290985"/>
                <a:gd name="connsiteY27" fmla="*/ 0 h 84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90985" h="847889">
                  <a:moveTo>
                    <a:pt x="45125" y="0"/>
                  </a:moveTo>
                  <a:cubicBezTo>
                    <a:pt x="80752" y="90080"/>
                    <a:pt x="117820" y="179302"/>
                    <a:pt x="150224" y="270617"/>
                  </a:cubicBezTo>
                  <a:cubicBezTo>
                    <a:pt x="183074" y="363165"/>
                    <a:pt x="213489" y="456640"/>
                    <a:pt x="240578" y="550903"/>
                  </a:cubicBezTo>
                  <a:cubicBezTo>
                    <a:pt x="241230" y="553132"/>
                    <a:pt x="243253" y="553852"/>
                    <a:pt x="245070" y="553509"/>
                  </a:cubicBezTo>
                  <a:cubicBezTo>
                    <a:pt x="238486" y="574804"/>
                    <a:pt x="244350" y="603059"/>
                    <a:pt x="246510" y="624250"/>
                  </a:cubicBezTo>
                  <a:cubicBezTo>
                    <a:pt x="249117" y="649693"/>
                    <a:pt x="253437" y="674965"/>
                    <a:pt x="258340" y="700065"/>
                  </a:cubicBezTo>
                  <a:cubicBezTo>
                    <a:pt x="267839" y="748962"/>
                    <a:pt x="279497" y="797551"/>
                    <a:pt x="290985" y="846106"/>
                  </a:cubicBezTo>
                  <a:cubicBezTo>
                    <a:pt x="285704" y="846620"/>
                    <a:pt x="280389" y="847066"/>
                    <a:pt x="275074" y="847512"/>
                  </a:cubicBezTo>
                  <a:cubicBezTo>
                    <a:pt x="273325" y="847649"/>
                    <a:pt x="271542" y="847752"/>
                    <a:pt x="269793" y="847889"/>
                  </a:cubicBezTo>
                  <a:cubicBezTo>
                    <a:pt x="231388" y="757158"/>
                    <a:pt x="192709" y="666563"/>
                    <a:pt x="153824" y="576004"/>
                  </a:cubicBezTo>
                  <a:cubicBezTo>
                    <a:pt x="153790" y="575901"/>
                    <a:pt x="153722" y="575866"/>
                    <a:pt x="153653" y="575763"/>
                  </a:cubicBezTo>
                  <a:cubicBezTo>
                    <a:pt x="130782" y="483146"/>
                    <a:pt x="106470" y="390838"/>
                    <a:pt x="81096" y="298837"/>
                  </a:cubicBezTo>
                  <a:cubicBezTo>
                    <a:pt x="68099" y="251689"/>
                    <a:pt x="54795" y="204643"/>
                    <a:pt x="41113" y="157700"/>
                  </a:cubicBezTo>
                  <a:cubicBezTo>
                    <a:pt x="33947" y="133114"/>
                    <a:pt x="26711" y="108528"/>
                    <a:pt x="19407" y="83977"/>
                  </a:cubicBezTo>
                  <a:cubicBezTo>
                    <a:pt x="13647" y="64603"/>
                    <a:pt x="9841" y="41183"/>
                    <a:pt x="0" y="22906"/>
                  </a:cubicBezTo>
                  <a:cubicBezTo>
                    <a:pt x="171" y="22872"/>
                    <a:pt x="342" y="22837"/>
                    <a:pt x="514" y="22769"/>
                  </a:cubicBezTo>
                  <a:cubicBezTo>
                    <a:pt x="1268" y="24209"/>
                    <a:pt x="2880" y="25272"/>
                    <a:pt x="4937" y="24758"/>
                  </a:cubicBezTo>
                  <a:cubicBezTo>
                    <a:pt x="8538" y="23866"/>
                    <a:pt x="12172" y="22974"/>
                    <a:pt x="15773" y="22083"/>
                  </a:cubicBezTo>
                  <a:cubicBezTo>
                    <a:pt x="14470" y="24346"/>
                    <a:pt x="15361" y="27878"/>
                    <a:pt x="18687" y="27535"/>
                  </a:cubicBezTo>
                  <a:cubicBezTo>
                    <a:pt x="25648" y="26815"/>
                    <a:pt x="33090" y="26952"/>
                    <a:pt x="39364" y="23729"/>
                  </a:cubicBezTo>
                  <a:cubicBezTo>
                    <a:pt x="41182" y="22803"/>
                    <a:pt x="40702" y="20060"/>
                    <a:pt x="38816" y="19580"/>
                  </a:cubicBezTo>
                  <a:cubicBezTo>
                    <a:pt x="36758" y="19031"/>
                    <a:pt x="34667" y="18928"/>
                    <a:pt x="32575" y="18894"/>
                  </a:cubicBezTo>
                  <a:cubicBezTo>
                    <a:pt x="33432" y="18311"/>
                    <a:pt x="34290" y="17728"/>
                    <a:pt x="35147" y="17145"/>
                  </a:cubicBezTo>
                  <a:cubicBezTo>
                    <a:pt x="37410" y="15602"/>
                    <a:pt x="37273" y="12790"/>
                    <a:pt x="35695" y="11316"/>
                  </a:cubicBezTo>
                  <a:cubicBezTo>
                    <a:pt x="38713" y="10047"/>
                    <a:pt x="41765" y="8778"/>
                    <a:pt x="44748" y="7407"/>
                  </a:cubicBezTo>
                  <a:cubicBezTo>
                    <a:pt x="47800" y="6001"/>
                    <a:pt x="46428" y="686"/>
                    <a:pt x="42965" y="1063"/>
                  </a:cubicBezTo>
                  <a:cubicBezTo>
                    <a:pt x="42416" y="1132"/>
                    <a:pt x="41868" y="1235"/>
                    <a:pt x="41284" y="1303"/>
                  </a:cubicBezTo>
                  <a:cubicBezTo>
                    <a:pt x="42553" y="892"/>
                    <a:pt x="43891" y="514"/>
                    <a:pt x="45125" y="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33DA90E-1B2C-B866-6D59-189AA26853B1}"/>
                </a:ext>
              </a:extLst>
            </p:cNvPr>
            <p:cNvSpPr/>
            <p:nvPr/>
          </p:nvSpPr>
          <p:spPr>
            <a:xfrm>
              <a:off x="10110666" y="3242217"/>
              <a:ext cx="5658" cy="10698"/>
            </a:xfrm>
            <a:custGeom>
              <a:avLst/>
              <a:gdLst>
                <a:gd name="connsiteX0" fmla="*/ 3018 w 5658"/>
                <a:gd name="connsiteY0" fmla="*/ 0 h 10698"/>
                <a:gd name="connsiteX1" fmla="*/ 4389 w 5658"/>
                <a:gd name="connsiteY1" fmla="*/ 3600 h 10698"/>
                <a:gd name="connsiteX2" fmla="*/ 5658 w 5658"/>
                <a:gd name="connsiteY2" fmla="*/ 7166 h 10698"/>
                <a:gd name="connsiteX3" fmla="*/ 5590 w 5658"/>
                <a:gd name="connsiteY3" fmla="*/ 9738 h 10698"/>
                <a:gd name="connsiteX4" fmla="*/ 3944 w 5658"/>
                <a:gd name="connsiteY4" fmla="*/ 10698 h 10698"/>
                <a:gd name="connsiteX5" fmla="*/ 0 w 5658"/>
                <a:gd name="connsiteY5" fmla="*/ 1405 h 10698"/>
                <a:gd name="connsiteX6" fmla="*/ 3018 w 5658"/>
                <a:gd name="connsiteY6" fmla="*/ 0 h 1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58" h="10698">
                  <a:moveTo>
                    <a:pt x="3018" y="0"/>
                  </a:moveTo>
                  <a:cubicBezTo>
                    <a:pt x="2572" y="1303"/>
                    <a:pt x="2812" y="2743"/>
                    <a:pt x="4389" y="3600"/>
                  </a:cubicBezTo>
                  <a:lnTo>
                    <a:pt x="5658" y="7166"/>
                  </a:lnTo>
                  <a:cubicBezTo>
                    <a:pt x="5281" y="7989"/>
                    <a:pt x="5349" y="8881"/>
                    <a:pt x="5590" y="9738"/>
                  </a:cubicBezTo>
                  <a:cubicBezTo>
                    <a:pt x="5041" y="10046"/>
                    <a:pt x="4458" y="10321"/>
                    <a:pt x="3944" y="10698"/>
                  </a:cubicBezTo>
                  <a:cubicBezTo>
                    <a:pt x="2641" y="7612"/>
                    <a:pt x="1303" y="4526"/>
                    <a:pt x="0" y="1405"/>
                  </a:cubicBezTo>
                  <a:cubicBezTo>
                    <a:pt x="995" y="925"/>
                    <a:pt x="2023" y="445"/>
                    <a:pt x="3018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66B2F30-B6E1-D203-B24F-C22028DF7B97}"/>
                </a:ext>
              </a:extLst>
            </p:cNvPr>
            <p:cNvSpPr/>
            <p:nvPr/>
          </p:nvSpPr>
          <p:spPr>
            <a:xfrm>
              <a:off x="9823494" y="2367496"/>
              <a:ext cx="358696" cy="1123984"/>
            </a:xfrm>
            <a:custGeom>
              <a:avLst/>
              <a:gdLst>
                <a:gd name="connsiteX0" fmla="*/ 56229 w 358696"/>
                <a:gd name="connsiteY0" fmla="*/ 154 h 1123984"/>
                <a:gd name="connsiteX1" fmla="*/ 59384 w 358696"/>
                <a:gd name="connsiteY1" fmla="*/ 291 h 1123984"/>
                <a:gd name="connsiteX2" fmla="*/ 60309 w 358696"/>
                <a:gd name="connsiteY2" fmla="*/ 3720 h 1123984"/>
                <a:gd name="connsiteX3" fmla="*/ 59041 w 358696"/>
                <a:gd name="connsiteY3" fmla="*/ 4612 h 1123984"/>
                <a:gd name="connsiteX4" fmla="*/ 167020 w 358696"/>
                <a:gd name="connsiteY4" fmla="*/ 276154 h 1123984"/>
                <a:gd name="connsiteX5" fmla="*/ 256928 w 358696"/>
                <a:gd name="connsiteY5" fmla="*/ 556578 h 1123984"/>
                <a:gd name="connsiteX6" fmla="*/ 256757 w 358696"/>
                <a:gd name="connsiteY6" fmla="*/ 558978 h 1123984"/>
                <a:gd name="connsiteX7" fmla="*/ 259672 w 358696"/>
                <a:gd name="connsiteY7" fmla="*/ 590971 h 1123984"/>
                <a:gd name="connsiteX8" fmla="*/ 262998 w 358696"/>
                <a:gd name="connsiteY8" fmla="*/ 632016 h 1123984"/>
                <a:gd name="connsiteX9" fmla="*/ 277571 w 358696"/>
                <a:gd name="connsiteY9" fmla="*/ 719284 h 1123984"/>
                <a:gd name="connsiteX10" fmla="*/ 312410 w 358696"/>
                <a:gd name="connsiteY10" fmla="*/ 873554 h 1123984"/>
                <a:gd name="connsiteX11" fmla="*/ 304797 w 358696"/>
                <a:gd name="connsiteY11" fmla="*/ 875578 h 1123984"/>
                <a:gd name="connsiteX12" fmla="*/ 303529 w 358696"/>
                <a:gd name="connsiteY12" fmla="*/ 870263 h 1123984"/>
                <a:gd name="connsiteX13" fmla="*/ 298522 w 358696"/>
                <a:gd name="connsiteY13" fmla="*/ 876332 h 1123984"/>
                <a:gd name="connsiteX14" fmla="*/ 299242 w 358696"/>
                <a:gd name="connsiteY14" fmla="*/ 877635 h 1123984"/>
                <a:gd name="connsiteX15" fmla="*/ 301300 w 358696"/>
                <a:gd name="connsiteY15" fmla="*/ 876469 h 1123984"/>
                <a:gd name="connsiteX16" fmla="*/ 304660 w 358696"/>
                <a:gd name="connsiteY16" fmla="*/ 880035 h 1123984"/>
                <a:gd name="connsiteX17" fmla="*/ 310421 w 358696"/>
                <a:gd name="connsiteY17" fmla="*/ 879487 h 1123984"/>
                <a:gd name="connsiteX18" fmla="*/ 313095 w 358696"/>
                <a:gd name="connsiteY18" fmla="*/ 885762 h 1123984"/>
                <a:gd name="connsiteX19" fmla="*/ 301437 w 358696"/>
                <a:gd name="connsiteY19" fmla="*/ 892140 h 1123984"/>
                <a:gd name="connsiteX20" fmla="*/ 300065 w 358696"/>
                <a:gd name="connsiteY20" fmla="*/ 895534 h 1123984"/>
                <a:gd name="connsiteX21" fmla="*/ 296019 w 358696"/>
                <a:gd name="connsiteY21" fmla="*/ 896872 h 1123984"/>
                <a:gd name="connsiteX22" fmla="*/ 297219 w 358696"/>
                <a:gd name="connsiteY22" fmla="*/ 899752 h 1123984"/>
                <a:gd name="connsiteX23" fmla="*/ 289195 w 358696"/>
                <a:gd name="connsiteY23" fmla="*/ 901878 h 1123984"/>
                <a:gd name="connsiteX24" fmla="*/ 287721 w 358696"/>
                <a:gd name="connsiteY24" fmla="*/ 898415 h 1123984"/>
                <a:gd name="connsiteX25" fmla="*/ 287172 w 358696"/>
                <a:gd name="connsiteY25" fmla="*/ 898518 h 1123984"/>
                <a:gd name="connsiteX26" fmla="*/ 291013 w 358696"/>
                <a:gd name="connsiteY26" fmla="*/ 908633 h 1123984"/>
                <a:gd name="connsiteX27" fmla="*/ 286281 w 358696"/>
                <a:gd name="connsiteY27" fmla="*/ 911411 h 1123984"/>
                <a:gd name="connsiteX28" fmla="*/ 290601 w 358696"/>
                <a:gd name="connsiteY28" fmla="*/ 959794 h 1123984"/>
                <a:gd name="connsiteX29" fmla="*/ 301197 w 358696"/>
                <a:gd name="connsiteY29" fmla="*/ 1025631 h 1123984"/>
                <a:gd name="connsiteX30" fmla="*/ 298900 w 358696"/>
                <a:gd name="connsiteY30" fmla="*/ 1027620 h 1123984"/>
                <a:gd name="connsiteX31" fmla="*/ 319713 w 358696"/>
                <a:gd name="connsiteY31" fmla="*/ 1070859 h 1123984"/>
                <a:gd name="connsiteX32" fmla="*/ 333258 w 358696"/>
                <a:gd name="connsiteY32" fmla="*/ 1099868 h 1123984"/>
                <a:gd name="connsiteX33" fmla="*/ 334047 w 358696"/>
                <a:gd name="connsiteY33" fmla="*/ 1099423 h 1123984"/>
                <a:gd name="connsiteX34" fmla="*/ 324377 w 358696"/>
                <a:gd name="connsiteY34" fmla="*/ 1022956 h 1123984"/>
                <a:gd name="connsiteX35" fmla="*/ 330206 w 358696"/>
                <a:gd name="connsiteY35" fmla="*/ 1022956 h 1123984"/>
                <a:gd name="connsiteX36" fmla="*/ 330618 w 358696"/>
                <a:gd name="connsiteY36" fmla="*/ 1026248 h 1123984"/>
                <a:gd name="connsiteX37" fmla="*/ 341659 w 358696"/>
                <a:gd name="connsiteY37" fmla="*/ 1087696 h 1123984"/>
                <a:gd name="connsiteX38" fmla="*/ 347831 w 358696"/>
                <a:gd name="connsiteY38" fmla="*/ 1062081 h 1123984"/>
                <a:gd name="connsiteX39" fmla="*/ 352083 w 358696"/>
                <a:gd name="connsiteY39" fmla="*/ 1011983 h 1123984"/>
                <a:gd name="connsiteX40" fmla="*/ 350849 w 358696"/>
                <a:gd name="connsiteY40" fmla="*/ 1010817 h 1123984"/>
                <a:gd name="connsiteX41" fmla="*/ 323417 w 358696"/>
                <a:gd name="connsiteY41" fmla="*/ 953450 h 1123984"/>
                <a:gd name="connsiteX42" fmla="*/ 308192 w 358696"/>
                <a:gd name="connsiteY42" fmla="*/ 892586 h 1123984"/>
                <a:gd name="connsiteX43" fmla="*/ 309358 w 358696"/>
                <a:gd name="connsiteY43" fmla="*/ 892277 h 1123984"/>
                <a:gd name="connsiteX44" fmla="*/ 327223 w 358696"/>
                <a:gd name="connsiteY44" fmla="*/ 945941 h 1123984"/>
                <a:gd name="connsiteX45" fmla="*/ 354621 w 358696"/>
                <a:gd name="connsiteY45" fmla="*/ 1004440 h 1123984"/>
                <a:gd name="connsiteX46" fmla="*/ 356438 w 358696"/>
                <a:gd name="connsiteY46" fmla="*/ 1005777 h 1123984"/>
                <a:gd name="connsiteX47" fmla="*/ 342002 w 358696"/>
                <a:gd name="connsiteY47" fmla="*/ 1106761 h 1123984"/>
                <a:gd name="connsiteX48" fmla="*/ 341453 w 358696"/>
                <a:gd name="connsiteY48" fmla="*/ 1107172 h 1123984"/>
                <a:gd name="connsiteX49" fmla="*/ 341419 w 358696"/>
                <a:gd name="connsiteY49" fmla="*/ 1117322 h 1123984"/>
                <a:gd name="connsiteX50" fmla="*/ 343922 w 358696"/>
                <a:gd name="connsiteY50" fmla="*/ 1122637 h 1123984"/>
                <a:gd name="connsiteX51" fmla="*/ 343451 w 358696"/>
                <a:gd name="connsiteY51" fmla="*/ 1123984 h 1123984"/>
                <a:gd name="connsiteX52" fmla="*/ 332751 w 358696"/>
                <a:gd name="connsiteY52" fmla="*/ 1116424 h 1123984"/>
                <a:gd name="connsiteX53" fmla="*/ 310284 w 358696"/>
                <a:gd name="connsiteY53" fmla="*/ 1067945 h 1123984"/>
                <a:gd name="connsiteX54" fmla="*/ 291664 w 358696"/>
                <a:gd name="connsiteY54" fmla="*/ 1020899 h 1123984"/>
                <a:gd name="connsiteX55" fmla="*/ 293001 w 358696"/>
                <a:gd name="connsiteY55" fmla="*/ 1020384 h 1123984"/>
                <a:gd name="connsiteX56" fmla="*/ 295882 w 358696"/>
                <a:gd name="connsiteY56" fmla="*/ 1023676 h 1123984"/>
                <a:gd name="connsiteX57" fmla="*/ 283983 w 358696"/>
                <a:gd name="connsiteY57" fmla="*/ 966412 h 1123984"/>
                <a:gd name="connsiteX58" fmla="*/ 281274 w 358696"/>
                <a:gd name="connsiteY58" fmla="*/ 901089 h 1123984"/>
                <a:gd name="connsiteX59" fmla="*/ 262620 w 358696"/>
                <a:gd name="connsiteY59" fmla="*/ 848180 h 1123984"/>
                <a:gd name="connsiteX60" fmla="*/ 263169 w 358696"/>
                <a:gd name="connsiteY60" fmla="*/ 848043 h 1123984"/>
                <a:gd name="connsiteX61" fmla="*/ 269959 w 358696"/>
                <a:gd name="connsiteY61" fmla="*/ 858364 h 1123984"/>
                <a:gd name="connsiteX62" fmla="*/ 270576 w 358696"/>
                <a:gd name="connsiteY62" fmla="*/ 857712 h 1123984"/>
                <a:gd name="connsiteX63" fmla="*/ 159888 w 358696"/>
                <a:gd name="connsiteY63" fmla="*/ 594914 h 1123984"/>
                <a:gd name="connsiteX64" fmla="*/ 156562 w 358696"/>
                <a:gd name="connsiteY64" fmla="*/ 592240 h 1123984"/>
                <a:gd name="connsiteX65" fmla="*/ 80266 w 358696"/>
                <a:gd name="connsiteY65" fmla="*/ 301803 h 1123984"/>
                <a:gd name="connsiteX66" fmla="*/ 40558 w 358696"/>
                <a:gd name="connsiteY66" fmla="*/ 160563 h 1123984"/>
                <a:gd name="connsiteX67" fmla="*/ 19127 w 358696"/>
                <a:gd name="connsiteY67" fmla="*/ 86771 h 1123984"/>
                <a:gd name="connsiteX68" fmla="*/ 3868 w 358696"/>
                <a:gd name="connsiteY68" fmla="*/ 31667 h 1123984"/>
                <a:gd name="connsiteX69" fmla="*/ 3662 w 358696"/>
                <a:gd name="connsiteY69" fmla="*/ 31735 h 1123984"/>
                <a:gd name="connsiteX70" fmla="*/ 3697 w 358696"/>
                <a:gd name="connsiteY70" fmla="*/ 31632 h 1123984"/>
                <a:gd name="connsiteX71" fmla="*/ 2119 w 358696"/>
                <a:gd name="connsiteY71" fmla="*/ 26146 h 1123984"/>
                <a:gd name="connsiteX72" fmla="*/ 3594 w 358696"/>
                <a:gd name="connsiteY72" fmla="*/ 25734 h 1123984"/>
                <a:gd name="connsiteX73" fmla="*/ 3662 w 358696"/>
                <a:gd name="connsiteY73" fmla="*/ 25563 h 1123984"/>
                <a:gd name="connsiteX74" fmla="*/ 4177 w 358696"/>
                <a:gd name="connsiteY74" fmla="*/ 24809 h 1123984"/>
                <a:gd name="connsiteX75" fmla="*/ 6268 w 358696"/>
                <a:gd name="connsiteY75" fmla="*/ 21002 h 1123984"/>
                <a:gd name="connsiteX76" fmla="*/ 7709 w 358696"/>
                <a:gd name="connsiteY76" fmla="*/ 20625 h 1123984"/>
                <a:gd name="connsiteX77" fmla="*/ 7297 w 358696"/>
                <a:gd name="connsiteY77" fmla="*/ 20625 h 1123984"/>
                <a:gd name="connsiteX78" fmla="*/ 9115 w 358696"/>
                <a:gd name="connsiteY78" fmla="*/ 19699 h 1123984"/>
                <a:gd name="connsiteX79" fmla="*/ 10658 w 358696"/>
                <a:gd name="connsiteY79" fmla="*/ 14350 h 1123984"/>
                <a:gd name="connsiteX80" fmla="*/ 37609 w 358696"/>
                <a:gd name="connsiteY80" fmla="*/ 5435 h 1123984"/>
                <a:gd name="connsiteX81" fmla="*/ 53726 w 358696"/>
                <a:gd name="connsiteY81" fmla="*/ 360 h 1123984"/>
                <a:gd name="connsiteX82" fmla="*/ 56229 w 358696"/>
                <a:gd name="connsiteY82" fmla="*/ 154 h 1123984"/>
                <a:gd name="connsiteX83" fmla="*/ 53760 w 358696"/>
                <a:gd name="connsiteY83" fmla="*/ 7629 h 1123984"/>
                <a:gd name="connsiteX84" fmla="*/ 49919 w 358696"/>
                <a:gd name="connsiteY84" fmla="*/ 8932 h 1123984"/>
                <a:gd name="connsiteX85" fmla="*/ 51600 w 358696"/>
                <a:gd name="connsiteY85" fmla="*/ 8692 h 1123984"/>
                <a:gd name="connsiteX86" fmla="*/ 53383 w 358696"/>
                <a:gd name="connsiteY86" fmla="*/ 15036 h 1123984"/>
                <a:gd name="connsiteX87" fmla="*/ 44330 w 358696"/>
                <a:gd name="connsiteY87" fmla="*/ 18945 h 1123984"/>
                <a:gd name="connsiteX88" fmla="*/ 43782 w 358696"/>
                <a:gd name="connsiteY88" fmla="*/ 24774 h 1123984"/>
                <a:gd name="connsiteX89" fmla="*/ 41210 w 358696"/>
                <a:gd name="connsiteY89" fmla="*/ 26523 h 1123984"/>
                <a:gd name="connsiteX90" fmla="*/ 47451 w 358696"/>
                <a:gd name="connsiteY90" fmla="*/ 27209 h 1123984"/>
                <a:gd name="connsiteX91" fmla="*/ 47999 w 358696"/>
                <a:gd name="connsiteY91" fmla="*/ 31358 h 1123984"/>
                <a:gd name="connsiteX92" fmla="*/ 27322 w 358696"/>
                <a:gd name="connsiteY92" fmla="*/ 35164 h 1123984"/>
                <a:gd name="connsiteX93" fmla="*/ 24408 w 358696"/>
                <a:gd name="connsiteY93" fmla="*/ 29712 h 1123984"/>
                <a:gd name="connsiteX94" fmla="*/ 13572 w 358696"/>
                <a:gd name="connsiteY94" fmla="*/ 32387 h 1123984"/>
                <a:gd name="connsiteX95" fmla="*/ 9149 w 358696"/>
                <a:gd name="connsiteY95" fmla="*/ 30398 h 1123984"/>
                <a:gd name="connsiteX96" fmla="*/ 8635 w 358696"/>
                <a:gd name="connsiteY96" fmla="*/ 30535 h 1123984"/>
                <a:gd name="connsiteX97" fmla="*/ 28042 w 358696"/>
                <a:gd name="connsiteY97" fmla="*/ 91606 h 1123984"/>
                <a:gd name="connsiteX98" fmla="*/ 49748 w 358696"/>
                <a:gd name="connsiteY98" fmla="*/ 165329 h 1123984"/>
                <a:gd name="connsiteX99" fmla="*/ 89731 w 358696"/>
                <a:gd name="connsiteY99" fmla="*/ 306466 h 1123984"/>
                <a:gd name="connsiteX100" fmla="*/ 162288 w 358696"/>
                <a:gd name="connsiteY100" fmla="*/ 583392 h 1123984"/>
                <a:gd name="connsiteX101" fmla="*/ 162459 w 358696"/>
                <a:gd name="connsiteY101" fmla="*/ 583633 h 1123984"/>
                <a:gd name="connsiteX102" fmla="*/ 278428 w 358696"/>
                <a:gd name="connsiteY102" fmla="*/ 855518 h 1123984"/>
                <a:gd name="connsiteX103" fmla="*/ 283709 w 358696"/>
                <a:gd name="connsiteY103" fmla="*/ 855141 h 1123984"/>
                <a:gd name="connsiteX104" fmla="*/ 299620 w 358696"/>
                <a:gd name="connsiteY104" fmla="*/ 853735 h 1123984"/>
                <a:gd name="connsiteX105" fmla="*/ 266975 w 358696"/>
                <a:gd name="connsiteY105" fmla="*/ 707694 h 1123984"/>
                <a:gd name="connsiteX106" fmla="*/ 255145 w 358696"/>
                <a:gd name="connsiteY106" fmla="*/ 631879 h 1123984"/>
                <a:gd name="connsiteX107" fmla="*/ 253705 w 358696"/>
                <a:gd name="connsiteY107" fmla="*/ 561138 h 1123984"/>
                <a:gd name="connsiteX108" fmla="*/ 249213 w 358696"/>
                <a:gd name="connsiteY108" fmla="*/ 558532 h 1123984"/>
                <a:gd name="connsiteX109" fmla="*/ 158859 w 358696"/>
                <a:gd name="connsiteY109" fmla="*/ 278246 h 1123984"/>
                <a:gd name="connsiteX110" fmla="*/ 53760 w 358696"/>
                <a:gd name="connsiteY110" fmla="*/ 7629 h 1123984"/>
                <a:gd name="connsiteX111" fmla="*/ 290190 w 358696"/>
                <a:gd name="connsiteY111" fmla="*/ 874721 h 1123984"/>
                <a:gd name="connsiteX112" fmla="*/ 287172 w 358696"/>
                <a:gd name="connsiteY112" fmla="*/ 876126 h 1123984"/>
                <a:gd name="connsiteX113" fmla="*/ 291116 w 358696"/>
                <a:gd name="connsiteY113" fmla="*/ 885419 h 1123984"/>
                <a:gd name="connsiteX114" fmla="*/ 292762 w 358696"/>
                <a:gd name="connsiteY114" fmla="*/ 884459 h 1123984"/>
                <a:gd name="connsiteX115" fmla="*/ 292830 w 358696"/>
                <a:gd name="connsiteY115" fmla="*/ 881887 h 1123984"/>
                <a:gd name="connsiteX116" fmla="*/ 291561 w 358696"/>
                <a:gd name="connsiteY116" fmla="*/ 878321 h 1123984"/>
                <a:gd name="connsiteX117" fmla="*/ 290190 w 358696"/>
                <a:gd name="connsiteY117" fmla="*/ 874721 h 112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58696" h="1123984">
                  <a:moveTo>
                    <a:pt x="56229" y="154"/>
                  </a:moveTo>
                  <a:cubicBezTo>
                    <a:pt x="57258" y="120"/>
                    <a:pt x="58321" y="154"/>
                    <a:pt x="59384" y="291"/>
                  </a:cubicBezTo>
                  <a:cubicBezTo>
                    <a:pt x="60995" y="497"/>
                    <a:pt x="61338" y="2726"/>
                    <a:pt x="60309" y="3720"/>
                  </a:cubicBezTo>
                  <a:cubicBezTo>
                    <a:pt x="59932" y="4097"/>
                    <a:pt x="59452" y="4303"/>
                    <a:pt x="59041" y="4612"/>
                  </a:cubicBezTo>
                  <a:cubicBezTo>
                    <a:pt x="99915" y="92909"/>
                    <a:pt x="134205" y="184840"/>
                    <a:pt x="167020" y="276154"/>
                  </a:cubicBezTo>
                  <a:cubicBezTo>
                    <a:pt x="200247" y="368668"/>
                    <a:pt x="229805" y="462246"/>
                    <a:pt x="256928" y="556578"/>
                  </a:cubicBezTo>
                  <a:cubicBezTo>
                    <a:pt x="257203" y="557504"/>
                    <a:pt x="257065" y="558292"/>
                    <a:pt x="256757" y="558978"/>
                  </a:cubicBezTo>
                  <a:cubicBezTo>
                    <a:pt x="259980" y="569299"/>
                    <a:pt x="259123" y="580169"/>
                    <a:pt x="259672" y="590971"/>
                  </a:cubicBezTo>
                  <a:cubicBezTo>
                    <a:pt x="260357" y="604687"/>
                    <a:pt x="261386" y="618369"/>
                    <a:pt x="262998" y="632016"/>
                  </a:cubicBezTo>
                  <a:cubicBezTo>
                    <a:pt x="266495" y="661300"/>
                    <a:pt x="271536" y="690378"/>
                    <a:pt x="277571" y="719284"/>
                  </a:cubicBezTo>
                  <a:cubicBezTo>
                    <a:pt x="288338" y="770890"/>
                    <a:pt x="300785" y="822154"/>
                    <a:pt x="312410" y="873554"/>
                  </a:cubicBezTo>
                  <a:cubicBezTo>
                    <a:pt x="313507" y="878355"/>
                    <a:pt x="305929" y="880412"/>
                    <a:pt x="304797" y="875578"/>
                  </a:cubicBezTo>
                  <a:cubicBezTo>
                    <a:pt x="304352" y="873795"/>
                    <a:pt x="303940" y="872046"/>
                    <a:pt x="303529" y="870263"/>
                  </a:cubicBezTo>
                  <a:cubicBezTo>
                    <a:pt x="302465" y="872663"/>
                    <a:pt x="300785" y="874721"/>
                    <a:pt x="298522" y="876332"/>
                  </a:cubicBezTo>
                  <a:cubicBezTo>
                    <a:pt x="298797" y="876744"/>
                    <a:pt x="299071" y="877189"/>
                    <a:pt x="299242" y="877635"/>
                  </a:cubicBezTo>
                  <a:cubicBezTo>
                    <a:pt x="299517" y="876847"/>
                    <a:pt x="300305" y="876229"/>
                    <a:pt x="301300" y="876469"/>
                  </a:cubicBezTo>
                  <a:cubicBezTo>
                    <a:pt x="303049" y="876881"/>
                    <a:pt x="304523" y="878252"/>
                    <a:pt x="304660" y="880035"/>
                  </a:cubicBezTo>
                  <a:cubicBezTo>
                    <a:pt x="306512" y="879692"/>
                    <a:pt x="308432" y="879521"/>
                    <a:pt x="310421" y="879487"/>
                  </a:cubicBezTo>
                  <a:cubicBezTo>
                    <a:pt x="313541" y="879453"/>
                    <a:pt x="315701" y="883636"/>
                    <a:pt x="313095" y="885762"/>
                  </a:cubicBezTo>
                  <a:cubicBezTo>
                    <a:pt x="309564" y="888676"/>
                    <a:pt x="305689" y="890802"/>
                    <a:pt x="301437" y="892140"/>
                  </a:cubicBezTo>
                  <a:cubicBezTo>
                    <a:pt x="301917" y="893374"/>
                    <a:pt x="301677" y="894814"/>
                    <a:pt x="300065" y="895534"/>
                  </a:cubicBezTo>
                  <a:cubicBezTo>
                    <a:pt x="298762" y="896118"/>
                    <a:pt x="297391" y="896529"/>
                    <a:pt x="296019" y="896872"/>
                  </a:cubicBezTo>
                  <a:cubicBezTo>
                    <a:pt x="296396" y="897832"/>
                    <a:pt x="296807" y="898792"/>
                    <a:pt x="297219" y="899752"/>
                  </a:cubicBezTo>
                  <a:cubicBezTo>
                    <a:pt x="299242" y="904553"/>
                    <a:pt x="291218" y="906610"/>
                    <a:pt x="289195" y="901878"/>
                  </a:cubicBezTo>
                  <a:cubicBezTo>
                    <a:pt x="288715" y="900747"/>
                    <a:pt x="288201" y="899581"/>
                    <a:pt x="287721" y="898415"/>
                  </a:cubicBezTo>
                  <a:cubicBezTo>
                    <a:pt x="287549" y="898449"/>
                    <a:pt x="287344" y="898483"/>
                    <a:pt x="287172" y="898518"/>
                  </a:cubicBezTo>
                  <a:cubicBezTo>
                    <a:pt x="288441" y="901981"/>
                    <a:pt x="289710" y="905376"/>
                    <a:pt x="291013" y="908633"/>
                  </a:cubicBezTo>
                  <a:cubicBezTo>
                    <a:pt x="292144" y="911582"/>
                    <a:pt x="288407" y="912988"/>
                    <a:pt x="286281" y="911411"/>
                  </a:cubicBezTo>
                  <a:cubicBezTo>
                    <a:pt x="288921" y="927253"/>
                    <a:pt x="288510" y="944124"/>
                    <a:pt x="290601" y="959794"/>
                  </a:cubicBezTo>
                  <a:cubicBezTo>
                    <a:pt x="293447" y="981259"/>
                    <a:pt x="301540" y="1004097"/>
                    <a:pt x="301197" y="1025631"/>
                  </a:cubicBezTo>
                  <a:cubicBezTo>
                    <a:pt x="301197" y="1026900"/>
                    <a:pt x="300031" y="1027620"/>
                    <a:pt x="298900" y="1027620"/>
                  </a:cubicBezTo>
                  <a:cubicBezTo>
                    <a:pt x="308020" y="1040375"/>
                    <a:pt x="313301" y="1057246"/>
                    <a:pt x="319713" y="1070859"/>
                  </a:cubicBezTo>
                  <a:cubicBezTo>
                    <a:pt x="324274" y="1080529"/>
                    <a:pt x="328766" y="1090199"/>
                    <a:pt x="333258" y="1099868"/>
                  </a:cubicBezTo>
                  <a:cubicBezTo>
                    <a:pt x="333498" y="1099663"/>
                    <a:pt x="333772" y="1099560"/>
                    <a:pt x="334047" y="1099423"/>
                  </a:cubicBezTo>
                  <a:cubicBezTo>
                    <a:pt x="330172" y="1074048"/>
                    <a:pt x="327668" y="1048297"/>
                    <a:pt x="324377" y="1022956"/>
                  </a:cubicBezTo>
                  <a:cubicBezTo>
                    <a:pt x="323897" y="1019356"/>
                    <a:pt x="329794" y="1019356"/>
                    <a:pt x="330206" y="1022956"/>
                  </a:cubicBezTo>
                  <a:cubicBezTo>
                    <a:pt x="330343" y="1024053"/>
                    <a:pt x="330481" y="1025151"/>
                    <a:pt x="330618" y="1026248"/>
                  </a:cubicBezTo>
                  <a:cubicBezTo>
                    <a:pt x="341830" y="1043907"/>
                    <a:pt x="344231" y="1067019"/>
                    <a:pt x="341659" y="1087696"/>
                  </a:cubicBezTo>
                  <a:cubicBezTo>
                    <a:pt x="343819" y="1079192"/>
                    <a:pt x="346425" y="1070688"/>
                    <a:pt x="347831" y="1062081"/>
                  </a:cubicBezTo>
                  <a:cubicBezTo>
                    <a:pt x="350574" y="1045348"/>
                    <a:pt x="350952" y="1028751"/>
                    <a:pt x="352083" y="1011983"/>
                  </a:cubicBezTo>
                  <a:cubicBezTo>
                    <a:pt x="351603" y="1011743"/>
                    <a:pt x="351192" y="1011400"/>
                    <a:pt x="350849" y="1010817"/>
                  </a:cubicBezTo>
                  <a:cubicBezTo>
                    <a:pt x="340253" y="992369"/>
                    <a:pt x="330789" y="973304"/>
                    <a:pt x="323417" y="953450"/>
                  </a:cubicBezTo>
                  <a:cubicBezTo>
                    <a:pt x="316696" y="935276"/>
                    <a:pt x="305723" y="912131"/>
                    <a:pt x="308192" y="892586"/>
                  </a:cubicBezTo>
                  <a:cubicBezTo>
                    <a:pt x="308261" y="892002"/>
                    <a:pt x="309015" y="891694"/>
                    <a:pt x="309358" y="892277"/>
                  </a:cubicBezTo>
                  <a:cubicBezTo>
                    <a:pt x="318890" y="907879"/>
                    <a:pt x="320742" y="928796"/>
                    <a:pt x="327223" y="945941"/>
                  </a:cubicBezTo>
                  <a:cubicBezTo>
                    <a:pt x="334870" y="966137"/>
                    <a:pt x="344025" y="985580"/>
                    <a:pt x="354621" y="1004440"/>
                  </a:cubicBezTo>
                  <a:cubicBezTo>
                    <a:pt x="355444" y="1004371"/>
                    <a:pt x="356267" y="1004714"/>
                    <a:pt x="356438" y="1005777"/>
                  </a:cubicBezTo>
                  <a:cubicBezTo>
                    <a:pt x="361410" y="1035129"/>
                    <a:pt x="358838" y="1081009"/>
                    <a:pt x="342002" y="1106761"/>
                  </a:cubicBezTo>
                  <a:cubicBezTo>
                    <a:pt x="341865" y="1106967"/>
                    <a:pt x="341659" y="1107035"/>
                    <a:pt x="341453" y="1107172"/>
                  </a:cubicBezTo>
                  <a:cubicBezTo>
                    <a:pt x="342174" y="1110739"/>
                    <a:pt x="342174" y="1114133"/>
                    <a:pt x="341419" y="1117322"/>
                  </a:cubicBezTo>
                  <a:cubicBezTo>
                    <a:pt x="342242" y="1119037"/>
                    <a:pt x="343031" y="1120786"/>
                    <a:pt x="343922" y="1122637"/>
                  </a:cubicBezTo>
                  <a:lnTo>
                    <a:pt x="343451" y="1123984"/>
                  </a:lnTo>
                  <a:lnTo>
                    <a:pt x="332751" y="1116424"/>
                  </a:lnTo>
                  <a:lnTo>
                    <a:pt x="310284" y="1067945"/>
                  </a:lnTo>
                  <a:cubicBezTo>
                    <a:pt x="303426" y="1053063"/>
                    <a:pt x="292933" y="1037324"/>
                    <a:pt x="291664" y="1020899"/>
                  </a:cubicBezTo>
                  <a:cubicBezTo>
                    <a:pt x="291630" y="1020247"/>
                    <a:pt x="292556" y="1019939"/>
                    <a:pt x="293001" y="1020384"/>
                  </a:cubicBezTo>
                  <a:cubicBezTo>
                    <a:pt x="294030" y="1021413"/>
                    <a:pt x="294922" y="1022579"/>
                    <a:pt x="295882" y="1023676"/>
                  </a:cubicBezTo>
                  <a:cubicBezTo>
                    <a:pt x="287858" y="1006497"/>
                    <a:pt x="286349" y="984791"/>
                    <a:pt x="283983" y="966412"/>
                  </a:cubicBezTo>
                  <a:cubicBezTo>
                    <a:pt x="281343" y="945769"/>
                    <a:pt x="276577" y="921698"/>
                    <a:pt x="281274" y="901089"/>
                  </a:cubicBezTo>
                  <a:cubicBezTo>
                    <a:pt x="273559" y="884150"/>
                    <a:pt x="264746" y="866011"/>
                    <a:pt x="262620" y="848180"/>
                  </a:cubicBezTo>
                  <a:cubicBezTo>
                    <a:pt x="262586" y="847871"/>
                    <a:pt x="263032" y="847837"/>
                    <a:pt x="263169" y="848043"/>
                  </a:cubicBezTo>
                  <a:cubicBezTo>
                    <a:pt x="265672" y="851232"/>
                    <a:pt x="267867" y="854729"/>
                    <a:pt x="269959" y="858364"/>
                  </a:cubicBezTo>
                  <a:cubicBezTo>
                    <a:pt x="270062" y="858124"/>
                    <a:pt x="270301" y="857918"/>
                    <a:pt x="270576" y="857712"/>
                  </a:cubicBezTo>
                  <a:cubicBezTo>
                    <a:pt x="233440" y="770204"/>
                    <a:pt x="196578" y="682594"/>
                    <a:pt x="159888" y="594914"/>
                  </a:cubicBezTo>
                  <a:cubicBezTo>
                    <a:pt x="158413" y="594880"/>
                    <a:pt x="157008" y="594057"/>
                    <a:pt x="156562" y="592240"/>
                  </a:cubicBezTo>
                  <a:cubicBezTo>
                    <a:pt x="132079" y="495199"/>
                    <a:pt x="106841" y="398329"/>
                    <a:pt x="80266" y="301803"/>
                  </a:cubicBezTo>
                  <a:cubicBezTo>
                    <a:pt x="67270" y="254654"/>
                    <a:pt x="54035" y="207574"/>
                    <a:pt x="40558" y="160563"/>
                  </a:cubicBezTo>
                  <a:cubicBezTo>
                    <a:pt x="33495" y="135942"/>
                    <a:pt x="26362" y="111357"/>
                    <a:pt x="19127" y="86771"/>
                  </a:cubicBezTo>
                  <a:cubicBezTo>
                    <a:pt x="13984" y="69283"/>
                    <a:pt x="5548" y="50114"/>
                    <a:pt x="3868" y="31667"/>
                  </a:cubicBezTo>
                  <a:cubicBezTo>
                    <a:pt x="3800" y="31701"/>
                    <a:pt x="3731" y="31735"/>
                    <a:pt x="3662" y="31735"/>
                  </a:cubicBezTo>
                  <a:cubicBezTo>
                    <a:pt x="3697" y="31701"/>
                    <a:pt x="3697" y="31667"/>
                    <a:pt x="3697" y="31632"/>
                  </a:cubicBezTo>
                  <a:cubicBezTo>
                    <a:pt x="233" y="32592"/>
                    <a:pt x="-1755" y="27140"/>
                    <a:pt x="2119" y="26146"/>
                  </a:cubicBezTo>
                  <a:cubicBezTo>
                    <a:pt x="2600" y="26009"/>
                    <a:pt x="3114" y="25871"/>
                    <a:pt x="3594" y="25734"/>
                  </a:cubicBezTo>
                  <a:cubicBezTo>
                    <a:pt x="3594" y="25666"/>
                    <a:pt x="3662" y="25632"/>
                    <a:pt x="3662" y="25563"/>
                  </a:cubicBezTo>
                  <a:cubicBezTo>
                    <a:pt x="3628" y="25220"/>
                    <a:pt x="3937" y="24980"/>
                    <a:pt x="4177" y="24809"/>
                  </a:cubicBezTo>
                  <a:cubicBezTo>
                    <a:pt x="3697" y="23403"/>
                    <a:pt x="4314" y="21859"/>
                    <a:pt x="6268" y="21002"/>
                  </a:cubicBezTo>
                  <a:cubicBezTo>
                    <a:pt x="6577" y="20865"/>
                    <a:pt x="7709" y="20762"/>
                    <a:pt x="7709" y="20625"/>
                  </a:cubicBezTo>
                  <a:cubicBezTo>
                    <a:pt x="7709" y="20625"/>
                    <a:pt x="7263" y="20625"/>
                    <a:pt x="7297" y="20625"/>
                  </a:cubicBezTo>
                  <a:cubicBezTo>
                    <a:pt x="8052" y="20282"/>
                    <a:pt x="8326" y="20008"/>
                    <a:pt x="9115" y="19699"/>
                  </a:cubicBezTo>
                  <a:cubicBezTo>
                    <a:pt x="7812" y="18088"/>
                    <a:pt x="8017" y="15207"/>
                    <a:pt x="10658" y="14350"/>
                  </a:cubicBezTo>
                  <a:cubicBezTo>
                    <a:pt x="19642" y="11401"/>
                    <a:pt x="28626" y="8418"/>
                    <a:pt x="37609" y="5435"/>
                  </a:cubicBezTo>
                  <a:cubicBezTo>
                    <a:pt x="42925" y="3652"/>
                    <a:pt x="48239" y="1114"/>
                    <a:pt x="53726" y="360"/>
                  </a:cubicBezTo>
                  <a:cubicBezTo>
                    <a:pt x="54515" y="-18"/>
                    <a:pt x="55441" y="-120"/>
                    <a:pt x="56229" y="154"/>
                  </a:cubicBezTo>
                  <a:close/>
                  <a:moveTo>
                    <a:pt x="53760" y="7629"/>
                  </a:moveTo>
                  <a:cubicBezTo>
                    <a:pt x="52526" y="8143"/>
                    <a:pt x="51188" y="8521"/>
                    <a:pt x="49919" y="8932"/>
                  </a:cubicBezTo>
                  <a:cubicBezTo>
                    <a:pt x="50503" y="8864"/>
                    <a:pt x="51051" y="8761"/>
                    <a:pt x="51600" y="8692"/>
                  </a:cubicBezTo>
                  <a:cubicBezTo>
                    <a:pt x="55063" y="8315"/>
                    <a:pt x="56435" y="13630"/>
                    <a:pt x="53383" y="15036"/>
                  </a:cubicBezTo>
                  <a:cubicBezTo>
                    <a:pt x="50400" y="16407"/>
                    <a:pt x="47348" y="17676"/>
                    <a:pt x="44330" y="18945"/>
                  </a:cubicBezTo>
                  <a:cubicBezTo>
                    <a:pt x="45908" y="20419"/>
                    <a:pt x="46045" y="23231"/>
                    <a:pt x="43782" y="24774"/>
                  </a:cubicBezTo>
                  <a:cubicBezTo>
                    <a:pt x="42925" y="25357"/>
                    <a:pt x="42067" y="25940"/>
                    <a:pt x="41210" y="26523"/>
                  </a:cubicBezTo>
                  <a:cubicBezTo>
                    <a:pt x="43302" y="26557"/>
                    <a:pt x="45393" y="26660"/>
                    <a:pt x="47451" y="27209"/>
                  </a:cubicBezTo>
                  <a:cubicBezTo>
                    <a:pt x="49337" y="27689"/>
                    <a:pt x="49817" y="30432"/>
                    <a:pt x="47999" y="31358"/>
                  </a:cubicBezTo>
                  <a:cubicBezTo>
                    <a:pt x="41725" y="34581"/>
                    <a:pt x="34283" y="34444"/>
                    <a:pt x="27322" y="35164"/>
                  </a:cubicBezTo>
                  <a:cubicBezTo>
                    <a:pt x="23996" y="35507"/>
                    <a:pt x="23105" y="31975"/>
                    <a:pt x="24408" y="29712"/>
                  </a:cubicBezTo>
                  <a:cubicBezTo>
                    <a:pt x="20807" y="30603"/>
                    <a:pt x="17173" y="31495"/>
                    <a:pt x="13572" y="32387"/>
                  </a:cubicBezTo>
                  <a:cubicBezTo>
                    <a:pt x="11515" y="32901"/>
                    <a:pt x="9903" y="31838"/>
                    <a:pt x="9149" y="30398"/>
                  </a:cubicBezTo>
                  <a:cubicBezTo>
                    <a:pt x="8977" y="30466"/>
                    <a:pt x="8806" y="30501"/>
                    <a:pt x="8635" y="30535"/>
                  </a:cubicBezTo>
                  <a:cubicBezTo>
                    <a:pt x="18476" y="48812"/>
                    <a:pt x="22282" y="72232"/>
                    <a:pt x="28042" y="91606"/>
                  </a:cubicBezTo>
                  <a:cubicBezTo>
                    <a:pt x="35346" y="116157"/>
                    <a:pt x="42582" y="140743"/>
                    <a:pt x="49748" y="165329"/>
                  </a:cubicBezTo>
                  <a:cubicBezTo>
                    <a:pt x="63430" y="212272"/>
                    <a:pt x="76734" y="259318"/>
                    <a:pt x="89731" y="306466"/>
                  </a:cubicBezTo>
                  <a:cubicBezTo>
                    <a:pt x="115105" y="398467"/>
                    <a:pt x="139417" y="490775"/>
                    <a:pt x="162288" y="583392"/>
                  </a:cubicBezTo>
                  <a:cubicBezTo>
                    <a:pt x="162357" y="583495"/>
                    <a:pt x="162425" y="583530"/>
                    <a:pt x="162459" y="583633"/>
                  </a:cubicBezTo>
                  <a:cubicBezTo>
                    <a:pt x="201344" y="674192"/>
                    <a:pt x="240023" y="764787"/>
                    <a:pt x="278428" y="855518"/>
                  </a:cubicBezTo>
                  <a:cubicBezTo>
                    <a:pt x="280177" y="855381"/>
                    <a:pt x="281960" y="855278"/>
                    <a:pt x="283709" y="855141"/>
                  </a:cubicBezTo>
                  <a:cubicBezTo>
                    <a:pt x="289024" y="854695"/>
                    <a:pt x="294339" y="854249"/>
                    <a:pt x="299620" y="853735"/>
                  </a:cubicBezTo>
                  <a:cubicBezTo>
                    <a:pt x="288132" y="805180"/>
                    <a:pt x="276474" y="756591"/>
                    <a:pt x="266975" y="707694"/>
                  </a:cubicBezTo>
                  <a:cubicBezTo>
                    <a:pt x="262072" y="682594"/>
                    <a:pt x="257752" y="657322"/>
                    <a:pt x="255145" y="631879"/>
                  </a:cubicBezTo>
                  <a:cubicBezTo>
                    <a:pt x="252985" y="610688"/>
                    <a:pt x="247121" y="582433"/>
                    <a:pt x="253705" y="561138"/>
                  </a:cubicBezTo>
                  <a:cubicBezTo>
                    <a:pt x="251888" y="561481"/>
                    <a:pt x="249865" y="560761"/>
                    <a:pt x="249213" y="558532"/>
                  </a:cubicBezTo>
                  <a:cubicBezTo>
                    <a:pt x="222124" y="464269"/>
                    <a:pt x="191709" y="370794"/>
                    <a:pt x="158859" y="278246"/>
                  </a:cubicBezTo>
                  <a:cubicBezTo>
                    <a:pt x="126455" y="186931"/>
                    <a:pt x="89387" y="97709"/>
                    <a:pt x="53760" y="7629"/>
                  </a:cubicBezTo>
                  <a:close/>
                  <a:moveTo>
                    <a:pt x="290190" y="874721"/>
                  </a:moveTo>
                  <a:cubicBezTo>
                    <a:pt x="289195" y="875166"/>
                    <a:pt x="288167" y="875646"/>
                    <a:pt x="287172" y="876126"/>
                  </a:cubicBezTo>
                  <a:cubicBezTo>
                    <a:pt x="288475" y="879247"/>
                    <a:pt x="289813" y="882333"/>
                    <a:pt x="291116" y="885419"/>
                  </a:cubicBezTo>
                  <a:cubicBezTo>
                    <a:pt x="291630" y="885042"/>
                    <a:pt x="292213" y="884767"/>
                    <a:pt x="292762" y="884459"/>
                  </a:cubicBezTo>
                  <a:cubicBezTo>
                    <a:pt x="292521" y="883602"/>
                    <a:pt x="292453" y="882710"/>
                    <a:pt x="292830" y="881887"/>
                  </a:cubicBezTo>
                  <a:lnTo>
                    <a:pt x="291561" y="878321"/>
                  </a:lnTo>
                  <a:cubicBezTo>
                    <a:pt x="289984" y="877464"/>
                    <a:pt x="289744" y="876024"/>
                    <a:pt x="290190" y="874721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20" name="组合 1819">
            <a:extLst>
              <a:ext uri="{FF2B5EF4-FFF2-40B4-BE49-F238E27FC236}">
                <a16:creationId xmlns:a16="http://schemas.microsoft.com/office/drawing/2014/main" id="{3A7352F9-AB71-838F-D330-78537DA15A03}"/>
              </a:ext>
            </a:extLst>
          </p:cNvPr>
          <p:cNvGrpSpPr/>
          <p:nvPr/>
        </p:nvGrpSpPr>
        <p:grpSpPr>
          <a:xfrm rot="1414550">
            <a:off x="3935260" y="4191422"/>
            <a:ext cx="409740" cy="554557"/>
            <a:chOff x="5299076" y="2298701"/>
            <a:chExt cx="1316038" cy="1781175"/>
          </a:xfrm>
          <a:solidFill>
            <a:schemeClr val="bg1">
              <a:lumMod val="50000"/>
            </a:schemeClr>
          </a:solidFill>
        </p:grpSpPr>
        <p:sp>
          <p:nvSpPr>
            <p:cNvPr id="1821" name="Freeform 44">
              <a:extLst>
                <a:ext uri="{FF2B5EF4-FFF2-40B4-BE49-F238E27FC236}">
                  <a16:creationId xmlns:a16="http://schemas.microsoft.com/office/drawing/2014/main" id="{DAA619E7-3002-53FB-1964-89C11C1C4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8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2" name="Freeform 45">
              <a:extLst>
                <a:ext uri="{FF2B5EF4-FFF2-40B4-BE49-F238E27FC236}">
                  <a16:creationId xmlns:a16="http://schemas.microsoft.com/office/drawing/2014/main" id="{47A00E9F-E89A-E21A-EDF9-90153B9BDBD3}"/>
                </a:ext>
              </a:extLst>
            </p:cNvPr>
            <p:cNvSpPr/>
            <p:nvPr/>
          </p:nvSpPr>
          <p:spPr bwMode="auto">
            <a:xfrm>
              <a:off x="5927726" y="2979738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3" name="Freeform 46">
              <a:extLst>
                <a:ext uri="{FF2B5EF4-FFF2-40B4-BE49-F238E27FC236}">
                  <a16:creationId xmlns:a16="http://schemas.microsoft.com/office/drawing/2014/main" id="{B40DE490-9D39-DDAA-F325-27B78EADC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3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4" name="Freeform 47">
              <a:extLst>
                <a:ext uri="{FF2B5EF4-FFF2-40B4-BE49-F238E27FC236}">
                  <a16:creationId xmlns:a16="http://schemas.microsoft.com/office/drawing/2014/main" id="{19F19765-37EB-228A-B831-BFBAA8DD6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1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12" name="组合 4411">
            <a:extLst>
              <a:ext uri="{FF2B5EF4-FFF2-40B4-BE49-F238E27FC236}">
                <a16:creationId xmlns:a16="http://schemas.microsoft.com/office/drawing/2014/main" id="{53604C27-7FA1-FA9F-9666-D1F5A9DB0659}"/>
              </a:ext>
            </a:extLst>
          </p:cNvPr>
          <p:cNvGrpSpPr/>
          <p:nvPr/>
        </p:nvGrpSpPr>
        <p:grpSpPr>
          <a:xfrm>
            <a:off x="4146731" y="5129463"/>
            <a:ext cx="4643638" cy="369515"/>
            <a:chOff x="4280317" y="4869049"/>
            <a:chExt cx="4643638" cy="369515"/>
          </a:xfrm>
        </p:grpSpPr>
        <p:sp>
          <p:nvSpPr>
            <p:cNvPr id="3120" name="文本框 3119">
              <a:extLst>
                <a:ext uri="{FF2B5EF4-FFF2-40B4-BE49-F238E27FC236}">
                  <a16:creationId xmlns:a16="http://schemas.microsoft.com/office/drawing/2014/main" id="{FA1667A8-0CBE-33A5-A27B-50FD254ED7FF}"/>
                </a:ext>
              </a:extLst>
            </p:cNvPr>
            <p:cNvSpPr txBox="1"/>
            <p:nvPr/>
          </p:nvSpPr>
          <p:spPr>
            <a:xfrm>
              <a:off x="7212272" y="4900010"/>
              <a:ext cx="17116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导师：</a:t>
              </a:r>
              <a:r>
                <a:rPr lang="en-US" altLang="zh-CN" sz="16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endParaRPr lang="zh-CN" altLang="en-US" sz="16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121" name="iconfont-10471-5111261">
              <a:extLst>
                <a:ext uri="{FF2B5EF4-FFF2-40B4-BE49-F238E27FC236}">
                  <a16:creationId xmlns:a16="http://schemas.microsoft.com/office/drawing/2014/main" id="{B9A5912D-08E1-B7FD-4764-63F4CE721858}"/>
                </a:ext>
              </a:extLst>
            </p:cNvPr>
            <p:cNvSpPr/>
            <p:nvPr/>
          </p:nvSpPr>
          <p:spPr>
            <a:xfrm>
              <a:off x="6942488" y="4879068"/>
              <a:ext cx="305252" cy="305252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3118" name="文本框 3117">
              <a:extLst>
                <a:ext uri="{FF2B5EF4-FFF2-40B4-BE49-F238E27FC236}">
                  <a16:creationId xmlns:a16="http://schemas.microsoft.com/office/drawing/2014/main" id="{6353AF7F-37B4-0DDB-0558-7F67A0214697}"/>
                </a:ext>
              </a:extLst>
            </p:cNvPr>
            <p:cNvSpPr txBox="1"/>
            <p:nvPr/>
          </p:nvSpPr>
          <p:spPr>
            <a:xfrm>
              <a:off x="4465029" y="4895700"/>
              <a:ext cx="2269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答辩人：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3119" name="graduate_57239">
              <a:extLst>
                <a:ext uri="{FF2B5EF4-FFF2-40B4-BE49-F238E27FC236}">
                  <a16:creationId xmlns:a16="http://schemas.microsoft.com/office/drawing/2014/main" id="{93CC3DE8-1626-F1AC-CD8C-E1AADF24CE9A}"/>
                </a:ext>
              </a:extLst>
            </p:cNvPr>
            <p:cNvSpPr/>
            <p:nvPr/>
          </p:nvSpPr>
          <p:spPr>
            <a:xfrm>
              <a:off x="4280317" y="4869049"/>
              <a:ext cx="220246" cy="320460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</p:grpSp>
      <p:sp>
        <p:nvSpPr>
          <p:cNvPr id="4413" name="缺角矩形 4412">
            <a:extLst>
              <a:ext uri="{FF2B5EF4-FFF2-40B4-BE49-F238E27FC236}">
                <a16:creationId xmlns:a16="http://schemas.microsoft.com/office/drawing/2014/main" id="{7AF07150-04FA-15A8-9E0E-9721DE4C8892}"/>
              </a:ext>
            </a:extLst>
          </p:cNvPr>
          <p:cNvSpPr/>
          <p:nvPr/>
        </p:nvSpPr>
        <p:spPr>
          <a:xfrm>
            <a:off x="1068592" y="1397788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4" name="缺角矩形 4413">
            <a:extLst>
              <a:ext uri="{FF2B5EF4-FFF2-40B4-BE49-F238E27FC236}">
                <a16:creationId xmlns:a16="http://schemas.microsoft.com/office/drawing/2014/main" id="{6286061E-62EF-7511-AEA6-F6B09C782FB2}"/>
              </a:ext>
            </a:extLst>
          </p:cNvPr>
          <p:cNvSpPr/>
          <p:nvPr/>
        </p:nvSpPr>
        <p:spPr>
          <a:xfrm>
            <a:off x="10607190" y="3528307"/>
            <a:ext cx="516218" cy="516218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15" name="组合 4414">
            <a:extLst>
              <a:ext uri="{FF2B5EF4-FFF2-40B4-BE49-F238E27FC236}">
                <a16:creationId xmlns:a16="http://schemas.microsoft.com/office/drawing/2014/main" id="{1EDCC6FE-74F9-95D3-62D0-A1554433309D}"/>
              </a:ext>
            </a:extLst>
          </p:cNvPr>
          <p:cNvGrpSpPr/>
          <p:nvPr/>
        </p:nvGrpSpPr>
        <p:grpSpPr>
          <a:xfrm>
            <a:off x="5288479" y="672134"/>
            <a:ext cx="1520423" cy="901887"/>
            <a:chOff x="4455090" y="721859"/>
            <a:chExt cx="535008" cy="317357"/>
          </a:xfrm>
        </p:grpSpPr>
        <p:sp>
          <p:nvSpPr>
            <p:cNvPr id="4416" name="Freeform 1004">
              <a:extLst>
                <a:ext uri="{FF2B5EF4-FFF2-40B4-BE49-F238E27FC236}">
                  <a16:creationId xmlns:a16="http://schemas.microsoft.com/office/drawing/2014/main" id="{85B16B92-9299-0DC2-0DB0-785CC615BD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0625" y="721859"/>
              <a:ext cx="509473" cy="317357"/>
            </a:xfrm>
            <a:custGeom>
              <a:avLst/>
              <a:gdLst>
                <a:gd name="T0" fmla="*/ 378 w 748"/>
                <a:gd name="T1" fmla="*/ 12 h 466"/>
                <a:gd name="T2" fmla="*/ 272 w 748"/>
                <a:gd name="T3" fmla="*/ 40 h 466"/>
                <a:gd name="T4" fmla="*/ 3 w 748"/>
                <a:gd name="T5" fmla="*/ 159 h 466"/>
                <a:gd name="T6" fmla="*/ 72 w 748"/>
                <a:gd name="T7" fmla="*/ 206 h 466"/>
                <a:gd name="T8" fmla="*/ 173 w 748"/>
                <a:gd name="T9" fmla="*/ 410 h 466"/>
                <a:gd name="T10" fmla="*/ 430 w 748"/>
                <a:gd name="T11" fmla="*/ 448 h 466"/>
                <a:gd name="T12" fmla="*/ 577 w 748"/>
                <a:gd name="T13" fmla="*/ 406 h 466"/>
                <a:gd name="T14" fmla="*/ 598 w 748"/>
                <a:gd name="T15" fmla="*/ 393 h 466"/>
                <a:gd name="T16" fmla="*/ 598 w 748"/>
                <a:gd name="T17" fmla="*/ 287 h 466"/>
                <a:gd name="T18" fmla="*/ 735 w 748"/>
                <a:gd name="T19" fmla="*/ 138 h 466"/>
                <a:gd name="T20" fmla="*/ 84 w 748"/>
                <a:gd name="T21" fmla="*/ 170 h 466"/>
                <a:gd name="T22" fmla="*/ 149 w 748"/>
                <a:gd name="T23" fmla="*/ 113 h 466"/>
                <a:gd name="T24" fmla="*/ 152 w 748"/>
                <a:gd name="T25" fmla="*/ 112 h 466"/>
                <a:gd name="T26" fmla="*/ 188 w 748"/>
                <a:gd name="T27" fmla="*/ 205 h 466"/>
                <a:gd name="T28" fmla="*/ 390 w 748"/>
                <a:gd name="T29" fmla="*/ 22 h 466"/>
                <a:gd name="T30" fmla="*/ 291 w 748"/>
                <a:gd name="T31" fmla="*/ 231 h 466"/>
                <a:gd name="T32" fmla="*/ 296 w 748"/>
                <a:gd name="T33" fmla="*/ 241 h 466"/>
                <a:gd name="T34" fmla="*/ 391 w 748"/>
                <a:gd name="T35" fmla="*/ 22 h 466"/>
                <a:gd name="T36" fmla="*/ 603 w 748"/>
                <a:gd name="T37" fmla="*/ 197 h 466"/>
                <a:gd name="T38" fmla="*/ 179 w 748"/>
                <a:gd name="T39" fmla="*/ 237 h 466"/>
                <a:gd name="T40" fmla="*/ 168 w 748"/>
                <a:gd name="T41" fmla="*/ 369 h 466"/>
                <a:gd name="T42" fmla="*/ 185 w 748"/>
                <a:gd name="T43" fmla="*/ 402 h 466"/>
                <a:gd name="T44" fmla="*/ 309 w 748"/>
                <a:gd name="T45" fmla="*/ 418 h 466"/>
                <a:gd name="T46" fmla="*/ 464 w 748"/>
                <a:gd name="T47" fmla="*/ 396 h 466"/>
                <a:gd name="T48" fmla="*/ 230 w 748"/>
                <a:gd name="T49" fmla="*/ 409 h 466"/>
                <a:gd name="T50" fmla="*/ 221 w 748"/>
                <a:gd name="T51" fmla="*/ 386 h 466"/>
                <a:gd name="T52" fmla="*/ 240 w 748"/>
                <a:gd name="T53" fmla="*/ 378 h 466"/>
                <a:gd name="T54" fmla="*/ 164 w 748"/>
                <a:gd name="T55" fmla="*/ 352 h 466"/>
                <a:gd name="T56" fmla="*/ 298 w 748"/>
                <a:gd name="T57" fmla="*/ 356 h 466"/>
                <a:gd name="T58" fmla="*/ 190 w 748"/>
                <a:gd name="T59" fmla="*/ 342 h 466"/>
                <a:gd name="T60" fmla="*/ 156 w 748"/>
                <a:gd name="T61" fmla="*/ 308 h 466"/>
                <a:gd name="T62" fmla="*/ 155 w 748"/>
                <a:gd name="T63" fmla="*/ 299 h 466"/>
                <a:gd name="T64" fmla="*/ 251 w 748"/>
                <a:gd name="T65" fmla="*/ 296 h 466"/>
                <a:gd name="T66" fmla="*/ 166 w 748"/>
                <a:gd name="T67" fmla="*/ 261 h 466"/>
                <a:gd name="T68" fmla="*/ 161 w 748"/>
                <a:gd name="T69" fmla="*/ 240 h 466"/>
                <a:gd name="T70" fmla="*/ 359 w 748"/>
                <a:gd name="T71" fmla="*/ 354 h 466"/>
                <a:gd name="T72" fmla="*/ 525 w 748"/>
                <a:gd name="T73" fmla="*/ 259 h 466"/>
                <a:gd name="T74" fmla="*/ 588 w 748"/>
                <a:gd name="T75" fmla="*/ 251 h 466"/>
                <a:gd name="T76" fmla="*/ 519 w 748"/>
                <a:gd name="T77" fmla="*/ 291 h 466"/>
                <a:gd name="T78" fmla="*/ 585 w 748"/>
                <a:gd name="T79" fmla="*/ 277 h 466"/>
                <a:gd name="T80" fmla="*/ 568 w 748"/>
                <a:gd name="T81" fmla="*/ 303 h 466"/>
                <a:gd name="T82" fmla="*/ 445 w 748"/>
                <a:gd name="T83" fmla="*/ 320 h 466"/>
                <a:gd name="T84" fmla="*/ 583 w 748"/>
                <a:gd name="T85" fmla="*/ 331 h 466"/>
                <a:gd name="T86" fmla="*/ 431 w 748"/>
                <a:gd name="T87" fmla="*/ 351 h 466"/>
                <a:gd name="T88" fmla="*/ 584 w 748"/>
                <a:gd name="T89" fmla="*/ 352 h 466"/>
                <a:gd name="T90" fmla="*/ 445 w 748"/>
                <a:gd name="T91" fmla="*/ 381 h 466"/>
                <a:gd name="T92" fmla="*/ 584 w 748"/>
                <a:gd name="T93" fmla="*/ 367 h 466"/>
                <a:gd name="T94" fmla="*/ 431 w 748"/>
                <a:gd name="T95" fmla="*/ 416 h 466"/>
                <a:gd name="T96" fmla="*/ 421 w 748"/>
                <a:gd name="T97" fmla="*/ 429 h 466"/>
                <a:gd name="T98" fmla="*/ 218 w 748"/>
                <a:gd name="T99" fmla="*/ 427 h 466"/>
                <a:gd name="T100" fmla="*/ 480 w 748"/>
                <a:gd name="T101" fmla="*/ 418 h 466"/>
                <a:gd name="T102" fmla="*/ 459 w 748"/>
                <a:gd name="T103" fmla="*/ 429 h 466"/>
                <a:gd name="T104" fmla="*/ 480 w 748"/>
                <a:gd name="T105" fmla="*/ 418 h 466"/>
                <a:gd name="T106" fmla="*/ 584 w 748"/>
                <a:gd name="T107" fmla="*/ 389 h 466"/>
                <a:gd name="T108" fmla="*/ 584 w 748"/>
                <a:gd name="T109" fmla="*/ 385 h 466"/>
                <a:gd name="T110" fmla="*/ 547 w 748"/>
                <a:gd name="T111" fmla="*/ 400 h 466"/>
                <a:gd name="T112" fmla="*/ 584 w 748"/>
                <a:gd name="T113" fmla="*/ 385 h 466"/>
                <a:gd name="T114" fmla="*/ 354 w 748"/>
                <a:gd name="T115" fmla="*/ 441 h 466"/>
                <a:gd name="T116" fmla="*/ 289 w 748"/>
                <a:gd name="T117" fmla="*/ 443 h 466"/>
                <a:gd name="T118" fmla="*/ 595 w 748"/>
                <a:gd name="T119" fmla="*/ 21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8" h="466">
                  <a:moveTo>
                    <a:pt x="735" y="138"/>
                  </a:moveTo>
                  <a:cubicBezTo>
                    <a:pt x="735" y="138"/>
                    <a:pt x="734" y="138"/>
                    <a:pt x="733" y="138"/>
                  </a:cubicBezTo>
                  <a:cubicBezTo>
                    <a:pt x="606" y="118"/>
                    <a:pt x="497" y="51"/>
                    <a:pt x="378" y="12"/>
                  </a:cubicBezTo>
                  <a:cubicBezTo>
                    <a:pt x="380" y="7"/>
                    <a:pt x="374" y="0"/>
                    <a:pt x="368" y="4"/>
                  </a:cubicBezTo>
                  <a:cubicBezTo>
                    <a:pt x="335" y="22"/>
                    <a:pt x="301" y="38"/>
                    <a:pt x="267" y="52"/>
                  </a:cubicBezTo>
                  <a:cubicBezTo>
                    <a:pt x="269" y="48"/>
                    <a:pt x="270" y="44"/>
                    <a:pt x="272" y="40"/>
                  </a:cubicBezTo>
                  <a:cubicBezTo>
                    <a:pt x="272" y="39"/>
                    <a:pt x="271" y="39"/>
                    <a:pt x="271" y="39"/>
                  </a:cubicBezTo>
                  <a:cubicBezTo>
                    <a:pt x="269" y="44"/>
                    <a:pt x="267" y="49"/>
                    <a:pt x="265" y="53"/>
                  </a:cubicBezTo>
                  <a:cubicBezTo>
                    <a:pt x="179" y="90"/>
                    <a:pt x="89" y="120"/>
                    <a:pt x="3" y="159"/>
                  </a:cubicBezTo>
                  <a:cubicBezTo>
                    <a:pt x="0" y="160"/>
                    <a:pt x="2" y="165"/>
                    <a:pt x="5" y="164"/>
                  </a:cubicBezTo>
                  <a:cubicBezTo>
                    <a:pt x="7" y="163"/>
                    <a:pt x="9" y="162"/>
                    <a:pt x="11" y="162"/>
                  </a:cubicBezTo>
                  <a:cubicBezTo>
                    <a:pt x="25" y="182"/>
                    <a:pt x="49" y="195"/>
                    <a:pt x="72" y="206"/>
                  </a:cubicBezTo>
                  <a:cubicBezTo>
                    <a:pt x="97" y="217"/>
                    <a:pt x="123" y="226"/>
                    <a:pt x="149" y="236"/>
                  </a:cubicBezTo>
                  <a:cubicBezTo>
                    <a:pt x="140" y="293"/>
                    <a:pt x="151" y="351"/>
                    <a:pt x="166" y="406"/>
                  </a:cubicBezTo>
                  <a:cubicBezTo>
                    <a:pt x="166" y="410"/>
                    <a:pt x="170" y="411"/>
                    <a:pt x="173" y="410"/>
                  </a:cubicBezTo>
                  <a:cubicBezTo>
                    <a:pt x="175" y="413"/>
                    <a:pt x="178" y="416"/>
                    <a:pt x="181" y="418"/>
                  </a:cubicBezTo>
                  <a:cubicBezTo>
                    <a:pt x="194" y="432"/>
                    <a:pt x="213" y="441"/>
                    <a:pt x="232" y="447"/>
                  </a:cubicBezTo>
                  <a:cubicBezTo>
                    <a:pt x="294" y="466"/>
                    <a:pt x="366" y="458"/>
                    <a:pt x="430" y="448"/>
                  </a:cubicBezTo>
                  <a:cubicBezTo>
                    <a:pt x="434" y="447"/>
                    <a:pt x="439" y="446"/>
                    <a:pt x="444" y="445"/>
                  </a:cubicBezTo>
                  <a:cubicBezTo>
                    <a:pt x="458" y="444"/>
                    <a:pt x="471" y="442"/>
                    <a:pt x="484" y="440"/>
                  </a:cubicBezTo>
                  <a:cubicBezTo>
                    <a:pt x="517" y="435"/>
                    <a:pt x="550" y="424"/>
                    <a:pt x="577" y="406"/>
                  </a:cubicBezTo>
                  <a:cubicBezTo>
                    <a:pt x="579" y="405"/>
                    <a:pt x="580" y="404"/>
                    <a:pt x="581" y="403"/>
                  </a:cubicBezTo>
                  <a:cubicBezTo>
                    <a:pt x="583" y="401"/>
                    <a:pt x="586" y="400"/>
                    <a:pt x="588" y="398"/>
                  </a:cubicBezTo>
                  <a:cubicBezTo>
                    <a:pt x="592" y="400"/>
                    <a:pt x="598" y="398"/>
                    <a:pt x="598" y="393"/>
                  </a:cubicBezTo>
                  <a:cubicBezTo>
                    <a:pt x="598" y="360"/>
                    <a:pt x="597" y="327"/>
                    <a:pt x="597" y="295"/>
                  </a:cubicBezTo>
                  <a:cubicBezTo>
                    <a:pt x="599" y="293"/>
                    <a:pt x="600" y="292"/>
                    <a:pt x="600" y="290"/>
                  </a:cubicBezTo>
                  <a:cubicBezTo>
                    <a:pt x="601" y="288"/>
                    <a:pt x="600" y="286"/>
                    <a:pt x="598" y="287"/>
                  </a:cubicBezTo>
                  <a:cubicBezTo>
                    <a:pt x="598" y="262"/>
                    <a:pt x="600" y="236"/>
                    <a:pt x="604" y="211"/>
                  </a:cubicBezTo>
                  <a:cubicBezTo>
                    <a:pt x="650" y="190"/>
                    <a:pt x="696" y="169"/>
                    <a:pt x="741" y="148"/>
                  </a:cubicBezTo>
                  <a:cubicBezTo>
                    <a:pt x="748" y="145"/>
                    <a:pt x="742" y="135"/>
                    <a:pt x="735" y="138"/>
                  </a:cubicBezTo>
                  <a:close/>
                  <a:moveTo>
                    <a:pt x="12" y="161"/>
                  </a:moveTo>
                  <a:cubicBezTo>
                    <a:pt x="44" y="150"/>
                    <a:pt x="76" y="139"/>
                    <a:pt x="109" y="127"/>
                  </a:cubicBezTo>
                  <a:cubicBezTo>
                    <a:pt x="98" y="140"/>
                    <a:pt x="88" y="154"/>
                    <a:pt x="84" y="170"/>
                  </a:cubicBezTo>
                  <a:cubicBezTo>
                    <a:pt x="84" y="171"/>
                    <a:pt x="85" y="172"/>
                    <a:pt x="85" y="171"/>
                  </a:cubicBezTo>
                  <a:cubicBezTo>
                    <a:pt x="89" y="154"/>
                    <a:pt x="99" y="140"/>
                    <a:pt x="110" y="127"/>
                  </a:cubicBezTo>
                  <a:cubicBezTo>
                    <a:pt x="123" y="123"/>
                    <a:pt x="136" y="118"/>
                    <a:pt x="149" y="113"/>
                  </a:cubicBezTo>
                  <a:cubicBezTo>
                    <a:pt x="129" y="137"/>
                    <a:pt x="110" y="162"/>
                    <a:pt x="103" y="191"/>
                  </a:cubicBezTo>
                  <a:cubicBezTo>
                    <a:pt x="103" y="193"/>
                    <a:pt x="106" y="194"/>
                    <a:pt x="106" y="192"/>
                  </a:cubicBezTo>
                  <a:cubicBezTo>
                    <a:pt x="113" y="162"/>
                    <a:pt x="132" y="136"/>
                    <a:pt x="152" y="112"/>
                  </a:cubicBezTo>
                  <a:cubicBezTo>
                    <a:pt x="187" y="99"/>
                    <a:pt x="222" y="86"/>
                    <a:pt x="256" y="72"/>
                  </a:cubicBezTo>
                  <a:cubicBezTo>
                    <a:pt x="233" y="116"/>
                    <a:pt x="203" y="158"/>
                    <a:pt x="182" y="202"/>
                  </a:cubicBezTo>
                  <a:cubicBezTo>
                    <a:pt x="180" y="206"/>
                    <a:pt x="186" y="209"/>
                    <a:pt x="188" y="205"/>
                  </a:cubicBezTo>
                  <a:cubicBezTo>
                    <a:pt x="210" y="160"/>
                    <a:pt x="239" y="117"/>
                    <a:pt x="259" y="71"/>
                  </a:cubicBezTo>
                  <a:cubicBezTo>
                    <a:pt x="299" y="54"/>
                    <a:pt x="338" y="36"/>
                    <a:pt x="375" y="15"/>
                  </a:cubicBezTo>
                  <a:cubicBezTo>
                    <a:pt x="380" y="17"/>
                    <a:pt x="385" y="19"/>
                    <a:pt x="390" y="22"/>
                  </a:cubicBezTo>
                  <a:cubicBezTo>
                    <a:pt x="363" y="55"/>
                    <a:pt x="346" y="93"/>
                    <a:pt x="329" y="131"/>
                  </a:cubicBezTo>
                  <a:cubicBezTo>
                    <a:pt x="320" y="154"/>
                    <a:pt x="312" y="176"/>
                    <a:pt x="303" y="199"/>
                  </a:cubicBezTo>
                  <a:cubicBezTo>
                    <a:pt x="299" y="210"/>
                    <a:pt x="295" y="221"/>
                    <a:pt x="291" y="231"/>
                  </a:cubicBezTo>
                  <a:cubicBezTo>
                    <a:pt x="288" y="240"/>
                    <a:pt x="282" y="250"/>
                    <a:pt x="282" y="259"/>
                  </a:cubicBezTo>
                  <a:cubicBezTo>
                    <a:pt x="282" y="261"/>
                    <a:pt x="285" y="262"/>
                    <a:pt x="286" y="260"/>
                  </a:cubicBezTo>
                  <a:cubicBezTo>
                    <a:pt x="292" y="255"/>
                    <a:pt x="293" y="248"/>
                    <a:pt x="296" y="241"/>
                  </a:cubicBezTo>
                  <a:cubicBezTo>
                    <a:pt x="300" y="230"/>
                    <a:pt x="304" y="220"/>
                    <a:pt x="308" y="209"/>
                  </a:cubicBezTo>
                  <a:cubicBezTo>
                    <a:pt x="316" y="187"/>
                    <a:pt x="324" y="164"/>
                    <a:pt x="333" y="141"/>
                  </a:cubicBezTo>
                  <a:cubicBezTo>
                    <a:pt x="349" y="100"/>
                    <a:pt x="364" y="58"/>
                    <a:pt x="391" y="22"/>
                  </a:cubicBezTo>
                  <a:cubicBezTo>
                    <a:pt x="497" y="69"/>
                    <a:pt x="602" y="126"/>
                    <a:pt x="718" y="146"/>
                  </a:cubicBezTo>
                  <a:cubicBezTo>
                    <a:pt x="681" y="164"/>
                    <a:pt x="644" y="181"/>
                    <a:pt x="607" y="198"/>
                  </a:cubicBezTo>
                  <a:cubicBezTo>
                    <a:pt x="607" y="196"/>
                    <a:pt x="604" y="195"/>
                    <a:pt x="603" y="197"/>
                  </a:cubicBezTo>
                  <a:cubicBezTo>
                    <a:pt x="602" y="198"/>
                    <a:pt x="601" y="200"/>
                    <a:pt x="601" y="201"/>
                  </a:cubicBezTo>
                  <a:cubicBezTo>
                    <a:pt x="515" y="242"/>
                    <a:pt x="430" y="287"/>
                    <a:pt x="355" y="343"/>
                  </a:cubicBezTo>
                  <a:cubicBezTo>
                    <a:pt x="305" y="299"/>
                    <a:pt x="242" y="264"/>
                    <a:pt x="179" y="237"/>
                  </a:cubicBezTo>
                  <a:cubicBezTo>
                    <a:pt x="125" y="214"/>
                    <a:pt x="50" y="207"/>
                    <a:pt x="12" y="161"/>
                  </a:cubicBezTo>
                  <a:close/>
                  <a:moveTo>
                    <a:pt x="169" y="373"/>
                  </a:moveTo>
                  <a:cubicBezTo>
                    <a:pt x="169" y="372"/>
                    <a:pt x="168" y="370"/>
                    <a:pt x="168" y="369"/>
                  </a:cubicBezTo>
                  <a:cubicBezTo>
                    <a:pt x="169" y="370"/>
                    <a:pt x="171" y="371"/>
                    <a:pt x="172" y="372"/>
                  </a:cubicBezTo>
                  <a:cubicBezTo>
                    <a:pt x="171" y="372"/>
                    <a:pt x="170" y="372"/>
                    <a:pt x="169" y="373"/>
                  </a:cubicBezTo>
                  <a:close/>
                  <a:moveTo>
                    <a:pt x="185" y="402"/>
                  </a:moveTo>
                  <a:cubicBezTo>
                    <a:pt x="184" y="401"/>
                    <a:pt x="184" y="401"/>
                    <a:pt x="183" y="400"/>
                  </a:cubicBezTo>
                  <a:cubicBezTo>
                    <a:pt x="194" y="407"/>
                    <a:pt x="209" y="413"/>
                    <a:pt x="220" y="416"/>
                  </a:cubicBezTo>
                  <a:cubicBezTo>
                    <a:pt x="248" y="423"/>
                    <a:pt x="279" y="421"/>
                    <a:pt x="309" y="418"/>
                  </a:cubicBezTo>
                  <a:cubicBezTo>
                    <a:pt x="320" y="418"/>
                    <a:pt x="332" y="419"/>
                    <a:pt x="343" y="419"/>
                  </a:cubicBezTo>
                  <a:cubicBezTo>
                    <a:pt x="383" y="419"/>
                    <a:pt x="430" y="418"/>
                    <a:pt x="466" y="401"/>
                  </a:cubicBezTo>
                  <a:cubicBezTo>
                    <a:pt x="469" y="400"/>
                    <a:pt x="467" y="395"/>
                    <a:pt x="464" y="396"/>
                  </a:cubicBezTo>
                  <a:cubicBezTo>
                    <a:pt x="444" y="401"/>
                    <a:pt x="425" y="406"/>
                    <a:pt x="404" y="409"/>
                  </a:cubicBezTo>
                  <a:cubicBezTo>
                    <a:pt x="382" y="411"/>
                    <a:pt x="360" y="411"/>
                    <a:pt x="338" y="411"/>
                  </a:cubicBezTo>
                  <a:cubicBezTo>
                    <a:pt x="302" y="411"/>
                    <a:pt x="266" y="409"/>
                    <a:pt x="230" y="409"/>
                  </a:cubicBezTo>
                  <a:cubicBezTo>
                    <a:pt x="219" y="407"/>
                    <a:pt x="208" y="403"/>
                    <a:pt x="198" y="398"/>
                  </a:cubicBezTo>
                  <a:cubicBezTo>
                    <a:pt x="187" y="391"/>
                    <a:pt x="183" y="381"/>
                    <a:pt x="174" y="374"/>
                  </a:cubicBezTo>
                  <a:cubicBezTo>
                    <a:pt x="188" y="382"/>
                    <a:pt x="207" y="385"/>
                    <a:pt x="221" y="386"/>
                  </a:cubicBezTo>
                  <a:cubicBezTo>
                    <a:pt x="249" y="387"/>
                    <a:pt x="277" y="377"/>
                    <a:pt x="305" y="387"/>
                  </a:cubicBezTo>
                  <a:cubicBezTo>
                    <a:pt x="305" y="387"/>
                    <a:pt x="305" y="386"/>
                    <a:pt x="305" y="386"/>
                  </a:cubicBezTo>
                  <a:cubicBezTo>
                    <a:pt x="285" y="377"/>
                    <a:pt x="262" y="378"/>
                    <a:pt x="240" y="378"/>
                  </a:cubicBezTo>
                  <a:cubicBezTo>
                    <a:pt x="226" y="378"/>
                    <a:pt x="213" y="377"/>
                    <a:pt x="200" y="374"/>
                  </a:cubicBezTo>
                  <a:cubicBezTo>
                    <a:pt x="185" y="370"/>
                    <a:pt x="179" y="360"/>
                    <a:pt x="167" y="353"/>
                  </a:cubicBezTo>
                  <a:cubicBezTo>
                    <a:pt x="166" y="353"/>
                    <a:pt x="165" y="352"/>
                    <a:pt x="164" y="352"/>
                  </a:cubicBezTo>
                  <a:cubicBezTo>
                    <a:pt x="163" y="345"/>
                    <a:pt x="161" y="338"/>
                    <a:pt x="160" y="331"/>
                  </a:cubicBezTo>
                  <a:cubicBezTo>
                    <a:pt x="174" y="346"/>
                    <a:pt x="200" y="354"/>
                    <a:pt x="219" y="359"/>
                  </a:cubicBezTo>
                  <a:cubicBezTo>
                    <a:pt x="245" y="365"/>
                    <a:pt x="273" y="364"/>
                    <a:pt x="298" y="356"/>
                  </a:cubicBezTo>
                  <a:cubicBezTo>
                    <a:pt x="298" y="356"/>
                    <a:pt x="298" y="356"/>
                    <a:pt x="298" y="356"/>
                  </a:cubicBezTo>
                  <a:cubicBezTo>
                    <a:pt x="273" y="361"/>
                    <a:pt x="249" y="359"/>
                    <a:pt x="225" y="354"/>
                  </a:cubicBezTo>
                  <a:cubicBezTo>
                    <a:pt x="213" y="352"/>
                    <a:pt x="201" y="347"/>
                    <a:pt x="190" y="342"/>
                  </a:cubicBezTo>
                  <a:cubicBezTo>
                    <a:pt x="179" y="337"/>
                    <a:pt x="170" y="329"/>
                    <a:pt x="159" y="324"/>
                  </a:cubicBezTo>
                  <a:cubicBezTo>
                    <a:pt x="159" y="324"/>
                    <a:pt x="159" y="324"/>
                    <a:pt x="159" y="324"/>
                  </a:cubicBezTo>
                  <a:cubicBezTo>
                    <a:pt x="158" y="319"/>
                    <a:pt x="157" y="314"/>
                    <a:pt x="156" y="308"/>
                  </a:cubicBezTo>
                  <a:cubicBezTo>
                    <a:pt x="194" y="327"/>
                    <a:pt x="243" y="333"/>
                    <a:pt x="285" y="326"/>
                  </a:cubicBezTo>
                  <a:cubicBezTo>
                    <a:pt x="285" y="326"/>
                    <a:pt x="285" y="325"/>
                    <a:pt x="285" y="325"/>
                  </a:cubicBezTo>
                  <a:cubicBezTo>
                    <a:pt x="240" y="323"/>
                    <a:pt x="195" y="320"/>
                    <a:pt x="155" y="299"/>
                  </a:cubicBezTo>
                  <a:cubicBezTo>
                    <a:pt x="154" y="285"/>
                    <a:pt x="153" y="272"/>
                    <a:pt x="153" y="258"/>
                  </a:cubicBezTo>
                  <a:cubicBezTo>
                    <a:pt x="162" y="270"/>
                    <a:pt x="182" y="279"/>
                    <a:pt x="194" y="284"/>
                  </a:cubicBezTo>
                  <a:cubicBezTo>
                    <a:pt x="212" y="292"/>
                    <a:pt x="231" y="298"/>
                    <a:pt x="251" y="296"/>
                  </a:cubicBezTo>
                  <a:cubicBezTo>
                    <a:pt x="252" y="296"/>
                    <a:pt x="252" y="294"/>
                    <a:pt x="251" y="294"/>
                  </a:cubicBezTo>
                  <a:cubicBezTo>
                    <a:pt x="230" y="295"/>
                    <a:pt x="211" y="287"/>
                    <a:pt x="193" y="277"/>
                  </a:cubicBezTo>
                  <a:cubicBezTo>
                    <a:pt x="184" y="272"/>
                    <a:pt x="175" y="267"/>
                    <a:pt x="166" y="261"/>
                  </a:cubicBezTo>
                  <a:cubicBezTo>
                    <a:pt x="162" y="257"/>
                    <a:pt x="158" y="253"/>
                    <a:pt x="153" y="251"/>
                  </a:cubicBezTo>
                  <a:cubicBezTo>
                    <a:pt x="153" y="246"/>
                    <a:pt x="153" y="242"/>
                    <a:pt x="153" y="237"/>
                  </a:cubicBezTo>
                  <a:cubicBezTo>
                    <a:pt x="156" y="238"/>
                    <a:pt x="158" y="239"/>
                    <a:pt x="161" y="240"/>
                  </a:cubicBezTo>
                  <a:cubicBezTo>
                    <a:pt x="193" y="252"/>
                    <a:pt x="223" y="269"/>
                    <a:pt x="253" y="285"/>
                  </a:cubicBezTo>
                  <a:cubicBezTo>
                    <a:pt x="288" y="305"/>
                    <a:pt x="321" y="327"/>
                    <a:pt x="351" y="354"/>
                  </a:cubicBezTo>
                  <a:cubicBezTo>
                    <a:pt x="353" y="356"/>
                    <a:pt x="356" y="355"/>
                    <a:pt x="359" y="354"/>
                  </a:cubicBezTo>
                  <a:cubicBezTo>
                    <a:pt x="429" y="300"/>
                    <a:pt x="508" y="258"/>
                    <a:pt x="588" y="219"/>
                  </a:cubicBezTo>
                  <a:cubicBezTo>
                    <a:pt x="588" y="226"/>
                    <a:pt x="588" y="232"/>
                    <a:pt x="588" y="239"/>
                  </a:cubicBezTo>
                  <a:cubicBezTo>
                    <a:pt x="570" y="250"/>
                    <a:pt x="546" y="256"/>
                    <a:pt x="525" y="259"/>
                  </a:cubicBezTo>
                  <a:cubicBezTo>
                    <a:pt x="525" y="259"/>
                    <a:pt x="525" y="259"/>
                    <a:pt x="525" y="259"/>
                  </a:cubicBezTo>
                  <a:cubicBezTo>
                    <a:pt x="547" y="256"/>
                    <a:pt x="569" y="254"/>
                    <a:pt x="588" y="244"/>
                  </a:cubicBezTo>
                  <a:cubicBezTo>
                    <a:pt x="588" y="246"/>
                    <a:pt x="588" y="249"/>
                    <a:pt x="588" y="251"/>
                  </a:cubicBezTo>
                  <a:cubicBezTo>
                    <a:pt x="587" y="256"/>
                    <a:pt x="586" y="262"/>
                    <a:pt x="586" y="267"/>
                  </a:cubicBezTo>
                  <a:cubicBezTo>
                    <a:pt x="584" y="267"/>
                    <a:pt x="583" y="267"/>
                    <a:pt x="582" y="268"/>
                  </a:cubicBezTo>
                  <a:cubicBezTo>
                    <a:pt x="562" y="282"/>
                    <a:pt x="544" y="289"/>
                    <a:pt x="519" y="291"/>
                  </a:cubicBezTo>
                  <a:cubicBezTo>
                    <a:pt x="503" y="292"/>
                    <a:pt x="487" y="292"/>
                    <a:pt x="471" y="295"/>
                  </a:cubicBezTo>
                  <a:cubicBezTo>
                    <a:pt x="471" y="295"/>
                    <a:pt x="471" y="296"/>
                    <a:pt x="471" y="296"/>
                  </a:cubicBezTo>
                  <a:cubicBezTo>
                    <a:pt x="507" y="295"/>
                    <a:pt x="557" y="304"/>
                    <a:pt x="585" y="277"/>
                  </a:cubicBezTo>
                  <a:cubicBezTo>
                    <a:pt x="585" y="280"/>
                    <a:pt x="584" y="284"/>
                    <a:pt x="584" y="287"/>
                  </a:cubicBezTo>
                  <a:cubicBezTo>
                    <a:pt x="584" y="290"/>
                    <a:pt x="584" y="292"/>
                    <a:pt x="584" y="295"/>
                  </a:cubicBezTo>
                  <a:cubicBezTo>
                    <a:pt x="579" y="298"/>
                    <a:pt x="574" y="301"/>
                    <a:pt x="568" y="303"/>
                  </a:cubicBezTo>
                  <a:cubicBezTo>
                    <a:pt x="556" y="308"/>
                    <a:pt x="542" y="310"/>
                    <a:pt x="529" y="312"/>
                  </a:cubicBezTo>
                  <a:cubicBezTo>
                    <a:pt x="501" y="317"/>
                    <a:pt x="473" y="318"/>
                    <a:pt x="445" y="319"/>
                  </a:cubicBezTo>
                  <a:cubicBezTo>
                    <a:pt x="444" y="319"/>
                    <a:pt x="444" y="320"/>
                    <a:pt x="445" y="320"/>
                  </a:cubicBezTo>
                  <a:cubicBezTo>
                    <a:pt x="473" y="321"/>
                    <a:pt x="502" y="322"/>
                    <a:pt x="531" y="318"/>
                  </a:cubicBezTo>
                  <a:cubicBezTo>
                    <a:pt x="544" y="317"/>
                    <a:pt x="567" y="313"/>
                    <a:pt x="583" y="305"/>
                  </a:cubicBezTo>
                  <a:cubicBezTo>
                    <a:pt x="583" y="314"/>
                    <a:pt x="583" y="322"/>
                    <a:pt x="583" y="331"/>
                  </a:cubicBezTo>
                  <a:cubicBezTo>
                    <a:pt x="559" y="338"/>
                    <a:pt x="537" y="344"/>
                    <a:pt x="511" y="346"/>
                  </a:cubicBezTo>
                  <a:cubicBezTo>
                    <a:pt x="485" y="348"/>
                    <a:pt x="458" y="348"/>
                    <a:pt x="431" y="349"/>
                  </a:cubicBezTo>
                  <a:cubicBezTo>
                    <a:pt x="431" y="350"/>
                    <a:pt x="431" y="350"/>
                    <a:pt x="431" y="351"/>
                  </a:cubicBezTo>
                  <a:cubicBezTo>
                    <a:pt x="460" y="352"/>
                    <a:pt x="488" y="354"/>
                    <a:pt x="517" y="352"/>
                  </a:cubicBezTo>
                  <a:cubicBezTo>
                    <a:pt x="538" y="351"/>
                    <a:pt x="563" y="348"/>
                    <a:pt x="583" y="340"/>
                  </a:cubicBezTo>
                  <a:cubicBezTo>
                    <a:pt x="583" y="344"/>
                    <a:pt x="583" y="348"/>
                    <a:pt x="584" y="352"/>
                  </a:cubicBezTo>
                  <a:cubicBezTo>
                    <a:pt x="583" y="352"/>
                    <a:pt x="582" y="353"/>
                    <a:pt x="582" y="353"/>
                  </a:cubicBezTo>
                  <a:cubicBezTo>
                    <a:pt x="547" y="380"/>
                    <a:pt x="488" y="385"/>
                    <a:pt x="445" y="380"/>
                  </a:cubicBezTo>
                  <a:cubicBezTo>
                    <a:pt x="444" y="380"/>
                    <a:pt x="444" y="381"/>
                    <a:pt x="445" y="381"/>
                  </a:cubicBezTo>
                  <a:cubicBezTo>
                    <a:pt x="468" y="389"/>
                    <a:pt x="494" y="387"/>
                    <a:pt x="518" y="384"/>
                  </a:cubicBezTo>
                  <a:cubicBezTo>
                    <a:pt x="541" y="381"/>
                    <a:pt x="565" y="375"/>
                    <a:pt x="584" y="362"/>
                  </a:cubicBezTo>
                  <a:cubicBezTo>
                    <a:pt x="584" y="364"/>
                    <a:pt x="584" y="366"/>
                    <a:pt x="584" y="367"/>
                  </a:cubicBezTo>
                  <a:cubicBezTo>
                    <a:pt x="574" y="371"/>
                    <a:pt x="565" y="379"/>
                    <a:pt x="557" y="383"/>
                  </a:cubicBezTo>
                  <a:cubicBezTo>
                    <a:pt x="545" y="391"/>
                    <a:pt x="532" y="397"/>
                    <a:pt x="518" y="401"/>
                  </a:cubicBezTo>
                  <a:cubicBezTo>
                    <a:pt x="491" y="412"/>
                    <a:pt x="461" y="415"/>
                    <a:pt x="431" y="416"/>
                  </a:cubicBezTo>
                  <a:cubicBezTo>
                    <a:pt x="431" y="416"/>
                    <a:pt x="431" y="417"/>
                    <a:pt x="431" y="417"/>
                  </a:cubicBezTo>
                  <a:cubicBezTo>
                    <a:pt x="440" y="419"/>
                    <a:pt x="449" y="419"/>
                    <a:pt x="457" y="419"/>
                  </a:cubicBezTo>
                  <a:cubicBezTo>
                    <a:pt x="445" y="423"/>
                    <a:pt x="433" y="427"/>
                    <a:pt x="421" y="429"/>
                  </a:cubicBezTo>
                  <a:cubicBezTo>
                    <a:pt x="397" y="433"/>
                    <a:pt x="373" y="434"/>
                    <a:pt x="349" y="434"/>
                  </a:cubicBezTo>
                  <a:cubicBezTo>
                    <a:pt x="307" y="435"/>
                    <a:pt x="264" y="432"/>
                    <a:pt x="221" y="428"/>
                  </a:cubicBezTo>
                  <a:cubicBezTo>
                    <a:pt x="220" y="428"/>
                    <a:pt x="219" y="428"/>
                    <a:pt x="218" y="427"/>
                  </a:cubicBezTo>
                  <a:cubicBezTo>
                    <a:pt x="209" y="423"/>
                    <a:pt x="201" y="418"/>
                    <a:pt x="194" y="412"/>
                  </a:cubicBezTo>
                  <a:cubicBezTo>
                    <a:pt x="191" y="409"/>
                    <a:pt x="188" y="406"/>
                    <a:pt x="185" y="402"/>
                  </a:cubicBezTo>
                  <a:close/>
                  <a:moveTo>
                    <a:pt x="480" y="418"/>
                  </a:moveTo>
                  <a:cubicBezTo>
                    <a:pt x="489" y="417"/>
                    <a:pt x="498" y="416"/>
                    <a:pt x="507" y="413"/>
                  </a:cubicBezTo>
                  <a:cubicBezTo>
                    <a:pt x="508" y="415"/>
                    <a:pt x="509" y="416"/>
                    <a:pt x="510" y="417"/>
                  </a:cubicBezTo>
                  <a:cubicBezTo>
                    <a:pt x="493" y="422"/>
                    <a:pt x="475" y="425"/>
                    <a:pt x="459" y="429"/>
                  </a:cubicBezTo>
                  <a:cubicBezTo>
                    <a:pt x="457" y="429"/>
                    <a:pt x="455" y="430"/>
                    <a:pt x="453" y="430"/>
                  </a:cubicBezTo>
                  <a:cubicBezTo>
                    <a:pt x="463" y="427"/>
                    <a:pt x="473" y="424"/>
                    <a:pt x="480" y="419"/>
                  </a:cubicBezTo>
                  <a:cubicBezTo>
                    <a:pt x="480" y="418"/>
                    <a:pt x="480" y="418"/>
                    <a:pt x="480" y="418"/>
                  </a:cubicBezTo>
                  <a:close/>
                  <a:moveTo>
                    <a:pt x="584" y="392"/>
                  </a:moveTo>
                  <a:cubicBezTo>
                    <a:pt x="583" y="393"/>
                    <a:pt x="581" y="393"/>
                    <a:pt x="579" y="394"/>
                  </a:cubicBezTo>
                  <a:cubicBezTo>
                    <a:pt x="581" y="392"/>
                    <a:pt x="582" y="391"/>
                    <a:pt x="584" y="389"/>
                  </a:cubicBezTo>
                  <a:cubicBezTo>
                    <a:pt x="584" y="390"/>
                    <a:pt x="584" y="391"/>
                    <a:pt x="584" y="392"/>
                  </a:cubicBezTo>
                  <a:close/>
                  <a:moveTo>
                    <a:pt x="584" y="385"/>
                  </a:moveTo>
                  <a:cubicBezTo>
                    <a:pt x="584" y="385"/>
                    <a:pt x="584" y="385"/>
                    <a:pt x="584" y="385"/>
                  </a:cubicBezTo>
                  <a:cubicBezTo>
                    <a:pt x="577" y="390"/>
                    <a:pt x="570" y="394"/>
                    <a:pt x="562" y="397"/>
                  </a:cubicBezTo>
                  <a:cubicBezTo>
                    <a:pt x="561" y="398"/>
                    <a:pt x="560" y="398"/>
                    <a:pt x="559" y="398"/>
                  </a:cubicBezTo>
                  <a:cubicBezTo>
                    <a:pt x="555" y="399"/>
                    <a:pt x="551" y="399"/>
                    <a:pt x="547" y="400"/>
                  </a:cubicBezTo>
                  <a:cubicBezTo>
                    <a:pt x="551" y="398"/>
                    <a:pt x="555" y="396"/>
                    <a:pt x="558" y="394"/>
                  </a:cubicBezTo>
                  <a:cubicBezTo>
                    <a:pt x="566" y="390"/>
                    <a:pt x="576" y="386"/>
                    <a:pt x="584" y="380"/>
                  </a:cubicBezTo>
                  <a:cubicBezTo>
                    <a:pt x="584" y="382"/>
                    <a:pt x="584" y="383"/>
                    <a:pt x="584" y="385"/>
                  </a:cubicBezTo>
                  <a:close/>
                  <a:moveTo>
                    <a:pt x="289" y="443"/>
                  </a:moveTo>
                  <a:cubicBezTo>
                    <a:pt x="269" y="442"/>
                    <a:pt x="249" y="438"/>
                    <a:pt x="230" y="432"/>
                  </a:cubicBezTo>
                  <a:cubicBezTo>
                    <a:pt x="271" y="438"/>
                    <a:pt x="313" y="442"/>
                    <a:pt x="354" y="441"/>
                  </a:cubicBezTo>
                  <a:cubicBezTo>
                    <a:pt x="356" y="441"/>
                    <a:pt x="357" y="441"/>
                    <a:pt x="358" y="441"/>
                  </a:cubicBezTo>
                  <a:cubicBezTo>
                    <a:pt x="358" y="442"/>
                    <a:pt x="359" y="443"/>
                    <a:pt x="359" y="443"/>
                  </a:cubicBezTo>
                  <a:cubicBezTo>
                    <a:pt x="336" y="445"/>
                    <a:pt x="313" y="445"/>
                    <a:pt x="289" y="443"/>
                  </a:cubicBezTo>
                  <a:close/>
                  <a:moveTo>
                    <a:pt x="594" y="219"/>
                  </a:moveTo>
                  <a:cubicBezTo>
                    <a:pt x="594" y="218"/>
                    <a:pt x="594" y="217"/>
                    <a:pt x="594" y="216"/>
                  </a:cubicBezTo>
                  <a:cubicBezTo>
                    <a:pt x="595" y="216"/>
                    <a:pt x="595" y="216"/>
                    <a:pt x="595" y="215"/>
                  </a:cubicBezTo>
                  <a:cubicBezTo>
                    <a:pt x="595" y="216"/>
                    <a:pt x="595" y="217"/>
                    <a:pt x="594" y="21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7" name="Freeform 1005">
              <a:extLst>
                <a:ext uri="{FF2B5EF4-FFF2-40B4-BE49-F238E27FC236}">
                  <a16:creationId xmlns:a16="http://schemas.microsoft.com/office/drawing/2014/main" id="{C76225C0-BA1E-A78D-2ABE-4877B3F2AFC1}"/>
                </a:ext>
              </a:extLst>
            </p:cNvPr>
            <p:cNvSpPr/>
            <p:nvPr/>
          </p:nvSpPr>
          <p:spPr bwMode="auto">
            <a:xfrm>
              <a:off x="4577899" y="788735"/>
              <a:ext cx="43773" cy="64444"/>
            </a:xfrm>
            <a:custGeom>
              <a:avLst/>
              <a:gdLst>
                <a:gd name="T0" fmla="*/ 63 w 65"/>
                <a:gd name="T1" fmla="*/ 3 h 96"/>
                <a:gd name="T2" fmla="*/ 62 w 65"/>
                <a:gd name="T3" fmla="*/ 1 h 96"/>
                <a:gd name="T4" fmla="*/ 1 w 65"/>
                <a:gd name="T5" fmla="*/ 93 h 96"/>
                <a:gd name="T6" fmla="*/ 4 w 65"/>
                <a:gd name="T7" fmla="*/ 95 h 96"/>
                <a:gd name="T8" fmla="*/ 63 w 65"/>
                <a:gd name="T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6">
                  <a:moveTo>
                    <a:pt x="63" y="3"/>
                  </a:moveTo>
                  <a:cubicBezTo>
                    <a:pt x="65" y="3"/>
                    <a:pt x="63" y="0"/>
                    <a:pt x="62" y="1"/>
                  </a:cubicBezTo>
                  <a:cubicBezTo>
                    <a:pt x="29" y="20"/>
                    <a:pt x="15" y="62"/>
                    <a:pt x="1" y="93"/>
                  </a:cubicBezTo>
                  <a:cubicBezTo>
                    <a:pt x="0" y="95"/>
                    <a:pt x="3" y="96"/>
                    <a:pt x="4" y="95"/>
                  </a:cubicBezTo>
                  <a:cubicBezTo>
                    <a:pt x="31" y="68"/>
                    <a:pt x="28" y="26"/>
                    <a:pt x="63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8" name="Freeform 1006">
              <a:extLst>
                <a:ext uri="{FF2B5EF4-FFF2-40B4-BE49-F238E27FC236}">
                  <a16:creationId xmlns:a16="http://schemas.microsoft.com/office/drawing/2014/main" id="{A9F51634-87FA-E7DE-AFF6-B78E8237CE83}"/>
                </a:ext>
              </a:extLst>
            </p:cNvPr>
            <p:cNvSpPr/>
            <p:nvPr/>
          </p:nvSpPr>
          <p:spPr bwMode="auto">
            <a:xfrm>
              <a:off x="4638696" y="748609"/>
              <a:ext cx="72956" cy="132536"/>
            </a:xfrm>
            <a:custGeom>
              <a:avLst/>
              <a:gdLst>
                <a:gd name="T0" fmla="*/ 9 w 107"/>
                <a:gd name="T1" fmla="*/ 191 h 195"/>
                <a:gd name="T2" fmla="*/ 106 w 107"/>
                <a:gd name="T3" fmla="*/ 1 h 195"/>
                <a:gd name="T4" fmla="*/ 106 w 107"/>
                <a:gd name="T5" fmla="*/ 0 h 195"/>
                <a:gd name="T6" fmla="*/ 3 w 107"/>
                <a:gd name="T7" fmla="*/ 187 h 195"/>
                <a:gd name="T8" fmla="*/ 9 w 107"/>
                <a:gd name="T9" fmla="*/ 19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95">
                  <a:moveTo>
                    <a:pt x="9" y="191"/>
                  </a:moveTo>
                  <a:cubicBezTo>
                    <a:pt x="43" y="129"/>
                    <a:pt x="54" y="53"/>
                    <a:pt x="106" y="1"/>
                  </a:cubicBezTo>
                  <a:cubicBezTo>
                    <a:pt x="107" y="0"/>
                    <a:pt x="106" y="0"/>
                    <a:pt x="106" y="0"/>
                  </a:cubicBezTo>
                  <a:cubicBezTo>
                    <a:pt x="49" y="51"/>
                    <a:pt x="36" y="125"/>
                    <a:pt x="3" y="187"/>
                  </a:cubicBezTo>
                  <a:cubicBezTo>
                    <a:pt x="0" y="192"/>
                    <a:pt x="7" y="195"/>
                    <a:pt x="9" y="19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9" name="Freeform 1007">
              <a:extLst>
                <a:ext uri="{FF2B5EF4-FFF2-40B4-BE49-F238E27FC236}">
                  <a16:creationId xmlns:a16="http://schemas.microsoft.com/office/drawing/2014/main" id="{AD282E09-09EE-6172-35D9-E6EE3F15023F}"/>
                </a:ext>
              </a:extLst>
            </p:cNvPr>
            <p:cNvSpPr/>
            <p:nvPr/>
          </p:nvSpPr>
          <p:spPr bwMode="auto">
            <a:xfrm>
              <a:off x="4694628" y="757121"/>
              <a:ext cx="81467" cy="159286"/>
            </a:xfrm>
            <a:custGeom>
              <a:avLst/>
              <a:gdLst>
                <a:gd name="T0" fmla="*/ 7 w 120"/>
                <a:gd name="T1" fmla="*/ 232 h 235"/>
                <a:gd name="T2" fmla="*/ 63 w 120"/>
                <a:gd name="T3" fmla="*/ 126 h 235"/>
                <a:gd name="T4" fmla="*/ 119 w 120"/>
                <a:gd name="T5" fmla="*/ 4 h 235"/>
                <a:gd name="T6" fmla="*/ 116 w 120"/>
                <a:gd name="T7" fmla="*/ 2 h 235"/>
                <a:gd name="T8" fmla="*/ 63 w 120"/>
                <a:gd name="T9" fmla="*/ 110 h 235"/>
                <a:gd name="T10" fmla="*/ 33 w 120"/>
                <a:gd name="T11" fmla="*/ 173 h 235"/>
                <a:gd name="T12" fmla="*/ 1 w 120"/>
                <a:gd name="T13" fmla="*/ 230 h 235"/>
                <a:gd name="T14" fmla="*/ 7 w 120"/>
                <a:gd name="T15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235">
                  <a:moveTo>
                    <a:pt x="7" y="232"/>
                  </a:moveTo>
                  <a:cubicBezTo>
                    <a:pt x="32" y="201"/>
                    <a:pt x="47" y="161"/>
                    <a:pt x="63" y="126"/>
                  </a:cubicBezTo>
                  <a:cubicBezTo>
                    <a:pt x="81" y="85"/>
                    <a:pt x="98" y="43"/>
                    <a:pt x="119" y="4"/>
                  </a:cubicBezTo>
                  <a:cubicBezTo>
                    <a:pt x="120" y="2"/>
                    <a:pt x="117" y="0"/>
                    <a:pt x="116" y="2"/>
                  </a:cubicBezTo>
                  <a:cubicBezTo>
                    <a:pt x="96" y="37"/>
                    <a:pt x="80" y="74"/>
                    <a:pt x="63" y="110"/>
                  </a:cubicBezTo>
                  <a:cubicBezTo>
                    <a:pt x="54" y="132"/>
                    <a:pt x="44" y="153"/>
                    <a:pt x="33" y="173"/>
                  </a:cubicBezTo>
                  <a:cubicBezTo>
                    <a:pt x="24" y="193"/>
                    <a:pt x="11" y="210"/>
                    <a:pt x="1" y="230"/>
                  </a:cubicBezTo>
                  <a:cubicBezTo>
                    <a:pt x="0" y="233"/>
                    <a:pt x="4" y="235"/>
                    <a:pt x="7" y="23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0" name="Freeform 1008">
              <a:extLst>
                <a:ext uri="{FF2B5EF4-FFF2-40B4-BE49-F238E27FC236}">
                  <a16:creationId xmlns:a16="http://schemas.microsoft.com/office/drawing/2014/main" id="{FD7CAE57-A219-2FBB-F72B-93799EC75A2F}"/>
                </a:ext>
              </a:extLst>
            </p:cNvPr>
            <p:cNvSpPr/>
            <p:nvPr/>
          </p:nvSpPr>
          <p:spPr bwMode="auto">
            <a:xfrm>
              <a:off x="4743265" y="776576"/>
              <a:ext cx="68092" cy="125240"/>
            </a:xfrm>
            <a:custGeom>
              <a:avLst/>
              <a:gdLst>
                <a:gd name="T0" fmla="*/ 9 w 100"/>
                <a:gd name="T1" fmla="*/ 180 h 185"/>
                <a:gd name="T2" fmla="*/ 100 w 100"/>
                <a:gd name="T3" fmla="*/ 3 h 185"/>
                <a:gd name="T4" fmla="*/ 98 w 100"/>
                <a:gd name="T5" fmla="*/ 2 h 185"/>
                <a:gd name="T6" fmla="*/ 2 w 100"/>
                <a:gd name="T7" fmla="*/ 177 h 185"/>
                <a:gd name="T8" fmla="*/ 9 w 100"/>
                <a:gd name="T9" fmla="*/ 18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85">
                  <a:moveTo>
                    <a:pt x="9" y="180"/>
                  </a:moveTo>
                  <a:cubicBezTo>
                    <a:pt x="39" y="121"/>
                    <a:pt x="70" y="62"/>
                    <a:pt x="100" y="3"/>
                  </a:cubicBezTo>
                  <a:cubicBezTo>
                    <a:pt x="100" y="1"/>
                    <a:pt x="98" y="0"/>
                    <a:pt x="98" y="2"/>
                  </a:cubicBezTo>
                  <a:cubicBezTo>
                    <a:pt x="66" y="60"/>
                    <a:pt x="33" y="118"/>
                    <a:pt x="2" y="177"/>
                  </a:cubicBezTo>
                  <a:cubicBezTo>
                    <a:pt x="0" y="181"/>
                    <a:pt x="7" y="185"/>
                    <a:pt x="9" y="18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1" name="Freeform 1010">
              <a:extLst>
                <a:ext uri="{FF2B5EF4-FFF2-40B4-BE49-F238E27FC236}">
                  <a16:creationId xmlns:a16="http://schemas.microsoft.com/office/drawing/2014/main" id="{4A1AAE4C-A0D1-DFC2-281E-F067E496D5A4}"/>
                </a:ext>
              </a:extLst>
            </p:cNvPr>
            <p:cNvSpPr/>
            <p:nvPr/>
          </p:nvSpPr>
          <p:spPr bwMode="auto">
            <a:xfrm>
              <a:off x="4785823" y="788735"/>
              <a:ext cx="57149" cy="110649"/>
            </a:xfrm>
            <a:custGeom>
              <a:avLst/>
              <a:gdLst>
                <a:gd name="T0" fmla="*/ 1 w 85"/>
                <a:gd name="T1" fmla="*/ 159 h 163"/>
                <a:gd name="T2" fmla="*/ 5 w 85"/>
                <a:gd name="T3" fmla="*/ 161 h 163"/>
                <a:gd name="T4" fmla="*/ 45 w 85"/>
                <a:gd name="T5" fmla="*/ 91 h 163"/>
                <a:gd name="T6" fmla="*/ 84 w 85"/>
                <a:gd name="T7" fmla="*/ 2 h 163"/>
                <a:gd name="T8" fmla="*/ 83 w 85"/>
                <a:gd name="T9" fmla="*/ 1 h 163"/>
                <a:gd name="T10" fmla="*/ 44 w 85"/>
                <a:gd name="T11" fmla="*/ 80 h 163"/>
                <a:gd name="T12" fmla="*/ 22 w 85"/>
                <a:gd name="T13" fmla="*/ 123 h 163"/>
                <a:gd name="T14" fmla="*/ 1 w 85"/>
                <a:gd name="T15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63">
                  <a:moveTo>
                    <a:pt x="1" y="159"/>
                  </a:moveTo>
                  <a:cubicBezTo>
                    <a:pt x="0" y="161"/>
                    <a:pt x="4" y="163"/>
                    <a:pt x="5" y="161"/>
                  </a:cubicBezTo>
                  <a:cubicBezTo>
                    <a:pt x="25" y="143"/>
                    <a:pt x="35" y="114"/>
                    <a:pt x="45" y="91"/>
                  </a:cubicBezTo>
                  <a:cubicBezTo>
                    <a:pt x="58" y="61"/>
                    <a:pt x="69" y="31"/>
                    <a:pt x="84" y="2"/>
                  </a:cubicBezTo>
                  <a:cubicBezTo>
                    <a:pt x="85" y="1"/>
                    <a:pt x="83" y="0"/>
                    <a:pt x="83" y="1"/>
                  </a:cubicBezTo>
                  <a:cubicBezTo>
                    <a:pt x="68" y="27"/>
                    <a:pt x="56" y="54"/>
                    <a:pt x="44" y="80"/>
                  </a:cubicBezTo>
                  <a:cubicBezTo>
                    <a:pt x="37" y="95"/>
                    <a:pt x="29" y="109"/>
                    <a:pt x="22" y="123"/>
                  </a:cubicBezTo>
                  <a:cubicBezTo>
                    <a:pt x="15" y="135"/>
                    <a:pt x="6" y="146"/>
                    <a:pt x="1" y="15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2" name="Freeform 1011">
              <a:extLst>
                <a:ext uri="{FF2B5EF4-FFF2-40B4-BE49-F238E27FC236}">
                  <a16:creationId xmlns:a16="http://schemas.microsoft.com/office/drawing/2014/main" id="{7D7200E8-9464-FCB8-93F2-5EE6BD2E98D8}"/>
                </a:ext>
              </a:extLst>
            </p:cNvPr>
            <p:cNvSpPr/>
            <p:nvPr/>
          </p:nvSpPr>
          <p:spPr bwMode="auto">
            <a:xfrm>
              <a:off x="4853914" y="808190"/>
              <a:ext cx="26750" cy="42557"/>
            </a:xfrm>
            <a:custGeom>
              <a:avLst/>
              <a:gdLst>
                <a:gd name="T0" fmla="*/ 5 w 40"/>
                <a:gd name="T1" fmla="*/ 59 h 61"/>
                <a:gd name="T2" fmla="*/ 21 w 40"/>
                <a:gd name="T3" fmla="*/ 32 h 61"/>
                <a:gd name="T4" fmla="*/ 38 w 40"/>
                <a:gd name="T5" fmla="*/ 4 h 61"/>
                <a:gd name="T6" fmla="*/ 35 w 40"/>
                <a:gd name="T7" fmla="*/ 2 h 61"/>
                <a:gd name="T8" fmla="*/ 17 w 40"/>
                <a:gd name="T9" fmla="*/ 26 h 61"/>
                <a:gd name="T10" fmla="*/ 1 w 40"/>
                <a:gd name="T11" fmla="*/ 57 h 61"/>
                <a:gd name="T12" fmla="*/ 5 w 40"/>
                <a:gd name="T1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1">
                  <a:moveTo>
                    <a:pt x="5" y="59"/>
                  </a:moveTo>
                  <a:cubicBezTo>
                    <a:pt x="13" y="52"/>
                    <a:pt x="16" y="41"/>
                    <a:pt x="21" y="32"/>
                  </a:cubicBezTo>
                  <a:cubicBezTo>
                    <a:pt x="26" y="22"/>
                    <a:pt x="31" y="13"/>
                    <a:pt x="38" y="4"/>
                  </a:cubicBezTo>
                  <a:cubicBezTo>
                    <a:pt x="40" y="2"/>
                    <a:pt x="37" y="0"/>
                    <a:pt x="35" y="2"/>
                  </a:cubicBezTo>
                  <a:cubicBezTo>
                    <a:pt x="28" y="9"/>
                    <a:pt x="23" y="17"/>
                    <a:pt x="17" y="26"/>
                  </a:cubicBezTo>
                  <a:cubicBezTo>
                    <a:pt x="11" y="35"/>
                    <a:pt x="3" y="46"/>
                    <a:pt x="1" y="57"/>
                  </a:cubicBezTo>
                  <a:cubicBezTo>
                    <a:pt x="0" y="59"/>
                    <a:pt x="3" y="61"/>
                    <a:pt x="5" y="5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3" name="Freeform 1012">
              <a:extLst>
                <a:ext uri="{FF2B5EF4-FFF2-40B4-BE49-F238E27FC236}">
                  <a16:creationId xmlns:a16="http://schemas.microsoft.com/office/drawing/2014/main" id="{EF940DE3-E75F-09F8-A94A-4E96FF80D4C6}"/>
                </a:ext>
              </a:extLst>
            </p:cNvPr>
            <p:cNvSpPr/>
            <p:nvPr/>
          </p:nvSpPr>
          <p:spPr bwMode="auto">
            <a:xfrm>
              <a:off x="4895256" y="813054"/>
              <a:ext cx="17023" cy="27966"/>
            </a:xfrm>
            <a:custGeom>
              <a:avLst/>
              <a:gdLst>
                <a:gd name="T0" fmla="*/ 3 w 25"/>
                <a:gd name="T1" fmla="*/ 40 h 41"/>
                <a:gd name="T2" fmla="*/ 24 w 25"/>
                <a:gd name="T3" fmla="*/ 2 h 41"/>
                <a:gd name="T4" fmla="*/ 21 w 25"/>
                <a:gd name="T5" fmla="*/ 2 h 41"/>
                <a:gd name="T6" fmla="*/ 15 w 25"/>
                <a:gd name="T7" fmla="*/ 22 h 41"/>
                <a:gd name="T8" fmla="*/ 1 w 25"/>
                <a:gd name="T9" fmla="*/ 37 h 41"/>
                <a:gd name="T10" fmla="*/ 3 w 25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1">
                  <a:moveTo>
                    <a:pt x="3" y="40"/>
                  </a:moveTo>
                  <a:cubicBezTo>
                    <a:pt x="19" y="37"/>
                    <a:pt x="25" y="15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  <a:cubicBezTo>
                    <a:pt x="20" y="9"/>
                    <a:pt x="18" y="16"/>
                    <a:pt x="15" y="22"/>
                  </a:cubicBezTo>
                  <a:cubicBezTo>
                    <a:pt x="11" y="28"/>
                    <a:pt x="4" y="31"/>
                    <a:pt x="1" y="37"/>
                  </a:cubicBezTo>
                  <a:cubicBezTo>
                    <a:pt x="0" y="39"/>
                    <a:pt x="1" y="41"/>
                    <a:pt x="3" y="4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4" name="Freeform 1013">
              <a:extLst>
                <a:ext uri="{FF2B5EF4-FFF2-40B4-BE49-F238E27FC236}">
                  <a16:creationId xmlns:a16="http://schemas.microsoft.com/office/drawing/2014/main" id="{1E3A35E5-DBE3-7BBA-6A46-FB87795882CA}"/>
                </a:ext>
              </a:extLst>
            </p:cNvPr>
            <p:cNvSpPr/>
            <p:nvPr/>
          </p:nvSpPr>
          <p:spPr bwMode="auto">
            <a:xfrm>
              <a:off x="4630184" y="968692"/>
              <a:ext cx="179957" cy="8511"/>
            </a:xfrm>
            <a:custGeom>
              <a:avLst/>
              <a:gdLst>
                <a:gd name="T0" fmla="*/ 262 w 265"/>
                <a:gd name="T1" fmla="*/ 2 h 12"/>
                <a:gd name="T2" fmla="*/ 196 w 265"/>
                <a:gd name="T3" fmla="*/ 4 h 12"/>
                <a:gd name="T4" fmla="*/ 132 w 265"/>
                <a:gd name="T5" fmla="*/ 6 h 12"/>
                <a:gd name="T6" fmla="*/ 2 w 265"/>
                <a:gd name="T7" fmla="*/ 3 h 12"/>
                <a:gd name="T8" fmla="*/ 2 w 265"/>
                <a:gd name="T9" fmla="*/ 6 h 12"/>
                <a:gd name="T10" fmla="*/ 132 w 265"/>
                <a:gd name="T11" fmla="*/ 11 h 12"/>
                <a:gd name="T12" fmla="*/ 196 w 265"/>
                <a:gd name="T13" fmla="*/ 10 h 12"/>
                <a:gd name="T14" fmla="*/ 263 w 265"/>
                <a:gd name="T15" fmla="*/ 6 h 12"/>
                <a:gd name="T16" fmla="*/ 262 w 265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2">
                  <a:moveTo>
                    <a:pt x="262" y="2"/>
                  </a:moveTo>
                  <a:cubicBezTo>
                    <a:pt x="241" y="0"/>
                    <a:pt x="218" y="3"/>
                    <a:pt x="196" y="4"/>
                  </a:cubicBezTo>
                  <a:cubicBezTo>
                    <a:pt x="175" y="5"/>
                    <a:pt x="154" y="6"/>
                    <a:pt x="132" y="6"/>
                  </a:cubicBezTo>
                  <a:cubicBezTo>
                    <a:pt x="89" y="8"/>
                    <a:pt x="46" y="7"/>
                    <a:pt x="2" y="3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6" y="10"/>
                    <a:pt x="89" y="12"/>
                    <a:pt x="132" y="11"/>
                  </a:cubicBezTo>
                  <a:cubicBezTo>
                    <a:pt x="154" y="11"/>
                    <a:pt x="175" y="11"/>
                    <a:pt x="196" y="10"/>
                  </a:cubicBezTo>
                  <a:cubicBezTo>
                    <a:pt x="218" y="9"/>
                    <a:pt x="241" y="10"/>
                    <a:pt x="263" y="6"/>
                  </a:cubicBezTo>
                  <a:cubicBezTo>
                    <a:pt x="265" y="6"/>
                    <a:pt x="264" y="3"/>
                    <a:pt x="262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5" name="Freeform 1014">
              <a:extLst>
                <a:ext uri="{FF2B5EF4-FFF2-40B4-BE49-F238E27FC236}">
                  <a16:creationId xmlns:a16="http://schemas.microsoft.com/office/drawing/2014/main" id="{F460687E-9E71-0DB7-AA8D-A266995A8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1170" y="842236"/>
              <a:ext cx="36478" cy="34046"/>
            </a:xfrm>
            <a:custGeom>
              <a:avLst/>
              <a:gdLst>
                <a:gd name="T0" fmla="*/ 22 w 54"/>
                <a:gd name="T1" fmla="*/ 44 h 50"/>
                <a:gd name="T2" fmla="*/ 47 w 54"/>
                <a:gd name="T3" fmla="*/ 50 h 50"/>
                <a:gd name="T4" fmla="*/ 52 w 54"/>
                <a:gd name="T5" fmla="*/ 46 h 50"/>
                <a:gd name="T6" fmla="*/ 41 w 54"/>
                <a:gd name="T7" fmla="*/ 13 h 50"/>
                <a:gd name="T8" fmla="*/ 30 w 54"/>
                <a:gd name="T9" fmla="*/ 5 h 50"/>
                <a:gd name="T10" fmla="*/ 27 w 54"/>
                <a:gd name="T11" fmla="*/ 4 h 50"/>
                <a:gd name="T12" fmla="*/ 28 w 54"/>
                <a:gd name="T13" fmla="*/ 4 h 50"/>
                <a:gd name="T14" fmla="*/ 26 w 54"/>
                <a:gd name="T15" fmla="*/ 1 h 50"/>
                <a:gd name="T16" fmla="*/ 20 w 54"/>
                <a:gd name="T17" fmla="*/ 4 h 50"/>
                <a:gd name="T18" fmla="*/ 7 w 54"/>
                <a:gd name="T19" fmla="*/ 3 h 50"/>
                <a:gd name="T20" fmla="*/ 1 w 54"/>
                <a:gd name="T21" fmla="*/ 9 h 50"/>
                <a:gd name="T22" fmla="*/ 7 w 54"/>
                <a:gd name="T23" fmla="*/ 36 h 50"/>
                <a:gd name="T24" fmla="*/ 22 w 54"/>
                <a:gd name="T25" fmla="*/ 44 h 50"/>
                <a:gd name="T26" fmla="*/ 21 w 54"/>
                <a:gd name="T27" fmla="*/ 19 h 50"/>
                <a:gd name="T28" fmla="*/ 26 w 54"/>
                <a:gd name="T29" fmla="*/ 15 h 50"/>
                <a:gd name="T30" fmla="*/ 28 w 54"/>
                <a:gd name="T31" fmla="*/ 16 h 50"/>
                <a:gd name="T32" fmla="*/ 28 w 54"/>
                <a:gd name="T33" fmla="*/ 16 h 50"/>
                <a:gd name="T34" fmla="*/ 32 w 54"/>
                <a:gd name="T35" fmla="*/ 34 h 50"/>
                <a:gd name="T36" fmla="*/ 17 w 54"/>
                <a:gd name="T37" fmla="*/ 30 h 50"/>
                <a:gd name="T38" fmla="*/ 21 w 54"/>
                <a:gd name="T3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50">
                  <a:moveTo>
                    <a:pt x="22" y="44"/>
                  </a:moveTo>
                  <a:cubicBezTo>
                    <a:pt x="29" y="48"/>
                    <a:pt x="39" y="50"/>
                    <a:pt x="47" y="50"/>
                  </a:cubicBezTo>
                  <a:cubicBezTo>
                    <a:pt x="49" y="50"/>
                    <a:pt x="51" y="48"/>
                    <a:pt x="52" y="46"/>
                  </a:cubicBezTo>
                  <a:cubicBezTo>
                    <a:pt x="54" y="33"/>
                    <a:pt x="49" y="21"/>
                    <a:pt x="41" y="13"/>
                  </a:cubicBezTo>
                  <a:cubicBezTo>
                    <a:pt x="38" y="9"/>
                    <a:pt x="35" y="6"/>
                    <a:pt x="30" y="5"/>
                  </a:cubicBezTo>
                  <a:cubicBezTo>
                    <a:pt x="29" y="5"/>
                    <a:pt x="28" y="4"/>
                    <a:pt x="27" y="4"/>
                  </a:cubicBezTo>
                  <a:cubicBezTo>
                    <a:pt x="27" y="4"/>
                    <a:pt x="27" y="4"/>
                    <a:pt x="28" y="4"/>
                  </a:cubicBezTo>
                  <a:cubicBezTo>
                    <a:pt x="29" y="3"/>
                    <a:pt x="28" y="0"/>
                    <a:pt x="26" y="1"/>
                  </a:cubicBezTo>
                  <a:cubicBezTo>
                    <a:pt x="24" y="2"/>
                    <a:pt x="22" y="3"/>
                    <a:pt x="20" y="4"/>
                  </a:cubicBezTo>
                  <a:cubicBezTo>
                    <a:pt x="16" y="3"/>
                    <a:pt x="12" y="3"/>
                    <a:pt x="7" y="3"/>
                  </a:cubicBezTo>
                  <a:cubicBezTo>
                    <a:pt x="4" y="4"/>
                    <a:pt x="2" y="6"/>
                    <a:pt x="1" y="9"/>
                  </a:cubicBezTo>
                  <a:cubicBezTo>
                    <a:pt x="0" y="18"/>
                    <a:pt x="0" y="29"/>
                    <a:pt x="7" y="36"/>
                  </a:cubicBezTo>
                  <a:cubicBezTo>
                    <a:pt x="11" y="40"/>
                    <a:pt x="16" y="43"/>
                    <a:pt x="22" y="44"/>
                  </a:cubicBezTo>
                  <a:close/>
                  <a:moveTo>
                    <a:pt x="21" y="19"/>
                  </a:moveTo>
                  <a:cubicBezTo>
                    <a:pt x="22" y="17"/>
                    <a:pt x="24" y="15"/>
                    <a:pt x="26" y="15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3" y="19"/>
                    <a:pt x="33" y="28"/>
                    <a:pt x="32" y="34"/>
                  </a:cubicBezTo>
                  <a:cubicBezTo>
                    <a:pt x="26" y="34"/>
                    <a:pt x="21" y="33"/>
                    <a:pt x="17" y="30"/>
                  </a:cubicBezTo>
                  <a:cubicBezTo>
                    <a:pt x="18" y="26"/>
                    <a:pt x="20" y="23"/>
                    <a:pt x="21" y="1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6" name="Freeform 1015">
              <a:extLst>
                <a:ext uri="{FF2B5EF4-FFF2-40B4-BE49-F238E27FC236}">
                  <a16:creationId xmlns:a16="http://schemas.microsoft.com/office/drawing/2014/main" id="{79C14E28-1D6B-7927-678A-CC4D30CDECC0}"/>
                </a:ext>
              </a:extLst>
            </p:cNvPr>
            <p:cNvSpPr/>
            <p:nvPr/>
          </p:nvSpPr>
          <p:spPr bwMode="auto">
            <a:xfrm>
              <a:off x="4455090" y="871418"/>
              <a:ext cx="20671" cy="86331"/>
            </a:xfrm>
            <a:custGeom>
              <a:avLst/>
              <a:gdLst>
                <a:gd name="T0" fmla="*/ 17 w 31"/>
                <a:gd name="T1" fmla="*/ 61 h 126"/>
                <a:gd name="T2" fmla="*/ 30 w 31"/>
                <a:gd name="T3" fmla="*/ 1 h 126"/>
                <a:gd name="T4" fmla="*/ 28 w 31"/>
                <a:gd name="T5" fmla="*/ 1 h 126"/>
                <a:gd name="T6" fmla="*/ 8 w 31"/>
                <a:gd name="T7" fmla="*/ 68 h 126"/>
                <a:gd name="T8" fmla="*/ 14 w 31"/>
                <a:gd name="T9" fmla="*/ 125 h 126"/>
                <a:gd name="T10" fmla="*/ 18 w 31"/>
                <a:gd name="T11" fmla="*/ 123 h 126"/>
                <a:gd name="T12" fmla="*/ 14 w 31"/>
                <a:gd name="T13" fmla="*/ 97 h 126"/>
                <a:gd name="T14" fmla="*/ 17 w 31"/>
                <a:gd name="T15" fmla="*/ 6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6">
                  <a:moveTo>
                    <a:pt x="17" y="61"/>
                  </a:moveTo>
                  <a:cubicBezTo>
                    <a:pt x="20" y="41"/>
                    <a:pt x="25" y="21"/>
                    <a:pt x="30" y="1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20" y="23"/>
                    <a:pt x="12" y="45"/>
                    <a:pt x="8" y="68"/>
                  </a:cubicBezTo>
                  <a:cubicBezTo>
                    <a:pt x="5" y="82"/>
                    <a:pt x="0" y="113"/>
                    <a:pt x="14" y="125"/>
                  </a:cubicBezTo>
                  <a:cubicBezTo>
                    <a:pt x="16" y="126"/>
                    <a:pt x="18" y="125"/>
                    <a:pt x="18" y="123"/>
                  </a:cubicBezTo>
                  <a:cubicBezTo>
                    <a:pt x="19" y="115"/>
                    <a:pt x="14" y="106"/>
                    <a:pt x="14" y="97"/>
                  </a:cubicBezTo>
                  <a:cubicBezTo>
                    <a:pt x="13" y="85"/>
                    <a:pt x="14" y="73"/>
                    <a:pt x="17" y="6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7" name="Freeform 1016">
              <a:extLst>
                <a:ext uri="{FF2B5EF4-FFF2-40B4-BE49-F238E27FC236}">
                  <a16:creationId xmlns:a16="http://schemas.microsoft.com/office/drawing/2014/main" id="{98862E46-93BA-2F4E-3D70-AD609889781B}"/>
                </a:ext>
              </a:extLst>
            </p:cNvPr>
            <p:cNvSpPr/>
            <p:nvPr/>
          </p:nvSpPr>
          <p:spPr bwMode="auto">
            <a:xfrm>
              <a:off x="4472113" y="876282"/>
              <a:ext cx="13375" cy="77819"/>
            </a:xfrm>
            <a:custGeom>
              <a:avLst/>
              <a:gdLst>
                <a:gd name="T0" fmla="*/ 5 w 19"/>
                <a:gd name="T1" fmla="*/ 57 h 113"/>
                <a:gd name="T2" fmla="*/ 10 w 19"/>
                <a:gd name="T3" fmla="*/ 0 h 113"/>
                <a:gd name="T4" fmla="*/ 10 w 19"/>
                <a:gd name="T5" fmla="*/ 0 h 113"/>
                <a:gd name="T6" fmla="*/ 1 w 19"/>
                <a:gd name="T7" fmla="*/ 57 h 113"/>
                <a:gd name="T8" fmla="*/ 15 w 19"/>
                <a:gd name="T9" fmla="*/ 111 h 113"/>
                <a:gd name="T10" fmla="*/ 19 w 19"/>
                <a:gd name="T11" fmla="*/ 109 h 113"/>
                <a:gd name="T12" fmla="*/ 5 w 19"/>
                <a:gd name="T13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3">
                  <a:moveTo>
                    <a:pt x="5" y="57"/>
                  </a:moveTo>
                  <a:cubicBezTo>
                    <a:pt x="3" y="38"/>
                    <a:pt x="5" y="19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9"/>
                    <a:pt x="0" y="38"/>
                    <a:pt x="1" y="57"/>
                  </a:cubicBezTo>
                  <a:cubicBezTo>
                    <a:pt x="2" y="75"/>
                    <a:pt x="4" y="96"/>
                    <a:pt x="15" y="111"/>
                  </a:cubicBezTo>
                  <a:cubicBezTo>
                    <a:pt x="16" y="113"/>
                    <a:pt x="19" y="112"/>
                    <a:pt x="19" y="109"/>
                  </a:cubicBezTo>
                  <a:cubicBezTo>
                    <a:pt x="16" y="92"/>
                    <a:pt x="8" y="75"/>
                    <a:pt x="5" y="5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8" name="Freeform 1017">
              <a:extLst>
                <a:ext uri="{FF2B5EF4-FFF2-40B4-BE49-F238E27FC236}">
                  <a16:creationId xmlns:a16="http://schemas.microsoft.com/office/drawing/2014/main" id="{C086D126-0C64-0A92-BB26-F3B744DDE1A5}"/>
                </a:ext>
              </a:extLst>
            </p:cNvPr>
            <p:cNvSpPr/>
            <p:nvPr/>
          </p:nvSpPr>
          <p:spPr bwMode="auto">
            <a:xfrm>
              <a:off x="4483057" y="879930"/>
              <a:ext cx="20671" cy="80251"/>
            </a:xfrm>
            <a:custGeom>
              <a:avLst/>
              <a:gdLst>
                <a:gd name="T0" fmla="*/ 3 w 30"/>
                <a:gd name="T1" fmla="*/ 1 h 117"/>
                <a:gd name="T2" fmla="*/ 1 w 30"/>
                <a:gd name="T3" fmla="*/ 2 h 117"/>
                <a:gd name="T4" fmla="*/ 16 w 30"/>
                <a:gd name="T5" fmla="*/ 64 h 117"/>
                <a:gd name="T6" fmla="*/ 19 w 30"/>
                <a:gd name="T7" fmla="*/ 115 h 117"/>
                <a:gd name="T8" fmla="*/ 24 w 30"/>
                <a:gd name="T9" fmla="*/ 115 h 117"/>
                <a:gd name="T10" fmla="*/ 23 w 30"/>
                <a:gd name="T11" fmla="*/ 58 h 117"/>
                <a:gd name="T12" fmla="*/ 3 w 30"/>
                <a:gd name="T13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17">
                  <a:moveTo>
                    <a:pt x="3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0" y="22"/>
                    <a:pt x="15" y="42"/>
                    <a:pt x="16" y="64"/>
                  </a:cubicBezTo>
                  <a:cubicBezTo>
                    <a:pt x="18" y="80"/>
                    <a:pt x="14" y="99"/>
                    <a:pt x="19" y="115"/>
                  </a:cubicBezTo>
                  <a:cubicBezTo>
                    <a:pt x="20" y="117"/>
                    <a:pt x="23" y="117"/>
                    <a:pt x="24" y="115"/>
                  </a:cubicBezTo>
                  <a:cubicBezTo>
                    <a:pt x="30" y="98"/>
                    <a:pt x="25" y="75"/>
                    <a:pt x="23" y="58"/>
                  </a:cubicBezTo>
                  <a:cubicBezTo>
                    <a:pt x="20" y="38"/>
                    <a:pt x="13" y="19"/>
                    <a:pt x="3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9" name="Freeform 1018">
              <a:extLst>
                <a:ext uri="{FF2B5EF4-FFF2-40B4-BE49-F238E27FC236}">
                  <a16:creationId xmlns:a16="http://schemas.microsoft.com/office/drawing/2014/main" id="{8E4CC609-BDAC-1CA1-8E43-79CA42B57C59}"/>
                </a:ext>
              </a:extLst>
            </p:cNvPr>
            <p:cNvSpPr/>
            <p:nvPr/>
          </p:nvSpPr>
          <p:spPr bwMode="auto">
            <a:xfrm>
              <a:off x="4492784" y="879930"/>
              <a:ext cx="24319" cy="74172"/>
            </a:xfrm>
            <a:custGeom>
              <a:avLst/>
              <a:gdLst>
                <a:gd name="T0" fmla="*/ 1 w 37"/>
                <a:gd name="T1" fmla="*/ 1 h 108"/>
                <a:gd name="T2" fmla="*/ 0 w 37"/>
                <a:gd name="T3" fmla="*/ 2 h 108"/>
                <a:gd name="T4" fmla="*/ 19 w 37"/>
                <a:gd name="T5" fmla="*/ 51 h 108"/>
                <a:gd name="T6" fmla="*/ 25 w 37"/>
                <a:gd name="T7" fmla="*/ 105 h 108"/>
                <a:gd name="T8" fmla="*/ 30 w 37"/>
                <a:gd name="T9" fmla="*/ 105 h 108"/>
                <a:gd name="T10" fmla="*/ 27 w 37"/>
                <a:gd name="T11" fmla="*/ 49 h 108"/>
                <a:gd name="T12" fmla="*/ 1 w 37"/>
                <a:gd name="T13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08">
                  <a:moveTo>
                    <a:pt x="1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1" y="17"/>
                    <a:pt x="15" y="33"/>
                    <a:pt x="19" y="51"/>
                  </a:cubicBezTo>
                  <a:cubicBezTo>
                    <a:pt x="24" y="69"/>
                    <a:pt x="21" y="88"/>
                    <a:pt x="25" y="105"/>
                  </a:cubicBezTo>
                  <a:cubicBezTo>
                    <a:pt x="25" y="108"/>
                    <a:pt x="29" y="108"/>
                    <a:pt x="30" y="105"/>
                  </a:cubicBezTo>
                  <a:cubicBezTo>
                    <a:pt x="37" y="89"/>
                    <a:pt x="31" y="66"/>
                    <a:pt x="27" y="49"/>
                  </a:cubicBezTo>
                  <a:cubicBezTo>
                    <a:pt x="22" y="32"/>
                    <a:pt x="13" y="15"/>
                    <a:pt x="1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30" name="Freeform 99">
            <a:extLst>
              <a:ext uri="{FF2B5EF4-FFF2-40B4-BE49-F238E27FC236}">
                <a16:creationId xmlns:a16="http://schemas.microsoft.com/office/drawing/2014/main" id="{F186B419-79A6-4E5E-67FD-55EDCE15FB8F}"/>
              </a:ext>
            </a:extLst>
          </p:cNvPr>
          <p:cNvSpPr>
            <a:spLocks noEditPoints="1"/>
          </p:cNvSpPr>
          <p:nvPr/>
        </p:nvSpPr>
        <p:spPr bwMode="auto">
          <a:xfrm>
            <a:off x="4807927" y="4246970"/>
            <a:ext cx="490787" cy="443464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31" name="组合 4430">
            <a:extLst>
              <a:ext uri="{FF2B5EF4-FFF2-40B4-BE49-F238E27FC236}">
                <a16:creationId xmlns:a16="http://schemas.microsoft.com/office/drawing/2014/main" id="{AAB48334-D0F1-D1F8-5F70-9F9FF2AC9FFE}"/>
              </a:ext>
            </a:extLst>
          </p:cNvPr>
          <p:cNvGrpSpPr/>
          <p:nvPr/>
        </p:nvGrpSpPr>
        <p:grpSpPr>
          <a:xfrm>
            <a:off x="7766649" y="4216232"/>
            <a:ext cx="484188" cy="420688"/>
            <a:chOff x="8189913" y="4202112"/>
            <a:chExt cx="484188" cy="420688"/>
          </a:xfrm>
          <a:solidFill>
            <a:schemeClr val="bg1">
              <a:lumMod val="50000"/>
            </a:schemeClr>
          </a:solidFill>
        </p:grpSpPr>
        <p:sp>
          <p:nvSpPr>
            <p:cNvPr id="4432" name="Freeform 152">
              <a:extLst>
                <a:ext uri="{FF2B5EF4-FFF2-40B4-BE49-F238E27FC236}">
                  <a16:creationId xmlns:a16="http://schemas.microsoft.com/office/drawing/2014/main" id="{F9B404D2-22A1-E5C6-C51C-CC21BA11F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9913" y="4202112"/>
              <a:ext cx="484188" cy="420688"/>
            </a:xfrm>
            <a:custGeom>
              <a:avLst/>
              <a:gdLst>
                <a:gd name="T0" fmla="*/ 195 w 208"/>
                <a:gd name="T1" fmla="*/ 35 h 181"/>
                <a:gd name="T2" fmla="*/ 133 w 208"/>
                <a:gd name="T3" fmla="*/ 32 h 181"/>
                <a:gd name="T4" fmla="*/ 87 w 208"/>
                <a:gd name="T5" fmla="*/ 26 h 181"/>
                <a:gd name="T6" fmla="*/ 7 w 208"/>
                <a:gd name="T7" fmla="*/ 86 h 181"/>
                <a:gd name="T8" fmla="*/ 32 w 208"/>
                <a:gd name="T9" fmla="*/ 126 h 181"/>
                <a:gd name="T10" fmla="*/ 98 w 208"/>
                <a:gd name="T11" fmla="*/ 153 h 181"/>
                <a:gd name="T12" fmla="*/ 155 w 208"/>
                <a:gd name="T13" fmla="*/ 175 h 181"/>
                <a:gd name="T14" fmla="*/ 200 w 208"/>
                <a:gd name="T15" fmla="*/ 118 h 181"/>
                <a:gd name="T16" fmla="*/ 176 w 208"/>
                <a:gd name="T17" fmla="*/ 35 h 181"/>
                <a:gd name="T18" fmla="*/ 157 w 208"/>
                <a:gd name="T19" fmla="*/ 69 h 181"/>
                <a:gd name="T20" fmla="*/ 143 w 208"/>
                <a:gd name="T21" fmla="*/ 38 h 181"/>
                <a:gd name="T22" fmla="*/ 110 w 208"/>
                <a:gd name="T23" fmla="*/ 127 h 181"/>
                <a:gd name="T24" fmla="*/ 100 w 208"/>
                <a:gd name="T25" fmla="*/ 127 h 181"/>
                <a:gd name="T26" fmla="*/ 90 w 208"/>
                <a:gd name="T27" fmla="*/ 80 h 181"/>
                <a:gd name="T28" fmla="*/ 101 w 208"/>
                <a:gd name="T29" fmla="*/ 72 h 181"/>
                <a:gd name="T30" fmla="*/ 155 w 208"/>
                <a:gd name="T31" fmla="*/ 85 h 181"/>
                <a:gd name="T32" fmla="*/ 110 w 208"/>
                <a:gd name="T33" fmla="*/ 127 h 181"/>
                <a:gd name="T34" fmla="*/ 49 w 208"/>
                <a:gd name="T35" fmla="*/ 121 h 181"/>
                <a:gd name="T36" fmla="*/ 84 w 208"/>
                <a:gd name="T37" fmla="*/ 126 h 181"/>
                <a:gd name="T38" fmla="*/ 132 w 208"/>
                <a:gd name="T39" fmla="*/ 45 h 181"/>
                <a:gd name="T40" fmla="*/ 124 w 208"/>
                <a:gd name="T41" fmla="*/ 61 h 181"/>
                <a:gd name="T42" fmla="*/ 93 w 208"/>
                <a:gd name="T43" fmla="*/ 31 h 181"/>
                <a:gd name="T44" fmla="*/ 87 w 208"/>
                <a:gd name="T45" fmla="*/ 26 h 181"/>
                <a:gd name="T46" fmla="*/ 127 w 208"/>
                <a:gd name="T47" fmla="*/ 38 h 181"/>
                <a:gd name="T48" fmla="*/ 79 w 208"/>
                <a:gd name="T49" fmla="*/ 58 h 181"/>
                <a:gd name="T50" fmla="*/ 11 w 208"/>
                <a:gd name="T51" fmla="*/ 96 h 181"/>
                <a:gd name="T52" fmla="*/ 69 w 208"/>
                <a:gd name="T53" fmla="*/ 73 h 181"/>
                <a:gd name="T54" fmla="*/ 38 w 208"/>
                <a:gd name="T55" fmla="*/ 117 h 181"/>
                <a:gd name="T56" fmla="*/ 37 w 208"/>
                <a:gd name="T57" fmla="*/ 150 h 181"/>
                <a:gd name="T58" fmla="*/ 91 w 208"/>
                <a:gd name="T59" fmla="*/ 139 h 181"/>
                <a:gd name="T60" fmla="*/ 37 w 208"/>
                <a:gd name="T61" fmla="*/ 150 h 181"/>
                <a:gd name="T62" fmla="*/ 111 w 208"/>
                <a:gd name="T63" fmla="*/ 143 h 181"/>
                <a:gd name="T64" fmla="*/ 165 w 208"/>
                <a:gd name="T65" fmla="*/ 140 h 181"/>
                <a:gd name="T66" fmla="*/ 130 w 208"/>
                <a:gd name="T67" fmla="*/ 128 h 181"/>
                <a:gd name="T68" fmla="*/ 165 w 208"/>
                <a:gd name="T69" fmla="*/ 126 h 181"/>
                <a:gd name="T70" fmla="*/ 185 w 208"/>
                <a:gd name="T71" fmla="*/ 117 h 181"/>
                <a:gd name="T72" fmla="*/ 167 w 208"/>
                <a:gd name="T73" fmla="*/ 91 h 181"/>
                <a:gd name="T74" fmla="*/ 185 w 208"/>
                <a:gd name="T75" fmla="*/ 11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181">
                  <a:moveTo>
                    <a:pt x="179" y="78"/>
                  </a:moveTo>
                  <a:cubicBezTo>
                    <a:pt x="191" y="65"/>
                    <a:pt x="201" y="50"/>
                    <a:pt x="195" y="35"/>
                  </a:cubicBezTo>
                  <a:cubicBezTo>
                    <a:pt x="186" y="13"/>
                    <a:pt x="150" y="23"/>
                    <a:pt x="135" y="30"/>
                  </a:cubicBezTo>
                  <a:cubicBezTo>
                    <a:pt x="134" y="30"/>
                    <a:pt x="133" y="31"/>
                    <a:pt x="133" y="32"/>
                  </a:cubicBezTo>
                  <a:cubicBezTo>
                    <a:pt x="117" y="13"/>
                    <a:pt x="98" y="0"/>
                    <a:pt x="83" y="18"/>
                  </a:cubicBezTo>
                  <a:cubicBezTo>
                    <a:pt x="80" y="22"/>
                    <a:pt x="83" y="27"/>
                    <a:pt x="87" y="26"/>
                  </a:cubicBezTo>
                  <a:cubicBezTo>
                    <a:pt x="74" y="29"/>
                    <a:pt x="68" y="42"/>
                    <a:pt x="68" y="59"/>
                  </a:cubicBezTo>
                  <a:cubicBezTo>
                    <a:pt x="44" y="61"/>
                    <a:pt x="20" y="68"/>
                    <a:pt x="7" y="86"/>
                  </a:cubicBezTo>
                  <a:cubicBezTo>
                    <a:pt x="5" y="83"/>
                    <a:pt x="0" y="84"/>
                    <a:pt x="1" y="87"/>
                  </a:cubicBezTo>
                  <a:cubicBezTo>
                    <a:pt x="3" y="106"/>
                    <a:pt x="16" y="118"/>
                    <a:pt x="32" y="126"/>
                  </a:cubicBezTo>
                  <a:cubicBezTo>
                    <a:pt x="21" y="146"/>
                    <a:pt x="20" y="164"/>
                    <a:pt x="41" y="172"/>
                  </a:cubicBezTo>
                  <a:cubicBezTo>
                    <a:pt x="61" y="180"/>
                    <a:pt x="83" y="164"/>
                    <a:pt x="98" y="153"/>
                  </a:cubicBezTo>
                  <a:cubicBezTo>
                    <a:pt x="99" y="153"/>
                    <a:pt x="100" y="152"/>
                    <a:pt x="100" y="152"/>
                  </a:cubicBezTo>
                  <a:cubicBezTo>
                    <a:pt x="115" y="170"/>
                    <a:pt x="134" y="181"/>
                    <a:pt x="155" y="175"/>
                  </a:cubicBezTo>
                  <a:cubicBezTo>
                    <a:pt x="173" y="169"/>
                    <a:pt x="178" y="154"/>
                    <a:pt x="178" y="136"/>
                  </a:cubicBezTo>
                  <a:cubicBezTo>
                    <a:pt x="188" y="133"/>
                    <a:pt x="196" y="127"/>
                    <a:pt x="200" y="118"/>
                  </a:cubicBezTo>
                  <a:cubicBezTo>
                    <a:pt x="208" y="100"/>
                    <a:pt x="196" y="87"/>
                    <a:pt x="179" y="78"/>
                  </a:cubicBezTo>
                  <a:close/>
                  <a:moveTo>
                    <a:pt x="176" y="35"/>
                  </a:moveTo>
                  <a:cubicBezTo>
                    <a:pt x="194" y="39"/>
                    <a:pt x="175" y="63"/>
                    <a:pt x="167" y="72"/>
                  </a:cubicBezTo>
                  <a:cubicBezTo>
                    <a:pt x="164" y="71"/>
                    <a:pt x="161" y="70"/>
                    <a:pt x="157" y="69"/>
                  </a:cubicBezTo>
                  <a:cubicBezTo>
                    <a:pt x="154" y="62"/>
                    <a:pt x="147" y="50"/>
                    <a:pt x="139" y="40"/>
                  </a:cubicBezTo>
                  <a:cubicBezTo>
                    <a:pt x="141" y="39"/>
                    <a:pt x="142" y="38"/>
                    <a:pt x="143" y="38"/>
                  </a:cubicBezTo>
                  <a:cubicBezTo>
                    <a:pt x="154" y="35"/>
                    <a:pt x="165" y="33"/>
                    <a:pt x="176" y="35"/>
                  </a:cubicBezTo>
                  <a:close/>
                  <a:moveTo>
                    <a:pt x="110" y="127"/>
                  </a:moveTo>
                  <a:cubicBezTo>
                    <a:pt x="110" y="127"/>
                    <a:pt x="109" y="127"/>
                    <a:pt x="108" y="127"/>
                  </a:cubicBezTo>
                  <a:cubicBezTo>
                    <a:pt x="105" y="127"/>
                    <a:pt x="103" y="127"/>
                    <a:pt x="100" y="127"/>
                  </a:cubicBezTo>
                  <a:cubicBezTo>
                    <a:pt x="93" y="114"/>
                    <a:pt x="86" y="100"/>
                    <a:pt x="83" y="87"/>
                  </a:cubicBezTo>
                  <a:cubicBezTo>
                    <a:pt x="85" y="84"/>
                    <a:pt x="88" y="82"/>
                    <a:pt x="90" y="80"/>
                  </a:cubicBezTo>
                  <a:cubicBezTo>
                    <a:pt x="92" y="78"/>
                    <a:pt x="95" y="75"/>
                    <a:pt x="98" y="72"/>
                  </a:cubicBezTo>
                  <a:cubicBezTo>
                    <a:pt x="99" y="72"/>
                    <a:pt x="100" y="72"/>
                    <a:pt x="101" y="72"/>
                  </a:cubicBezTo>
                  <a:cubicBezTo>
                    <a:pt x="107" y="72"/>
                    <a:pt x="132" y="76"/>
                    <a:pt x="154" y="82"/>
                  </a:cubicBezTo>
                  <a:cubicBezTo>
                    <a:pt x="154" y="83"/>
                    <a:pt x="155" y="84"/>
                    <a:pt x="155" y="85"/>
                  </a:cubicBezTo>
                  <a:cubicBezTo>
                    <a:pt x="146" y="95"/>
                    <a:pt x="137" y="104"/>
                    <a:pt x="127" y="113"/>
                  </a:cubicBezTo>
                  <a:cubicBezTo>
                    <a:pt x="125" y="115"/>
                    <a:pt x="119" y="120"/>
                    <a:pt x="110" y="127"/>
                  </a:cubicBezTo>
                  <a:close/>
                  <a:moveTo>
                    <a:pt x="84" y="126"/>
                  </a:moveTo>
                  <a:cubicBezTo>
                    <a:pt x="73" y="125"/>
                    <a:pt x="61" y="124"/>
                    <a:pt x="49" y="121"/>
                  </a:cubicBezTo>
                  <a:cubicBezTo>
                    <a:pt x="56" y="112"/>
                    <a:pt x="65" y="103"/>
                    <a:pt x="73" y="95"/>
                  </a:cubicBezTo>
                  <a:cubicBezTo>
                    <a:pt x="76" y="106"/>
                    <a:pt x="80" y="116"/>
                    <a:pt x="84" y="126"/>
                  </a:cubicBezTo>
                  <a:close/>
                  <a:moveTo>
                    <a:pt x="112" y="60"/>
                  </a:moveTo>
                  <a:cubicBezTo>
                    <a:pt x="119" y="54"/>
                    <a:pt x="125" y="49"/>
                    <a:pt x="132" y="45"/>
                  </a:cubicBezTo>
                  <a:cubicBezTo>
                    <a:pt x="137" y="51"/>
                    <a:pt x="142" y="58"/>
                    <a:pt x="146" y="66"/>
                  </a:cubicBezTo>
                  <a:cubicBezTo>
                    <a:pt x="137" y="63"/>
                    <a:pt x="129" y="62"/>
                    <a:pt x="124" y="61"/>
                  </a:cubicBezTo>
                  <a:cubicBezTo>
                    <a:pt x="120" y="61"/>
                    <a:pt x="116" y="60"/>
                    <a:pt x="112" y="60"/>
                  </a:cubicBezTo>
                  <a:close/>
                  <a:moveTo>
                    <a:pt x="93" y="31"/>
                  </a:moveTo>
                  <a:cubicBezTo>
                    <a:pt x="95" y="30"/>
                    <a:pt x="94" y="26"/>
                    <a:pt x="91" y="26"/>
                  </a:cubicBezTo>
                  <a:cubicBezTo>
                    <a:pt x="90" y="26"/>
                    <a:pt x="89" y="26"/>
                    <a:pt x="87" y="26"/>
                  </a:cubicBezTo>
                  <a:cubicBezTo>
                    <a:pt x="88" y="26"/>
                    <a:pt x="88" y="26"/>
                    <a:pt x="89" y="26"/>
                  </a:cubicBezTo>
                  <a:cubicBezTo>
                    <a:pt x="101" y="20"/>
                    <a:pt x="114" y="26"/>
                    <a:pt x="127" y="38"/>
                  </a:cubicBezTo>
                  <a:cubicBezTo>
                    <a:pt x="117" y="44"/>
                    <a:pt x="107" y="51"/>
                    <a:pt x="96" y="59"/>
                  </a:cubicBezTo>
                  <a:cubicBezTo>
                    <a:pt x="91" y="58"/>
                    <a:pt x="85" y="58"/>
                    <a:pt x="79" y="58"/>
                  </a:cubicBezTo>
                  <a:cubicBezTo>
                    <a:pt x="79" y="46"/>
                    <a:pt x="83" y="36"/>
                    <a:pt x="93" y="31"/>
                  </a:cubicBezTo>
                  <a:close/>
                  <a:moveTo>
                    <a:pt x="11" y="96"/>
                  </a:moveTo>
                  <a:cubicBezTo>
                    <a:pt x="13" y="96"/>
                    <a:pt x="14" y="96"/>
                    <a:pt x="16" y="94"/>
                  </a:cubicBezTo>
                  <a:cubicBezTo>
                    <a:pt x="28" y="79"/>
                    <a:pt x="48" y="74"/>
                    <a:pt x="69" y="73"/>
                  </a:cubicBezTo>
                  <a:cubicBezTo>
                    <a:pt x="69" y="75"/>
                    <a:pt x="69" y="78"/>
                    <a:pt x="70" y="81"/>
                  </a:cubicBezTo>
                  <a:cubicBezTo>
                    <a:pt x="57" y="93"/>
                    <a:pt x="46" y="105"/>
                    <a:pt x="38" y="117"/>
                  </a:cubicBezTo>
                  <a:cubicBezTo>
                    <a:pt x="27" y="112"/>
                    <a:pt x="17" y="106"/>
                    <a:pt x="11" y="96"/>
                  </a:cubicBezTo>
                  <a:close/>
                  <a:moveTo>
                    <a:pt x="37" y="150"/>
                  </a:moveTo>
                  <a:cubicBezTo>
                    <a:pt x="37" y="144"/>
                    <a:pt x="39" y="137"/>
                    <a:pt x="43" y="130"/>
                  </a:cubicBezTo>
                  <a:cubicBezTo>
                    <a:pt x="59" y="135"/>
                    <a:pt x="77" y="137"/>
                    <a:pt x="91" y="139"/>
                  </a:cubicBezTo>
                  <a:cubicBezTo>
                    <a:pt x="92" y="139"/>
                    <a:pt x="92" y="140"/>
                    <a:pt x="92" y="140"/>
                  </a:cubicBezTo>
                  <a:cubicBezTo>
                    <a:pt x="67" y="158"/>
                    <a:pt x="38" y="173"/>
                    <a:pt x="37" y="150"/>
                  </a:cubicBezTo>
                  <a:close/>
                  <a:moveTo>
                    <a:pt x="148" y="163"/>
                  </a:moveTo>
                  <a:cubicBezTo>
                    <a:pt x="136" y="166"/>
                    <a:pt x="123" y="158"/>
                    <a:pt x="111" y="143"/>
                  </a:cubicBezTo>
                  <a:cubicBezTo>
                    <a:pt x="113" y="142"/>
                    <a:pt x="114" y="142"/>
                    <a:pt x="115" y="141"/>
                  </a:cubicBezTo>
                  <a:cubicBezTo>
                    <a:pt x="130" y="142"/>
                    <a:pt x="149" y="142"/>
                    <a:pt x="165" y="140"/>
                  </a:cubicBezTo>
                  <a:cubicBezTo>
                    <a:pt x="163" y="151"/>
                    <a:pt x="158" y="160"/>
                    <a:pt x="148" y="163"/>
                  </a:cubicBezTo>
                  <a:close/>
                  <a:moveTo>
                    <a:pt x="130" y="128"/>
                  </a:moveTo>
                  <a:cubicBezTo>
                    <a:pt x="140" y="119"/>
                    <a:pt x="150" y="109"/>
                    <a:pt x="160" y="99"/>
                  </a:cubicBezTo>
                  <a:cubicBezTo>
                    <a:pt x="163" y="108"/>
                    <a:pt x="165" y="118"/>
                    <a:pt x="165" y="126"/>
                  </a:cubicBezTo>
                  <a:cubicBezTo>
                    <a:pt x="154" y="128"/>
                    <a:pt x="141" y="128"/>
                    <a:pt x="130" y="128"/>
                  </a:cubicBezTo>
                  <a:close/>
                  <a:moveTo>
                    <a:pt x="185" y="117"/>
                  </a:moveTo>
                  <a:cubicBezTo>
                    <a:pt x="183" y="119"/>
                    <a:pt x="180" y="121"/>
                    <a:pt x="176" y="123"/>
                  </a:cubicBezTo>
                  <a:cubicBezTo>
                    <a:pt x="174" y="112"/>
                    <a:pt x="171" y="101"/>
                    <a:pt x="167" y="91"/>
                  </a:cubicBezTo>
                  <a:cubicBezTo>
                    <a:pt x="168" y="90"/>
                    <a:pt x="169" y="89"/>
                    <a:pt x="170" y="88"/>
                  </a:cubicBezTo>
                  <a:cubicBezTo>
                    <a:pt x="186" y="95"/>
                    <a:pt x="195" y="104"/>
                    <a:pt x="185" y="1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3" name="Freeform 153">
              <a:extLst>
                <a:ext uri="{FF2B5EF4-FFF2-40B4-BE49-F238E27FC236}">
                  <a16:creationId xmlns:a16="http://schemas.microsoft.com/office/drawing/2014/main" id="{0F5236AB-B48F-1024-0AB9-F8DE44313319}"/>
                </a:ext>
              </a:extLst>
            </p:cNvPr>
            <p:cNvSpPr/>
            <p:nvPr/>
          </p:nvSpPr>
          <p:spPr bwMode="auto">
            <a:xfrm>
              <a:off x="8397876" y="4406900"/>
              <a:ext cx="61913" cy="66675"/>
            </a:xfrm>
            <a:custGeom>
              <a:avLst/>
              <a:gdLst>
                <a:gd name="T0" fmla="*/ 24 w 27"/>
                <a:gd name="T1" fmla="*/ 10 h 29"/>
                <a:gd name="T2" fmla="*/ 24 w 27"/>
                <a:gd name="T3" fmla="*/ 9 h 29"/>
                <a:gd name="T4" fmla="*/ 12 w 27"/>
                <a:gd name="T5" fmla="*/ 0 h 29"/>
                <a:gd name="T6" fmla="*/ 4 w 27"/>
                <a:gd name="T7" fmla="*/ 3 h 29"/>
                <a:gd name="T8" fmla="*/ 1 w 27"/>
                <a:gd name="T9" fmla="*/ 15 h 29"/>
                <a:gd name="T10" fmla="*/ 6 w 27"/>
                <a:gd name="T11" fmla="*/ 25 h 29"/>
                <a:gd name="T12" fmla="*/ 23 w 27"/>
                <a:gd name="T13" fmla="*/ 25 h 29"/>
                <a:gd name="T14" fmla="*/ 24 w 27"/>
                <a:gd name="T15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24" y="10"/>
                  </a:moveTo>
                  <a:cubicBezTo>
                    <a:pt x="24" y="10"/>
                    <a:pt x="24" y="10"/>
                    <a:pt x="24" y="9"/>
                  </a:cubicBezTo>
                  <a:cubicBezTo>
                    <a:pt x="22" y="4"/>
                    <a:pt x="18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10"/>
                    <a:pt x="1" y="15"/>
                  </a:cubicBezTo>
                  <a:cubicBezTo>
                    <a:pt x="1" y="18"/>
                    <a:pt x="4" y="22"/>
                    <a:pt x="6" y="25"/>
                  </a:cubicBezTo>
                  <a:cubicBezTo>
                    <a:pt x="11" y="29"/>
                    <a:pt x="18" y="29"/>
                    <a:pt x="23" y="25"/>
                  </a:cubicBezTo>
                  <a:cubicBezTo>
                    <a:pt x="27" y="20"/>
                    <a:pt x="27" y="14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34" name="组合 4433">
            <a:extLst>
              <a:ext uri="{FF2B5EF4-FFF2-40B4-BE49-F238E27FC236}">
                <a16:creationId xmlns:a16="http://schemas.microsoft.com/office/drawing/2014/main" id="{B8AAF2C5-0545-21F5-5B07-B98744C58212}"/>
              </a:ext>
            </a:extLst>
          </p:cNvPr>
          <p:cNvGrpSpPr/>
          <p:nvPr/>
        </p:nvGrpSpPr>
        <p:grpSpPr>
          <a:xfrm>
            <a:off x="6961527" y="4183540"/>
            <a:ext cx="361987" cy="503744"/>
            <a:chOff x="3997326" y="4605337"/>
            <a:chExt cx="681038" cy="947738"/>
          </a:xfrm>
          <a:solidFill>
            <a:schemeClr val="bg1">
              <a:lumMod val="50000"/>
            </a:schemeClr>
          </a:solidFill>
        </p:grpSpPr>
        <p:sp>
          <p:nvSpPr>
            <p:cNvPr id="4436" name="Freeform 210">
              <a:extLst>
                <a:ext uri="{FF2B5EF4-FFF2-40B4-BE49-F238E27FC236}">
                  <a16:creationId xmlns:a16="http://schemas.microsoft.com/office/drawing/2014/main" id="{E5228D2F-E4A0-364D-ADE5-F3737D54F1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437" name="Freeform 211">
              <a:extLst>
                <a:ext uri="{FF2B5EF4-FFF2-40B4-BE49-F238E27FC236}">
                  <a16:creationId xmlns:a16="http://schemas.microsoft.com/office/drawing/2014/main" id="{4E8A84A2-C1E4-670A-D9E7-F2AE0CBBFA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89" name="任意多边形: 形状 4488">
            <a:extLst>
              <a:ext uri="{FF2B5EF4-FFF2-40B4-BE49-F238E27FC236}">
                <a16:creationId xmlns:a16="http://schemas.microsoft.com/office/drawing/2014/main" id="{67F41006-3C1C-4F13-0F60-3B8DE52F821C}"/>
              </a:ext>
            </a:extLst>
          </p:cNvPr>
          <p:cNvSpPr/>
          <p:nvPr/>
        </p:nvSpPr>
        <p:spPr>
          <a:xfrm rot="18900000">
            <a:off x="8683649" y="1870791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0" name="任意多边形: 形状 4489">
            <a:extLst>
              <a:ext uri="{FF2B5EF4-FFF2-40B4-BE49-F238E27FC236}">
                <a16:creationId xmlns:a16="http://schemas.microsoft.com/office/drawing/2014/main" id="{8AD911AF-6ECB-1FC9-25FF-C97C9FD4B1D7}"/>
              </a:ext>
            </a:extLst>
          </p:cNvPr>
          <p:cNvSpPr/>
          <p:nvPr/>
        </p:nvSpPr>
        <p:spPr>
          <a:xfrm rot="967280">
            <a:off x="3249337" y="3592431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78AA0B3-C7A6-41DF-31C8-7CEBD594A260}"/>
              </a:ext>
            </a:extLst>
          </p:cNvPr>
          <p:cNvSpPr/>
          <p:nvPr/>
        </p:nvSpPr>
        <p:spPr>
          <a:xfrm rot="12715938">
            <a:off x="9786298" y="1385694"/>
            <a:ext cx="343711" cy="323595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B04DB36-72E8-607D-B42A-36F4B86181F7}"/>
              </a:ext>
            </a:extLst>
          </p:cNvPr>
          <p:cNvSpPr/>
          <p:nvPr/>
        </p:nvSpPr>
        <p:spPr>
          <a:xfrm rot="12715938">
            <a:off x="2682667" y="3897060"/>
            <a:ext cx="226775" cy="213503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71C6B27-5FF4-00E4-BE79-08B38FCB1B56}"/>
              </a:ext>
            </a:extLst>
          </p:cNvPr>
          <p:cNvSpPr/>
          <p:nvPr/>
        </p:nvSpPr>
        <p:spPr>
          <a:xfrm>
            <a:off x="10820904" y="2091017"/>
            <a:ext cx="222945" cy="221171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D6735F87-2ADD-1910-F115-AB1AD71A55F7}"/>
              </a:ext>
            </a:extLst>
          </p:cNvPr>
          <p:cNvSpPr/>
          <p:nvPr/>
        </p:nvSpPr>
        <p:spPr>
          <a:xfrm>
            <a:off x="1237962" y="3463511"/>
            <a:ext cx="372074" cy="368300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ED5D724-5A71-AB74-F29F-6FCB38BD3C2B}"/>
              </a:ext>
            </a:extLst>
          </p:cNvPr>
          <p:cNvSpPr/>
          <p:nvPr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6DE4353-877B-DA16-23F0-294C644C9B45}"/>
              </a:ext>
            </a:extLst>
          </p:cNvPr>
          <p:cNvSpPr/>
          <p:nvPr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7578AA05-D177-5D4C-2EE9-50322233A5EE}"/>
              </a:ext>
            </a:extLst>
          </p:cNvPr>
          <p:cNvSpPr/>
          <p:nvPr/>
        </p:nvSpPr>
        <p:spPr>
          <a:xfrm rot="5400000">
            <a:off x="11342913" y="6120719"/>
            <a:ext cx="324521" cy="484632"/>
          </a:xfrm>
          <a:prstGeom prst="chevron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8999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" name="缺角矩形 4412">
            <a:extLst>
              <a:ext uri="{FF2B5EF4-FFF2-40B4-BE49-F238E27FC236}">
                <a16:creationId xmlns:a16="http://schemas.microsoft.com/office/drawing/2014/main" id="{7AF07150-04FA-15A8-9E0E-9721DE4C8892}"/>
              </a:ext>
            </a:extLst>
          </p:cNvPr>
          <p:cNvSpPr/>
          <p:nvPr/>
        </p:nvSpPr>
        <p:spPr>
          <a:xfrm>
            <a:off x="1241063" y="1338008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4" name="缺角矩形 4413">
            <a:extLst>
              <a:ext uri="{FF2B5EF4-FFF2-40B4-BE49-F238E27FC236}">
                <a16:creationId xmlns:a16="http://schemas.microsoft.com/office/drawing/2014/main" id="{6286061E-62EF-7511-AEA6-F6B09C782FB2}"/>
              </a:ext>
            </a:extLst>
          </p:cNvPr>
          <p:cNvSpPr/>
          <p:nvPr/>
        </p:nvSpPr>
        <p:spPr>
          <a:xfrm>
            <a:off x="4897000" y="3685594"/>
            <a:ext cx="516218" cy="516218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9" name="任意多边形: 形状 4488">
            <a:extLst>
              <a:ext uri="{FF2B5EF4-FFF2-40B4-BE49-F238E27FC236}">
                <a16:creationId xmlns:a16="http://schemas.microsoft.com/office/drawing/2014/main" id="{67F41006-3C1C-4F13-0F60-3B8DE52F821C}"/>
              </a:ext>
            </a:extLst>
          </p:cNvPr>
          <p:cNvSpPr/>
          <p:nvPr/>
        </p:nvSpPr>
        <p:spPr>
          <a:xfrm rot="18900000">
            <a:off x="4802995" y="2029859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0" name="任意多边形: 形状 4489">
            <a:extLst>
              <a:ext uri="{FF2B5EF4-FFF2-40B4-BE49-F238E27FC236}">
                <a16:creationId xmlns:a16="http://schemas.microsoft.com/office/drawing/2014/main" id="{8AD911AF-6ECB-1FC9-25FF-C97C9FD4B1D7}"/>
              </a:ext>
            </a:extLst>
          </p:cNvPr>
          <p:cNvSpPr/>
          <p:nvPr/>
        </p:nvSpPr>
        <p:spPr>
          <a:xfrm rot="967280">
            <a:off x="3328373" y="4043218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78AA0B3-C7A6-41DF-31C8-7CEBD594A260}"/>
              </a:ext>
            </a:extLst>
          </p:cNvPr>
          <p:cNvSpPr/>
          <p:nvPr/>
        </p:nvSpPr>
        <p:spPr>
          <a:xfrm rot="12715938">
            <a:off x="3929739" y="4268225"/>
            <a:ext cx="343711" cy="323595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B04DB36-72E8-607D-B42A-36F4B86181F7}"/>
              </a:ext>
            </a:extLst>
          </p:cNvPr>
          <p:cNvSpPr/>
          <p:nvPr/>
        </p:nvSpPr>
        <p:spPr>
          <a:xfrm rot="12715938">
            <a:off x="1203775" y="2749042"/>
            <a:ext cx="226775" cy="213503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71C6B27-5FF4-00E4-BE79-08B38FCB1B56}"/>
              </a:ext>
            </a:extLst>
          </p:cNvPr>
          <p:cNvSpPr/>
          <p:nvPr/>
        </p:nvSpPr>
        <p:spPr>
          <a:xfrm>
            <a:off x="3558164" y="1669547"/>
            <a:ext cx="222945" cy="221171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D6735F87-2ADD-1910-F115-AB1AD71A55F7}"/>
              </a:ext>
            </a:extLst>
          </p:cNvPr>
          <p:cNvSpPr/>
          <p:nvPr/>
        </p:nvSpPr>
        <p:spPr>
          <a:xfrm>
            <a:off x="1723705" y="4362720"/>
            <a:ext cx="372074" cy="368300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ED5D724-5A71-AB74-F29F-6FCB38BD3C2B}"/>
              </a:ext>
            </a:extLst>
          </p:cNvPr>
          <p:cNvSpPr/>
          <p:nvPr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6DE4353-877B-DA16-23F0-294C644C9B45}"/>
              </a:ext>
            </a:extLst>
          </p:cNvPr>
          <p:cNvSpPr/>
          <p:nvPr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938D86-9EAE-9C3D-638A-1FFF49FBC592}"/>
              </a:ext>
            </a:extLst>
          </p:cNvPr>
          <p:cNvSpPr txBox="1"/>
          <p:nvPr/>
        </p:nvSpPr>
        <p:spPr>
          <a:xfrm>
            <a:off x="1723705" y="1564434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5489618" y="2419653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4DCD7C1-7C0C-9DFE-3A40-A7395503CDFF}"/>
              </a:ext>
            </a:extLst>
          </p:cNvPr>
          <p:cNvGrpSpPr/>
          <p:nvPr/>
        </p:nvGrpSpPr>
        <p:grpSpPr>
          <a:xfrm rot="1414550">
            <a:off x="5820973" y="2607735"/>
            <a:ext cx="409740" cy="554557"/>
            <a:chOff x="5299076" y="2298701"/>
            <a:chExt cx="1316038" cy="17811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211361F1-D02F-64EF-A939-F7F71AFE1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8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8D2AFE04-78AB-60EA-3BF1-F4E835584F7B}"/>
                </a:ext>
              </a:extLst>
            </p:cNvPr>
            <p:cNvSpPr/>
            <p:nvPr/>
          </p:nvSpPr>
          <p:spPr bwMode="auto">
            <a:xfrm>
              <a:off x="5927726" y="2979738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58ACD369-25C6-8D73-7B2A-0AA766DF9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3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01F975F0-2E16-D474-3414-C9EDBB615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1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12A03451-8E8D-8558-1103-B7170D3FFC14}"/>
              </a:ext>
            </a:extLst>
          </p:cNvPr>
          <p:cNvSpPr txBox="1"/>
          <p:nvPr/>
        </p:nvSpPr>
        <p:spPr>
          <a:xfrm>
            <a:off x="5534885" y="3594514"/>
            <a:ext cx="448978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 </a:t>
            </a:r>
            <a:r>
              <a:rPr lang="en-US" altLang="zh-CN" dirty="0"/>
              <a:t>51PPT 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 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3601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4DCD7C1-7C0C-9DFE-3A40-A7395503CDFF}"/>
              </a:ext>
            </a:extLst>
          </p:cNvPr>
          <p:cNvGrpSpPr/>
          <p:nvPr/>
        </p:nvGrpSpPr>
        <p:grpSpPr>
          <a:xfrm rot="1414550">
            <a:off x="4137316" y="503163"/>
            <a:ext cx="409740" cy="554557"/>
            <a:chOff x="5299076" y="2298701"/>
            <a:chExt cx="1316038" cy="17811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211361F1-D02F-64EF-A939-F7F71AFE1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8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8D2AFE04-78AB-60EA-3BF1-F4E835584F7B}"/>
                </a:ext>
              </a:extLst>
            </p:cNvPr>
            <p:cNvSpPr/>
            <p:nvPr/>
          </p:nvSpPr>
          <p:spPr bwMode="auto">
            <a:xfrm>
              <a:off x="5927726" y="2979738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58ACD369-25C6-8D73-7B2A-0AA766DF9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3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01F975F0-2E16-D474-3414-C9EDBB615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1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Freeform 119">
            <a:extLst>
              <a:ext uri="{FF2B5EF4-FFF2-40B4-BE49-F238E27FC236}">
                <a16:creationId xmlns:a16="http://schemas.microsoft.com/office/drawing/2014/main" id="{078737E1-2008-2D4D-4B8F-C21BCE6F353E}"/>
              </a:ext>
            </a:extLst>
          </p:cNvPr>
          <p:cNvSpPr>
            <a:spLocks noEditPoints="1"/>
          </p:cNvSpPr>
          <p:nvPr/>
        </p:nvSpPr>
        <p:spPr bwMode="auto">
          <a:xfrm>
            <a:off x="1788472" y="1794531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A986D781-2CB1-8483-4E2B-1C8CDFCEC99C}"/>
              </a:ext>
            </a:extLst>
          </p:cNvPr>
          <p:cNvSpPr/>
          <p:nvPr/>
        </p:nvSpPr>
        <p:spPr>
          <a:xfrm>
            <a:off x="1440027" y="3098800"/>
            <a:ext cx="2408349" cy="2546252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9B3F4F0-D42F-CCFF-E020-04217530F0F6}"/>
              </a:ext>
            </a:extLst>
          </p:cNvPr>
          <p:cNvGrpSpPr/>
          <p:nvPr/>
        </p:nvGrpSpPr>
        <p:grpSpPr>
          <a:xfrm>
            <a:off x="5486083" y="1949312"/>
            <a:ext cx="1429930" cy="749300"/>
            <a:chOff x="3168650" y="2200275"/>
            <a:chExt cx="1123950" cy="588963"/>
          </a:xfrm>
          <a:solidFill>
            <a:schemeClr val="bg1"/>
          </a:solidFill>
        </p:grpSpPr>
        <p:sp>
          <p:nvSpPr>
            <p:cNvPr id="10" name="Freeform 156">
              <a:extLst>
                <a:ext uri="{FF2B5EF4-FFF2-40B4-BE49-F238E27FC236}">
                  <a16:creationId xmlns:a16="http://schemas.microsoft.com/office/drawing/2014/main" id="{56BD22AA-E21E-C246-3AEC-66D7D92A1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413" y="2438400"/>
              <a:ext cx="128588" cy="31750"/>
            </a:xfrm>
            <a:custGeom>
              <a:avLst/>
              <a:gdLst>
                <a:gd name="T0" fmla="*/ 199 w 199"/>
                <a:gd name="T1" fmla="*/ 38 h 49"/>
                <a:gd name="T2" fmla="*/ 82 w 199"/>
                <a:gd name="T3" fmla="*/ 32 h 49"/>
                <a:gd name="T4" fmla="*/ 0 w 199"/>
                <a:gd name="T5" fmla="*/ 2 h 49"/>
                <a:gd name="T6" fmla="*/ 199 w 199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49">
                  <a:moveTo>
                    <a:pt x="199" y="38"/>
                  </a:moveTo>
                  <a:cubicBezTo>
                    <a:pt x="177" y="49"/>
                    <a:pt x="125" y="38"/>
                    <a:pt x="82" y="32"/>
                  </a:cubicBezTo>
                  <a:cubicBezTo>
                    <a:pt x="52" y="27"/>
                    <a:pt x="11" y="24"/>
                    <a:pt x="0" y="2"/>
                  </a:cubicBezTo>
                  <a:cubicBezTo>
                    <a:pt x="58" y="0"/>
                    <a:pt x="144" y="18"/>
                    <a:pt x="199" y="38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57">
              <a:extLst>
                <a:ext uri="{FF2B5EF4-FFF2-40B4-BE49-F238E27FC236}">
                  <a16:creationId xmlns:a16="http://schemas.microsoft.com/office/drawing/2014/main" id="{B3070B04-705A-0096-7DB4-F6D9A0BA42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8650" y="2200275"/>
              <a:ext cx="1123950" cy="588963"/>
            </a:xfrm>
            <a:custGeom>
              <a:avLst/>
              <a:gdLst>
                <a:gd name="T0" fmla="*/ 1728 w 1740"/>
                <a:gd name="T1" fmla="*/ 243 h 912"/>
                <a:gd name="T2" fmla="*/ 1646 w 1740"/>
                <a:gd name="T3" fmla="*/ 354 h 912"/>
                <a:gd name="T4" fmla="*/ 1239 w 1740"/>
                <a:gd name="T5" fmla="*/ 623 h 912"/>
                <a:gd name="T6" fmla="*/ 1010 w 1740"/>
                <a:gd name="T7" fmla="*/ 773 h 912"/>
                <a:gd name="T8" fmla="*/ 718 w 1740"/>
                <a:gd name="T9" fmla="*/ 776 h 912"/>
                <a:gd name="T10" fmla="*/ 615 w 1740"/>
                <a:gd name="T11" fmla="*/ 902 h 912"/>
                <a:gd name="T12" fmla="*/ 624 w 1740"/>
                <a:gd name="T13" fmla="*/ 820 h 912"/>
                <a:gd name="T14" fmla="*/ 545 w 1740"/>
                <a:gd name="T15" fmla="*/ 732 h 912"/>
                <a:gd name="T16" fmla="*/ 9 w 1740"/>
                <a:gd name="T17" fmla="*/ 594 h 912"/>
                <a:gd name="T18" fmla="*/ 9 w 1740"/>
                <a:gd name="T19" fmla="*/ 550 h 912"/>
                <a:gd name="T20" fmla="*/ 114 w 1740"/>
                <a:gd name="T21" fmla="*/ 497 h 912"/>
                <a:gd name="T22" fmla="*/ 94 w 1740"/>
                <a:gd name="T23" fmla="*/ 427 h 912"/>
                <a:gd name="T24" fmla="*/ 47 w 1740"/>
                <a:gd name="T25" fmla="*/ 374 h 912"/>
                <a:gd name="T26" fmla="*/ 392 w 1740"/>
                <a:gd name="T27" fmla="*/ 207 h 912"/>
                <a:gd name="T28" fmla="*/ 641 w 1740"/>
                <a:gd name="T29" fmla="*/ 96 h 912"/>
                <a:gd name="T30" fmla="*/ 741 w 1740"/>
                <a:gd name="T31" fmla="*/ 46 h 912"/>
                <a:gd name="T32" fmla="*/ 975 w 1740"/>
                <a:gd name="T33" fmla="*/ 20 h 912"/>
                <a:gd name="T34" fmla="*/ 1388 w 1740"/>
                <a:gd name="T35" fmla="*/ 67 h 912"/>
                <a:gd name="T36" fmla="*/ 1614 w 1740"/>
                <a:gd name="T37" fmla="*/ 114 h 912"/>
                <a:gd name="T38" fmla="*/ 873 w 1740"/>
                <a:gd name="T39" fmla="*/ 38 h 912"/>
                <a:gd name="T40" fmla="*/ 662 w 1740"/>
                <a:gd name="T41" fmla="*/ 114 h 912"/>
                <a:gd name="T42" fmla="*/ 501 w 1740"/>
                <a:gd name="T43" fmla="*/ 184 h 912"/>
                <a:gd name="T44" fmla="*/ 234 w 1740"/>
                <a:gd name="T45" fmla="*/ 404 h 912"/>
                <a:gd name="T46" fmla="*/ 498 w 1740"/>
                <a:gd name="T47" fmla="*/ 448 h 912"/>
                <a:gd name="T48" fmla="*/ 972 w 1740"/>
                <a:gd name="T49" fmla="*/ 582 h 912"/>
                <a:gd name="T50" fmla="*/ 914 w 1740"/>
                <a:gd name="T51" fmla="*/ 743 h 912"/>
                <a:gd name="T52" fmla="*/ 750 w 1740"/>
                <a:gd name="T53" fmla="*/ 755 h 912"/>
                <a:gd name="T54" fmla="*/ 978 w 1740"/>
                <a:gd name="T55" fmla="*/ 758 h 912"/>
                <a:gd name="T56" fmla="*/ 970 w 1740"/>
                <a:gd name="T57" fmla="*/ 506 h 912"/>
                <a:gd name="T58" fmla="*/ 618 w 1740"/>
                <a:gd name="T59" fmla="*/ 433 h 912"/>
                <a:gd name="T60" fmla="*/ 993 w 1740"/>
                <a:gd name="T61" fmla="*/ 494 h 912"/>
                <a:gd name="T62" fmla="*/ 1057 w 1740"/>
                <a:gd name="T63" fmla="*/ 64 h 912"/>
                <a:gd name="T64" fmla="*/ 1034 w 1740"/>
                <a:gd name="T65" fmla="*/ 720 h 912"/>
                <a:gd name="T66" fmla="*/ 1681 w 1740"/>
                <a:gd name="T67" fmla="*/ 289 h 912"/>
                <a:gd name="T68" fmla="*/ 1582 w 1740"/>
                <a:gd name="T69" fmla="*/ 178 h 912"/>
                <a:gd name="T70" fmla="*/ 1268 w 1740"/>
                <a:gd name="T71" fmla="*/ 377 h 912"/>
                <a:gd name="T72" fmla="*/ 1131 w 1740"/>
                <a:gd name="T73" fmla="*/ 453 h 912"/>
                <a:gd name="T74" fmla="*/ 1034 w 1740"/>
                <a:gd name="T75" fmla="*/ 717 h 912"/>
                <a:gd name="T76" fmla="*/ 337 w 1740"/>
                <a:gd name="T77" fmla="*/ 486 h 912"/>
                <a:gd name="T78" fmla="*/ 135 w 1740"/>
                <a:gd name="T79" fmla="*/ 480 h 912"/>
                <a:gd name="T80" fmla="*/ 193 w 1740"/>
                <a:gd name="T81" fmla="*/ 515 h 912"/>
                <a:gd name="T82" fmla="*/ 164 w 1740"/>
                <a:gd name="T83" fmla="*/ 530 h 912"/>
                <a:gd name="T84" fmla="*/ 164 w 1740"/>
                <a:gd name="T85" fmla="*/ 544 h 912"/>
                <a:gd name="T86" fmla="*/ 592 w 1740"/>
                <a:gd name="T87" fmla="*/ 574 h 912"/>
                <a:gd name="T88" fmla="*/ 665 w 1740"/>
                <a:gd name="T89" fmla="*/ 568 h 912"/>
                <a:gd name="T90" fmla="*/ 785 w 1740"/>
                <a:gd name="T91" fmla="*/ 585 h 912"/>
                <a:gd name="T92" fmla="*/ 797 w 1740"/>
                <a:gd name="T93" fmla="*/ 609 h 912"/>
                <a:gd name="T94" fmla="*/ 946 w 1740"/>
                <a:gd name="T95" fmla="*/ 688 h 912"/>
                <a:gd name="T96" fmla="*/ 964 w 1740"/>
                <a:gd name="T97" fmla="*/ 650 h 912"/>
                <a:gd name="T98" fmla="*/ 961 w 1740"/>
                <a:gd name="T99" fmla="*/ 626 h 912"/>
                <a:gd name="T100" fmla="*/ 108 w 1740"/>
                <a:gd name="T101" fmla="*/ 410 h 912"/>
                <a:gd name="T102" fmla="*/ 299 w 1740"/>
                <a:gd name="T103" fmla="*/ 606 h 912"/>
                <a:gd name="T104" fmla="*/ 29 w 1740"/>
                <a:gd name="T105" fmla="*/ 576 h 912"/>
                <a:gd name="T106" fmla="*/ 554 w 1740"/>
                <a:gd name="T107" fmla="*/ 667 h 912"/>
                <a:gd name="T108" fmla="*/ 586 w 1740"/>
                <a:gd name="T109" fmla="*/ 612 h 912"/>
                <a:gd name="T110" fmla="*/ 568 w 1740"/>
                <a:gd name="T111" fmla="*/ 732 h 912"/>
                <a:gd name="T112" fmla="*/ 521 w 1740"/>
                <a:gd name="T113" fmla="*/ 840 h 912"/>
                <a:gd name="T114" fmla="*/ 633 w 1740"/>
                <a:gd name="T115" fmla="*/ 746 h 912"/>
                <a:gd name="T116" fmla="*/ 677 w 1740"/>
                <a:gd name="T117" fmla="*/ 837 h 912"/>
                <a:gd name="T118" fmla="*/ 764 w 1740"/>
                <a:gd name="T119" fmla="*/ 603 h 912"/>
                <a:gd name="T120" fmla="*/ 586 w 1740"/>
                <a:gd name="T121" fmla="*/ 612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0" h="912">
                  <a:moveTo>
                    <a:pt x="1614" y="114"/>
                  </a:moveTo>
                  <a:cubicBezTo>
                    <a:pt x="1680" y="59"/>
                    <a:pt x="1740" y="185"/>
                    <a:pt x="1728" y="243"/>
                  </a:cubicBezTo>
                  <a:cubicBezTo>
                    <a:pt x="1725" y="255"/>
                    <a:pt x="1714" y="271"/>
                    <a:pt x="1705" y="286"/>
                  </a:cubicBezTo>
                  <a:cubicBezTo>
                    <a:pt x="1685" y="319"/>
                    <a:pt x="1674" y="334"/>
                    <a:pt x="1646" y="354"/>
                  </a:cubicBezTo>
                  <a:cubicBezTo>
                    <a:pt x="1610" y="380"/>
                    <a:pt x="1553" y="405"/>
                    <a:pt x="1523" y="430"/>
                  </a:cubicBezTo>
                  <a:cubicBezTo>
                    <a:pt x="1444" y="510"/>
                    <a:pt x="1325" y="550"/>
                    <a:pt x="1239" y="623"/>
                  </a:cubicBezTo>
                  <a:cubicBezTo>
                    <a:pt x="1192" y="637"/>
                    <a:pt x="1160" y="666"/>
                    <a:pt x="1128" y="694"/>
                  </a:cubicBezTo>
                  <a:cubicBezTo>
                    <a:pt x="1081" y="712"/>
                    <a:pt x="1043" y="739"/>
                    <a:pt x="1010" y="773"/>
                  </a:cubicBezTo>
                  <a:cubicBezTo>
                    <a:pt x="982" y="784"/>
                    <a:pt x="952" y="798"/>
                    <a:pt x="899" y="796"/>
                  </a:cubicBezTo>
                  <a:cubicBezTo>
                    <a:pt x="833" y="793"/>
                    <a:pt x="764" y="787"/>
                    <a:pt x="718" y="776"/>
                  </a:cubicBezTo>
                  <a:cubicBezTo>
                    <a:pt x="724" y="824"/>
                    <a:pt x="694" y="861"/>
                    <a:pt x="662" y="887"/>
                  </a:cubicBezTo>
                  <a:cubicBezTo>
                    <a:pt x="648" y="898"/>
                    <a:pt x="628" y="912"/>
                    <a:pt x="615" y="902"/>
                  </a:cubicBezTo>
                  <a:cubicBezTo>
                    <a:pt x="602" y="859"/>
                    <a:pt x="655" y="843"/>
                    <a:pt x="633" y="799"/>
                  </a:cubicBezTo>
                  <a:cubicBezTo>
                    <a:pt x="628" y="804"/>
                    <a:pt x="629" y="815"/>
                    <a:pt x="624" y="820"/>
                  </a:cubicBezTo>
                  <a:cubicBezTo>
                    <a:pt x="597" y="866"/>
                    <a:pt x="406" y="900"/>
                    <a:pt x="504" y="823"/>
                  </a:cubicBezTo>
                  <a:cubicBezTo>
                    <a:pt x="512" y="786"/>
                    <a:pt x="541" y="763"/>
                    <a:pt x="545" y="732"/>
                  </a:cubicBezTo>
                  <a:cubicBezTo>
                    <a:pt x="535" y="719"/>
                    <a:pt x="511" y="720"/>
                    <a:pt x="501" y="708"/>
                  </a:cubicBezTo>
                  <a:cubicBezTo>
                    <a:pt x="333" y="668"/>
                    <a:pt x="170" y="640"/>
                    <a:pt x="9" y="594"/>
                  </a:cubicBezTo>
                  <a:cubicBezTo>
                    <a:pt x="9" y="589"/>
                    <a:pt x="7" y="586"/>
                    <a:pt x="3" y="585"/>
                  </a:cubicBezTo>
                  <a:cubicBezTo>
                    <a:pt x="0" y="568"/>
                    <a:pt x="8" y="563"/>
                    <a:pt x="9" y="550"/>
                  </a:cubicBezTo>
                  <a:cubicBezTo>
                    <a:pt x="34" y="538"/>
                    <a:pt x="55" y="530"/>
                    <a:pt x="91" y="538"/>
                  </a:cubicBezTo>
                  <a:cubicBezTo>
                    <a:pt x="91" y="527"/>
                    <a:pt x="100" y="505"/>
                    <a:pt x="114" y="497"/>
                  </a:cubicBezTo>
                  <a:cubicBezTo>
                    <a:pt x="85" y="491"/>
                    <a:pt x="92" y="448"/>
                    <a:pt x="117" y="442"/>
                  </a:cubicBezTo>
                  <a:cubicBezTo>
                    <a:pt x="116" y="430"/>
                    <a:pt x="98" y="436"/>
                    <a:pt x="94" y="427"/>
                  </a:cubicBezTo>
                  <a:cubicBezTo>
                    <a:pt x="90" y="418"/>
                    <a:pt x="91" y="412"/>
                    <a:pt x="97" y="407"/>
                  </a:cubicBezTo>
                  <a:cubicBezTo>
                    <a:pt x="74" y="397"/>
                    <a:pt x="46" y="403"/>
                    <a:pt x="47" y="374"/>
                  </a:cubicBezTo>
                  <a:cubicBezTo>
                    <a:pt x="48" y="356"/>
                    <a:pt x="67" y="355"/>
                    <a:pt x="82" y="348"/>
                  </a:cubicBezTo>
                  <a:cubicBezTo>
                    <a:pt x="175" y="303"/>
                    <a:pt x="284" y="256"/>
                    <a:pt x="392" y="207"/>
                  </a:cubicBezTo>
                  <a:cubicBezTo>
                    <a:pt x="458" y="178"/>
                    <a:pt x="517" y="147"/>
                    <a:pt x="583" y="120"/>
                  </a:cubicBezTo>
                  <a:cubicBezTo>
                    <a:pt x="603" y="111"/>
                    <a:pt x="622" y="105"/>
                    <a:pt x="641" y="96"/>
                  </a:cubicBezTo>
                  <a:cubicBezTo>
                    <a:pt x="670" y="83"/>
                    <a:pt x="693" y="67"/>
                    <a:pt x="729" y="58"/>
                  </a:cubicBezTo>
                  <a:cubicBezTo>
                    <a:pt x="733" y="54"/>
                    <a:pt x="737" y="50"/>
                    <a:pt x="741" y="46"/>
                  </a:cubicBezTo>
                  <a:cubicBezTo>
                    <a:pt x="765" y="47"/>
                    <a:pt x="777" y="28"/>
                    <a:pt x="797" y="20"/>
                  </a:cubicBezTo>
                  <a:cubicBezTo>
                    <a:pt x="844" y="0"/>
                    <a:pt x="919" y="14"/>
                    <a:pt x="975" y="20"/>
                  </a:cubicBezTo>
                  <a:cubicBezTo>
                    <a:pt x="1074" y="30"/>
                    <a:pt x="1180" y="53"/>
                    <a:pt x="1280" y="64"/>
                  </a:cubicBezTo>
                  <a:cubicBezTo>
                    <a:pt x="1317" y="68"/>
                    <a:pt x="1353" y="63"/>
                    <a:pt x="1388" y="67"/>
                  </a:cubicBezTo>
                  <a:cubicBezTo>
                    <a:pt x="1468" y="75"/>
                    <a:pt x="1546" y="103"/>
                    <a:pt x="1608" y="105"/>
                  </a:cubicBezTo>
                  <a:cubicBezTo>
                    <a:pt x="1614" y="103"/>
                    <a:pt x="1614" y="109"/>
                    <a:pt x="1614" y="114"/>
                  </a:cubicBezTo>
                  <a:close/>
                  <a:moveTo>
                    <a:pt x="1057" y="64"/>
                  </a:moveTo>
                  <a:cubicBezTo>
                    <a:pt x="994" y="58"/>
                    <a:pt x="933" y="44"/>
                    <a:pt x="873" y="38"/>
                  </a:cubicBezTo>
                  <a:cubicBezTo>
                    <a:pt x="835" y="34"/>
                    <a:pt x="798" y="52"/>
                    <a:pt x="770" y="64"/>
                  </a:cubicBezTo>
                  <a:cubicBezTo>
                    <a:pt x="734" y="80"/>
                    <a:pt x="698" y="97"/>
                    <a:pt x="662" y="114"/>
                  </a:cubicBezTo>
                  <a:cubicBezTo>
                    <a:pt x="621" y="133"/>
                    <a:pt x="575" y="144"/>
                    <a:pt x="533" y="163"/>
                  </a:cubicBezTo>
                  <a:cubicBezTo>
                    <a:pt x="522" y="169"/>
                    <a:pt x="513" y="178"/>
                    <a:pt x="501" y="184"/>
                  </a:cubicBezTo>
                  <a:cubicBezTo>
                    <a:pt x="357" y="250"/>
                    <a:pt x="204" y="303"/>
                    <a:pt x="67" y="380"/>
                  </a:cubicBezTo>
                  <a:cubicBezTo>
                    <a:pt x="125" y="398"/>
                    <a:pt x="182" y="398"/>
                    <a:pt x="234" y="404"/>
                  </a:cubicBezTo>
                  <a:cubicBezTo>
                    <a:pt x="265" y="407"/>
                    <a:pt x="293" y="417"/>
                    <a:pt x="322" y="421"/>
                  </a:cubicBezTo>
                  <a:cubicBezTo>
                    <a:pt x="380" y="430"/>
                    <a:pt x="440" y="437"/>
                    <a:pt x="498" y="448"/>
                  </a:cubicBezTo>
                  <a:cubicBezTo>
                    <a:pt x="561" y="459"/>
                    <a:pt x="618" y="478"/>
                    <a:pt x="677" y="492"/>
                  </a:cubicBezTo>
                  <a:cubicBezTo>
                    <a:pt x="778" y="516"/>
                    <a:pt x="894" y="513"/>
                    <a:pt x="972" y="582"/>
                  </a:cubicBezTo>
                  <a:cubicBezTo>
                    <a:pt x="994" y="610"/>
                    <a:pt x="989" y="653"/>
                    <a:pt x="987" y="685"/>
                  </a:cubicBezTo>
                  <a:cubicBezTo>
                    <a:pt x="964" y="709"/>
                    <a:pt x="953" y="741"/>
                    <a:pt x="914" y="743"/>
                  </a:cubicBezTo>
                  <a:cubicBezTo>
                    <a:pt x="855" y="748"/>
                    <a:pt x="763" y="718"/>
                    <a:pt x="712" y="729"/>
                  </a:cubicBezTo>
                  <a:cubicBezTo>
                    <a:pt x="704" y="753"/>
                    <a:pt x="737" y="752"/>
                    <a:pt x="750" y="755"/>
                  </a:cubicBezTo>
                  <a:cubicBezTo>
                    <a:pt x="785" y="763"/>
                    <a:pt x="809" y="762"/>
                    <a:pt x="844" y="764"/>
                  </a:cubicBezTo>
                  <a:cubicBezTo>
                    <a:pt x="892" y="766"/>
                    <a:pt x="937" y="782"/>
                    <a:pt x="978" y="758"/>
                  </a:cubicBezTo>
                  <a:cubicBezTo>
                    <a:pt x="999" y="728"/>
                    <a:pt x="1025" y="692"/>
                    <a:pt x="1028" y="658"/>
                  </a:cubicBezTo>
                  <a:cubicBezTo>
                    <a:pt x="1032" y="604"/>
                    <a:pt x="1012" y="527"/>
                    <a:pt x="970" y="506"/>
                  </a:cubicBezTo>
                  <a:cubicBezTo>
                    <a:pt x="909" y="477"/>
                    <a:pt x="805" y="473"/>
                    <a:pt x="718" y="465"/>
                  </a:cubicBezTo>
                  <a:cubicBezTo>
                    <a:pt x="685" y="462"/>
                    <a:pt x="638" y="465"/>
                    <a:pt x="618" y="433"/>
                  </a:cubicBezTo>
                  <a:cubicBezTo>
                    <a:pt x="637" y="427"/>
                    <a:pt x="651" y="439"/>
                    <a:pt x="671" y="442"/>
                  </a:cubicBezTo>
                  <a:cubicBezTo>
                    <a:pt x="772" y="458"/>
                    <a:pt x="923" y="445"/>
                    <a:pt x="993" y="494"/>
                  </a:cubicBezTo>
                  <a:cubicBezTo>
                    <a:pt x="1206" y="387"/>
                    <a:pt x="1417" y="278"/>
                    <a:pt x="1590" y="131"/>
                  </a:cubicBezTo>
                  <a:cubicBezTo>
                    <a:pt x="1421" y="118"/>
                    <a:pt x="1248" y="81"/>
                    <a:pt x="1057" y="64"/>
                  </a:cubicBezTo>
                  <a:close/>
                  <a:moveTo>
                    <a:pt x="1034" y="717"/>
                  </a:moveTo>
                  <a:cubicBezTo>
                    <a:pt x="1033" y="720"/>
                    <a:pt x="1030" y="724"/>
                    <a:pt x="1034" y="720"/>
                  </a:cubicBezTo>
                  <a:cubicBezTo>
                    <a:pt x="1222" y="599"/>
                    <a:pt x="1422" y="491"/>
                    <a:pt x="1593" y="354"/>
                  </a:cubicBezTo>
                  <a:cubicBezTo>
                    <a:pt x="1619" y="339"/>
                    <a:pt x="1659" y="318"/>
                    <a:pt x="1681" y="289"/>
                  </a:cubicBezTo>
                  <a:cubicBezTo>
                    <a:pt x="1723" y="238"/>
                    <a:pt x="1693" y="168"/>
                    <a:pt x="1655" y="134"/>
                  </a:cubicBezTo>
                  <a:cubicBezTo>
                    <a:pt x="1619" y="132"/>
                    <a:pt x="1603" y="162"/>
                    <a:pt x="1582" y="178"/>
                  </a:cubicBezTo>
                  <a:cubicBezTo>
                    <a:pt x="1547" y="206"/>
                    <a:pt x="1505" y="224"/>
                    <a:pt x="1473" y="254"/>
                  </a:cubicBezTo>
                  <a:cubicBezTo>
                    <a:pt x="1401" y="293"/>
                    <a:pt x="1337" y="337"/>
                    <a:pt x="1268" y="377"/>
                  </a:cubicBezTo>
                  <a:cubicBezTo>
                    <a:pt x="1234" y="398"/>
                    <a:pt x="1197" y="411"/>
                    <a:pt x="1163" y="430"/>
                  </a:cubicBezTo>
                  <a:cubicBezTo>
                    <a:pt x="1151" y="437"/>
                    <a:pt x="1143" y="447"/>
                    <a:pt x="1131" y="453"/>
                  </a:cubicBezTo>
                  <a:cubicBezTo>
                    <a:pt x="1091" y="473"/>
                    <a:pt x="1049" y="485"/>
                    <a:pt x="1016" y="515"/>
                  </a:cubicBezTo>
                  <a:cubicBezTo>
                    <a:pt x="1061" y="570"/>
                    <a:pt x="1067" y="664"/>
                    <a:pt x="1034" y="717"/>
                  </a:cubicBezTo>
                  <a:close/>
                  <a:moveTo>
                    <a:pt x="138" y="459"/>
                  </a:moveTo>
                  <a:cubicBezTo>
                    <a:pt x="199" y="473"/>
                    <a:pt x="278" y="479"/>
                    <a:pt x="337" y="486"/>
                  </a:cubicBezTo>
                  <a:cubicBezTo>
                    <a:pt x="364" y="489"/>
                    <a:pt x="404" y="487"/>
                    <a:pt x="413" y="512"/>
                  </a:cubicBezTo>
                  <a:cubicBezTo>
                    <a:pt x="327" y="499"/>
                    <a:pt x="225" y="494"/>
                    <a:pt x="135" y="480"/>
                  </a:cubicBezTo>
                  <a:cubicBezTo>
                    <a:pt x="135" y="489"/>
                    <a:pt x="141" y="493"/>
                    <a:pt x="141" y="503"/>
                  </a:cubicBezTo>
                  <a:cubicBezTo>
                    <a:pt x="156" y="503"/>
                    <a:pt x="173" y="512"/>
                    <a:pt x="193" y="515"/>
                  </a:cubicBezTo>
                  <a:cubicBezTo>
                    <a:pt x="240" y="522"/>
                    <a:pt x="299" y="511"/>
                    <a:pt x="322" y="538"/>
                  </a:cubicBezTo>
                  <a:cubicBezTo>
                    <a:pt x="264" y="536"/>
                    <a:pt x="211" y="538"/>
                    <a:pt x="164" y="530"/>
                  </a:cubicBezTo>
                  <a:cubicBezTo>
                    <a:pt x="148" y="527"/>
                    <a:pt x="132" y="512"/>
                    <a:pt x="117" y="524"/>
                  </a:cubicBezTo>
                  <a:cubicBezTo>
                    <a:pt x="113" y="549"/>
                    <a:pt x="150" y="547"/>
                    <a:pt x="164" y="544"/>
                  </a:cubicBezTo>
                  <a:cubicBezTo>
                    <a:pt x="299" y="579"/>
                    <a:pt x="425" y="616"/>
                    <a:pt x="554" y="641"/>
                  </a:cubicBezTo>
                  <a:cubicBezTo>
                    <a:pt x="553" y="619"/>
                    <a:pt x="565" y="585"/>
                    <a:pt x="592" y="574"/>
                  </a:cubicBezTo>
                  <a:cubicBezTo>
                    <a:pt x="554" y="562"/>
                    <a:pt x="507" y="575"/>
                    <a:pt x="489" y="547"/>
                  </a:cubicBezTo>
                  <a:cubicBezTo>
                    <a:pt x="545" y="533"/>
                    <a:pt x="606" y="559"/>
                    <a:pt x="665" y="568"/>
                  </a:cubicBezTo>
                  <a:cubicBezTo>
                    <a:pt x="686" y="571"/>
                    <a:pt x="709" y="567"/>
                    <a:pt x="729" y="571"/>
                  </a:cubicBezTo>
                  <a:cubicBezTo>
                    <a:pt x="747" y="574"/>
                    <a:pt x="766" y="582"/>
                    <a:pt x="785" y="585"/>
                  </a:cubicBezTo>
                  <a:cubicBezTo>
                    <a:pt x="808" y="589"/>
                    <a:pt x="835" y="583"/>
                    <a:pt x="852" y="600"/>
                  </a:cubicBezTo>
                  <a:cubicBezTo>
                    <a:pt x="845" y="621"/>
                    <a:pt x="817" y="608"/>
                    <a:pt x="797" y="609"/>
                  </a:cubicBezTo>
                  <a:cubicBezTo>
                    <a:pt x="770" y="643"/>
                    <a:pt x="713" y="646"/>
                    <a:pt x="712" y="705"/>
                  </a:cubicBezTo>
                  <a:cubicBezTo>
                    <a:pt x="780" y="698"/>
                    <a:pt x="904" y="752"/>
                    <a:pt x="946" y="688"/>
                  </a:cubicBezTo>
                  <a:cubicBezTo>
                    <a:pt x="916" y="678"/>
                    <a:pt x="883" y="688"/>
                    <a:pt x="864" y="667"/>
                  </a:cubicBezTo>
                  <a:cubicBezTo>
                    <a:pt x="894" y="664"/>
                    <a:pt x="966" y="676"/>
                    <a:pt x="964" y="650"/>
                  </a:cubicBezTo>
                  <a:cubicBezTo>
                    <a:pt x="940" y="640"/>
                    <a:pt x="887" y="655"/>
                    <a:pt x="864" y="629"/>
                  </a:cubicBezTo>
                  <a:cubicBezTo>
                    <a:pt x="896" y="624"/>
                    <a:pt x="939" y="626"/>
                    <a:pt x="961" y="626"/>
                  </a:cubicBezTo>
                  <a:cubicBezTo>
                    <a:pt x="950" y="563"/>
                    <a:pt x="885" y="558"/>
                    <a:pt x="826" y="544"/>
                  </a:cubicBezTo>
                  <a:cubicBezTo>
                    <a:pt x="596" y="491"/>
                    <a:pt x="354" y="435"/>
                    <a:pt x="108" y="410"/>
                  </a:cubicBezTo>
                  <a:cubicBezTo>
                    <a:pt x="131" y="412"/>
                    <a:pt x="144" y="437"/>
                    <a:pt x="138" y="459"/>
                  </a:cubicBezTo>
                  <a:close/>
                  <a:moveTo>
                    <a:pt x="299" y="606"/>
                  </a:moveTo>
                  <a:cubicBezTo>
                    <a:pt x="258" y="594"/>
                    <a:pt x="217" y="577"/>
                    <a:pt x="173" y="571"/>
                  </a:cubicBezTo>
                  <a:cubicBezTo>
                    <a:pt x="125" y="563"/>
                    <a:pt x="52" y="543"/>
                    <a:pt x="29" y="576"/>
                  </a:cubicBezTo>
                  <a:cubicBezTo>
                    <a:pt x="190" y="619"/>
                    <a:pt x="392" y="653"/>
                    <a:pt x="554" y="699"/>
                  </a:cubicBezTo>
                  <a:cubicBezTo>
                    <a:pt x="557" y="684"/>
                    <a:pt x="555" y="687"/>
                    <a:pt x="554" y="667"/>
                  </a:cubicBezTo>
                  <a:cubicBezTo>
                    <a:pt x="467" y="644"/>
                    <a:pt x="392" y="632"/>
                    <a:pt x="299" y="606"/>
                  </a:cubicBezTo>
                  <a:close/>
                  <a:moveTo>
                    <a:pt x="586" y="612"/>
                  </a:moveTo>
                  <a:cubicBezTo>
                    <a:pt x="573" y="636"/>
                    <a:pt x="589" y="680"/>
                    <a:pt x="580" y="714"/>
                  </a:cubicBezTo>
                  <a:cubicBezTo>
                    <a:pt x="578" y="721"/>
                    <a:pt x="571" y="725"/>
                    <a:pt x="568" y="732"/>
                  </a:cubicBezTo>
                  <a:cubicBezTo>
                    <a:pt x="562" y="750"/>
                    <a:pt x="561" y="770"/>
                    <a:pt x="554" y="784"/>
                  </a:cubicBezTo>
                  <a:cubicBezTo>
                    <a:pt x="544" y="803"/>
                    <a:pt x="529" y="819"/>
                    <a:pt x="521" y="840"/>
                  </a:cubicBezTo>
                  <a:cubicBezTo>
                    <a:pt x="568" y="834"/>
                    <a:pt x="622" y="808"/>
                    <a:pt x="606" y="758"/>
                  </a:cubicBezTo>
                  <a:cubicBezTo>
                    <a:pt x="615" y="751"/>
                    <a:pt x="622" y="745"/>
                    <a:pt x="633" y="746"/>
                  </a:cubicBezTo>
                  <a:cubicBezTo>
                    <a:pt x="652" y="775"/>
                    <a:pt x="665" y="818"/>
                    <a:pt x="653" y="861"/>
                  </a:cubicBezTo>
                  <a:cubicBezTo>
                    <a:pt x="658" y="850"/>
                    <a:pt x="668" y="845"/>
                    <a:pt x="677" y="837"/>
                  </a:cubicBezTo>
                  <a:cubicBezTo>
                    <a:pt x="706" y="789"/>
                    <a:pt x="669" y="721"/>
                    <a:pt x="691" y="670"/>
                  </a:cubicBezTo>
                  <a:cubicBezTo>
                    <a:pt x="706" y="638"/>
                    <a:pt x="734" y="625"/>
                    <a:pt x="764" y="603"/>
                  </a:cubicBezTo>
                  <a:cubicBezTo>
                    <a:pt x="722" y="586"/>
                    <a:pt x="660" y="589"/>
                    <a:pt x="612" y="576"/>
                  </a:cubicBezTo>
                  <a:cubicBezTo>
                    <a:pt x="611" y="597"/>
                    <a:pt x="594" y="596"/>
                    <a:pt x="586" y="612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圆角矩形 8">
            <a:extLst>
              <a:ext uri="{FF2B5EF4-FFF2-40B4-BE49-F238E27FC236}">
                <a16:creationId xmlns:a16="http://schemas.microsoft.com/office/drawing/2014/main" id="{7811D81A-F303-B6F0-BB10-702F31ED5B43}"/>
              </a:ext>
            </a:extLst>
          </p:cNvPr>
          <p:cNvSpPr/>
          <p:nvPr/>
        </p:nvSpPr>
        <p:spPr>
          <a:xfrm>
            <a:off x="4828060" y="3098800"/>
            <a:ext cx="2408349" cy="2546252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9547502-5E51-B666-8707-216B4DDC8F32}"/>
              </a:ext>
            </a:extLst>
          </p:cNvPr>
          <p:cNvGrpSpPr/>
          <p:nvPr/>
        </p:nvGrpSpPr>
        <p:grpSpPr>
          <a:xfrm>
            <a:off x="8820632" y="1794531"/>
            <a:ext cx="1235075" cy="863600"/>
            <a:chOff x="3136900" y="5457825"/>
            <a:chExt cx="1235075" cy="863600"/>
          </a:xfrm>
          <a:solidFill>
            <a:schemeClr val="bg1"/>
          </a:solidFill>
        </p:grpSpPr>
        <p:sp>
          <p:nvSpPr>
            <p:cNvPr id="18" name="Freeform 120">
              <a:extLst>
                <a:ext uri="{FF2B5EF4-FFF2-40B4-BE49-F238E27FC236}">
                  <a16:creationId xmlns:a16="http://schemas.microsoft.com/office/drawing/2014/main" id="{B3D77D42-DA7A-8B30-8CE9-33E89A062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5719763"/>
              <a:ext cx="34925" cy="138113"/>
            </a:xfrm>
            <a:custGeom>
              <a:avLst/>
              <a:gdLst>
                <a:gd name="T0" fmla="*/ 9 w 55"/>
                <a:gd name="T1" fmla="*/ 214 h 214"/>
                <a:gd name="T2" fmla="*/ 12 w 55"/>
                <a:gd name="T3" fmla="*/ 151 h 214"/>
                <a:gd name="T4" fmla="*/ 40 w 55"/>
                <a:gd name="T5" fmla="*/ 63 h 214"/>
                <a:gd name="T6" fmla="*/ 39 w 55"/>
                <a:gd name="T7" fmla="*/ 28 h 214"/>
                <a:gd name="T8" fmla="*/ 29 w 55"/>
                <a:gd name="T9" fmla="*/ 20 h 214"/>
                <a:gd name="T10" fmla="*/ 55 w 55"/>
                <a:gd name="T11" fmla="*/ 20 h 214"/>
                <a:gd name="T12" fmla="*/ 9 w 55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14">
                  <a:moveTo>
                    <a:pt x="9" y="214"/>
                  </a:moveTo>
                  <a:cubicBezTo>
                    <a:pt x="0" y="194"/>
                    <a:pt x="8" y="170"/>
                    <a:pt x="12" y="151"/>
                  </a:cubicBezTo>
                  <a:cubicBezTo>
                    <a:pt x="20" y="120"/>
                    <a:pt x="32" y="90"/>
                    <a:pt x="40" y="63"/>
                  </a:cubicBezTo>
                  <a:cubicBezTo>
                    <a:pt x="40" y="56"/>
                    <a:pt x="40" y="37"/>
                    <a:pt x="39" y="28"/>
                  </a:cubicBezTo>
                  <a:cubicBezTo>
                    <a:pt x="37" y="24"/>
                    <a:pt x="30" y="24"/>
                    <a:pt x="29" y="20"/>
                  </a:cubicBezTo>
                  <a:cubicBezTo>
                    <a:pt x="28" y="0"/>
                    <a:pt x="49" y="8"/>
                    <a:pt x="55" y="20"/>
                  </a:cubicBezTo>
                  <a:cubicBezTo>
                    <a:pt x="54" y="94"/>
                    <a:pt x="19" y="144"/>
                    <a:pt x="9" y="21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21">
              <a:extLst>
                <a:ext uri="{FF2B5EF4-FFF2-40B4-BE49-F238E27FC236}">
                  <a16:creationId xmlns:a16="http://schemas.microsoft.com/office/drawing/2014/main" id="{C9ACAC2B-585E-4B7D-4E7F-711E533D0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5883275"/>
              <a:ext cx="142875" cy="325438"/>
            </a:xfrm>
            <a:custGeom>
              <a:avLst/>
              <a:gdLst>
                <a:gd name="T0" fmla="*/ 216 w 221"/>
                <a:gd name="T1" fmla="*/ 0 h 504"/>
                <a:gd name="T2" fmla="*/ 221 w 221"/>
                <a:gd name="T3" fmla="*/ 4 h 504"/>
                <a:gd name="T4" fmla="*/ 189 w 221"/>
                <a:gd name="T5" fmla="*/ 168 h 504"/>
                <a:gd name="T6" fmla="*/ 151 w 221"/>
                <a:gd name="T7" fmla="*/ 284 h 504"/>
                <a:gd name="T8" fmla="*/ 93 w 221"/>
                <a:gd name="T9" fmla="*/ 469 h 504"/>
                <a:gd name="T10" fmla="*/ 0 w 221"/>
                <a:gd name="T11" fmla="*/ 485 h 504"/>
                <a:gd name="T12" fmla="*/ 80 w 221"/>
                <a:gd name="T13" fmla="*/ 459 h 504"/>
                <a:gd name="T14" fmla="*/ 88 w 221"/>
                <a:gd name="T15" fmla="*/ 425 h 504"/>
                <a:gd name="T16" fmla="*/ 118 w 221"/>
                <a:gd name="T17" fmla="*/ 326 h 504"/>
                <a:gd name="T18" fmla="*/ 164 w 221"/>
                <a:gd name="T19" fmla="*/ 188 h 504"/>
                <a:gd name="T20" fmla="*/ 176 w 221"/>
                <a:gd name="T21" fmla="*/ 166 h 504"/>
                <a:gd name="T22" fmla="*/ 208 w 221"/>
                <a:gd name="T23" fmla="*/ 15 h 504"/>
                <a:gd name="T24" fmla="*/ 213 w 221"/>
                <a:gd name="T25" fmla="*/ 4 h 504"/>
                <a:gd name="T26" fmla="*/ 216 w 221"/>
                <a:gd name="T2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504">
                  <a:moveTo>
                    <a:pt x="216" y="0"/>
                  </a:moveTo>
                  <a:cubicBezTo>
                    <a:pt x="218" y="1"/>
                    <a:pt x="218" y="3"/>
                    <a:pt x="221" y="4"/>
                  </a:cubicBezTo>
                  <a:cubicBezTo>
                    <a:pt x="209" y="60"/>
                    <a:pt x="202" y="112"/>
                    <a:pt x="189" y="168"/>
                  </a:cubicBezTo>
                  <a:cubicBezTo>
                    <a:pt x="174" y="204"/>
                    <a:pt x="160" y="242"/>
                    <a:pt x="151" y="284"/>
                  </a:cubicBezTo>
                  <a:cubicBezTo>
                    <a:pt x="121" y="336"/>
                    <a:pt x="116" y="415"/>
                    <a:pt x="93" y="469"/>
                  </a:cubicBezTo>
                  <a:cubicBezTo>
                    <a:pt x="72" y="487"/>
                    <a:pt x="28" y="504"/>
                    <a:pt x="0" y="485"/>
                  </a:cubicBezTo>
                  <a:cubicBezTo>
                    <a:pt x="26" y="482"/>
                    <a:pt x="63" y="481"/>
                    <a:pt x="80" y="459"/>
                  </a:cubicBezTo>
                  <a:cubicBezTo>
                    <a:pt x="86" y="450"/>
                    <a:pt x="84" y="441"/>
                    <a:pt x="88" y="425"/>
                  </a:cubicBezTo>
                  <a:cubicBezTo>
                    <a:pt x="96" y="395"/>
                    <a:pt x="107" y="361"/>
                    <a:pt x="118" y="326"/>
                  </a:cubicBezTo>
                  <a:cubicBezTo>
                    <a:pt x="132" y="279"/>
                    <a:pt x="147" y="232"/>
                    <a:pt x="164" y="188"/>
                  </a:cubicBezTo>
                  <a:cubicBezTo>
                    <a:pt x="167" y="180"/>
                    <a:pt x="173" y="174"/>
                    <a:pt x="176" y="166"/>
                  </a:cubicBezTo>
                  <a:cubicBezTo>
                    <a:pt x="191" y="120"/>
                    <a:pt x="198" y="67"/>
                    <a:pt x="208" y="15"/>
                  </a:cubicBezTo>
                  <a:cubicBezTo>
                    <a:pt x="208" y="12"/>
                    <a:pt x="212" y="4"/>
                    <a:pt x="213" y="4"/>
                  </a:cubicBezTo>
                  <a:cubicBezTo>
                    <a:pt x="213" y="2"/>
                    <a:pt x="216" y="2"/>
                    <a:pt x="216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22">
              <a:extLst>
                <a:ext uri="{FF2B5EF4-FFF2-40B4-BE49-F238E27FC236}">
                  <a16:creationId xmlns:a16="http://schemas.microsoft.com/office/drawing/2014/main" id="{C831C14B-6C1F-4155-D5C6-5AFC21079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888" y="6216650"/>
              <a:ext cx="41275" cy="90488"/>
            </a:xfrm>
            <a:custGeom>
              <a:avLst/>
              <a:gdLst>
                <a:gd name="T0" fmla="*/ 50 w 64"/>
                <a:gd name="T1" fmla="*/ 0 h 138"/>
                <a:gd name="T2" fmla="*/ 57 w 64"/>
                <a:gd name="T3" fmla="*/ 0 h 138"/>
                <a:gd name="T4" fmla="*/ 48 w 64"/>
                <a:gd name="T5" fmla="*/ 25 h 138"/>
                <a:gd name="T6" fmla="*/ 13 w 64"/>
                <a:gd name="T7" fmla="*/ 104 h 138"/>
                <a:gd name="T8" fmla="*/ 23 w 64"/>
                <a:gd name="T9" fmla="*/ 126 h 138"/>
                <a:gd name="T10" fmla="*/ 48 w 64"/>
                <a:gd name="T11" fmla="*/ 134 h 138"/>
                <a:gd name="T12" fmla="*/ 0 w 64"/>
                <a:gd name="T13" fmla="*/ 111 h 138"/>
                <a:gd name="T14" fmla="*/ 50 w 64"/>
                <a:gd name="T1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38">
                  <a:moveTo>
                    <a:pt x="50" y="0"/>
                  </a:moveTo>
                  <a:cubicBezTo>
                    <a:pt x="52" y="0"/>
                    <a:pt x="54" y="0"/>
                    <a:pt x="57" y="0"/>
                  </a:cubicBezTo>
                  <a:cubicBezTo>
                    <a:pt x="64" y="9"/>
                    <a:pt x="52" y="17"/>
                    <a:pt x="48" y="25"/>
                  </a:cubicBezTo>
                  <a:cubicBezTo>
                    <a:pt x="36" y="49"/>
                    <a:pt x="24" y="78"/>
                    <a:pt x="13" y="104"/>
                  </a:cubicBezTo>
                  <a:cubicBezTo>
                    <a:pt x="18" y="110"/>
                    <a:pt x="19" y="120"/>
                    <a:pt x="23" y="126"/>
                  </a:cubicBezTo>
                  <a:cubicBezTo>
                    <a:pt x="30" y="130"/>
                    <a:pt x="46" y="125"/>
                    <a:pt x="48" y="134"/>
                  </a:cubicBezTo>
                  <a:cubicBezTo>
                    <a:pt x="22" y="138"/>
                    <a:pt x="10" y="128"/>
                    <a:pt x="0" y="111"/>
                  </a:cubicBezTo>
                  <a:cubicBezTo>
                    <a:pt x="10" y="68"/>
                    <a:pt x="41" y="38"/>
                    <a:pt x="50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23">
              <a:extLst>
                <a:ext uri="{FF2B5EF4-FFF2-40B4-BE49-F238E27FC236}">
                  <a16:creationId xmlns:a16="http://schemas.microsoft.com/office/drawing/2014/main" id="{3049EED7-E759-C372-6BA5-256475F71D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6900" y="5457825"/>
              <a:ext cx="1235075" cy="863600"/>
            </a:xfrm>
            <a:custGeom>
              <a:avLst/>
              <a:gdLst>
                <a:gd name="T0" fmla="*/ 1104 w 1911"/>
                <a:gd name="T1" fmla="*/ 78 h 1334"/>
                <a:gd name="T2" fmla="*/ 1144 w 1911"/>
                <a:gd name="T3" fmla="*/ 420 h 1334"/>
                <a:gd name="T4" fmla="*/ 1519 w 1911"/>
                <a:gd name="T5" fmla="*/ 177 h 1334"/>
                <a:gd name="T6" fmla="*/ 1652 w 1911"/>
                <a:gd name="T7" fmla="*/ 118 h 1334"/>
                <a:gd name="T8" fmla="*/ 1796 w 1911"/>
                <a:gd name="T9" fmla="*/ 274 h 1334"/>
                <a:gd name="T10" fmla="*/ 1879 w 1911"/>
                <a:gd name="T11" fmla="*/ 589 h 1334"/>
                <a:gd name="T12" fmla="*/ 1504 w 1911"/>
                <a:gd name="T13" fmla="*/ 1194 h 1334"/>
                <a:gd name="T14" fmla="*/ 807 w 1911"/>
                <a:gd name="T15" fmla="*/ 1277 h 1334"/>
                <a:gd name="T16" fmla="*/ 63 w 1911"/>
                <a:gd name="T17" fmla="*/ 1328 h 1334"/>
                <a:gd name="T18" fmla="*/ 28 w 1911"/>
                <a:gd name="T19" fmla="*/ 1028 h 1334"/>
                <a:gd name="T20" fmla="*/ 181 w 1911"/>
                <a:gd name="T21" fmla="*/ 745 h 1334"/>
                <a:gd name="T22" fmla="*/ 747 w 1911"/>
                <a:gd name="T23" fmla="*/ 392 h 1334"/>
                <a:gd name="T24" fmla="*/ 999 w 1911"/>
                <a:gd name="T25" fmla="*/ 662 h 1334"/>
                <a:gd name="T26" fmla="*/ 1084 w 1911"/>
                <a:gd name="T27" fmla="*/ 171 h 1334"/>
                <a:gd name="T28" fmla="*/ 825 w 1911"/>
                <a:gd name="T29" fmla="*/ 607 h 1334"/>
                <a:gd name="T30" fmla="*/ 969 w 1911"/>
                <a:gd name="T31" fmla="*/ 745 h 1334"/>
                <a:gd name="T32" fmla="*/ 1074 w 1911"/>
                <a:gd name="T33" fmla="*/ 539 h 1334"/>
                <a:gd name="T34" fmla="*/ 1014 w 1911"/>
                <a:gd name="T35" fmla="*/ 971 h 1334"/>
                <a:gd name="T36" fmla="*/ 1559 w 1911"/>
                <a:gd name="T37" fmla="*/ 166 h 1334"/>
                <a:gd name="T38" fmla="*/ 1091 w 1911"/>
                <a:gd name="T39" fmla="*/ 915 h 1334"/>
                <a:gd name="T40" fmla="*/ 949 w 1911"/>
                <a:gd name="T41" fmla="*/ 1081 h 1334"/>
                <a:gd name="T42" fmla="*/ 1233 w 1911"/>
                <a:gd name="T43" fmla="*/ 858 h 1334"/>
                <a:gd name="T44" fmla="*/ 1632 w 1911"/>
                <a:gd name="T45" fmla="*/ 166 h 1334"/>
                <a:gd name="T46" fmla="*/ 1730 w 1911"/>
                <a:gd name="T47" fmla="*/ 224 h 1334"/>
                <a:gd name="T48" fmla="*/ 1682 w 1911"/>
                <a:gd name="T49" fmla="*/ 174 h 1334"/>
                <a:gd name="T50" fmla="*/ 1489 w 1911"/>
                <a:gd name="T51" fmla="*/ 798 h 1334"/>
                <a:gd name="T52" fmla="*/ 1597 w 1911"/>
                <a:gd name="T53" fmla="*/ 445 h 1334"/>
                <a:gd name="T54" fmla="*/ 1572 w 1911"/>
                <a:gd name="T55" fmla="*/ 735 h 1334"/>
                <a:gd name="T56" fmla="*/ 1625 w 1911"/>
                <a:gd name="T57" fmla="*/ 694 h 1334"/>
                <a:gd name="T58" fmla="*/ 1167 w 1911"/>
                <a:gd name="T59" fmla="*/ 1009 h 1334"/>
                <a:gd name="T60" fmla="*/ 1712 w 1911"/>
                <a:gd name="T61" fmla="*/ 533 h 1334"/>
                <a:gd name="T62" fmla="*/ 1670 w 1911"/>
                <a:gd name="T63" fmla="*/ 538 h 1334"/>
                <a:gd name="T64" fmla="*/ 400 w 1911"/>
                <a:gd name="T65" fmla="*/ 445 h 1334"/>
                <a:gd name="T66" fmla="*/ 423 w 1911"/>
                <a:gd name="T67" fmla="*/ 1029 h 1334"/>
                <a:gd name="T68" fmla="*/ 817 w 1911"/>
                <a:gd name="T69" fmla="*/ 622 h 1334"/>
                <a:gd name="T70" fmla="*/ 1821 w 1911"/>
                <a:gd name="T71" fmla="*/ 421 h 1334"/>
                <a:gd name="T72" fmla="*/ 1637 w 1911"/>
                <a:gd name="T73" fmla="*/ 1107 h 1334"/>
                <a:gd name="T74" fmla="*/ 1149 w 1911"/>
                <a:gd name="T75" fmla="*/ 1140 h 1334"/>
                <a:gd name="T76" fmla="*/ 1270 w 1911"/>
                <a:gd name="T77" fmla="*/ 1172 h 1334"/>
                <a:gd name="T78" fmla="*/ 1725 w 1911"/>
                <a:gd name="T79" fmla="*/ 1150 h 1334"/>
                <a:gd name="T80" fmla="*/ 1884 w 1911"/>
                <a:gd name="T81" fmla="*/ 498 h 1334"/>
                <a:gd name="T82" fmla="*/ 1625 w 1911"/>
                <a:gd name="T83" fmla="*/ 926 h 1334"/>
                <a:gd name="T84" fmla="*/ 938 w 1911"/>
                <a:gd name="T85" fmla="*/ 1204 h 1334"/>
                <a:gd name="T86" fmla="*/ 1736 w 1911"/>
                <a:gd name="T87" fmla="*/ 722 h 1334"/>
                <a:gd name="T88" fmla="*/ 1672 w 1911"/>
                <a:gd name="T89" fmla="*/ 513 h 1334"/>
                <a:gd name="T90" fmla="*/ 1110 w 1911"/>
                <a:gd name="T91" fmla="*/ 1031 h 1334"/>
                <a:gd name="T92" fmla="*/ 1439 w 1911"/>
                <a:gd name="T93" fmla="*/ 843 h 1334"/>
                <a:gd name="T94" fmla="*/ 1454 w 1911"/>
                <a:gd name="T95" fmla="*/ 803 h 1334"/>
                <a:gd name="T96" fmla="*/ 31 w 1911"/>
                <a:gd name="T97" fmla="*/ 1009 h 1334"/>
                <a:gd name="T98" fmla="*/ 553 w 1911"/>
                <a:gd name="T99" fmla="*/ 1104 h 1334"/>
                <a:gd name="T100" fmla="*/ 335 w 1911"/>
                <a:gd name="T101" fmla="*/ 1087 h 1334"/>
                <a:gd name="T102" fmla="*/ 551 w 1911"/>
                <a:gd name="T103" fmla="*/ 1087 h 1334"/>
                <a:gd name="T104" fmla="*/ 88 w 1911"/>
                <a:gd name="T105" fmla="*/ 1082 h 1334"/>
                <a:gd name="T106" fmla="*/ 611 w 1911"/>
                <a:gd name="T107" fmla="*/ 1157 h 1334"/>
                <a:gd name="T108" fmla="*/ 451 w 1911"/>
                <a:gd name="T109" fmla="*/ 1145 h 1334"/>
                <a:gd name="T110" fmla="*/ 78 w 1911"/>
                <a:gd name="T111" fmla="*/ 1170 h 1334"/>
                <a:gd name="T112" fmla="*/ 793 w 1911"/>
                <a:gd name="T113" fmla="*/ 1242 h 1334"/>
                <a:gd name="T114" fmla="*/ 315 w 1911"/>
                <a:gd name="T115" fmla="*/ 1260 h 1334"/>
                <a:gd name="T116" fmla="*/ 123 w 1911"/>
                <a:gd name="T117" fmla="*/ 1137 h 1334"/>
                <a:gd name="T118" fmla="*/ 146 w 1911"/>
                <a:gd name="T119" fmla="*/ 1243 h 1334"/>
                <a:gd name="T120" fmla="*/ 740 w 1911"/>
                <a:gd name="T121" fmla="*/ 1213 h 1334"/>
                <a:gd name="T122" fmla="*/ 928 w 1911"/>
                <a:gd name="T123" fmla="*/ 125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1" h="1334">
                  <a:moveTo>
                    <a:pt x="1011" y="260"/>
                  </a:moveTo>
                  <a:cubicBezTo>
                    <a:pt x="1011" y="259"/>
                    <a:pt x="1011" y="257"/>
                    <a:pt x="1009" y="257"/>
                  </a:cubicBezTo>
                  <a:cubicBezTo>
                    <a:pt x="1009" y="264"/>
                    <a:pt x="1006" y="257"/>
                    <a:pt x="1009" y="255"/>
                  </a:cubicBezTo>
                  <a:cubicBezTo>
                    <a:pt x="1010" y="250"/>
                    <a:pt x="1014" y="256"/>
                    <a:pt x="1014" y="252"/>
                  </a:cubicBezTo>
                  <a:cubicBezTo>
                    <a:pt x="1011" y="249"/>
                    <a:pt x="1018" y="243"/>
                    <a:pt x="1022" y="242"/>
                  </a:cubicBezTo>
                  <a:cubicBezTo>
                    <a:pt x="1026" y="225"/>
                    <a:pt x="1042" y="206"/>
                    <a:pt x="1054" y="192"/>
                  </a:cubicBezTo>
                  <a:cubicBezTo>
                    <a:pt x="1060" y="153"/>
                    <a:pt x="1109" y="124"/>
                    <a:pt x="1104" y="78"/>
                  </a:cubicBezTo>
                  <a:cubicBezTo>
                    <a:pt x="1110" y="79"/>
                    <a:pt x="1119" y="63"/>
                    <a:pt x="1112" y="56"/>
                  </a:cubicBezTo>
                  <a:cubicBezTo>
                    <a:pt x="1127" y="49"/>
                    <a:pt x="1124" y="5"/>
                    <a:pt x="1137" y="0"/>
                  </a:cubicBezTo>
                  <a:cubicBezTo>
                    <a:pt x="1154" y="12"/>
                    <a:pt x="1154" y="42"/>
                    <a:pt x="1159" y="65"/>
                  </a:cubicBezTo>
                  <a:cubicBezTo>
                    <a:pt x="1162" y="79"/>
                    <a:pt x="1168" y="92"/>
                    <a:pt x="1170" y="104"/>
                  </a:cubicBezTo>
                  <a:cubicBezTo>
                    <a:pt x="1174" y="124"/>
                    <a:pt x="1172" y="149"/>
                    <a:pt x="1174" y="174"/>
                  </a:cubicBezTo>
                  <a:cubicBezTo>
                    <a:pt x="1175" y="206"/>
                    <a:pt x="1174" y="238"/>
                    <a:pt x="1179" y="257"/>
                  </a:cubicBezTo>
                  <a:cubicBezTo>
                    <a:pt x="1171" y="314"/>
                    <a:pt x="1161" y="369"/>
                    <a:pt x="1144" y="420"/>
                  </a:cubicBezTo>
                  <a:cubicBezTo>
                    <a:pt x="1178" y="388"/>
                    <a:pt x="1215" y="356"/>
                    <a:pt x="1253" y="325"/>
                  </a:cubicBezTo>
                  <a:cubicBezTo>
                    <a:pt x="1264" y="317"/>
                    <a:pt x="1274" y="306"/>
                    <a:pt x="1285" y="299"/>
                  </a:cubicBezTo>
                  <a:cubicBezTo>
                    <a:pt x="1296" y="291"/>
                    <a:pt x="1312" y="289"/>
                    <a:pt x="1320" y="275"/>
                  </a:cubicBezTo>
                  <a:cubicBezTo>
                    <a:pt x="1322" y="277"/>
                    <a:pt x="1324" y="277"/>
                    <a:pt x="1326" y="275"/>
                  </a:cubicBezTo>
                  <a:cubicBezTo>
                    <a:pt x="1353" y="255"/>
                    <a:pt x="1383" y="248"/>
                    <a:pt x="1409" y="227"/>
                  </a:cubicBezTo>
                  <a:cubicBezTo>
                    <a:pt x="1443" y="217"/>
                    <a:pt x="1470" y="199"/>
                    <a:pt x="1504" y="189"/>
                  </a:cubicBezTo>
                  <a:cubicBezTo>
                    <a:pt x="1508" y="184"/>
                    <a:pt x="1514" y="182"/>
                    <a:pt x="1519" y="177"/>
                  </a:cubicBezTo>
                  <a:cubicBezTo>
                    <a:pt x="1524" y="173"/>
                    <a:pt x="1527" y="166"/>
                    <a:pt x="1531" y="162"/>
                  </a:cubicBezTo>
                  <a:cubicBezTo>
                    <a:pt x="1535" y="159"/>
                    <a:pt x="1541" y="159"/>
                    <a:pt x="1544" y="156"/>
                  </a:cubicBezTo>
                  <a:cubicBezTo>
                    <a:pt x="1560" y="142"/>
                    <a:pt x="1568" y="116"/>
                    <a:pt x="1580" y="96"/>
                  </a:cubicBezTo>
                  <a:cubicBezTo>
                    <a:pt x="1581" y="88"/>
                    <a:pt x="1576" y="81"/>
                    <a:pt x="1582" y="76"/>
                  </a:cubicBezTo>
                  <a:cubicBezTo>
                    <a:pt x="1588" y="76"/>
                    <a:pt x="1587" y="78"/>
                    <a:pt x="1592" y="76"/>
                  </a:cubicBezTo>
                  <a:cubicBezTo>
                    <a:pt x="1595" y="96"/>
                    <a:pt x="1605" y="115"/>
                    <a:pt x="1605" y="133"/>
                  </a:cubicBezTo>
                  <a:cubicBezTo>
                    <a:pt x="1625" y="129"/>
                    <a:pt x="1635" y="121"/>
                    <a:pt x="1652" y="118"/>
                  </a:cubicBezTo>
                  <a:cubicBezTo>
                    <a:pt x="1661" y="130"/>
                    <a:pt x="1671" y="143"/>
                    <a:pt x="1678" y="158"/>
                  </a:cubicBezTo>
                  <a:cubicBezTo>
                    <a:pt x="1686" y="158"/>
                    <a:pt x="1691" y="147"/>
                    <a:pt x="1697" y="151"/>
                  </a:cubicBezTo>
                  <a:cubicBezTo>
                    <a:pt x="1711" y="153"/>
                    <a:pt x="1701" y="180"/>
                    <a:pt x="1713" y="184"/>
                  </a:cubicBezTo>
                  <a:cubicBezTo>
                    <a:pt x="1722" y="180"/>
                    <a:pt x="1735" y="174"/>
                    <a:pt x="1743" y="179"/>
                  </a:cubicBezTo>
                  <a:cubicBezTo>
                    <a:pt x="1758" y="212"/>
                    <a:pt x="1742" y="253"/>
                    <a:pt x="1733" y="285"/>
                  </a:cubicBezTo>
                  <a:cubicBezTo>
                    <a:pt x="1744" y="281"/>
                    <a:pt x="1760" y="285"/>
                    <a:pt x="1773" y="282"/>
                  </a:cubicBezTo>
                  <a:cubicBezTo>
                    <a:pt x="1782" y="280"/>
                    <a:pt x="1788" y="271"/>
                    <a:pt x="1796" y="274"/>
                  </a:cubicBezTo>
                  <a:cubicBezTo>
                    <a:pt x="1801" y="283"/>
                    <a:pt x="1794" y="295"/>
                    <a:pt x="1791" y="305"/>
                  </a:cubicBezTo>
                  <a:cubicBezTo>
                    <a:pt x="1783" y="332"/>
                    <a:pt x="1776" y="362"/>
                    <a:pt x="1768" y="388"/>
                  </a:cubicBezTo>
                  <a:cubicBezTo>
                    <a:pt x="1811" y="388"/>
                    <a:pt x="1846" y="384"/>
                    <a:pt x="1886" y="380"/>
                  </a:cubicBezTo>
                  <a:cubicBezTo>
                    <a:pt x="1905" y="401"/>
                    <a:pt x="1911" y="414"/>
                    <a:pt x="1906" y="448"/>
                  </a:cubicBezTo>
                  <a:cubicBezTo>
                    <a:pt x="1903" y="465"/>
                    <a:pt x="1896" y="485"/>
                    <a:pt x="1893" y="506"/>
                  </a:cubicBezTo>
                  <a:cubicBezTo>
                    <a:pt x="1890" y="522"/>
                    <a:pt x="1892" y="539"/>
                    <a:pt x="1889" y="554"/>
                  </a:cubicBezTo>
                  <a:cubicBezTo>
                    <a:pt x="1887" y="567"/>
                    <a:pt x="1881" y="578"/>
                    <a:pt x="1879" y="589"/>
                  </a:cubicBezTo>
                  <a:cubicBezTo>
                    <a:pt x="1876" y="609"/>
                    <a:pt x="1870" y="626"/>
                    <a:pt x="1864" y="647"/>
                  </a:cubicBezTo>
                  <a:cubicBezTo>
                    <a:pt x="1840" y="739"/>
                    <a:pt x="1819" y="838"/>
                    <a:pt x="1795" y="926"/>
                  </a:cubicBezTo>
                  <a:cubicBezTo>
                    <a:pt x="1787" y="954"/>
                    <a:pt x="1775" y="981"/>
                    <a:pt x="1771" y="1008"/>
                  </a:cubicBezTo>
                  <a:cubicBezTo>
                    <a:pt x="1762" y="1068"/>
                    <a:pt x="1753" y="1121"/>
                    <a:pt x="1731" y="1169"/>
                  </a:cubicBezTo>
                  <a:cubicBezTo>
                    <a:pt x="1726" y="1173"/>
                    <a:pt x="1717" y="1175"/>
                    <a:pt x="1712" y="1179"/>
                  </a:cubicBezTo>
                  <a:cubicBezTo>
                    <a:pt x="1689" y="1183"/>
                    <a:pt x="1666" y="1181"/>
                    <a:pt x="1640" y="1179"/>
                  </a:cubicBezTo>
                  <a:cubicBezTo>
                    <a:pt x="1593" y="1175"/>
                    <a:pt x="1547" y="1191"/>
                    <a:pt x="1504" y="1194"/>
                  </a:cubicBezTo>
                  <a:cubicBezTo>
                    <a:pt x="1487" y="1195"/>
                    <a:pt x="1469" y="1189"/>
                    <a:pt x="1456" y="1200"/>
                  </a:cubicBezTo>
                  <a:cubicBezTo>
                    <a:pt x="1380" y="1205"/>
                    <a:pt x="1296" y="1209"/>
                    <a:pt x="1212" y="1215"/>
                  </a:cubicBezTo>
                  <a:cubicBezTo>
                    <a:pt x="1126" y="1221"/>
                    <a:pt x="1032" y="1231"/>
                    <a:pt x="954" y="1255"/>
                  </a:cubicBezTo>
                  <a:cubicBezTo>
                    <a:pt x="953" y="1256"/>
                    <a:pt x="949" y="1258"/>
                    <a:pt x="948" y="1258"/>
                  </a:cubicBezTo>
                  <a:cubicBezTo>
                    <a:pt x="932" y="1266"/>
                    <a:pt x="919" y="1280"/>
                    <a:pt x="901" y="1283"/>
                  </a:cubicBezTo>
                  <a:cubicBezTo>
                    <a:pt x="883" y="1287"/>
                    <a:pt x="860" y="1286"/>
                    <a:pt x="840" y="1285"/>
                  </a:cubicBezTo>
                  <a:cubicBezTo>
                    <a:pt x="830" y="1284"/>
                    <a:pt x="812" y="1276"/>
                    <a:pt x="807" y="1277"/>
                  </a:cubicBezTo>
                  <a:cubicBezTo>
                    <a:pt x="781" y="1280"/>
                    <a:pt x="751" y="1279"/>
                    <a:pt x="724" y="1280"/>
                  </a:cubicBezTo>
                  <a:cubicBezTo>
                    <a:pt x="685" y="1281"/>
                    <a:pt x="651" y="1287"/>
                    <a:pt x="609" y="1293"/>
                  </a:cubicBezTo>
                  <a:cubicBezTo>
                    <a:pt x="566" y="1300"/>
                    <a:pt x="520" y="1301"/>
                    <a:pt x="476" y="1305"/>
                  </a:cubicBezTo>
                  <a:cubicBezTo>
                    <a:pt x="402" y="1312"/>
                    <a:pt x="329" y="1324"/>
                    <a:pt x="252" y="1325"/>
                  </a:cubicBezTo>
                  <a:cubicBezTo>
                    <a:pt x="243" y="1325"/>
                    <a:pt x="233" y="1322"/>
                    <a:pt x="224" y="1323"/>
                  </a:cubicBezTo>
                  <a:cubicBezTo>
                    <a:pt x="198" y="1325"/>
                    <a:pt x="174" y="1332"/>
                    <a:pt x="149" y="1333"/>
                  </a:cubicBezTo>
                  <a:cubicBezTo>
                    <a:pt x="122" y="1334"/>
                    <a:pt x="91" y="1329"/>
                    <a:pt x="63" y="1328"/>
                  </a:cubicBezTo>
                  <a:cubicBezTo>
                    <a:pt x="45" y="1328"/>
                    <a:pt x="30" y="1323"/>
                    <a:pt x="13" y="1318"/>
                  </a:cubicBezTo>
                  <a:cubicBezTo>
                    <a:pt x="9" y="1309"/>
                    <a:pt x="10" y="1294"/>
                    <a:pt x="3" y="1288"/>
                  </a:cubicBezTo>
                  <a:cubicBezTo>
                    <a:pt x="28" y="1234"/>
                    <a:pt x="58" y="1176"/>
                    <a:pt x="86" y="1130"/>
                  </a:cubicBezTo>
                  <a:cubicBezTo>
                    <a:pt x="62" y="1130"/>
                    <a:pt x="41" y="1136"/>
                    <a:pt x="20" y="1135"/>
                  </a:cubicBezTo>
                  <a:cubicBezTo>
                    <a:pt x="13" y="1116"/>
                    <a:pt x="31" y="1095"/>
                    <a:pt x="38" y="1077"/>
                  </a:cubicBezTo>
                  <a:cubicBezTo>
                    <a:pt x="23" y="1069"/>
                    <a:pt x="12" y="1081"/>
                    <a:pt x="3" y="1072"/>
                  </a:cubicBezTo>
                  <a:cubicBezTo>
                    <a:pt x="0" y="1052"/>
                    <a:pt x="22" y="1045"/>
                    <a:pt x="28" y="1028"/>
                  </a:cubicBezTo>
                  <a:cubicBezTo>
                    <a:pt x="26" y="1028"/>
                    <a:pt x="15" y="1030"/>
                    <a:pt x="13" y="1023"/>
                  </a:cubicBezTo>
                  <a:cubicBezTo>
                    <a:pt x="19" y="1000"/>
                    <a:pt x="36" y="988"/>
                    <a:pt x="45" y="968"/>
                  </a:cubicBezTo>
                  <a:cubicBezTo>
                    <a:pt x="36" y="968"/>
                    <a:pt x="22" y="971"/>
                    <a:pt x="18" y="959"/>
                  </a:cubicBezTo>
                  <a:cubicBezTo>
                    <a:pt x="24" y="940"/>
                    <a:pt x="44" y="936"/>
                    <a:pt x="48" y="915"/>
                  </a:cubicBezTo>
                  <a:cubicBezTo>
                    <a:pt x="53" y="916"/>
                    <a:pt x="53" y="912"/>
                    <a:pt x="56" y="911"/>
                  </a:cubicBezTo>
                  <a:cubicBezTo>
                    <a:pt x="91" y="854"/>
                    <a:pt x="139" y="810"/>
                    <a:pt x="171" y="750"/>
                  </a:cubicBezTo>
                  <a:cubicBezTo>
                    <a:pt x="174" y="749"/>
                    <a:pt x="176" y="745"/>
                    <a:pt x="181" y="745"/>
                  </a:cubicBezTo>
                  <a:cubicBezTo>
                    <a:pt x="193" y="725"/>
                    <a:pt x="203" y="703"/>
                    <a:pt x="222" y="689"/>
                  </a:cubicBezTo>
                  <a:cubicBezTo>
                    <a:pt x="264" y="612"/>
                    <a:pt x="311" y="566"/>
                    <a:pt x="347" y="480"/>
                  </a:cubicBezTo>
                  <a:cubicBezTo>
                    <a:pt x="352" y="477"/>
                    <a:pt x="352" y="477"/>
                    <a:pt x="358" y="478"/>
                  </a:cubicBezTo>
                  <a:cubicBezTo>
                    <a:pt x="380" y="442"/>
                    <a:pt x="405" y="411"/>
                    <a:pt x="426" y="375"/>
                  </a:cubicBezTo>
                  <a:cubicBezTo>
                    <a:pt x="434" y="375"/>
                    <a:pt x="433" y="383"/>
                    <a:pt x="440" y="383"/>
                  </a:cubicBezTo>
                  <a:cubicBezTo>
                    <a:pt x="474" y="375"/>
                    <a:pt x="518" y="378"/>
                    <a:pt x="559" y="382"/>
                  </a:cubicBezTo>
                  <a:cubicBezTo>
                    <a:pt x="622" y="387"/>
                    <a:pt x="688" y="386"/>
                    <a:pt x="747" y="392"/>
                  </a:cubicBezTo>
                  <a:cubicBezTo>
                    <a:pt x="789" y="406"/>
                    <a:pt x="855" y="408"/>
                    <a:pt x="908" y="426"/>
                  </a:cubicBezTo>
                  <a:cubicBezTo>
                    <a:pt x="918" y="409"/>
                    <a:pt x="928" y="392"/>
                    <a:pt x="936" y="373"/>
                  </a:cubicBezTo>
                  <a:cubicBezTo>
                    <a:pt x="941" y="371"/>
                    <a:pt x="941" y="374"/>
                    <a:pt x="944" y="372"/>
                  </a:cubicBezTo>
                  <a:cubicBezTo>
                    <a:pt x="968" y="336"/>
                    <a:pt x="987" y="296"/>
                    <a:pt x="1011" y="260"/>
                  </a:cubicBezTo>
                  <a:close/>
                  <a:moveTo>
                    <a:pt x="976" y="737"/>
                  </a:moveTo>
                  <a:cubicBezTo>
                    <a:pt x="982" y="724"/>
                    <a:pt x="985" y="712"/>
                    <a:pt x="989" y="699"/>
                  </a:cubicBezTo>
                  <a:cubicBezTo>
                    <a:pt x="992" y="691"/>
                    <a:pt x="1001" y="662"/>
                    <a:pt x="999" y="662"/>
                  </a:cubicBezTo>
                  <a:cubicBezTo>
                    <a:pt x="1004" y="661"/>
                    <a:pt x="1008" y="648"/>
                    <a:pt x="1008" y="639"/>
                  </a:cubicBezTo>
                  <a:cubicBezTo>
                    <a:pt x="1032" y="593"/>
                    <a:pt x="1055" y="546"/>
                    <a:pt x="1079" y="500"/>
                  </a:cubicBezTo>
                  <a:cubicBezTo>
                    <a:pt x="1085" y="496"/>
                    <a:pt x="1087" y="498"/>
                    <a:pt x="1092" y="493"/>
                  </a:cubicBezTo>
                  <a:cubicBezTo>
                    <a:pt x="1102" y="470"/>
                    <a:pt x="1117" y="453"/>
                    <a:pt x="1130" y="433"/>
                  </a:cubicBezTo>
                  <a:cubicBezTo>
                    <a:pt x="1162" y="308"/>
                    <a:pt x="1182" y="158"/>
                    <a:pt x="1139" y="38"/>
                  </a:cubicBezTo>
                  <a:cubicBezTo>
                    <a:pt x="1122" y="69"/>
                    <a:pt x="1117" y="103"/>
                    <a:pt x="1106" y="134"/>
                  </a:cubicBezTo>
                  <a:cubicBezTo>
                    <a:pt x="1101" y="147"/>
                    <a:pt x="1090" y="161"/>
                    <a:pt x="1084" y="171"/>
                  </a:cubicBezTo>
                  <a:cubicBezTo>
                    <a:pt x="1081" y="175"/>
                    <a:pt x="1081" y="182"/>
                    <a:pt x="1079" y="186"/>
                  </a:cubicBezTo>
                  <a:cubicBezTo>
                    <a:pt x="1073" y="194"/>
                    <a:pt x="1065" y="201"/>
                    <a:pt x="1059" y="209"/>
                  </a:cubicBezTo>
                  <a:cubicBezTo>
                    <a:pt x="1049" y="224"/>
                    <a:pt x="1039" y="239"/>
                    <a:pt x="1031" y="252"/>
                  </a:cubicBezTo>
                  <a:cubicBezTo>
                    <a:pt x="1019" y="271"/>
                    <a:pt x="1008" y="290"/>
                    <a:pt x="999" y="310"/>
                  </a:cubicBezTo>
                  <a:cubicBezTo>
                    <a:pt x="963" y="349"/>
                    <a:pt x="942" y="404"/>
                    <a:pt x="911" y="448"/>
                  </a:cubicBezTo>
                  <a:cubicBezTo>
                    <a:pt x="915" y="454"/>
                    <a:pt x="908" y="455"/>
                    <a:pt x="910" y="463"/>
                  </a:cubicBezTo>
                  <a:cubicBezTo>
                    <a:pt x="881" y="510"/>
                    <a:pt x="845" y="557"/>
                    <a:pt x="825" y="607"/>
                  </a:cubicBezTo>
                  <a:cubicBezTo>
                    <a:pt x="829" y="632"/>
                    <a:pt x="839" y="651"/>
                    <a:pt x="845" y="672"/>
                  </a:cubicBezTo>
                  <a:cubicBezTo>
                    <a:pt x="887" y="829"/>
                    <a:pt x="832" y="979"/>
                    <a:pt x="856" y="1160"/>
                  </a:cubicBezTo>
                  <a:cubicBezTo>
                    <a:pt x="883" y="1028"/>
                    <a:pt x="910" y="916"/>
                    <a:pt x="951" y="800"/>
                  </a:cubicBezTo>
                  <a:cubicBezTo>
                    <a:pt x="956" y="796"/>
                    <a:pt x="949" y="796"/>
                    <a:pt x="949" y="792"/>
                  </a:cubicBezTo>
                  <a:cubicBezTo>
                    <a:pt x="954" y="793"/>
                    <a:pt x="956" y="795"/>
                    <a:pt x="956" y="788"/>
                  </a:cubicBezTo>
                  <a:cubicBezTo>
                    <a:pt x="961" y="774"/>
                    <a:pt x="968" y="761"/>
                    <a:pt x="973" y="745"/>
                  </a:cubicBezTo>
                  <a:cubicBezTo>
                    <a:pt x="972" y="739"/>
                    <a:pt x="970" y="752"/>
                    <a:pt x="969" y="745"/>
                  </a:cubicBezTo>
                  <a:cubicBezTo>
                    <a:pt x="968" y="739"/>
                    <a:pt x="978" y="744"/>
                    <a:pt x="976" y="737"/>
                  </a:cubicBezTo>
                  <a:close/>
                  <a:moveTo>
                    <a:pt x="1559" y="166"/>
                  </a:moveTo>
                  <a:cubicBezTo>
                    <a:pt x="1540" y="182"/>
                    <a:pt x="1519" y="196"/>
                    <a:pt x="1496" y="207"/>
                  </a:cubicBezTo>
                  <a:cubicBezTo>
                    <a:pt x="1428" y="231"/>
                    <a:pt x="1367" y="262"/>
                    <a:pt x="1315" y="295"/>
                  </a:cubicBezTo>
                  <a:cubicBezTo>
                    <a:pt x="1275" y="321"/>
                    <a:pt x="1241" y="351"/>
                    <a:pt x="1205" y="380"/>
                  </a:cubicBezTo>
                  <a:cubicBezTo>
                    <a:pt x="1169" y="409"/>
                    <a:pt x="1137" y="441"/>
                    <a:pt x="1112" y="481"/>
                  </a:cubicBezTo>
                  <a:cubicBezTo>
                    <a:pt x="1100" y="501"/>
                    <a:pt x="1087" y="520"/>
                    <a:pt x="1074" y="539"/>
                  </a:cubicBezTo>
                  <a:cubicBezTo>
                    <a:pt x="1055" y="567"/>
                    <a:pt x="1042" y="606"/>
                    <a:pt x="1029" y="636"/>
                  </a:cubicBezTo>
                  <a:cubicBezTo>
                    <a:pt x="998" y="709"/>
                    <a:pt x="976" y="783"/>
                    <a:pt x="948" y="857"/>
                  </a:cubicBezTo>
                  <a:cubicBezTo>
                    <a:pt x="915" y="941"/>
                    <a:pt x="896" y="1032"/>
                    <a:pt x="873" y="1124"/>
                  </a:cubicBezTo>
                  <a:cubicBezTo>
                    <a:pt x="879" y="1137"/>
                    <a:pt x="865" y="1155"/>
                    <a:pt x="871" y="1167"/>
                  </a:cubicBezTo>
                  <a:cubicBezTo>
                    <a:pt x="878" y="1150"/>
                    <a:pt x="881" y="1130"/>
                    <a:pt x="896" y="1122"/>
                  </a:cubicBezTo>
                  <a:cubicBezTo>
                    <a:pt x="917" y="1088"/>
                    <a:pt x="943" y="1045"/>
                    <a:pt x="968" y="1018"/>
                  </a:cubicBezTo>
                  <a:cubicBezTo>
                    <a:pt x="981" y="1002"/>
                    <a:pt x="999" y="988"/>
                    <a:pt x="1014" y="971"/>
                  </a:cubicBezTo>
                  <a:cubicBezTo>
                    <a:pt x="1029" y="955"/>
                    <a:pt x="1042" y="936"/>
                    <a:pt x="1057" y="923"/>
                  </a:cubicBezTo>
                  <a:cubicBezTo>
                    <a:pt x="1154" y="842"/>
                    <a:pt x="1261" y="760"/>
                    <a:pt x="1418" y="760"/>
                  </a:cubicBezTo>
                  <a:cubicBezTo>
                    <a:pt x="1426" y="681"/>
                    <a:pt x="1443" y="614"/>
                    <a:pt x="1467" y="534"/>
                  </a:cubicBezTo>
                  <a:cubicBezTo>
                    <a:pt x="1481" y="490"/>
                    <a:pt x="1498" y="445"/>
                    <a:pt x="1514" y="403"/>
                  </a:cubicBezTo>
                  <a:cubicBezTo>
                    <a:pt x="1548" y="310"/>
                    <a:pt x="1619" y="220"/>
                    <a:pt x="1590" y="118"/>
                  </a:cubicBezTo>
                  <a:cubicBezTo>
                    <a:pt x="1590" y="117"/>
                    <a:pt x="1590" y="116"/>
                    <a:pt x="1589" y="116"/>
                  </a:cubicBezTo>
                  <a:cubicBezTo>
                    <a:pt x="1582" y="136"/>
                    <a:pt x="1567" y="147"/>
                    <a:pt x="1559" y="166"/>
                  </a:cubicBezTo>
                  <a:close/>
                  <a:moveTo>
                    <a:pt x="1607" y="141"/>
                  </a:moveTo>
                  <a:cubicBezTo>
                    <a:pt x="1620" y="237"/>
                    <a:pt x="1570" y="305"/>
                    <a:pt x="1536" y="380"/>
                  </a:cubicBezTo>
                  <a:cubicBezTo>
                    <a:pt x="1523" y="408"/>
                    <a:pt x="1514" y="440"/>
                    <a:pt x="1504" y="470"/>
                  </a:cubicBezTo>
                  <a:cubicBezTo>
                    <a:pt x="1472" y="565"/>
                    <a:pt x="1439" y="664"/>
                    <a:pt x="1428" y="774"/>
                  </a:cubicBezTo>
                  <a:cubicBezTo>
                    <a:pt x="1393" y="776"/>
                    <a:pt x="1359" y="777"/>
                    <a:pt x="1326" y="778"/>
                  </a:cubicBezTo>
                  <a:cubicBezTo>
                    <a:pt x="1261" y="798"/>
                    <a:pt x="1199" y="829"/>
                    <a:pt x="1145" y="866"/>
                  </a:cubicBezTo>
                  <a:cubicBezTo>
                    <a:pt x="1124" y="881"/>
                    <a:pt x="1107" y="900"/>
                    <a:pt x="1091" y="915"/>
                  </a:cubicBezTo>
                  <a:cubicBezTo>
                    <a:pt x="1079" y="925"/>
                    <a:pt x="1065" y="932"/>
                    <a:pt x="1054" y="943"/>
                  </a:cubicBezTo>
                  <a:cubicBezTo>
                    <a:pt x="1043" y="954"/>
                    <a:pt x="1034" y="966"/>
                    <a:pt x="1022" y="978"/>
                  </a:cubicBezTo>
                  <a:cubicBezTo>
                    <a:pt x="1001" y="1000"/>
                    <a:pt x="977" y="1021"/>
                    <a:pt x="958" y="1046"/>
                  </a:cubicBezTo>
                  <a:cubicBezTo>
                    <a:pt x="919" y="1096"/>
                    <a:pt x="887" y="1151"/>
                    <a:pt x="860" y="1210"/>
                  </a:cubicBezTo>
                  <a:cubicBezTo>
                    <a:pt x="875" y="1198"/>
                    <a:pt x="882" y="1171"/>
                    <a:pt x="893" y="1152"/>
                  </a:cubicBezTo>
                  <a:cubicBezTo>
                    <a:pt x="900" y="1140"/>
                    <a:pt x="912" y="1132"/>
                    <a:pt x="921" y="1121"/>
                  </a:cubicBezTo>
                  <a:cubicBezTo>
                    <a:pt x="931" y="1108"/>
                    <a:pt x="939" y="1094"/>
                    <a:pt x="949" y="1081"/>
                  </a:cubicBezTo>
                  <a:cubicBezTo>
                    <a:pt x="959" y="1069"/>
                    <a:pt x="966" y="1050"/>
                    <a:pt x="981" y="1047"/>
                  </a:cubicBezTo>
                  <a:cubicBezTo>
                    <a:pt x="958" y="1088"/>
                    <a:pt x="921" y="1123"/>
                    <a:pt x="900" y="1164"/>
                  </a:cubicBezTo>
                  <a:cubicBezTo>
                    <a:pt x="892" y="1178"/>
                    <a:pt x="884" y="1193"/>
                    <a:pt x="881" y="1209"/>
                  </a:cubicBezTo>
                  <a:cubicBezTo>
                    <a:pt x="887" y="1210"/>
                    <a:pt x="894" y="1204"/>
                    <a:pt x="901" y="1205"/>
                  </a:cubicBezTo>
                  <a:cubicBezTo>
                    <a:pt x="964" y="1118"/>
                    <a:pt x="1026" y="1030"/>
                    <a:pt x="1102" y="956"/>
                  </a:cubicBezTo>
                  <a:cubicBezTo>
                    <a:pt x="1107" y="956"/>
                    <a:pt x="1110" y="954"/>
                    <a:pt x="1114" y="953"/>
                  </a:cubicBezTo>
                  <a:cubicBezTo>
                    <a:pt x="1151" y="921"/>
                    <a:pt x="1191" y="887"/>
                    <a:pt x="1233" y="858"/>
                  </a:cubicBezTo>
                  <a:cubicBezTo>
                    <a:pt x="1285" y="823"/>
                    <a:pt x="1338" y="793"/>
                    <a:pt x="1414" y="792"/>
                  </a:cubicBezTo>
                  <a:cubicBezTo>
                    <a:pt x="1432" y="791"/>
                    <a:pt x="1436" y="794"/>
                    <a:pt x="1453" y="792"/>
                  </a:cubicBezTo>
                  <a:cubicBezTo>
                    <a:pt x="1487" y="671"/>
                    <a:pt x="1526" y="557"/>
                    <a:pt x="1550" y="426"/>
                  </a:cubicBezTo>
                  <a:cubicBezTo>
                    <a:pt x="1552" y="420"/>
                    <a:pt x="1558" y="420"/>
                    <a:pt x="1559" y="413"/>
                  </a:cubicBezTo>
                  <a:cubicBezTo>
                    <a:pt x="1577" y="370"/>
                    <a:pt x="1578" y="317"/>
                    <a:pt x="1595" y="275"/>
                  </a:cubicBezTo>
                  <a:cubicBezTo>
                    <a:pt x="1597" y="271"/>
                    <a:pt x="1602" y="268"/>
                    <a:pt x="1604" y="264"/>
                  </a:cubicBezTo>
                  <a:cubicBezTo>
                    <a:pt x="1615" y="232"/>
                    <a:pt x="1622" y="195"/>
                    <a:pt x="1632" y="166"/>
                  </a:cubicBezTo>
                  <a:cubicBezTo>
                    <a:pt x="1635" y="157"/>
                    <a:pt x="1643" y="146"/>
                    <a:pt x="1638" y="136"/>
                  </a:cubicBezTo>
                  <a:cubicBezTo>
                    <a:pt x="1627" y="138"/>
                    <a:pt x="1620" y="144"/>
                    <a:pt x="1607" y="141"/>
                  </a:cubicBezTo>
                  <a:close/>
                  <a:moveTo>
                    <a:pt x="1670" y="538"/>
                  </a:moveTo>
                  <a:cubicBezTo>
                    <a:pt x="1664" y="534"/>
                    <a:pt x="1667" y="542"/>
                    <a:pt x="1662" y="548"/>
                  </a:cubicBezTo>
                  <a:cubicBezTo>
                    <a:pt x="1671" y="473"/>
                    <a:pt x="1691" y="394"/>
                    <a:pt x="1705" y="312"/>
                  </a:cubicBezTo>
                  <a:cubicBezTo>
                    <a:pt x="1708" y="307"/>
                    <a:pt x="1711" y="304"/>
                    <a:pt x="1713" y="299"/>
                  </a:cubicBezTo>
                  <a:cubicBezTo>
                    <a:pt x="1712" y="280"/>
                    <a:pt x="1726" y="248"/>
                    <a:pt x="1730" y="224"/>
                  </a:cubicBezTo>
                  <a:cubicBezTo>
                    <a:pt x="1734" y="220"/>
                    <a:pt x="1737" y="215"/>
                    <a:pt x="1738" y="207"/>
                  </a:cubicBezTo>
                  <a:cubicBezTo>
                    <a:pt x="1733" y="200"/>
                    <a:pt x="1728" y="198"/>
                    <a:pt x="1720" y="196"/>
                  </a:cubicBezTo>
                  <a:cubicBezTo>
                    <a:pt x="1702" y="210"/>
                    <a:pt x="1708" y="249"/>
                    <a:pt x="1693" y="267"/>
                  </a:cubicBezTo>
                  <a:cubicBezTo>
                    <a:pt x="1691" y="251"/>
                    <a:pt x="1700" y="222"/>
                    <a:pt x="1703" y="201"/>
                  </a:cubicBezTo>
                  <a:cubicBezTo>
                    <a:pt x="1696" y="196"/>
                    <a:pt x="1698" y="182"/>
                    <a:pt x="1693" y="174"/>
                  </a:cubicBezTo>
                  <a:cubicBezTo>
                    <a:pt x="1686" y="195"/>
                    <a:pt x="1684" y="222"/>
                    <a:pt x="1672" y="239"/>
                  </a:cubicBezTo>
                  <a:cubicBezTo>
                    <a:pt x="1672" y="215"/>
                    <a:pt x="1682" y="193"/>
                    <a:pt x="1682" y="174"/>
                  </a:cubicBezTo>
                  <a:cubicBezTo>
                    <a:pt x="1672" y="184"/>
                    <a:pt x="1674" y="200"/>
                    <a:pt x="1670" y="214"/>
                  </a:cubicBezTo>
                  <a:cubicBezTo>
                    <a:pt x="1662" y="240"/>
                    <a:pt x="1651" y="268"/>
                    <a:pt x="1647" y="294"/>
                  </a:cubicBezTo>
                  <a:cubicBezTo>
                    <a:pt x="1645" y="308"/>
                    <a:pt x="1645" y="318"/>
                    <a:pt x="1637" y="320"/>
                  </a:cubicBezTo>
                  <a:cubicBezTo>
                    <a:pt x="1642" y="264"/>
                    <a:pt x="1661" y="220"/>
                    <a:pt x="1668" y="162"/>
                  </a:cubicBezTo>
                  <a:cubicBezTo>
                    <a:pt x="1663" y="157"/>
                    <a:pt x="1661" y="149"/>
                    <a:pt x="1653" y="146"/>
                  </a:cubicBezTo>
                  <a:cubicBezTo>
                    <a:pt x="1582" y="349"/>
                    <a:pt x="1535" y="578"/>
                    <a:pt x="1464" y="785"/>
                  </a:cubicBezTo>
                  <a:cubicBezTo>
                    <a:pt x="1470" y="792"/>
                    <a:pt x="1475" y="800"/>
                    <a:pt x="1489" y="798"/>
                  </a:cubicBezTo>
                  <a:cubicBezTo>
                    <a:pt x="1491" y="766"/>
                    <a:pt x="1506" y="738"/>
                    <a:pt x="1514" y="707"/>
                  </a:cubicBezTo>
                  <a:cubicBezTo>
                    <a:pt x="1518" y="691"/>
                    <a:pt x="1515" y="673"/>
                    <a:pt x="1526" y="659"/>
                  </a:cubicBezTo>
                  <a:cubicBezTo>
                    <a:pt x="1523" y="706"/>
                    <a:pt x="1506" y="749"/>
                    <a:pt x="1499" y="797"/>
                  </a:cubicBezTo>
                  <a:cubicBezTo>
                    <a:pt x="1506" y="793"/>
                    <a:pt x="1511" y="799"/>
                    <a:pt x="1516" y="797"/>
                  </a:cubicBezTo>
                  <a:cubicBezTo>
                    <a:pt x="1530" y="722"/>
                    <a:pt x="1557" y="646"/>
                    <a:pt x="1570" y="564"/>
                  </a:cubicBezTo>
                  <a:cubicBezTo>
                    <a:pt x="1580" y="554"/>
                    <a:pt x="1578" y="538"/>
                    <a:pt x="1580" y="521"/>
                  </a:cubicBezTo>
                  <a:cubicBezTo>
                    <a:pt x="1585" y="496"/>
                    <a:pt x="1592" y="471"/>
                    <a:pt x="1597" y="445"/>
                  </a:cubicBezTo>
                  <a:cubicBezTo>
                    <a:pt x="1599" y="432"/>
                    <a:pt x="1604" y="419"/>
                    <a:pt x="1607" y="407"/>
                  </a:cubicBezTo>
                  <a:cubicBezTo>
                    <a:pt x="1610" y="394"/>
                    <a:pt x="1608" y="378"/>
                    <a:pt x="1620" y="372"/>
                  </a:cubicBezTo>
                  <a:cubicBezTo>
                    <a:pt x="1609" y="460"/>
                    <a:pt x="1584" y="561"/>
                    <a:pt x="1560" y="654"/>
                  </a:cubicBezTo>
                  <a:cubicBezTo>
                    <a:pt x="1555" y="674"/>
                    <a:pt x="1554" y="696"/>
                    <a:pt x="1549" y="715"/>
                  </a:cubicBezTo>
                  <a:cubicBezTo>
                    <a:pt x="1540" y="749"/>
                    <a:pt x="1517" y="792"/>
                    <a:pt x="1519" y="825"/>
                  </a:cubicBezTo>
                  <a:cubicBezTo>
                    <a:pt x="1528" y="833"/>
                    <a:pt x="1531" y="831"/>
                    <a:pt x="1544" y="835"/>
                  </a:cubicBezTo>
                  <a:cubicBezTo>
                    <a:pt x="1546" y="798"/>
                    <a:pt x="1563" y="767"/>
                    <a:pt x="1572" y="735"/>
                  </a:cubicBezTo>
                  <a:cubicBezTo>
                    <a:pt x="1580" y="706"/>
                    <a:pt x="1577" y="676"/>
                    <a:pt x="1594" y="651"/>
                  </a:cubicBezTo>
                  <a:cubicBezTo>
                    <a:pt x="1589" y="683"/>
                    <a:pt x="1585" y="740"/>
                    <a:pt x="1565" y="767"/>
                  </a:cubicBezTo>
                  <a:cubicBezTo>
                    <a:pt x="1560" y="789"/>
                    <a:pt x="1555" y="812"/>
                    <a:pt x="1550" y="835"/>
                  </a:cubicBezTo>
                  <a:cubicBezTo>
                    <a:pt x="1559" y="829"/>
                    <a:pt x="1560" y="853"/>
                    <a:pt x="1567" y="858"/>
                  </a:cubicBezTo>
                  <a:cubicBezTo>
                    <a:pt x="1579" y="780"/>
                    <a:pt x="1615" y="707"/>
                    <a:pt x="1630" y="627"/>
                  </a:cubicBezTo>
                  <a:cubicBezTo>
                    <a:pt x="1632" y="620"/>
                    <a:pt x="1627" y="609"/>
                    <a:pt x="1637" y="606"/>
                  </a:cubicBezTo>
                  <a:cubicBezTo>
                    <a:pt x="1638" y="633"/>
                    <a:pt x="1633" y="663"/>
                    <a:pt x="1625" y="694"/>
                  </a:cubicBezTo>
                  <a:cubicBezTo>
                    <a:pt x="1611" y="749"/>
                    <a:pt x="1584" y="813"/>
                    <a:pt x="1574" y="873"/>
                  </a:cubicBezTo>
                  <a:cubicBezTo>
                    <a:pt x="1568" y="875"/>
                    <a:pt x="1565" y="880"/>
                    <a:pt x="1560" y="883"/>
                  </a:cubicBezTo>
                  <a:cubicBezTo>
                    <a:pt x="1541" y="885"/>
                    <a:pt x="1520" y="878"/>
                    <a:pt x="1494" y="883"/>
                  </a:cubicBezTo>
                  <a:cubicBezTo>
                    <a:pt x="1453" y="892"/>
                    <a:pt x="1405" y="907"/>
                    <a:pt x="1363" y="916"/>
                  </a:cubicBezTo>
                  <a:cubicBezTo>
                    <a:pt x="1316" y="927"/>
                    <a:pt x="1277" y="954"/>
                    <a:pt x="1238" y="971"/>
                  </a:cubicBezTo>
                  <a:cubicBezTo>
                    <a:pt x="1219" y="980"/>
                    <a:pt x="1205" y="990"/>
                    <a:pt x="1192" y="998"/>
                  </a:cubicBezTo>
                  <a:cubicBezTo>
                    <a:pt x="1184" y="1002"/>
                    <a:pt x="1174" y="1005"/>
                    <a:pt x="1167" y="1009"/>
                  </a:cubicBezTo>
                  <a:cubicBezTo>
                    <a:pt x="1104" y="1056"/>
                    <a:pt x="1034" y="1096"/>
                    <a:pt x="983" y="1157"/>
                  </a:cubicBezTo>
                  <a:cubicBezTo>
                    <a:pt x="1044" y="1120"/>
                    <a:pt x="1108" y="1087"/>
                    <a:pt x="1174" y="1054"/>
                  </a:cubicBezTo>
                  <a:cubicBezTo>
                    <a:pt x="1180" y="1051"/>
                    <a:pt x="1184" y="1045"/>
                    <a:pt x="1190" y="1042"/>
                  </a:cubicBezTo>
                  <a:cubicBezTo>
                    <a:pt x="1271" y="1006"/>
                    <a:pt x="1368" y="987"/>
                    <a:pt x="1462" y="971"/>
                  </a:cubicBezTo>
                  <a:cubicBezTo>
                    <a:pt x="1509" y="957"/>
                    <a:pt x="1549" y="959"/>
                    <a:pt x="1600" y="953"/>
                  </a:cubicBezTo>
                  <a:cubicBezTo>
                    <a:pt x="1632" y="858"/>
                    <a:pt x="1649" y="770"/>
                    <a:pt x="1672" y="672"/>
                  </a:cubicBezTo>
                  <a:cubicBezTo>
                    <a:pt x="1682" y="627"/>
                    <a:pt x="1701" y="577"/>
                    <a:pt x="1712" y="533"/>
                  </a:cubicBezTo>
                  <a:cubicBezTo>
                    <a:pt x="1718" y="506"/>
                    <a:pt x="1722" y="484"/>
                    <a:pt x="1728" y="456"/>
                  </a:cubicBezTo>
                  <a:cubicBezTo>
                    <a:pt x="1734" y="432"/>
                    <a:pt x="1748" y="410"/>
                    <a:pt x="1750" y="385"/>
                  </a:cubicBezTo>
                  <a:cubicBezTo>
                    <a:pt x="1763" y="362"/>
                    <a:pt x="1769" y="320"/>
                    <a:pt x="1776" y="292"/>
                  </a:cubicBezTo>
                  <a:cubicBezTo>
                    <a:pt x="1760" y="293"/>
                    <a:pt x="1742" y="298"/>
                    <a:pt x="1731" y="300"/>
                  </a:cubicBezTo>
                  <a:cubicBezTo>
                    <a:pt x="1714" y="340"/>
                    <a:pt x="1711" y="395"/>
                    <a:pt x="1695" y="436"/>
                  </a:cubicBezTo>
                  <a:cubicBezTo>
                    <a:pt x="1695" y="435"/>
                    <a:pt x="1694" y="432"/>
                    <a:pt x="1693" y="435"/>
                  </a:cubicBezTo>
                  <a:cubicBezTo>
                    <a:pt x="1691" y="471"/>
                    <a:pt x="1677" y="501"/>
                    <a:pt x="1670" y="538"/>
                  </a:cubicBezTo>
                  <a:close/>
                  <a:moveTo>
                    <a:pt x="745" y="412"/>
                  </a:moveTo>
                  <a:cubicBezTo>
                    <a:pt x="727" y="401"/>
                    <a:pt x="705" y="407"/>
                    <a:pt x="684" y="405"/>
                  </a:cubicBezTo>
                  <a:cubicBezTo>
                    <a:pt x="654" y="402"/>
                    <a:pt x="627" y="392"/>
                    <a:pt x="606" y="397"/>
                  </a:cubicBezTo>
                  <a:cubicBezTo>
                    <a:pt x="607" y="396"/>
                    <a:pt x="608" y="398"/>
                    <a:pt x="606" y="398"/>
                  </a:cubicBezTo>
                  <a:cubicBezTo>
                    <a:pt x="578" y="397"/>
                    <a:pt x="554" y="390"/>
                    <a:pt x="526" y="390"/>
                  </a:cubicBezTo>
                  <a:cubicBezTo>
                    <a:pt x="500" y="390"/>
                    <a:pt x="474" y="390"/>
                    <a:pt x="443" y="390"/>
                  </a:cubicBezTo>
                  <a:cubicBezTo>
                    <a:pt x="425" y="403"/>
                    <a:pt x="413" y="424"/>
                    <a:pt x="400" y="445"/>
                  </a:cubicBezTo>
                  <a:cubicBezTo>
                    <a:pt x="368" y="496"/>
                    <a:pt x="326" y="542"/>
                    <a:pt x="300" y="593"/>
                  </a:cubicBezTo>
                  <a:cubicBezTo>
                    <a:pt x="296" y="597"/>
                    <a:pt x="298" y="588"/>
                    <a:pt x="294" y="593"/>
                  </a:cubicBezTo>
                  <a:cubicBezTo>
                    <a:pt x="271" y="653"/>
                    <a:pt x="218" y="697"/>
                    <a:pt x="191" y="759"/>
                  </a:cubicBezTo>
                  <a:cubicBezTo>
                    <a:pt x="143" y="820"/>
                    <a:pt x="94" y="880"/>
                    <a:pt x="51" y="946"/>
                  </a:cubicBezTo>
                  <a:cubicBezTo>
                    <a:pt x="118" y="950"/>
                    <a:pt x="183" y="967"/>
                    <a:pt x="249" y="984"/>
                  </a:cubicBezTo>
                  <a:cubicBezTo>
                    <a:pt x="276" y="991"/>
                    <a:pt x="302" y="1002"/>
                    <a:pt x="328" y="1009"/>
                  </a:cubicBezTo>
                  <a:cubicBezTo>
                    <a:pt x="362" y="1018"/>
                    <a:pt x="398" y="1028"/>
                    <a:pt x="423" y="1029"/>
                  </a:cubicBezTo>
                  <a:cubicBezTo>
                    <a:pt x="484" y="1047"/>
                    <a:pt x="560" y="1072"/>
                    <a:pt x="629" y="1097"/>
                  </a:cubicBezTo>
                  <a:cubicBezTo>
                    <a:pt x="638" y="1101"/>
                    <a:pt x="646" y="1108"/>
                    <a:pt x="656" y="1112"/>
                  </a:cubicBezTo>
                  <a:cubicBezTo>
                    <a:pt x="690" y="1126"/>
                    <a:pt x="730" y="1126"/>
                    <a:pt x="754" y="1150"/>
                  </a:cubicBezTo>
                  <a:cubicBezTo>
                    <a:pt x="793" y="1158"/>
                    <a:pt x="817" y="1182"/>
                    <a:pt x="848" y="1199"/>
                  </a:cubicBezTo>
                  <a:cubicBezTo>
                    <a:pt x="836" y="1142"/>
                    <a:pt x="837" y="1090"/>
                    <a:pt x="833" y="1041"/>
                  </a:cubicBezTo>
                  <a:cubicBezTo>
                    <a:pt x="843" y="937"/>
                    <a:pt x="846" y="846"/>
                    <a:pt x="843" y="750"/>
                  </a:cubicBezTo>
                  <a:cubicBezTo>
                    <a:pt x="842" y="704"/>
                    <a:pt x="819" y="667"/>
                    <a:pt x="817" y="622"/>
                  </a:cubicBezTo>
                  <a:cubicBezTo>
                    <a:pt x="810" y="613"/>
                    <a:pt x="808" y="606"/>
                    <a:pt x="807" y="598"/>
                  </a:cubicBezTo>
                  <a:cubicBezTo>
                    <a:pt x="843" y="555"/>
                    <a:pt x="872" y="491"/>
                    <a:pt x="903" y="438"/>
                  </a:cubicBezTo>
                  <a:cubicBezTo>
                    <a:pt x="850" y="428"/>
                    <a:pt x="790" y="407"/>
                    <a:pt x="745" y="412"/>
                  </a:cubicBezTo>
                  <a:close/>
                  <a:moveTo>
                    <a:pt x="1831" y="402"/>
                  </a:moveTo>
                  <a:cubicBezTo>
                    <a:pt x="1809" y="402"/>
                    <a:pt x="1795" y="401"/>
                    <a:pt x="1776" y="407"/>
                  </a:cubicBezTo>
                  <a:cubicBezTo>
                    <a:pt x="1768" y="409"/>
                    <a:pt x="1756" y="409"/>
                    <a:pt x="1760" y="421"/>
                  </a:cubicBezTo>
                  <a:cubicBezTo>
                    <a:pt x="1777" y="426"/>
                    <a:pt x="1798" y="427"/>
                    <a:pt x="1821" y="421"/>
                  </a:cubicBezTo>
                  <a:cubicBezTo>
                    <a:pt x="1821" y="425"/>
                    <a:pt x="1823" y="427"/>
                    <a:pt x="1826" y="426"/>
                  </a:cubicBezTo>
                  <a:cubicBezTo>
                    <a:pt x="1825" y="503"/>
                    <a:pt x="1786" y="571"/>
                    <a:pt x="1770" y="637"/>
                  </a:cubicBezTo>
                  <a:cubicBezTo>
                    <a:pt x="1761" y="670"/>
                    <a:pt x="1755" y="705"/>
                    <a:pt x="1746" y="737"/>
                  </a:cubicBezTo>
                  <a:cubicBezTo>
                    <a:pt x="1737" y="772"/>
                    <a:pt x="1725" y="809"/>
                    <a:pt x="1715" y="845"/>
                  </a:cubicBezTo>
                  <a:cubicBezTo>
                    <a:pt x="1705" y="880"/>
                    <a:pt x="1690" y="914"/>
                    <a:pt x="1683" y="948"/>
                  </a:cubicBezTo>
                  <a:cubicBezTo>
                    <a:pt x="1678" y="977"/>
                    <a:pt x="1673" y="1006"/>
                    <a:pt x="1667" y="1034"/>
                  </a:cubicBezTo>
                  <a:cubicBezTo>
                    <a:pt x="1661" y="1059"/>
                    <a:pt x="1655" y="1087"/>
                    <a:pt x="1637" y="1107"/>
                  </a:cubicBezTo>
                  <a:cubicBezTo>
                    <a:pt x="1631" y="1104"/>
                    <a:pt x="1624" y="1103"/>
                    <a:pt x="1619" y="1099"/>
                  </a:cubicBezTo>
                  <a:cubicBezTo>
                    <a:pt x="1570" y="1100"/>
                    <a:pt x="1511" y="1091"/>
                    <a:pt x="1467" y="1101"/>
                  </a:cubicBezTo>
                  <a:cubicBezTo>
                    <a:pt x="1453" y="1090"/>
                    <a:pt x="1446" y="1101"/>
                    <a:pt x="1434" y="1104"/>
                  </a:cubicBezTo>
                  <a:cubicBezTo>
                    <a:pt x="1414" y="1108"/>
                    <a:pt x="1388" y="1107"/>
                    <a:pt x="1366" y="1109"/>
                  </a:cubicBezTo>
                  <a:cubicBezTo>
                    <a:pt x="1347" y="1111"/>
                    <a:pt x="1329" y="1114"/>
                    <a:pt x="1310" y="1116"/>
                  </a:cubicBezTo>
                  <a:cubicBezTo>
                    <a:pt x="1265" y="1120"/>
                    <a:pt x="1217" y="1124"/>
                    <a:pt x="1172" y="1132"/>
                  </a:cubicBezTo>
                  <a:cubicBezTo>
                    <a:pt x="1164" y="1134"/>
                    <a:pt x="1157" y="1139"/>
                    <a:pt x="1149" y="1140"/>
                  </a:cubicBezTo>
                  <a:cubicBezTo>
                    <a:pt x="1095" y="1152"/>
                    <a:pt x="1044" y="1164"/>
                    <a:pt x="1001" y="1194"/>
                  </a:cubicBezTo>
                  <a:cubicBezTo>
                    <a:pt x="1091" y="1180"/>
                    <a:pt x="1183" y="1171"/>
                    <a:pt x="1275" y="1159"/>
                  </a:cubicBezTo>
                  <a:cubicBezTo>
                    <a:pt x="1314" y="1154"/>
                    <a:pt x="1355" y="1143"/>
                    <a:pt x="1396" y="1144"/>
                  </a:cubicBezTo>
                  <a:cubicBezTo>
                    <a:pt x="1423" y="1144"/>
                    <a:pt x="1445" y="1146"/>
                    <a:pt x="1467" y="1145"/>
                  </a:cubicBezTo>
                  <a:cubicBezTo>
                    <a:pt x="1478" y="1145"/>
                    <a:pt x="1498" y="1137"/>
                    <a:pt x="1499" y="1154"/>
                  </a:cubicBezTo>
                  <a:cubicBezTo>
                    <a:pt x="1479" y="1164"/>
                    <a:pt x="1457" y="1156"/>
                    <a:pt x="1436" y="1155"/>
                  </a:cubicBezTo>
                  <a:cubicBezTo>
                    <a:pt x="1377" y="1155"/>
                    <a:pt x="1315" y="1168"/>
                    <a:pt x="1270" y="1172"/>
                  </a:cubicBezTo>
                  <a:cubicBezTo>
                    <a:pt x="1223" y="1176"/>
                    <a:pt x="1190" y="1179"/>
                    <a:pt x="1154" y="1184"/>
                  </a:cubicBezTo>
                  <a:cubicBezTo>
                    <a:pt x="1127" y="1187"/>
                    <a:pt x="1101" y="1196"/>
                    <a:pt x="1076" y="1199"/>
                  </a:cubicBezTo>
                  <a:cubicBezTo>
                    <a:pt x="1021" y="1204"/>
                    <a:pt x="976" y="1207"/>
                    <a:pt x="936" y="1233"/>
                  </a:cubicBezTo>
                  <a:cubicBezTo>
                    <a:pt x="940" y="1235"/>
                    <a:pt x="942" y="1240"/>
                    <a:pt x="941" y="1247"/>
                  </a:cubicBezTo>
                  <a:cubicBezTo>
                    <a:pt x="966" y="1235"/>
                    <a:pt x="995" y="1224"/>
                    <a:pt x="1026" y="1220"/>
                  </a:cubicBezTo>
                  <a:cubicBezTo>
                    <a:pt x="1201" y="1197"/>
                    <a:pt x="1410" y="1192"/>
                    <a:pt x="1597" y="1167"/>
                  </a:cubicBezTo>
                  <a:cubicBezTo>
                    <a:pt x="1642" y="1161"/>
                    <a:pt x="1696" y="1180"/>
                    <a:pt x="1725" y="1150"/>
                  </a:cubicBezTo>
                  <a:cubicBezTo>
                    <a:pt x="1751" y="1082"/>
                    <a:pt x="1756" y="1007"/>
                    <a:pt x="1775" y="935"/>
                  </a:cubicBezTo>
                  <a:cubicBezTo>
                    <a:pt x="1781" y="911"/>
                    <a:pt x="1792" y="889"/>
                    <a:pt x="1798" y="865"/>
                  </a:cubicBezTo>
                  <a:cubicBezTo>
                    <a:pt x="1805" y="839"/>
                    <a:pt x="1812" y="813"/>
                    <a:pt x="1818" y="787"/>
                  </a:cubicBezTo>
                  <a:cubicBezTo>
                    <a:pt x="1823" y="761"/>
                    <a:pt x="1831" y="736"/>
                    <a:pt x="1836" y="710"/>
                  </a:cubicBezTo>
                  <a:cubicBezTo>
                    <a:pt x="1842" y="684"/>
                    <a:pt x="1847" y="656"/>
                    <a:pt x="1854" y="631"/>
                  </a:cubicBezTo>
                  <a:cubicBezTo>
                    <a:pt x="1857" y="621"/>
                    <a:pt x="1864" y="612"/>
                    <a:pt x="1866" y="602"/>
                  </a:cubicBezTo>
                  <a:cubicBezTo>
                    <a:pt x="1874" y="568"/>
                    <a:pt x="1875" y="530"/>
                    <a:pt x="1884" y="498"/>
                  </a:cubicBezTo>
                  <a:cubicBezTo>
                    <a:pt x="1881" y="472"/>
                    <a:pt x="1906" y="427"/>
                    <a:pt x="1886" y="403"/>
                  </a:cubicBezTo>
                  <a:cubicBezTo>
                    <a:pt x="1869" y="396"/>
                    <a:pt x="1850" y="401"/>
                    <a:pt x="1831" y="402"/>
                  </a:cubicBezTo>
                  <a:close/>
                  <a:moveTo>
                    <a:pt x="1755" y="435"/>
                  </a:moveTo>
                  <a:cubicBezTo>
                    <a:pt x="1732" y="509"/>
                    <a:pt x="1720" y="583"/>
                    <a:pt x="1698" y="657"/>
                  </a:cubicBezTo>
                  <a:cubicBezTo>
                    <a:pt x="1692" y="679"/>
                    <a:pt x="1686" y="699"/>
                    <a:pt x="1680" y="720"/>
                  </a:cubicBezTo>
                  <a:cubicBezTo>
                    <a:pt x="1674" y="743"/>
                    <a:pt x="1670" y="765"/>
                    <a:pt x="1665" y="788"/>
                  </a:cubicBezTo>
                  <a:cubicBezTo>
                    <a:pt x="1655" y="835"/>
                    <a:pt x="1637" y="881"/>
                    <a:pt x="1625" y="926"/>
                  </a:cubicBezTo>
                  <a:cubicBezTo>
                    <a:pt x="1623" y="935"/>
                    <a:pt x="1627" y="947"/>
                    <a:pt x="1615" y="953"/>
                  </a:cubicBezTo>
                  <a:cubicBezTo>
                    <a:pt x="1618" y="958"/>
                    <a:pt x="1620" y="963"/>
                    <a:pt x="1615" y="968"/>
                  </a:cubicBezTo>
                  <a:cubicBezTo>
                    <a:pt x="1563" y="969"/>
                    <a:pt x="1506" y="973"/>
                    <a:pt x="1448" y="984"/>
                  </a:cubicBezTo>
                  <a:cubicBezTo>
                    <a:pt x="1360" y="1001"/>
                    <a:pt x="1274" y="1022"/>
                    <a:pt x="1198" y="1056"/>
                  </a:cubicBezTo>
                  <a:cubicBezTo>
                    <a:pt x="1149" y="1078"/>
                    <a:pt x="1103" y="1107"/>
                    <a:pt x="1057" y="1132"/>
                  </a:cubicBezTo>
                  <a:cubicBezTo>
                    <a:pt x="1034" y="1145"/>
                    <a:pt x="1010" y="1158"/>
                    <a:pt x="988" y="1172"/>
                  </a:cubicBezTo>
                  <a:cubicBezTo>
                    <a:pt x="971" y="1183"/>
                    <a:pt x="952" y="1192"/>
                    <a:pt x="938" y="1204"/>
                  </a:cubicBezTo>
                  <a:cubicBezTo>
                    <a:pt x="935" y="1206"/>
                    <a:pt x="927" y="1211"/>
                    <a:pt x="930" y="1217"/>
                  </a:cubicBezTo>
                  <a:cubicBezTo>
                    <a:pt x="937" y="1219"/>
                    <a:pt x="943" y="1208"/>
                    <a:pt x="949" y="1204"/>
                  </a:cubicBezTo>
                  <a:cubicBezTo>
                    <a:pt x="962" y="1195"/>
                    <a:pt x="979" y="1188"/>
                    <a:pt x="994" y="1180"/>
                  </a:cubicBezTo>
                  <a:cubicBezTo>
                    <a:pt x="1009" y="1173"/>
                    <a:pt x="1026" y="1166"/>
                    <a:pt x="1041" y="1159"/>
                  </a:cubicBezTo>
                  <a:cubicBezTo>
                    <a:pt x="1135" y="1115"/>
                    <a:pt x="1249" y="1107"/>
                    <a:pt x="1363" y="1096"/>
                  </a:cubicBezTo>
                  <a:cubicBezTo>
                    <a:pt x="1452" y="1087"/>
                    <a:pt x="1547" y="1072"/>
                    <a:pt x="1638" y="1089"/>
                  </a:cubicBezTo>
                  <a:cubicBezTo>
                    <a:pt x="1666" y="968"/>
                    <a:pt x="1702" y="836"/>
                    <a:pt x="1736" y="722"/>
                  </a:cubicBezTo>
                  <a:cubicBezTo>
                    <a:pt x="1739" y="713"/>
                    <a:pt x="1739" y="704"/>
                    <a:pt x="1741" y="694"/>
                  </a:cubicBezTo>
                  <a:cubicBezTo>
                    <a:pt x="1745" y="681"/>
                    <a:pt x="1753" y="670"/>
                    <a:pt x="1756" y="657"/>
                  </a:cubicBezTo>
                  <a:cubicBezTo>
                    <a:pt x="1761" y="643"/>
                    <a:pt x="1762" y="627"/>
                    <a:pt x="1766" y="612"/>
                  </a:cubicBezTo>
                  <a:cubicBezTo>
                    <a:pt x="1784" y="556"/>
                    <a:pt x="1806" y="496"/>
                    <a:pt x="1811" y="445"/>
                  </a:cubicBezTo>
                  <a:cubicBezTo>
                    <a:pt x="1794" y="440"/>
                    <a:pt x="1773" y="439"/>
                    <a:pt x="1755" y="435"/>
                  </a:cubicBezTo>
                  <a:close/>
                  <a:moveTo>
                    <a:pt x="1668" y="534"/>
                  </a:moveTo>
                  <a:cubicBezTo>
                    <a:pt x="1669" y="528"/>
                    <a:pt x="1675" y="518"/>
                    <a:pt x="1672" y="513"/>
                  </a:cubicBezTo>
                  <a:cubicBezTo>
                    <a:pt x="1670" y="518"/>
                    <a:pt x="1665" y="529"/>
                    <a:pt x="1668" y="534"/>
                  </a:cubicBezTo>
                  <a:close/>
                  <a:moveTo>
                    <a:pt x="1376" y="805"/>
                  </a:moveTo>
                  <a:cubicBezTo>
                    <a:pt x="1316" y="813"/>
                    <a:pt x="1274" y="847"/>
                    <a:pt x="1227" y="875"/>
                  </a:cubicBezTo>
                  <a:cubicBezTo>
                    <a:pt x="1192" y="906"/>
                    <a:pt x="1153" y="931"/>
                    <a:pt x="1117" y="961"/>
                  </a:cubicBezTo>
                  <a:cubicBezTo>
                    <a:pt x="1046" y="1034"/>
                    <a:pt x="974" y="1116"/>
                    <a:pt x="920" y="1200"/>
                  </a:cubicBezTo>
                  <a:cubicBezTo>
                    <a:pt x="963" y="1150"/>
                    <a:pt x="1011" y="1105"/>
                    <a:pt x="1064" y="1064"/>
                  </a:cubicBezTo>
                  <a:cubicBezTo>
                    <a:pt x="1081" y="1060"/>
                    <a:pt x="1096" y="1043"/>
                    <a:pt x="1110" y="1031"/>
                  </a:cubicBezTo>
                  <a:cubicBezTo>
                    <a:pt x="1148" y="1013"/>
                    <a:pt x="1179" y="983"/>
                    <a:pt x="1217" y="963"/>
                  </a:cubicBezTo>
                  <a:cubicBezTo>
                    <a:pt x="1254" y="943"/>
                    <a:pt x="1289" y="921"/>
                    <a:pt x="1333" y="908"/>
                  </a:cubicBezTo>
                  <a:cubicBezTo>
                    <a:pt x="1335" y="904"/>
                    <a:pt x="1341" y="904"/>
                    <a:pt x="1343" y="900"/>
                  </a:cubicBezTo>
                  <a:cubicBezTo>
                    <a:pt x="1400" y="881"/>
                    <a:pt x="1484" y="852"/>
                    <a:pt x="1554" y="868"/>
                  </a:cubicBezTo>
                  <a:cubicBezTo>
                    <a:pt x="1556" y="858"/>
                    <a:pt x="1550" y="857"/>
                    <a:pt x="1549" y="850"/>
                  </a:cubicBezTo>
                  <a:cubicBezTo>
                    <a:pt x="1538" y="849"/>
                    <a:pt x="1529" y="848"/>
                    <a:pt x="1522" y="848"/>
                  </a:cubicBezTo>
                  <a:cubicBezTo>
                    <a:pt x="1500" y="836"/>
                    <a:pt x="1468" y="839"/>
                    <a:pt x="1439" y="843"/>
                  </a:cubicBezTo>
                  <a:cubicBezTo>
                    <a:pt x="1400" y="849"/>
                    <a:pt x="1356" y="862"/>
                    <a:pt x="1326" y="880"/>
                  </a:cubicBezTo>
                  <a:cubicBezTo>
                    <a:pt x="1313" y="888"/>
                    <a:pt x="1303" y="901"/>
                    <a:pt x="1288" y="901"/>
                  </a:cubicBezTo>
                  <a:cubicBezTo>
                    <a:pt x="1293" y="895"/>
                    <a:pt x="1302" y="892"/>
                    <a:pt x="1310" y="888"/>
                  </a:cubicBezTo>
                  <a:cubicBezTo>
                    <a:pt x="1350" y="842"/>
                    <a:pt x="1434" y="832"/>
                    <a:pt x="1509" y="827"/>
                  </a:cubicBezTo>
                  <a:cubicBezTo>
                    <a:pt x="1510" y="820"/>
                    <a:pt x="1509" y="814"/>
                    <a:pt x="1506" y="812"/>
                  </a:cubicBezTo>
                  <a:cubicBezTo>
                    <a:pt x="1447" y="810"/>
                    <a:pt x="1378" y="834"/>
                    <a:pt x="1331" y="850"/>
                  </a:cubicBezTo>
                  <a:cubicBezTo>
                    <a:pt x="1362" y="825"/>
                    <a:pt x="1414" y="814"/>
                    <a:pt x="1454" y="803"/>
                  </a:cubicBezTo>
                  <a:cubicBezTo>
                    <a:pt x="1427" y="803"/>
                    <a:pt x="1401" y="802"/>
                    <a:pt x="1376" y="805"/>
                  </a:cubicBezTo>
                  <a:close/>
                  <a:moveTo>
                    <a:pt x="411" y="1047"/>
                  </a:moveTo>
                  <a:cubicBezTo>
                    <a:pt x="407" y="1046"/>
                    <a:pt x="403" y="1045"/>
                    <a:pt x="398" y="1044"/>
                  </a:cubicBezTo>
                  <a:cubicBezTo>
                    <a:pt x="343" y="1029"/>
                    <a:pt x="290" y="1012"/>
                    <a:pt x="240" y="1001"/>
                  </a:cubicBezTo>
                  <a:cubicBezTo>
                    <a:pt x="184" y="988"/>
                    <a:pt x="124" y="978"/>
                    <a:pt x="74" y="969"/>
                  </a:cubicBezTo>
                  <a:cubicBezTo>
                    <a:pt x="66" y="974"/>
                    <a:pt x="62" y="971"/>
                    <a:pt x="54" y="973"/>
                  </a:cubicBezTo>
                  <a:cubicBezTo>
                    <a:pt x="47" y="986"/>
                    <a:pt x="37" y="995"/>
                    <a:pt x="31" y="1009"/>
                  </a:cubicBezTo>
                  <a:cubicBezTo>
                    <a:pt x="59" y="1010"/>
                    <a:pt x="79" y="1013"/>
                    <a:pt x="103" y="1016"/>
                  </a:cubicBezTo>
                  <a:cubicBezTo>
                    <a:pt x="193" y="1029"/>
                    <a:pt x="282" y="1046"/>
                    <a:pt x="368" y="1057"/>
                  </a:cubicBezTo>
                  <a:cubicBezTo>
                    <a:pt x="405" y="1062"/>
                    <a:pt x="447" y="1065"/>
                    <a:pt x="491" y="1072"/>
                  </a:cubicBezTo>
                  <a:cubicBezTo>
                    <a:pt x="494" y="1073"/>
                    <a:pt x="502" y="1078"/>
                    <a:pt x="504" y="1072"/>
                  </a:cubicBezTo>
                  <a:cubicBezTo>
                    <a:pt x="475" y="1064"/>
                    <a:pt x="441" y="1058"/>
                    <a:pt x="411" y="1047"/>
                  </a:cubicBezTo>
                  <a:close/>
                  <a:moveTo>
                    <a:pt x="617" y="1129"/>
                  </a:moveTo>
                  <a:cubicBezTo>
                    <a:pt x="596" y="1121"/>
                    <a:pt x="576" y="1112"/>
                    <a:pt x="553" y="1104"/>
                  </a:cubicBezTo>
                  <a:cubicBezTo>
                    <a:pt x="543" y="1101"/>
                    <a:pt x="532" y="1096"/>
                    <a:pt x="521" y="1092"/>
                  </a:cubicBezTo>
                  <a:cubicBezTo>
                    <a:pt x="499" y="1086"/>
                    <a:pt x="470" y="1087"/>
                    <a:pt x="445" y="1082"/>
                  </a:cubicBezTo>
                  <a:cubicBezTo>
                    <a:pt x="408" y="1076"/>
                    <a:pt x="366" y="1072"/>
                    <a:pt x="327" y="1067"/>
                  </a:cubicBezTo>
                  <a:cubicBezTo>
                    <a:pt x="229" y="1056"/>
                    <a:pt x="137" y="1030"/>
                    <a:pt x="46" y="1024"/>
                  </a:cubicBezTo>
                  <a:cubicBezTo>
                    <a:pt x="35" y="1032"/>
                    <a:pt x="26" y="1050"/>
                    <a:pt x="23" y="1061"/>
                  </a:cubicBezTo>
                  <a:cubicBezTo>
                    <a:pt x="67" y="1062"/>
                    <a:pt x="112" y="1071"/>
                    <a:pt x="161" y="1076"/>
                  </a:cubicBezTo>
                  <a:cubicBezTo>
                    <a:pt x="214" y="1081"/>
                    <a:pt x="288" y="1081"/>
                    <a:pt x="335" y="1087"/>
                  </a:cubicBezTo>
                  <a:cubicBezTo>
                    <a:pt x="358" y="1091"/>
                    <a:pt x="382" y="1091"/>
                    <a:pt x="402" y="1096"/>
                  </a:cubicBezTo>
                  <a:cubicBezTo>
                    <a:pt x="407" y="1097"/>
                    <a:pt x="412" y="1101"/>
                    <a:pt x="416" y="1102"/>
                  </a:cubicBezTo>
                  <a:cubicBezTo>
                    <a:pt x="446" y="1110"/>
                    <a:pt x="478" y="1107"/>
                    <a:pt x="508" y="1114"/>
                  </a:cubicBezTo>
                  <a:cubicBezTo>
                    <a:pt x="556" y="1126"/>
                    <a:pt x="600" y="1138"/>
                    <a:pt x="642" y="1150"/>
                  </a:cubicBezTo>
                  <a:cubicBezTo>
                    <a:pt x="658" y="1155"/>
                    <a:pt x="674" y="1163"/>
                    <a:pt x="690" y="1160"/>
                  </a:cubicBezTo>
                  <a:cubicBezTo>
                    <a:pt x="662" y="1154"/>
                    <a:pt x="640" y="1137"/>
                    <a:pt x="617" y="1129"/>
                  </a:cubicBezTo>
                  <a:close/>
                  <a:moveTo>
                    <a:pt x="551" y="1087"/>
                  </a:moveTo>
                  <a:cubicBezTo>
                    <a:pt x="537" y="1082"/>
                    <a:pt x="522" y="1077"/>
                    <a:pt x="508" y="1072"/>
                  </a:cubicBezTo>
                  <a:cubicBezTo>
                    <a:pt x="518" y="1080"/>
                    <a:pt x="540" y="1085"/>
                    <a:pt x="551" y="1087"/>
                  </a:cubicBezTo>
                  <a:close/>
                  <a:moveTo>
                    <a:pt x="446" y="1119"/>
                  </a:moveTo>
                  <a:cubicBezTo>
                    <a:pt x="423" y="1116"/>
                    <a:pt x="404" y="1112"/>
                    <a:pt x="378" y="1109"/>
                  </a:cubicBezTo>
                  <a:cubicBezTo>
                    <a:pt x="340" y="1105"/>
                    <a:pt x="301" y="1094"/>
                    <a:pt x="265" y="1092"/>
                  </a:cubicBezTo>
                  <a:cubicBezTo>
                    <a:pt x="211" y="1090"/>
                    <a:pt x="164" y="1092"/>
                    <a:pt x="119" y="1086"/>
                  </a:cubicBezTo>
                  <a:cubicBezTo>
                    <a:pt x="108" y="1084"/>
                    <a:pt x="98" y="1083"/>
                    <a:pt x="88" y="1082"/>
                  </a:cubicBezTo>
                  <a:cubicBezTo>
                    <a:pt x="78" y="1081"/>
                    <a:pt x="60" y="1075"/>
                    <a:pt x="53" y="1077"/>
                  </a:cubicBezTo>
                  <a:cubicBezTo>
                    <a:pt x="38" y="1082"/>
                    <a:pt x="33" y="1108"/>
                    <a:pt x="30" y="1122"/>
                  </a:cubicBezTo>
                  <a:cubicBezTo>
                    <a:pt x="55" y="1116"/>
                    <a:pt x="89" y="1123"/>
                    <a:pt x="101" y="1109"/>
                  </a:cubicBezTo>
                  <a:cubicBezTo>
                    <a:pt x="114" y="1122"/>
                    <a:pt x="141" y="1112"/>
                    <a:pt x="162" y="1112"/>
                  </a:cubicBezTo>
                  <a:cubicBezTo>
                    <a:pt x="171" y="1112"/>
                    <a:pt x="181" y="1117"/>
                    <a:pt x="191" y="1117"/>
                  </a:cubicBezTo>
                  <a:cubicBezTo>
                    <a:pt x="234" y="1119"/>
                    <a:pt x="284" y="1121"/>
                    <a:pt x="332" y="1121"/>
                  </a:cubicBezTo>
                  <a:cubicBezTo>
                    <a:pt x="431" y="1121"/>
                    <a:pt x="525" y="1151"/>
                    <a:pt x="611" y="1157"/>
                  </a:cubicBezTo>
                  <a:cubicBezTo>
                    <a:pt x="563" y="1140"/>
                    <a:pt x="505" y="1126"/>
                    <a:pt x="446" y="1119"/>
                  </a:cubicBezTo>
                  <a:close/>
                  <a:moveTo>
                    <a:pt x="722" y="1155"/>
                  </a:moveTo>
                  <a:cubicBezTo>
                    <a:pt x="755" y="1171"/>
                    <a:pt x="795" y="1189"/>
                    <a:pt x="827" y="1200"/>
                  </a:cubicBezTo>
                  <a:cubicBezTo>
                    <a:pt x="757" y="1159"/>
                    <a:pt x="681" y="1132"/>
                    <a:pt x="597" y="1104"/>
                  </a:cubicBezTo>
                  <a:cubicBezTo>
                    <a:pt x="638" y="1121"/>
                    <a:pt x="680" y="1145"/>
                    <a:pt x="722" y="1155"/>
                  </a:cubicBezTo>
                  <a:close/>
                  <a:moveTo>
                    <a:pt x="519" y="1157"/>
                  </a:moveTo>
                  <a:cubicBezTo>
                    <a:pt x="496" y="1154"/>
                    <a:pt x="474" y="1149"/>
                    <a:pt x="451" y="1145"/>
                  </a:cubicBezTo>
                  <a:cubicBezTo>
                    <a:pt x="358" y="1129"/>
                    <a:pt x="232" y="1131"/>
                    <a:pt x="149" y="1127"/>
                  </a:cubicBezTo>
                  <a:cubicBezTo>
                    <a:pt x="120" y="1147"/>
                    <a:pt x="122" y="1195"/>
                    <a:pt x="101" y="1227"/>
                  </a:cubicBezTo>
                  <a:cubicBezTo>
                    <a:pt x="166" y="1205"/>
                    <a:pt x="245" y="1183"/>
                    <a:pt x="330" y="1177"/>
                  </a:cubicBezTo>
                  <a:cubicBezTo>
                    <a:pt x="472" y="1167"/>
                    <a:pt x="616" y="1184"/>
                    <a:pt x="732" y="1199"/>
                  </a:cubicBezTo>
                  <a:cubicBezTo>
                    <a:pt x="660" y="1178"/>
                    <a:pt x="590" y="1167"/>
                    <a:pt x="519" y="1157"/>
                  </a:cubicBezTo>
                  <a:close/>
                  <a:moveTo>
                    <a:pt x="111" y="1127"/>
                  </a:moveTo>
                  <a:cubicBezTo>
                    <a:pt x="95" y="1138"/>
                    <a:pt x="89" y="1152"/>
                    <a:pt x="78" y="1170"/>
                  </a:cubicBezTo>
                  <a:cubicBezTo>
                    <a:pt x="71" y="1181"/>
                    <a:pt x="64" y="1192"/>
                    <a:pt x="58" y="1204"/>
                  </a:cubicBezTo>
                  <a:cubicBezTo>
                    <a:pt x="38" y="1239"/>
                    <a:pt x="22" y="1266"/>
                    <a:pt x="23" y="1305"/>
                  </a:cubicBezTo>
                  <a:cubicBezTo>
                    <a:pt x="90" y="1333"/>
                    <a:pt x="179" y="1311"/>
                    <a:pt x="244" y="1311"/>
                  </a:cubicBezTo>
                  <a:cubicBezTo>
                    <a:pt x="322" y="1312"/>
                    <a:pt x="402" y="1298"/>
                    <a:pt x="480" y="1292"/>
                  </a:cubicBezTo>
                  <a:cubicBezTo>
                    <a:pt x="522" y="1288"/>
                    <a:pt x="563" y="1283"/>
                    <a:pt x="602" y="1282"/>
                  </a:cubicBezTo>
                  <a:cubicBezTo>
                    <a:pt x="663" y="1264"/>
                    <a:pt x="736" y="1266"/>
                    <a:pt x="800" y="1263"/>
                  </a:cubicBezTo>
                  <a:cubicBezTo>
                    <a:pt x="798" y="1256"/>
                    <a:pt x="796" y="1248"/>
                    <a:pt x="793" y="1242"/>
                  </a:cubicBezTo>
                  <a:cubicBezTo>
                    <a:pt x="700" y="1248"/>
                    <a:pt x="613" y="1249"/>
                    <a:pt x="529" y="1263"/>
                  </a:cubicBezTo>
                  <a:cubicBezTo>
                    <a:pt x="514" y="1266"/>
                    <a:pt x="501" y="1271"/>
                    <a:pt x="486" y="1272"/>
                  </a:cubicBezTo>
                  <a:cubicBezTo>
                    <a:pt x="480" y="1272"/>
                    <a:pt x="474" y="1269"/>
                    <a:pt x="468" y="1270"/>
                  </a:cubicBezTo>
                  <a:cubicBezTo>
                    <a:pt x="397" y="1278"/>
                    <a:pt x="318" y="1298"/>
                    <a:pt x="242" y="1297"/>
                  </a:cubicBezTo>
                  <a:cubicBezTo>
                    <a:pt x="280" y="1281"/>
                    <a:pt x="322" y="1286"/>
                    <a:pt x="362" y="1277"/>
                  </a:cubicBezTo>
                  <a:cubicBezTo>
                    <a:pt x="408" y="1266"/>
                    <a:pt x="456" y="1255"/>
                    <a:pt x="503" y="1253"/>
                  </a:cubicBezTo>
                  <a:cubicBezTo>
                    <a:pt x="447" y="1252"/>
                    <a:pt x="385" y="1252"/>
                    <a:pt x="315" y="1260"/>
                  </a:cubicBezTo>
                  <a:cubicBezTo>
                    <a:pt x="299" y="1262"/>
                    <a:pt x="284" y="1262"/>
                    <a:pt x="269" y="1263"/>
                  </a:cubicBezTo>
                  <a:cubicBezTo>
                    <a:pt x="236" y="1267"/>
                    <a:pt x="204" y="1275"/>
                    <a:pt x="174" y="1275"/>
                  </a:cubicBezTo>
                  <a:cubicBezTo>
                    <a:pt x="151" y="1275"/>
                    <a:pt x="129" y="1271"/>
                    <a:pt x="108" y="1273"/>
                  </a:cubicBezTo>
                  <a:cubicBezTo>
                    <a:pt x="99" y="1274"/>
                    <a:pt x="90" y="1281"/>
                    <a:pt x="81" y="1278"/>
                  </a:cubicBezTo>
                  <a:cubicBezTo>
                    <a:pt x="77" y="1270"/>
                    <a:pt x="82" y="1261"/>
                    <a:pt x="86" y="1257"/>
                  </a:cubicBezTo>
                  <a:cubicBezTo>
                    <a:pt x="83" y="1247"/>
                    <a:pt x="85" y="1231"/>
                    <a:pt x="86" y="1228"/>
                  </a:cubicBezTo>
                  <a:cubicBezTo>
                    <a:pt x="97" y="1202"/>
                    <a:pt x="116" y="1169"/>
                    <a:pt x="123" y="1137"/>
                  </a:cubicBezTo>
                  <a:cubicBezTo>
                    <a:pt x="126" y="1136"/>
                    <a:pt x="138" y="1128"/>
                    <a:pt x="131" y="1127"/>
                  </a:cubicBezTo>
                  <a:cubicBezTo>
                    <a:pt x="126" y="1128"/>
                    <a:pt x="117" y="1128"/>
                    <a:pt x="111" y="1127"/>
                  </a:cubicBezTo>
                  <a:close/>
                  <a:moveTo>
                    <a:pt x="358" y="1187"/>
                  </a:moveTo>
                  <a:cubicBezTo>
                    <a:pt x="356" y="1187"/>
                    <a:pt x="357" y="1190"/>
                    <a:pt x="355" y="1190"/>
                  </a:cubicBezTo>
                  <a:cubicBezTo>
                    <a:pt x="315" y="1190"/>
                    <a:pt x="271" y="1198"/>
                    <a:pt x="227" y="1205"/>
                  </a:cubicBezTo>
                  <a:cubicBezTo>
                    <a:pt x="185" y="1212"/>
                    <a:pt x="141" y="1224"/>
                    <a:pt x="104" y="1243"/>
                  </a:cubicBezTo>
                  <a:cubicBezTo>
                    <a:pt x="118" y="1244"/>
                    <a:pt x="134" y="1239"/>
                    <a:pt x="146" y="1243"/>
                  </a:cubicBezTo>
                  <a:cubicBezTo>
                    <a:pt x="130" y="1253"/>
                    <a:pt x="101" y="1244"/>
                    <a:pt x="98" y="1262"/>
                  </a:cubicBezTo>
                  <a:cubicBezTo>
                    <a:pt x="231" y="1259"/>
                    <a:pt x="378" y="1237"/>
                    <a:pt x="504" y="1238"/>
                  </a:cubicBezTo>
                  <a:cubicBezTo>
                    <a:pt x="610" y="1240"/>
                    <a:pt x="679" y="1236"/>
                    <a:pt x="775" y="1227"/>
                  </a:cubicBezTo>
                  <a:cubicBezTo>
                    <a:pt x="731" y="1225"/>
                    <a:pt x="685" y="1216"/>
                    <a:pt x="627" y="1215"/>
                  </a:cubicBezTo>
                  <a:cubicBezTo>
                    <a:pt x="636" y="1210"/>
                    <a:pt x="653" y="1206"/>
                    <a:pt x="664" y="1209"/>
                  </a:cubicBezTo>
                  <a:cubicBezTo>
                    <a:pt x="557" y="1177"/>
                    <a:pt x="446" y="1195"/>
                    <a:pt x="358" y="1187"/>
                  </a:cubicBezTo>
                  <a:close/>
                  <a:moveTo>
                    <a:pt x="740" y="1213"/>
                  </a:moveTo>
                  <a:cubicBezTo>
                    <a:pt x="727" y="1212"/>
                    <a:pt x="710" y="1207"/>
                    <a:pt x="697" y="1210"/>
                  </a:cubicBezTo>
                  <a:cubicBezTo>
                    <a:pt x="712" y="1211"/>
                    <a:pt x="732" y="1216"/>
                    <a:pt x="740" y="1213"/>
                  </a:cubicBezTo>
                  <a:close/>
                  <a:moveTo>
                    <a:pt x="868" y="1252"/>
                  </a:moveTo>
                  <a:cubicBezTo>
                    <a:pt x="863" y="1253"/>
                    <a:pt x="854" y="1249"/>
                    <a:pt x="858" y="1255"/>
                  </a:cubicBezTo>
                  <a:cubicBezTo>
                    <a:pt x="845" y="1252"/>
                    <a:pt x="823" y="1246"/>
                    <a:pt x="808" y="1242"/>
                  </a:cubicBezTo>
                  <a:cubicBezTo>
                    <a:pt x="806" y="1257"/>
                    <a:pt x="818" y="1259"/>
                    <a:pt x="822" y="1268"/>
                  </a:cubicBezTo>
                  <a:cubicBezTo>
                    <a:pt x="862" y="1274"/>
                    <a:pt x="906" y="1279"/>
                    <a:pt x="928" y="1250"/>
                  </a:cubicBezTo>
                  <a:cubicBezTo>
                    <a:pt x="927" y="1244"/>
                    <a:pt x="923" y="1238"/>
                    <a:pt x="916" y="1230"/>
                  </a:cubicBezTo>
                  <a:cubicBezTo>
                    <a:pt x="908" y="1233"/>
                    <a:pt x="901" y="1236"/>
                    <a:pt x="896" y="1242"/>
                  </a:cubicBezTo>
                  <a:cubicBezTo>
                    <a:pt x="892" y="1235"/>
                    <a:pt x="879" y="1248"/>
                    <a:pt x="868" y="1252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圆角矩形 14">
            <a:extLst>
              <a:ext uri="{FF2B5EF4-FFF2-40B4-BE49-F238E27FC236}">
                <a16:creationId xmlns:a16="http://schemas.microsoft.com/office/drawing/2014/main" id="{849AD77E-83F1-6F3A-2C65-F6E22F73B8AD}"/>
              </a:ext>
            </a:extLst>
          </p:cNvPr>
          <p:cNvSpPr/>
          <p:nvPr/>
        </p:nvSpPr>
        <p:spPr>
          <a:xfrm>
            <a:off x="8233994" y="3098800"/>
            <a:ext cx="2408349" cy="2546252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AD1D044-5755-245A-BE41-1D85A1EE732A}"/>
              </a:ext>
            </a:extLst>
          </p:cNvPr>
          <p:cNvGrpSpPr/>
          <p:nvPr/>
        </p:nvGrpSpPr>
        <p:grpSpPr>
          <a:xfrm>
            <a:off x="1703878" y="3544494"/>
            <a:ext cx="1944216" cy="1654863"/>
            <a:chOff x="1532493" y="1119916"/>
            <a:chExt cx="1944216" cy="165486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40F7C7D-99EB-E869-797B-93052FC4FDE2}"/>
                </a:ext>
              </a:extLst>
            </p:cNvPr>
            <p:cNvSpPr txBox="1"/>
            <p:nvPr/>
          </p:nvSpPr>
          <p:spPr>
            <a:xfrm>
              <a:off x="1532493" y="1428257"/>
              <a:ext cx="1944216" cy="1346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793E9F7-42D0-9421-4B5A-D11AD3BCFDE1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E84AF8C-8A16-854A-B294-45C33F579A60}"/>
              </a:ext>
            </a:extLst>
          </p:cNvPr>
          <p:cNvGrpSpPr/>
          <p:nvPr/>
        </p:nvGrpSpPr>
        <p:grpSpPr>
          <a:xfrm>
            <a:off x="4955591" y="3544494"/>
            <a:ext cx="2280818" cy="1978029"/>
            <a:chOff x="1364192" y="1119916"/>
            <a:chExt cx="2280818" cy="197802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4E82A92-E571-AB9B-515C-919EB2985E4D}"/>
                </a:ext>
              </a:extLst>
            </p:cNvPr>
            <p:cNvSpPr txBox="1"/>
            <p:nvPr/>
          </p:nvSpPr>
          <p:spPr>
            <a:xfrm>
              <a:off x="1364192" y="1428257"/>
              <a:ext cx="2280818" cy="1669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模板网，幻灯片演示模板及素材免费下载！</a:t>
              </a:r>
            </a:p>
            <a:p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 唯一访 问网址：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www.51pptmoban.com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2D57AD2-07EB-AFF4-B82B-F41E0F9E9127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884B340-219F-3F1F-D30F-CE92855F10C9}"/>
              </a:ext>
            </a:extLst>
          </p:cNvPr>
          <p:cNvGrpSpPr/>
          <p:nvPr/>
        </p:nvGrpSpPr>
        <p:grpSpPr>
          <a:xfrm>
            <a:off x="8466060" y="3544494"/>
            <a:ext cx="1944216" cy="1654863"/>
            <a:chOff x="1532493" y="1119916"/>
            <a:chExt cx="1944216" cy="165486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F413B48-023E-EC14-6405-277629C61DC5}"/>
                </a:ext>
              </a:extLst>
            </p:cNvPr>
            <p:cNvSpPr txBox="1"/>
            <p:nvPr/>
          </p:nvSpPr>
          <p:spPr>
            <a:xfrm>
              <a:off x="1532493" y="1428257"/>
              <a:ext cx="1944216" cy="1346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7664BEA-4E0B-6686-B4EA-7DAFCE5BA03E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6365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4DCD7C1-7C0C-9DFE-3A40-A7395503CDFF}"/>
              </a:ext>
            </a:extLst>
          </p:cNvPr>
          <p:cNvGrpSpPr/>
          <p:nvPr/>
        </p:nvGrpSpPr>
        <p:grpSpPr>
          <a:xfrm rot="1414550">
            <a:off x="4137316" y="503163"/>
            <a:ext cx="409740" cy="554557"/>
            <a:chOff x="5299076" y="2298701"/>
            <a:chExt cx="1316038" cy="17811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211361F1-D02F-64EF-A939-F7F71AFE1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8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8D2AFE04-78AB-60EA-3BF1-F4E835584F7B}"/>
                </a:ext>
              </a:extLst>
            </p:cNvPr>
            <p:cNvSpPr/>
            <p:nvPr/>
          </p:nvSpPr>
          <p:spPr bwMode="auto">
            <a:xfrm>
              <a:off x="5927726" y="2979738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58ACD369-25C6-8D73-7B2A-0AA766DF9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3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01F975F0-2E16-D474-3414-C9EDBB615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1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Group 29">
            <a:extLst>
              <a:ext uri="{FF2B5EF4-FFF2-40B4-BE49-F238E27FC236}">
                <a16:creationId xmlns:a16="http://schemas.microsoft.com/office/drawing/2014/main" id="{291CA1AB-7FFC-DCC0-DC15-BAA74476AA91}"/>
              </a:ext>
            </a:extLst>
          </p:cNvPr>
          <p:cNvGrpSpPr/>
          <p:nvPr/>
        </p:nvGrpSpPr>
        <p:grpSpPr>
          <a:xfrm>
            <a:off x="1556854" y="3279978"/>
            <a:ext cx="964353" cy="964353"/>
            <a:chOff x="1253782" y="3281715"/>
            <a:chExt cx="914400" cy="914400"/>
          </a:xfrm>
        </p:grpSpPr>
        <p:sp>
          <p:nvSpPr>
            <p:cNvPr id="14" name="Rounded Rectangle 5">
              <a:extLst>
                <a:ext uri="{FF2B5EF4-FFF2-40B4-BE49-F238E27FC236}">
                  <a16:creationId xmlns:a16="http://schemas.microsoft.com/office/drawing/2014/main" id="{D6BBF8A2-9495-DBFC-E2AC-EFE434062C17}"/>
                </a:ext>
              </a:extLst>
            </p:cNvPr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grpSp>
          <p:nvGrpSpPr>
            <p:cNvPr id="15" name="Group 59">
              <a:extLst>
                <a:ext uri="{FF2B5EF4-FFF2-40B4-BE49-F238E27FC236}">
                  <a16:creationId xmlns:a16="http://schemas.microsoft.com/office/drawing/2014/main" id="{22EBECDF-E91C-A2F0-A5A9-9194866A58D7}"/>
                </a:ext>
              </a:extLst>
            </p:cNvPr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6" name="AutoShape 7">
                <a:extLst>
                  <a:ext uri="{FF2B5EF4-FFF2-40B4-BE49-F238E27FC236}">
                    <a16:creationId xmlns:a16="http://schemas.microsoft.com/office/drawing/2014/main" id="{D4A87CB9-DDAE-96C0-03C0-328C70900AD0}"/>
                  </a:ext>
                </a:extLst>
              </p:cNvPr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AutoShape 8">
                <a:extLst>
                  <a:ext uri="{FF2B5EF4-FFF2-40B4-BE49-F238E27FC236}">
                    <a16:creationId xmlns:a16="http://schemas.microsoft.com/office/drawing/2014/main" id="{784C81F5-E9B0-81B6-E5AB-4153FA6067B8}"/>
                  </a:ext>
                </a:extLst>
              </p:cNvPr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AutoShape 9">
                <a:extLst>
                  <a:ext uri="{FF2B5EF4-FFF2-40B4-BE49-F238E27FC236}">
                    <a16:creationId xmlns:a16="http://schemas.microsoft.com/office/drawing/2014/main" id="{7E088B0C-B730-51DA-5840-48453A0A9EE7}"/>
                  </a:ext>
                </a:extLst>
              </p:cNvPr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AutoShape 10">
                <a:extLst>
                  <a:ext uri="{FF2B5EF4-FFF2-40B4-BE49-F238E27FC236}">
                    <a16:creationId xmlns:a16="http://schemas.microsoft.com/office/drawing/2014/main" id="{420C0464-8B61-5960-7F7A-6F488CAADA7A}"/>
                  </a:ext>
                </a:extLst>
              </p:cNvPr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AutoShape 11">
                <a:extLst>
                  <a:ext uri="{FF2B5EF4-FFF2-40B4-BE49-F238E27FC236}">
                    <a16:creationId xmlns:a16="http://schemas.microsoft.com/office/drawing/2014/main" id="{7C306663-7351-337A-0FA9-2F24F2E41ECB}"/>
                  </a:ext>
                </a:extLst>
              </p:cNvPr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AutoShape 12">
                <a:extLst>
                  <a:ext uri="{FF2B5EF4-FFF2-40B4-BE49-F238E27FC236}">
                    <a16:creationId xmlns:a16="http://schemas.microsoft.com/office/drawing/2014/main" id="{8EB9BE00-0C66-1CBE-340D-7352C2ECA91D}"/>
                  </a:ext>
                </a:extLst>
              </p:cNvPr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AutoShape 13">
                <a:extLst>
                  <a:ext uri="{FF2B5EF4-FFF2-40B4-BE49-F238E27FC236}">
                    <a16:creationId xmlns:a16="http://schemas.microsoft.com/office/drawing/2014/main" id="{B61FC046-C62F-A2A6-39FC-E8FCF8F0021C}"/>
                  </a:ext>
                </a:extLst>
              </p:cNvPr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AutoShape 14">
                <a:extLst>
                  <a:ext uri="{FF2B5EF4-FFF2-40B4-BE49-F238E27FC236}">
                    <a16:creationId xmlns:a16="http://schemas.microsoft.com/office/drawing/2014/main" id="{95661EBE-156D-2AB5-4895-08F2BCC4D546}"/>
                  </a:ext>
                </a:extLst>
              </p:cNvPr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9" name="AutoShape 15">
                <a:extLst>
                  <a:ext uri="{FF2B5EF4-FFF2-40B4-BE49-F238E27FC236}">
                    <a16:creationId xmlns:a16="http://schemas.microsoft.com/office/drawing/2014/main" id="{42B4948B-B3FE-A343-A87C-CEA4A7C7E27E}"/>
                  </a:ext>
                </a:extLst>
              </p:cNvPr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Group 32">
            <a:extLst>
              <a:ext uri="{FF2B5EF4-FFF2-40B4-BE49-F238E27FC236}">
                <a16:creationId xmlns:a16="http://schemas.microsoft.com/office/drawing/2014/main" id="{E2AFD38A-12F9-8A03-83DD-0F8F2C0243B2}"/>
              </a:ext>
            </a:extLst>
          </p:cNvPr>
          <p:cNvGrpSpPr/>
          <p:nvPr/>
        </p:nvGrpSpPr>
        <p:grpSpPr>
          <a:xfrm>
            <a:off x="6764856" y="3279978"/>
            <a:ext cx="964353" cy="964353"/>
            <a:chOff x="6528170" y="3281715"/>
            <a:chExt cx="914400" cy="914400"/>
          </a:xfrm>
        </p:grpSpPr>
        <p:sp>
          <p:nvSpPr>
            <p:cNvPr id="40" name="Rounded Rectangle 8">
              <a:extLst>
                <a:ext uri="{FF2B5EF4-FFF2-40B4-BE49-F238E27FC236}">
                  <a16:creationId xmlns:a16="http://schemas.microsoft.com/office/drawing/2014/main" id="{CAECE640-0C71-4C4C-766B-0AAED4AA63CB}"/>
                </a:ext>
              </a:extLst>
            </p:cNvPr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grpSp>
          <p:nvGrpSpPr>
            <p:cNvPr id="41" name="Group 69">
              <a:extLst>
                <a:ext uri="{FF2B5EF4-FFF2-40B4-BE49-F238E27FC236}">
                  <a16:creationId xmlns:a16="http://schemas.microsoft.com/office/drawing/2014/main" id="{081F3437-B71D-9F43-C891-34E734BB00A5}"/>
                </a:ext>
              </a:extLst>
            </p:cNvPr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42" name="AutoShape 37">
                <a:extLst>
                  <a:ext uri="{FF2B5EF4-FFF2-40B4-BE49-F238E27FC236}">
                    <a16:creationId xmlns:a16="http://schemas.microsoft.com/office/drawing/2014/main" id="{011F2477-09D0-36D5-05B7-3E9094F0BA88}"/>
                  </a:ext>
                </a:extLst>
              </p:cNvPr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AutoShape 38">
                <a:extLst>
                  <a:ext uri="{FF2B5EF4-FFF2-40B4-BE49-F238E27FC236}">
                    <a16:creationId xmlns:a16="http://schemas.microsoft.com/office/drawing/2014/main" id="{2B638762-4315-0117-E156-1FD28EFFC7D8}"/>
                  </a:ext>
                </a:extLst>
              </p:cNvPr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AutoShape 39">
                <a:extLst>
                  <a:ext uri="{FF2B5EF4-FFF2-40B4-BE49-F238E27FC236}">
                    <a16:creationId xmlns:a16="http://schemas.microsoft.com/office/drawing/2014/main" id="{5B9C97E4-AA55-23D4-8584-DD3517125B6D}"/>
                  </a:ext>
                </a:extLst>
              </p:cNvPr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AutoShape 40">
                <a:extLst>
                  <a:ext uri="{FF2B5EF4-FFF2-40B4-BE49-F238E27FC236}">
                    <a16:creationId xmlns:a16="http://schemas.microsoft.com/office/drawing/2014/main" id="{41375398-5236-6323-8AFE-D1F78A1C672A}"/>
                  </a:ext>
                </a:extLst>
              </p:cNvPr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AutoShape 41">
                <a:extLst>
                  <a:ext uri="{FF2B5EF4-FFF2-40B4-BE49-F238E27FC236}">
                    <a16:creationId xmlns:a16="http://schemas.microsoft.com/office/drawing/2014/main" id="{4643ED50-D810-071E-D750-5B04828ABC56}"/>
                  </a:ext>
                </a:extLst>
              </p:cNvPr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AutoShape 42">
                <a:extLst>
                  <a:ext uri="{FF2B5EF4-FFF2-40B4-BE49-F238E27FC236}">
                    <a16:creationId xmlns:a16="http://schemas.microsoft.com/office/drawing/2014/main" id="{B381C746-9EE2-41A3-34D5-F4B861F4DBB2}"/>
                  </a:ext>
                </a:extLst>
              </p:cNvPr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Group 33">
            <a:extLst>
              <a:ext uri="{FF2B5EF4-FFF2-40B4-BE49-F238E27FC236}">
                <a16:creationId xmlns:a16="http://schemas.microsoft.com/office/drawing/2014/main" id="{0BE56954-A7CF-B3E2-5873-25A982FA3D96}"/>
              </a:ext>
            </a:extLst>
          </p:cNvPr>
          <p:cNvGrpSpPr/>
          <p:nvPr/>
        </p:nvGrpSpPr>
        <p:grpSpPr>
          <a:xfrm>
            <a:off x="6764856" y="4759103"/>
            <a:ext cx="964353" cy="964353"/>
            <a:chOff x="6528170" y="4684221"/>
            <a:chExt cx="914400" cy="914400"/>
          </a:xfrm>
        </p:grpSpPr>
        <p:sp>
          <p:nvSpPr>
            <p:cNvPr id="55" name="Rounded Rectangle 9">
              <a:extLst>
                <a:ext uri="{FF2B5EF4-FFF2-40B4-BE49-F238E27FC236}">
                  <a16:creationId xmlns:a16="http://schemas.microsoft.com/office/drawing/2014/main" id="{BB3053E2-8781-FB72-87B8-EB6B2F37976D}"/>
                </a:ext>
              </a:extLst>
            </p:cNvPr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grpSp>
          <p:nvGrpSpPr>
            <p:cNvPr id="56" name="Group 76">
              <a:extLst>
                <a:ext uri="{FF2B5EF4-FFF2-40B4-BE49-F238E27FC236}">
                  <a16:creationId xmlns:a16="http://schemas.microsoft.com/office/drawing/2014/main" id="{7BBA88DA-2CB9-B2E4-F4EC-E718F0A7EAB7}"/>
                </a:ext>
              </a:extLst>
            </p:cNvPr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57" name="AutoShape 56">
                <a:extLst>
                  <a:ext uri="{FF2B5EF4-FFF2-40B4-BE49-F238E27FC236}">
                    <a16:creationId xmlns:a16="http://schemas.microsoft.com/office/drawing/2014/main" id="{5B70D4CD-865E-58A6-4081-65325ED5E717}"/>
                  </a:ext>
                </a:extLst>
              </p:cNvPr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8" name="AutoShape 57">
                <a:extLst>
                  <a:ext uri="{FF2B5EF4-FFF2-40B4-BE49-F238E27FC236}">
                    <a16:creationId xmlns:a16="http://schemas.microsoft.com/office/drawing/2014/main" id="{B6AB53D8-866F-7B01-71B5-5F5515E588AF}"/>
                  </a:ext>
                </a:extLst>
              </p:cNvPr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9" name="AutoShape 58">
                <a:extLst>
                  <a:ext uri="{FF2B5EF4-FFF2-40B4-BE49-F238E27FC236}">
                    <a16:creationId xmlns:a16="http://schemas.microsoft.com/office/drawing/2014/main" id="{3C8D7978-2092-A596-4C74-F4EDF1963757}"/>
                  </a:ext>
                </a:extLst>
              </p:cNvPr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Group 28">
            <a:extLst>
              <a:ext uri="{FF2B5EF4-FFF2-40B4-BE49-F238E27FC236}">
                <a16:creationId xmlns:a16="http://schemas.microsoft.com/office/drawing/2014/main" id="{666F1BCE-956D-E1CD-95F1-FEFD5C34CB2F}"/>
              </a:ext>
            </a:extLst>
          </p:cNvPr>
          <p:cNvGrpSpPr/>
          <p:nvPr/>
        </p:nvGrpSpPr>
        <p:grpSpPr>
          <a:xfrm>
            <a:off x="1556854" y="1807036"/>
            <a:ext cx="964353" cy="964353"/>
            <a:chOff x="1253782" y="1885071"/>
            <a:chExt cx="914400" cy="914400"/>
          </a:xfrm>
          <a:solidFill>
            <a:srgbClr val="9D9DA8"/>
          </a:solidFill>
        </p:grpSpPr>
        <p:sp>
          <p:nvSpPr>
            <p:cNvPr id="61" name="Rounded Rectangle 4">
              <a:extLst>
                <a:ext uri="{FF2B5EF4-FFF2-40B4-BE49-F238E27FC236}">
                  <a16:creationId xmlns:a16="http://schemas.microsoft.com/office/drawing/2014/main" id="{A098E203-4815-CA1D-779E-F49F6ED03774}"/>
                </a:ext>
              </a:extLst>
            </p:cNvPr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>
                <a:sym typeface="+mn-lt"/>
              </a:endParaRPr>
            </a:p>
          </p:txBody>
        </p:sp>
        <p:grpSp>
          <p:nvGrpSpPr>
            <p:cNvPr id="62" name="Group 80">
              <a:extLst>
                <a:ext uri="{FF2B5EF4-FFF2-40B4-BE49-F238E27FC236}">
                  <a16:creationId xmlns:a16="http://schemas.microsoft.com/office/drawing/2014/main" id="{053442FA-FE58-E36F-D269-564C71E64293}"/>
                </a:ext>
              </a:extLst>
            </p:cNvPr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63" name="AutoShape 113">
                <a:extLst>
                  <a:ext uri="{FF2B5EF4-FFF2-40B4-BE49-F238E27FC236}">
                    <a16:creationId xmlns:a16="http://schemas.microsoft.com/office/drawing/2014/main" id="{00BDD07D-6D89-8D56-6AD1-31DE91281A2E}"/>
                  </a:ext>
                </a:extLst>
              </p:cNvPr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4" name="AutoShape 114">
                <a:extLst>
                  <a:ext uri="{FF2B5EF4-FFF2-40B4-BE49-F238E27FC236}">
                    <a16:creationId xmlns:a16="http://schemas.microsoft.com/office/drawing/2014/main" id="{EE9ED825-53D7-B9B6-9333-E2768F4E57A6}"/>
                  </a:ext>
                </a:extLst>
              </p:cNvPr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Group 31">
            <a:extLst>
              <a:ext uri="{FF2B5EF4-FFF2-40B4-BE49-F238E27FC236}">
                <a16:creationId xmlns:a16="http://schemas.microsoft.com/office/drawing/2014/main" id="{7FFF5F25-5461-A2CB-7C7D-DF709C947290}"/>
              </a:ext>
            </a:extLst>
          </p:cNvPr>
          <p:cNvGrpSpPr/>
          <p:nvPr/>
        </p:nvGrpSpPr>
        <p:grpSpPr>
          <a:xfrm>
            <a:off x="6764856" y="1807036"/>
            <a:ext cx="964353" cy="964353"/>
            <a:chOff x="6528170" y="1885071"/>
            <a:chExt cx="914400" cy="914400"/>
          </a:xfrm>
        </p:grpSpPr>
        <p:sp>
          <p:nvSpPr>
            <p:cNvPr id="66" name="Rounded Rectangle 7">
              <a:extLst>
                <a:ext uri="{FF2B5EF4-FFF2-40B4-BE49-F238E27FC236}">
                  <a16:creationId xmlns:a16="http://schemas.microsoft.com/office/drawing/2014/main" id="{442AD296-A4ED-4195-2ADC-9BC49E7F6D0B}"/>
                </a:ext>
              </a:extLst>
            </p:cNvPr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grpSp>
          <p:nvGrpSpPr>
            <p:cNvPr id="67" name="Group 83">
              <a:extLst>
                <a:ext uri="{FF2B5EF4-FFF2-40B4-BE49-F238E27FC236}">
                  <a16:creationId xmlns:a16="http://schemas.microsoft.com/office/drawing/2014/main" id="{C0BF6201-9B53-8E37-9571-01D72CEE18DD}"/>
                </a:ext>
              </a:extLst>
            </p:cNvPr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68" name="AutoShape 128">
                <a:extLst>
                  <a:ext uri="{FF2B5EF4-FFF2-40B4-BE49-F238E27FC236}">
                    <a16:creationId xmlns:a16="http://schemas.microsoft.com/office/drawing/2014/main" id="{7D943700-2632-989F-B9EC-1C90FBD41418}"/>
                  </a:ext>
                </a:extLst>
              </p:cNvPr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69" name="AutoShape 129">
                <a:extLst>
                  <a:ext uri="{FF2B5EF4-FFF2-40B4-BE49-F238E27FC236}">
                    <a16:creationId xmlns:a16="http://schemas.microsoft.com/office/drawing/2014/main" id="{263F754D-F6C4-7783-3A9D-C85EDFB95D3F}"/>
                  </a:ext>
                </a:extLst>
              </p:cNvPr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Group 30">
            <a:extLst>
              <a:ext uri="{FF2B5EF4-FFF2-40B4-BE49-F238E27FC236}">
                <a16:creationId xmlns:a16="http://schemas.microsoft.com/office/drawing/2014/main" id="{7DBF6E48-FDBA-FD64-C8D7-231ED7369618}"/>
              </a:ext>
            </a:extLst>
          </p:cNvPr>
          <p:cNvGrpSpPr/>
          <p:nvPr/>
        </p:nvGrpSpPr>
        <p:grpSpPr>
          <a:xfrm>
            <a:off x="1556854" y="4759103"/>
            <a:ext cx="964353" cy="964353"/>
            <a:chOff x="1253782" y="4684221"/>
            <a:chExt cx="914400" cy="914400"/>
          </a:xfrm>
        </p:grpSpPr>
        <p:sp>
          <p:nvSpPr>
            <p:cNvPr id="71" name="Rounded Rectangle 6">
              <a:extLst>
                <a:ext uri="{FF2B5EF4-FFF2-40B4-BE49-F238E27FC236}">
                  <a16:creationId xmlns:a16="http://schemas.microsoft.com/office/drawing/2014/main" id="{29E3E706-ADC8-63B3-3CBE-72C74713381D}"/>
                </a:ext>
              </a:extLst>
            </p:cNvPr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+mn-lt"/>
              </a:endParaRPr>
            </a:p>
          </p:txBody>
        </p:sp>
        <p:grpSp>
          <p:nvGrpSpPr>
            <p:cNvPr id="72" name="Group 86">
              <a:extLst>
                <a:ext uri="{FF2B5EF4-FFF2-40B4-BE49-F238E27FC236}">
                  <a16:creationId xmlns:a16="http://schemas.microsoft.com/office/drawing/2014/main" id="{D41A605D-0505-DF94-A096-5D6ADF25805A}"/>
                </a:ext>
              </a:extLst>
            </p:cNvPr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73" name="AutoShape 136">
                <a:extLst>
                  <a:ext uri="{FF2B5EF4-FFF2-40B4-BE49-F238E27FC236}">
                    <a16:creationId xmlns:a16="http://schemas.microsoft.com/office/drawing/2014/main" id="{4A0616F8-636D-BB0F-9B75-2FE53F6313EB}"/>
                  </a:ext>
                </a:extLst>
              </p:cNvPr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rgbClr val="000000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4" name="AutoShape 137">
                <a:extLst>
                  <a:ext uri="{FF2B5EF4-FFF2-40B4-BE49-F238E27FC236}">
                    <a16:creationId xmlns:a16="http://schemas.microsoft.com/office/drawing/2014/main" id="{77BC4350-9BF5-4F8A-003E-F74DA20DCB7D}"/>
                  </a:ext>
                </a:extLst>
              </p:cNvPr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5" name="AutoShape 138">
                <a:extLst>
                  <a:ext uri="{FF2B5EF4-FFF2-40B4-BE49-F238E27FC236}">
                    <a16:creationId xmlns:a16="http://schemas.microsoft.com/office/drawing/2014/main" id="{8176C2BB-486B-D962-9DF5-ECA1B210889C}"/>
                  </a:ext>
                </a:extLst>
              </p:cNvPr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8342FA6-F620-2951-EA15-7B629993D99C}"/>
              </a:ext>
            </a:extLst>
          </p:cNvPr>
          <p:cNvGrpSpPr/>
          <p:nvPr/>
        </p:nvGrpSpPr>
        <p:grpSpPr>
          <a:xfrm>
            <a:off x="2658969" y="1803237"/>
            <a:ext cx="3373531" cy="1008533"/>
            <a:chOff x="1532492" y="1119916"/>
            <a:chExt cx="3373531" cy="1008533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B46722F2-015A-6A47-2620-0F2977545C7F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8700C81A-8BBF-A4C0-E5E4-E8C9C5B5581B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004F14E-94B5-AD88-EE97-E4C1701D3195}"/>
              </a:ext>
            </a:extLst>
          </p:cNvPr>
          <p:cNvGrpSpPr/>
          <p:nvPr/>
        </p:nvGrpSpPr>
        <p:grpSpPr>
          <a:xfrm>
            <a:off x="7861207" y="1803237"/>
            <a:ext cx="3373531" cy="1008533"/>
            <a:chOff x="1532492" y="1119916"/>
            <a:chExt cx="3373531" cy="1008533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A2F002C-B122-547C-CB4B-B2128CAC913E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F928919-E838-5122-F010-4FC9C194BEB2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1F8A512F-0793-7BC4-E843-E3697994343C}"/>
              </a:ext>
            </a:extLst>
          </p:cNvPr>
          <p:cNvGrpSpPr/>
          <p:nvPr/>
        </p:nvGrpSpPr>
        <p:grpSpPr>
          <a:xfrm>
            <a:off x="2658969" y="3279978"/>
            <a:ext cx="3831953" cy="1331698"/>
            <a:chOff x="1532492" y="1119916"/>
            <a:chExt cx="3831953" cy="1331698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AFB4C4F9-3245-F82A-5332-696DC9362F47}"/>
                </a:ext>
              </a:extLst>
            </p:cNvPr>
            <p:cNvSpPr txBox="1"/>
            <p:nvPr/>
          </p:nvSpPr>
          <p:spPr>
            <a:xfrm>
              <a:off x="1532492" y="1428257"/>
              <a:ext cx="3831953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 唯一 访问网址：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www.51pptmob an.com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7F96D365-87A0-3DA3-406B-C561DB07C0B8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DE2E2EC-6FCF-DE45-11BF-F10532FC3D63}"/>
              </a:ext>
            </a:extLst>
          </p:cNvPr>
          <p:cNvGrpSpPr/>
          <p:nvPr/>
        </p:nvGrpSpPr>
        <p:grpSpPr>
          <a:xfrm>
            <a:off x="7861207" y="3279978"/>
            <a:ext cx="3373531" cy="1008533"/>
            <a:chOff x="1532492" y="1119916"/>
            <a:chExt cx="3373531" cy="1008533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7F621F7-5F81-300B-F291-77A8DD3BF88F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60CB5410-2BF6-6BC1-DB83-7B70A5871554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C1352F89-4577-620A-4E6F-ABB700091E59}"/>
              </a:ext>
            </a:extLst>
          </p:cNvPr>
          <p:cNvGrpSpPr/>
          <p:nvPr/>
        </p:nvGrpSpPr>
        <p:grpSpPr>
          <a:xfrm>
            <a:off x="2658969" y="4756719"/>
            <a:ext cx="3373531" cy="1008533"/>
            <a:chOff x="1532492" y="1119916"/>
            <a:chExt cx="3373531" cy="1008533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C4FB6F02-0312-10D1-D955-246A9F4AA96A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7DFE87B-F99F-C408-A254-B718FEF24F11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6C74CAD0-EBA1-9D1F-EF0B-A38AA9A80C76}"/>
              </a:ext>
            </a:extLst>
          </p:cNvPr>
          <p:cNvGrpSpPr/>
          <p:nvPr/>
        </p:nvGrpSpPr>
        <p:grpSpPr>
          <a:xfrm>
            <a:off x="7861207" y="4756719"/>
            <a:ext cx="3373531" cy="1008533"/>
            <a:chOff x="1532492" y="1119916"/>
            <a:chExt cx="3373531" cy="1008533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6C4AC545-D341-0C90-1ECF-3165F15C8C44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204ED3A4-38DD-4DB9-E8CC-0B4BB874DF2B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5581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4DCD7C1-7C0C-9DFE-3A40-A7395503CDFF}"/>
              </a:ext>
            </a:extLst>
          </p:cNvPr>
          <p:cNvGrpSpPr/>
          <p:nvPr/>
        </p:nvGrpSpPr>
        <p:grpSpPr>
          <a:xfrm rot="1414550">
            <a:off x="4137316" y="503163"/>
            <a:ext cx="409740" cy="554557"/>
            <a:chOff x="5299076" y="2298701"/>
            <a:chExt cx="1316038" cy="17811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211361F1-D02F-64EF-A939-F7F71AFE1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8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8D2AFE04-78AB-60EA-3BF1-F4E835584F7B}"/>
                </a:ext>
              </a:extLst>
            </p:cNvPr>
            <p:cNvSpPr/>
            <p:nvPr/>
          </p:nvSpPr>
          <p:spPr bwMode="auto">
            <a:xfrm>
              <a:off x="5927726" y="2979738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58ACD369-25C6-8D73-7B2A-0AA766DF9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3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01F975F0-2E16-D474-3414-C9EDBB615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1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976D509-CA9E-72C6-B007-EA723D064458}"/>
              </a:ext>
            </a:extLst>
          </p:cNvPr>
          <p:cNvGrpSpPr/>
          <p:nvPr/>
        </p:nvGrpSpPr>
        <p:grpSpPr>
          <a:xfrm>
            <a:off x="4265950" y="1955794"/>
            <a:ext cx="3660100" cy="4173442"/>
            <a:chOff x="4427538" y="954088"/>
            <a:chExt cx="3333750" cy="372903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A57DBE5-226A-6E89-82E8-84DC8FEFEB9E}"/>
                </a:ext>
              </a:extLst>
            </p:cNvPr>
            <p:cNvSpPr/>
            <p:nvPr/>
          </p:nvSpPr>
          <p:spPr bwMode="auto">
            <a:xfrm>
              <a:off x="5026026" y="154781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DA5AD04-E900-5537-2A69-81D70AE81D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D7EBB98-E51A-43C7-AB14-D055180BB68D}"/>
                </a:ext>
              </a:extLst>
            </p:cNvPr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AF36229E-AC48-8C9F-6C2C-6F5FF2D4608C}"/>
                </a:ext>
              </a:extLst>
            </p:cNvPr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41E4042E-471F-C3B7-ED7A-CD5B24A153C5}"/>
                </a:ext>
              </a:extLst>
            </p:cNvPr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DB07B688-A468-C379-2FC3-064D1DAF916A}"/>
                </a:ext>
              </a:extLst>
            </p:cNvPr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383FB68F-5B2B-FF30-3B84-EB153EFC411A}"/>
                </a:ext>
              </a:extLst>
            </p:cNvPr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C4AD24D0-7B7C-5278-1AB8-BCDC376D44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8DB19CBE-A1A9-5F7F-7C56-E72492FB0931}"/>
                </a:ext>
              </a:extLst>
            </p:cNvPr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67C83CF-ECF3-CA0E-3987-A882B472757A}"/>
                </a:ext>
              </a:extLst>
            </p:cNvPr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7DEEE8A1-3B1A-BDA8-42E4-4558A1330BA9}"/>
                </a:ext>
              </a:extLst>
            </p:cNvPr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AA739FD1-A559-581C-1916-AD6CBD923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B314041C-1CA4-7814-869D-009095B9C3A0}"/>
                </a:ext>
              </a:extLst>
            </p:cNvPr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39A3104-CAE7-4A56-7586-55D8E7271082}"/>
                </a:ext>
              </a:extLst>
            </p:cNvPr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EFE8BE3A-EE32-60C4-C53B-6385AE9098B8}"/>
                </a:ext>
              </a:extLst>
            </p:cNvPr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DBB2D142-33D0-1C1F-8396-C36E5DF8966E}"/>
                </a:ext>
              </a:extLst>
            </p:cNvPr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4821B16-D7E9-400A-E3EF-113145BB530D}"/>
                </a:ext>
              </a:extLst>
            </p:cNvPr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CF2B36A0-161D-0299-6A79-B422C96B97C9}"/>
                </a:ext>
              </a:extLst>
            </p:cNvPr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D314845C-C795-275B-8304-1E0EFEFA8423}"/>
                </a:ext>
              </a:extLst>
            </p:cNvPr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01D7C71E-1756-AD53-34B7-5B4B562A2AAB}"/>
                </a:ext>
              </a:extLst>
            </p:cNvPr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7C3A8D72-D84D-5E81-19F2-47BD2D80AFE9}"/>
                </a:ext>
              </a:extLst>
            </p:cNvPr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9C3E130B-D5A0-E1F4-5119-01D8F4DF940C}"/>
                </a:ext>
              </a:extLst>
            </p:cNvPr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9FB83FB5-987E-DA8E-9909-C48331D69E50}"/>
                </a:ext>
              </a:extLst>
            </p:cNvPr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F21797E4-0066-25D8-46D4-839F612A9A13}"/>
                </a:ext>
              </a:extLst>
            </p:cNvPr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4C95FDCD-BB44-87F9-C0DD-75DE8811DA3A}"/>
                </a:ext>
              </a:extLst>
            </p:cNvPr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8B532300-4F2F-2DEB-01F1-01E23AC2A00D}"/>
                </a:ext>
              </a:extLst>
            </p:cNvPr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15EB5435-482F-2034-4C96-BE3221586C3C}"/>
                </a:ext>
              </a:extLst>
            </p:cNvPr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79D5AB67-94C0-CEDD-6D72-4D3B5B2868B2}"/>
                </a:ext>
              </a:extLst>
            </p:cNvPr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26CE6E38-6DBC-E4AE-C437-633F688CB7B8}"/>
                </a:ext>
              </a:extLst>
            </p:cNvPr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94F3CD31-05EA-D720-7996-8939860C9103}"/>
                </a:ext>
              </a:extLst>
            </p:cNvPr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C8451D14-3C78-45B7-D753-8A2249F0B8D6}"/>
                </a:ext>
              </a:extLst>
            </p:cNvPr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F911D6A8-646F-57A2-ACB8-130629478877}"/>
                </a:ext>
              </a:extLst>
            </p:cNvPr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F74AA04B-779F-EBF7-AF25-0DD27B46E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D0236F83-C982-2757-20E1-24382926D068}"/>
                </a:ext>
              </a:extLst>
            </p:cNvPr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FE9C35D9-8DFE-301A-7686-12AF512095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4D8596CD-3229-88A0-A36A-262B18046C87}"/>
                </a:ext>
              </a:extLst>
            </p:cNvPr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5F0D5FC7-1B80-4130-508B-6EA6D448C101}"/>
                </a:ext>
              </a:extLst>
            </p:cNvPr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6C081AD6-9A32-5FC9-92CC-17E486BD9B94}"/>
                </a:ext>
              </a:extLst>
            </p:cNvPr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>
              <a:extLst>
                <a:ext uri="{FF2B5EF4-FFF2-40B4-BE49-F238E27FC236}">
                  <a16:creationId xmlns:a16="http://schemas.microsoft.com/office/drawing/2014/main" id="{C2FFFFB8-4609-2020-57D1-0753C180DA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id="{E187B5AE-6DE0-F09E-ED2E-D603D45C1DA2}"/>
                </a:ext>
              </a:extLst>
            </p:cNvPr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id="{E571989D-984D-8CC0-467C-EE3AB25DCC3E}"/>
                </a:ext>
              </a:extLst>
            </p:cNvPr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id="{8E393DDB-25AA-3CC3-2306-CFA5DEFC30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9038" y="1544638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A54D383-D84C-F519-EA8D-41292FE7E3C5}"/>
              </a:ext>
            </a:extLst>
          </p:cNvPr>
          <p:cNvGrpSpPr/>
          <p:nvPr/>
        </p:nvGrpSpPr>
        <p:grpSpPr>
          <a:xfrm>
            <a:off x="7604255" y="1976785"/>
            <a:ext cx="3695326" cy="1331698"/>
            <a:chOff x="1532492" y="1119916"/>
            <a:chExt cx="3695326" cy="133169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4C93CED-F919-40F2-2F7D-757F9C59469F}"/>
                </a:ext>
              </a:extLst>
            </p:cNvPr>
            <p:cNvSpPr txBox="1"/>
            <p:nvPr/>
          </p:nvSpPr>
          <p:spPr>
            <a:xfrm>
              <a:off x="1532492" y="1428257"/>
              <a:ext cx="3695326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 唯一访问网址：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www.51ppt moban.com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C93D5D2-DD6D-C345-F9EC-04318C729716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695354D-6C51-11F2-9962-97447BB9627C}"/>
              </a:ext>
            </a:extLst>
          </p:cNvPr>
          <p:cNvGrpSpPr/>
          <p:nvPr/>
        </p:nvGrpSpPr>
        <p:grpSpPr>
          <a:xfrm>
            <a:off x="1216967" y="1976785"/>
            <a:ext cx="3422837" cy="1008533"/>
            <a:chOff x="1532492" y="1119916"/>
            <a:chExt cx="3422837" cy="100853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42B2048-9003-5AAE-2F70-53C929B11FFC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EA606BA-2A20-87AB-E548-7B1B0F6A078D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39C43EE-7A7C-4034-0568-7C829BB7DC42}"/>
              </a:ext>
            </a:extLst>
          </p:cNvPr>
          <p:cNvGrpSpPr/>
          <p:nvPr/>
        </p:nvGrpSpPr>
        <p:grpSpPr>
          <a:xfrm>
            <a:off x="7926050" y="3996568"/>
            <a:ext cx="3373531" cy="1008533"/>
            <a:chOff x="1532492" y="1119916"/>
            <a:chExt cx="3373531" cy="100853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1C9C6A5-E81D-BD51-862D-B52DE4C35126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69E7530-73F4-9570-EF31-B9C568FF085E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90794F5-3111-D130-C44B-D2F3AEE141F9}"/>
              </a:ext>
            </a:extLst>
          </p:cNvPr>
          <p:cNvGrpSpPr/>
          <p:nvPr/>
        </p:nvGrpSpPr>
        <p:grpSpPr>
          <a:xfrm>
            <a:off x="975574" y="3996568"/>
            <a:ext cx="3422837" cy="1008533"/>
            <a:chOff x="1532492" y="1119916"/>
            <a:chExt cx="3422837" cy="100853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4B8924E-1163-B665-1B8A-05F31F6A658C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A5BAC7A-0D85-FB5C-D7CF-5C276CF9B478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0074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4DCD7C1-7C0C-9DFE-3A40-A7395503CDFF}"/>
              </a:ext>
            </a:extLst>
          </p:cNvPr>
          <p:cNvGrpSpPr/>
          <p:nvPr/>
        </p:nvGrpSpPr>
        <p:grpSpPr>
          <a:xfrm rot="1414550">
            <a:off x="4137316" y="503163"/>
            <a:ext cx="409740" cy="554557"/>
            <a:chOff x="5299076" y="2298701"/>
            <a:chExt cx="1316038" cy="17811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211361F1-D02F-64EF-A939-F7F71AFE1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8826" y="2643188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8D2AFE04-78AB-60EA-3BF1-F4E835584F7B}"/>
                </a:ext>
              </a:extLst>
            </p:cNvPr>
            <p:cNvSpPr/>
            <p:nvPr/>
          </p:nvSpPr>
          <p:spPr bwMode="auto">
            <a:xfrm>
              <a:off x="5927726" y="2979738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58ACD369-25C6-8D73-7B2A-0AA766DF9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1" y="3097213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01F975F0-2E16-D474-3414-C9EDBB615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9076" y="2298701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1594EE7C-1230-C021-3A47-0124A1A303B9}"/>
              </a:ext>
            </a:extLst>
          </p:cNvPr>
          <p:cNvSpPr/>
          <p:nvPr/>
        </p:nvSpPr>
        <p:spPr>
          <a:xfrm>
            <a:off x="4504594" y="2503134"/>
            <a:ext cx="1090059" cy="10900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2B13FAE-419B-9A41-FD87-AEE368301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3838" y="2709348"/>
            <a:ext cx="751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55 Regular" panose="00020600040101010101" pitchFamily="18" charset="-122"/>
                <a:sym typeface="+mn-lt"/>
              </a:rPr>
              <a:t>添加</a:t>
            </a:r>
            <a:endParaRPr lang="en-US" altLang="zh-CN" sz="2000" b="1" dirty="0"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atin typeface="+mn-ea"/>
              <a:cs typeface="阿里巴巴普惠体 2.0 55 Regular" panose="00020600040101010101" pitchFamily="18" charset="-122"/>
              <a:sym typeface="+mn-lt"/>
            </a:endParaRPr>
          </a:p>
          <a:p>
            <a:pPr algn="ctr"/>
            <a:r>
              <a:rPr lang="zh-CN" altLang="en-US" sz="2000" b="1" dirty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55 Regular" panose="00020600040101010101" pitchFamily="18" charset="-122"/>
                <a:sym typeface="+mn-lt"/>
              </a:rPr>
              <a:t>标题</a:t>
            </a:r>
            <a:endParaRPr lang="en-US" altLang="zh-CN" sz="2000" b="1" dirty="0"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atin typeface="+mn-ea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29D6266-B4E0-D76C-DC79-66DC93BBEF6F}"/>
              </a:ext>
            </a:extLst>
          </p:cNvPr>
          <p:cNvSpPr/>
          <p:nvPr/>
        </p:nvSpPr>
        <p:spPr>
          <a:xfrm>
            <a:off x="6020930" y="3976142"/>
            <a:ext cx="1277536" cy="12775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37C1CC-C6D8-5643-7567-C06D38AF3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439" y="4264683"/>
            <a:ext cx="6285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55 Regular" panose="00020600040101010101" pitchFamily="18" charset="-122"/>
                <a:sym typeface="+mn-lt"/>
              </a:rPr>
              <a:t>添加</a:t>
            </a:r>
            <a:endParaRPr lang="en-US" altLang="zh-CN" sz="2000" b="1" dirty="0"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atin typeface="+mn-ea"/>
              <a:cs typeface="阿里巴巴普惠体 2.0 55 Regular" panose="00020600040101010101" pitchFamily="18" charset="-122"/>
              <a:sym typeface="+mn-lt"/>
            </a:endParaRPr>
          </a:p>
          <a:p>
            <a:r>
              <a:rPr lang="zh-CN" altLang="en-US" sz="2000" b="1" dirty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55 Regular" panose="00020600040101010101" pitchFamily="18" charset="-122"/>
                <a:sym typeface="+mn-lt"/>
              </a:rPr>
              <a:t>标题</a:t>
            </a:r>
            <a:endParaRPr lang="en-US" altLang="zh-CN" sz="2000" b="1" dirty="0"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atin typeface="+mn-ea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B8D5CBC1-27EF-9066-3A25-23024CE2FCD9}"/>
              </a:ext>
            </a:extLst>
          </p:cNvPr>
          <p:cNvSpPr/>
          <p:nvPr/>
        </p:nvSpPr>
        <p:spPr>
          <a:xfrm>
            <a:off x="3921966" y="1917461"/>
            <a:ext cx="2255315" cy="2261405"/>
          </a:xfrm>
          <a:custGeom>
            <a:avLst/>
            <a:gdLst>
              <a:gd name="connsiteX0" fmla="*/ 848028 w 1691486"/>
              <a:gd name="connsiteY0" fmla="*/ 0 h 1696054"/>
              <a:gd name="connsiteX1" fmla="*/ 1678827 w 1691486"/>
              <a:gd name="connsiteY1" fmla="*/ 677120 h 1696054"/>
              <a:gd name="connsiteX2" fmla="*/ 1691486 w 1691486"/>
              <a:gd name="connsiteY2" fmla="*/ 760064 h 1696054"/>
              <a:gd name="connsiteX3" fmla="*/ 1591543 w 1691486"/>
              <a:gd name="connsiteY3" fmla="*/ 791818 h 1696054"/>
              <a:gd name="connsiteX4" fmla="*/ 1485795 w 1691486"/>
              <a:gd name="connsiteY4" fmla="*/ 835773 h 1696054"/>
              <a:gd name="connsiteX5" fmla="*/ 1439267 w 1691486"/>
              <a:gd name="connsiteY5" fmla="*/ 859958 h 1696054"/>
              <a:gd name="connsiteX6" fmla="*/ 1440469 w 1691486"/>
              <a:gd name="connsiteY6" fmla="*/ 848027 h 1696054"/>
              <a:gd name="connsiteX7" fmla="*/ 848029 w 1691486"/>
              <a:gd name="connsiteY7" fmla="*/ 255588 h 1696054"/>
              <a:gd name="connsiteX8" fmla="*/ 255589 w 1691486"/>
              <a:gd name="connsiteY8" fmla="*/ 848027 h 1696054"/>
              <a:gd name="connsiteX9" fmla="*/ 848029 w 1691486"/>
              <a:gd name="connsiteY9" fmla="*/ 1440466 h 1696054"/>
              <a:gd name="connsiteX10" fmla="*/ 1179268 w 1691486"/>
              <a:gd name="connsiteY10" fmla="*/ 1339287 h 1696054"/>
              <a:gd name="connsiteX11" fmla="*/ 1248596 w 1691486"/>
              <a:gd name="connsiteY11" fmla="*/ 1282086 h 1696054"/>
              <a:gd name="connsiteX12" fmla="*/ 1429324 w 1691486"/>
              <a:gd name="connsiteY12" fmla="*/ 1462814 h 1696054"/>
              <a:gd name="connsiteX13" fmla="*/ 1322169 w 1691486"/>
              <a:gd name="connsiteY13" fmla="*/ 1551224 h 1696054"/>
              <a:gd name="connsiteX14" fmla="*/ 848028 w 1691486"/>
              <a:gd name="connsiteY14" fmla="*/ 1696054 h 1696054"/>
              <a:gd name="connsiteX15" fmla="*/ 0 w 1691486"/>
              <a:gd name="connsiteY15" fmla="*/ 848027 h 1696054"/>
              <a:gd name="connsiteX16" fmla="*/ 848028 w 1691486"/>
              <a:gd name="connsiteY16" fmla="*/ 0 h 169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91486" h="1696054">
                <a:moveTo>
                  <a:pt x="848028" y="0"/>
                </a:moveTo>
                <a:cubicBezTo>
                  <a:pt x="1257837" y="0"/>
                  <a:pt x="1599752" y="290689"/>
                  <a:pt x="1678827" y="677120"/>
                </a:cubicBezTo>
                <a:lnTo>
                  <a:pt x="1691486" y="760064"/>
                </a:lnTo>
                <a:lnTo>
                  <a:pt x="1591543" y="791818"/>
                </a:lnTo>
                <a:cubicBezTo>
                  <a:pt x="1555547" y="804998"/>
                  <a:pt x="1520273" y="819675"/>
                  <a:pt x="1485795" y="835773"/>
                </a:cubicBezTo>
                <a:lnTo>
                  <a:pt x="1439267" y="859958"/>
                </a:lnTo>
                <a:lnTo>
                  <a:pt x="1440469" y="848027"/>
                </a:lnTo>
                <a:cubicBezTo>
                  <a:pt x="1440469" y="520832"/>
                  <a:pt x="1175225" y="255588"/>
                  <a:pt x="848029" y="255588"/>
                </a:cubicBezTo>
                <a:cubicBezTo>
                  <a:pt x="520833" y="255588"/>
                  <a:pt x="255589" y="520832"/>
                  <a:pt x="255589" y="848027"/>
                </a:cubicBezTo>
                <a:cubicBezTo>
                  <a:pt x="255589" y="1175222"/>
                  <a:pt x="520833" y="1440466"/>
                  <a:pt x="848029" y="1440466"/>
                </a:cubicBezTo>
                <a:cubicBezTo>
                  <a:pt x="970728" y="1440466"/>
                  <a:pt x="1084714" y="1403166"/>
                  <a:pt x="1179268" y="1339287"/>
                </a:cubicBezTo>
                <a:lnTo>
                  <a:pt x="1248596" y="1282086"/>
                </a:lnTo>
                <a:lnTo>
                  <a:pt x="1429324" y="1462814"/>
                </a:lnTo>
                <a:lnTo>
                  <a:pt x="1322169" y="1551224"/>
                </a:lnTo>
                <a:cubicBezTo>
                  <a:pt x="1186823" y="1642662"/>
                  <a:pt x="1023661" y="1696054"/>
                  <a:pt x="848028" y="1696054"/>
                </a:cubicBezTo>
                <a:cubicBezTo>
                  <a:pt x="379675" y="1696054"/>
                  <a:pt x="0" y="1316379"/>
                  <a:pt x="0" y="848027"/>
                </a:cubicBezTo>
                <a:cubicBezTo>
                  <a:pt x="0" y="379675"/>
                  <a:pt x="379675" y="0"/>
                  <a:pt x="848028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07C1A7F1-371D-69AD-4401-827046FEF225}"/>
              </a:ext>
            </a:extLst>
          </p:cNvPr>
          <p:cNvSpPr/>
          <p:nvPr/>
        </p:nvSpPr>
        <p:spPr>
          <a:xfrm>
            <a:off x="5173872" y="3169365"/>
            <a:ext cx="2971651" cy="2971648"/>
          </a:xfrm>
          <a:custGeom>
            <a:avLst/>
            <a:gdLst>
              <a:gd name="connsiteX0" fmla="*/ 1114369 w 2228738"/>
              <a:gd name="connsiteY0" fmla="*/ 0 h 2228736"/>
              <a:gd name="connsiteX1" fmla="*/ 2228738 w 2228738"/>
              <a:gd name="connsiteY1" fmla="*/ 1114368 h 2228736"/>
              <a:gd name="connsiteX2" fmla="*/ 1114369 w 2228738"/>
              <a:gd name="connsiteY2" fmla="*/ 2228736 h 2228736"/>
              <a:gd name="connsiteX3" fmla="*/ 0 w 2228738"/>
              <a:gd name="connsiteY3" fmla="*/ 1114368 h 2228736"/>
              <a:gd name="connsiteX4" fmla="*/ 11400 w 2228738"/>
              <a:gd name="connsiteY4" fmla="*/ 963700 h 2228736"/>
              <a:gd name="connsiteX5" fmla="*/ 70882 w 2228738"/>
              <a:gd name="connsiteY5" fmla="*/ 959200 h 2228736"/>
              <a:gd name="connsiteX6" fmla="*/ 225006 w 2228738"/>
              <a:gd name="connsiteY6" fmla="*/ 923679 h 2228736"/>
              <a:gd name="connsiteX7" fmla="*/ 279845 w 2228738"/>
              <a:gd name="connsiteY7" fmla="*/ 902072 h 2228736"/>
              <a:gd name="connsiteX8" fmla="*/ 269924 w 2228738"/>
              <a:gd name="connsiteY8" fmla="*/ 940654 h 2228736"/>
              <a:gd name="connsiteX9" fmla="*/ 252412 w 2228738"/>
              <a:gd name="connsiteY9" fmla="*/ 1114368 h 2228736"/>
              <a:gd name="connsiteX10" fmla="*/ 1114369 w 2228738"/>
              <a:gd name="connsiteY10" fmla="*/ 1976324 h 2228736"/>
              <a:gd name="connsiteX11" fmla="*/ 1976326 w 2228738"/>
              <a:gd name="connsiteY11" fmla="*/ 1114368 h 2228736"/>
              <a:gd name="connsiteX12" fmla="*/ 1114369 w 2228738"/>
              <a:gd name="connsiteY12" fmla="*/ 252412 h 2228736"/>
              <a:gd name="connsiteX13" fmla="*/ 632441 w 2228738"/>
              <a:gd name="connsiteY13" fmla="*/ 399621 h 2228736"/>
              <a:gd name="connsiteX14" fmla="*/ 517367 w 2228738"/>
              <a:gd name="connsiteY14" fmla="*/ 494565 h 2228736"/>
              <a:gd name="connsiteX15" fmla="*/ 338336 w 2228738"/>
              <a:gd name="connsiteY15" fmla="*/ 315535 h 2228736"/>
              <a:gd name="connsiteX16" fmla="*/ 405527 w 2228738"/>
              <a:gd name="connsiteY16" fmla="*/ 254468 h 2228736"/>
              <a:gd name="connsiteX17" fmla="*/ 1114369 w 2228738"/>
              <a:gd name="connsiteY17" fmla="*/ 0 h 222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28738" h="2228736">
                <a:moveTo>
                  <a:pt x="1114369" y="0"/>
                </a:moveTo>
                <a:cubicBezTo>
                  <a:pt x="1729818" y="0"/>
                  <a:pt x="2228738" y="498920"/>
                  <a:pt x="2228738" y="1114368"/>
                </a:cubicBezTo>
                <a:cubicBezTo>
                  <a:pt x="2228738" y="1729816"/>
                  <a:pt x="1729818" y="2228736"/>
                  <a:pt x="1114369" y="2228736"/>
                </a:cubicBezTo>
                <a:cubicBezTo>
                  <a:pt x="498920" y="2228736"/>
                  <a:pt x="0" y="1729816"/>
                  <a:pt x="0" y="1114368"/>
                </a:cubicBezTo>
                <a:lnTo>
                  <a:pt x="11400" y="963700"/>
                </a:lnTo>
                <a:lnTo>
                  <a:pt x="70882" y="959200"/>
                </a:lnTo>
                <a:cubicBezTo>
                  <a:pt x="123634" y="951139"/>
                  <a:pt x="175108" y="939199"/>
                  <a:pt x="225006" y="923679"/>
                </a:cubicBezTo>
                <a:lnTo>
                  <a:pt x="279845" y="902072"/>
                </a:lnTo>
                <a:lnTo>
                  <a:pt x="269924" y="940654"/>
                </a:lnTo>
                <a:cubicBezTo>
                  <a:pt x="258442" y="996765"/>
                  <a:pt x="252412" y="1054862"/>
                  <a:pt x="252412" y="1114368"/>
                </a:cubicBezTo>
                <a:cubicBezTo>
                  <a:pt x="252412" y="1590413"/>
                  <a:pt x="638323" y="1976324"/>
                  <a:pt x="1114369" y="1976324"/>
                </a:cubicBezTo>
                <a:cubicBezTo>
                  <a:pt x="1590415" y="1976324"/>
                  <a:pt x="1976326" y="1590413"/>
                  <a:pt x="1976326" y="1114368"/>
                </a:cubicBezTo>
                <a:cubicBezTo>
                  <a:pt x="1976326" y="638323"/>
                  <a:pt x="1590415" y="252412"/>
                  <a:pt x="1114369" y="252412"/>
                </a:cubicBezTo>
                <a:cubicBezTo>
                  <a:pt x="935852" y="252412"/>
                  <a:pt x="770010" y="306681"/>
                  <a:pt x="632441" y="399621"/>
                </a:cubicBezTo>
                <a:lnTo>
                  <a:pt x="517367" y="494565"/>
                </a:lnTo>
                <a:lnTo>
                  <a:pt x="338336" y="315535"/>
                </a:lnTo>
                <a:lnTo>
                  <a:pt x="405527" y="254468"/>
                </a:lnTo>
                <a:cubicBezTo>
                  <a:pt x="598156" y="95497"/>
                  <a:pt x="845110" y="0"/>
                  <a:pt x="111436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6517CC6-5EFE-285E-B95B-859712AFD1E6}"/>
              </a:ext>
            </a:extLst>
          </p:cNvPr>
          <p:cNvGrpSpPr/>
          <p:nvPr/>
        </p:nvGrpSpPr>
        <p:grpSpPr>
          <a:xfrm>
            <a:off x="6408278" y="1912101"/>
            <a:ext cx="4055367" cy="1331698"/>
            <a:chOff x="1532492" y="1119916"/>
            <a:chExt cx="4055367" cy="133169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3E4C3B8-612D-9983-08D3-4020C2F92C25}"/>
                </a:ext>
              </a:extLst>
            </p:cNvPr>
            <p:cNvSpPr txBox="1"/>
            <p:nvPr/>
          </p:nvSpPr>
          <p:spPr>
            <a:xfrm>
              <a:off x="1532492" y="1428257"/>
              <a:ext cx="4055367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51PPT</a:t>
              </a: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模板网 唯一访问网址：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www.51pptmoban .com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1A2DA5F-63A5-9A36-6029-5EDB86BC094C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FE55EA-1212-246F-A4B9-4AD1479878FA}"/>
              </a:ext>
            </a:extLst>
          </p:cNvPr>
          <p:cNvGrpSpPr/>
          <p:nvPr/>
        </p:nvGrpSpPr>
        <p:grpSpPr>
          <a:xfrm>
            <a:off x="1445560" y="4749411"/>
            <a:ext cx="3422837" cy="1008533"/>
            <a:chOff x="1532492" y="1119916"/>
            <a:chExt cx="3422837" cy="100853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B7B3082-0E21-7325-D8E8-5EBBE393754F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7D981C7-118A-7858-8964-A8FC97EE2B2F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440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" name="缺角矩形 4412">
            <a:extLst>
              <a:ext uri="{FF2B5EF4-FFF2-40B4-BE49-F238E27FC236}">
                <a16:creationId xmlns:a16="http://schemas.microsoft.com/office/drawing/2014/main" id="{7AF07150-04FA-15A8-9E0E-9721DE4C8892}"/>
              </a:ext>
            </a:extLst>
          </p:cNvPr>
          <p:cNvSpPr/>
          <p:nvPr/>
        </p:nvSpPr>
        <p:spPr>
          <a:xfrm>
            <a:off x="1241063" y="1338008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4" name="缺角矩形 4413">
            <a:extLst>
              <a:ext uri="{FF2B5EF4-FFF2-40B4-BE49-F238E27FC236}">
                <a16:creationId xmlns:a16="http://schemas.microsoft.com/office/drawing/2014/main" id="{6286061E-62EF-7511-AEA6-F6B09C782FB2}"/>
              </a:ext>
            </a:extLst>
          </p:cNvPr>
          <p:cNvSpPr/>
          <p:nvPr/>
        </p:nvSpPr>
        <p:spPr>
          <a:xfrm>
            <a:off x="4897000" y="3685594"/>
            <a:ext cx="516218" cy="516218"/>
          </a:xfrm>
          <a:prstGeom prst="plaque">
            <a:avLst>
              <a:gd name="adj" fmla="val 50000"/>
            </a:avLst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tile tx="0" ty="0" sx="100000" sy="100000" flip="none" algn="tl"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9" name="任意多边形: 形状 4488">
            <a:extLst>
              <a:ext uri="{FF2B5EF4-FFF2-40B4-BE49-F238E27FC236}">
                <a16:creationId xmlns:a16="http://schemas.microsoft.com/office/drawing/2014/main" id="{67F41006-3C1C-4F13-0F60-3B8DE52F821C}"/>
              </a:ext>
            </a:extLst>
          </p:cNvPr>
          <p:cNvSpPr/>
          <p:nvPr/>
        </p:nvSpPr>
        <p:spPr>
          <a:xfrm rot="18900000">
            <a:off x="4802995" y="2029859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90" name="任意多边形: 形状 4489">
            <a:extLst>
              <a:ext uri="{FF2B5EF4-FFF2-40B4-BE49-F238E27FC236}">
                <a16:creationId xmlns:a16="http://schemas.microsoft.com/office/drawing/2014/main" id="{8AD911AF-6ECB-1FC9-25FF-C97C9FD4B1D7}"/>
              </a:ext>
            </a:extLst>
          </p:cNvPr>
          <p:cNvSpPr/>
          <p:nvPr/>
        </p:nvSpPr>
        <p:spPr>
          <a:xfrm rot="967280">
            <a:off x="3328373" y="4043218"/>
            <a:ext cx="435249" cy="100671"/>
          </a:xfrm>
          <a:custGeom>
            <a:avLst/>
            <a:gdLst>
              <a:gd name="connsiteX0" fmla="*/ 0 w 1028700"/>
              <a:gd name="connsiteY0" fmla="*/ 205746 h 205746"/>
              <a:gd name="connsiteX1" fmla="*/ 190500 w 1028700"/>
              <a:gd name="connsiteY1" fmla="*/ 6 h 205746"/>
              <a:gd name="connsiteX2" fmla="*/ 381000 w 1028700"/>
              <a:gd name="connsiteY2" fmla="*/ 198126 h 205746"/>
              <a:gd name="connsiteX3" fmla="*/ 548640 w 1028700"/>
              <a:gd name="connsiteY3" fmla="*/ 30486 h 205746"/>
              <a:gd name="connsiteX4" fmla="*/ 708660 w 1028700"/>
              <a:gd name="connsiteY4" fmla="*/ 190506 h 205746"/>
              <a:gd name="connsiteX5" fmla="*/ 853440 w 1028700"/>
              <a:gd name="connsiteY5" fmla="*/ 7626 h 205746"/>
              <a:gd name="connsiteX6" fmla="*/ 1028700 w 1028700"/>
              <a:gd name="connsiteY6" fmla="*/ 137166 h 205746"/>
              <a:gd name="connsiteX0" fmla="*/ 0 w 1028700"/>
              <a:gd name="connsiteY0" fmla="*/ 198894 h 198894"/>
              <a:gd name="connsiteX1" fmla="*/ 209550 w 1028700"/>
              <a:gd name="connsiteY1" fmla="*/ 24111 h 198894"/>
              <a:gd name="connsiteX2" fmla="*/ 381000 w 1028700"/>
              <a:gd name="connsiteY2" fmla="*/ 191274 h 198894"/>
              <a:gd name="connsiteX3" fmla="*/ 548640 w 1028700"/>
              <a:gd name="connsiteY3" fmla="*/ 23634 h 198894"/>
              <a:gd name="connsiteX4" fmla="*/ 708660 w 1028700"/>
              <a:gd name="connsiteY4" fmla="*/ 183654 h 198894"/>
              <a:gd name="connsiteX5" fmla="*/ 853440 w 1028700"/>
              <a:gd name="connsiteY5" fmla="*/ 774 h 198894"/>
              <a:gd name="connsiteX6" fmla="*/ 1028700 w 10287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33350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72440 w 952500"/>
              <a:gd name="connsiteY3" fmla="*/ 23634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98894 h 198894"/>
              <a:gd name="connsiteX1" fmla="*/ 159544 w 952500"/>
              <a:gd name="connsiteY1" fmla="*/ 24111 h 198894"/>
              <a:gd name="connsiteX2" fmla="*/ 304800 w 952500"/>
              <a:gd name="connsiteY2" fmla="*/ 191274 h 198894"/>
              <a:gd name="connsiteX3" fmla="*/ 460533 w 952500"/>
              <a:gd name="connsiteY3" fmla="*/ 33159 h 198894"/>
              <a:gd name="connsiteX4" fmla="*/ 632460 w 952500"/>
              <a:gd name="connsiteY4" fmla="*/ 183654 h 198894"/>
              <a:gd name="connsiteX5" fmla="*/ 777240 w 952500"/>
              <a:gd name="connsiteY5" fmla="*/ 774 h 198894"/>
              <a:gd name="connsiteX6" fmla="*/ 952500 w 952500"/>
              <a:gd name="connsiteY6" fmla="*/ 130314 h 198894"/>
              <a:gd name="connsiteX0" fmla="*/ 0 w 952500"/>
              <a:gd name="connsiteY0" fmla="*/ 184780 h 184780"/>
              <a:gd name="connsiteX1" fmla="*/ 159544 w 952500"/>
              <a:gd name="connsiteY1" fmla="*/ 9997 h 184780"/>
              <a:gd name="connsiteX2" fmla="*/ 304800 w 952500"/>
              <a:gd name="connsiteY2" fmla="*/ 177160 h 184780"/>
              <a:gd name="connsiteX3" fmla="*/ 460533 w 952500"/>
              <a:gd name="connsiteY3" fmla="*/ 19045 h 184780"/>
              <a:gd name="connsiteX4" fmla="*/ 632460 w 952500"/>
              <a:gd name="connsiteY4" fmla="*/ 169540 h 184780"/>
              <a:gd name="connsiteX5" fmla="*/ 782003 w 952500"/>
              <a:gd name="connsiteY5" fmla="*/ 947 h 184780"/>
              <a:gd name="connsiteX6" fmla="*/ 952500 w 952500"/>
              <a:gd name="connsiteY6" fmla="*/ 116200 h 184780"/>
              <a:gd name="connsiteX0" fmla="*/ 0 w 938212"/>
              <a:gd name="connsiteY0" fmla="*/ 184455 h 184455"/>
              <a:gd name="connsiteX1" fmla="*/ 159544 w 938212"/>
              <a:gd name="connsiteY1" fmla="*/ 9672 h 184455"/>
              <a:gd name="connsiteX2" fmla="*/ 304800 w 938212"/>
              <a:gd name="connsiteY2" fmla="*/ 176835 h 184455"/>
              <a:gd name="connsiteX3" fmla="*/ 460533 w 938212"/>
              <a:gd name="connsiteY3" fmla="*/ 18720 h 184455"/>
              <a:gd name="connsiteX4" fmla="*/ 632460 w 938212"/>
              <a:gd name="connsiteY4" fmla="*/ 169215 h 184455"/>
              <a:gd name="connsiteX5" fmla="*/ 782003 w 938212"/>
              <a:gd name="connsiteY5" fmla="*/ 622 h 184455"/>
              <a:gd name="connsiteX6" fmla="*/ 938212 w 938212"/>
              <a:gd name="connsiteY6" fmla="*/ 149213 h 184455"/>
              <a:gd name="connsiteX0" fmla="*/ 0 w 938212"/>
              <a:gd name="connsiteY0" fmla="*/ 184503 h 184503"/>
              <a:gd name="connsiteX1" fmla="*/ 159544 w 938212"/>
              <a:gd name="connsiteY1" fmla="*/ 9720 h 184503"/>
              <a:gd name="connsiteX2" fmla="*/ 304800 w 938212"/>
              <a:gd name="connsiteY2" fmla="*/ 176883 h 184503"/>
              <a:gd name="connsiteX3" fmla="*/ 460533 w 938212"/>
              <a:gd name="connsiteY3" fmla="*/ 18768 h 184503"/>
              <a:gd name="connsiteX4" fmla="*/ 632460 w 938212"/>
              <a:gd name="connsiteY4" fmla="*/ 169263 h 184503"/>
              <a:gd name="connsiteX5" fmla="*/ 782003 w 938212"/>
              <a:gd name="connsiteY5" fmla="*/ 670 h 184503"/>
              <a:gd name="connsiteX6" fmla="*/ 938212 w 938212"/>
              <a:gd name="connsiteY6" fmla="*/ 149261 h 18450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3833 h 183833"/>
              <a:gd name="connsiteX1" fmla="*/ 159544 w 938212"/>
              <a:gd name="connsiteY1" fmla="*/ 9050 h 183833"/>
              <a:gd name="connsiteX2" fmla="*/ 304800 w 938212"/>
              <a:gd name="connsiteY2" fmla="*/ 176213 h 183833"/>
              <a:gd name="connsiteX3" fmla="*/ 460533 w 938212"/>
              <a:gd name="connsiteY3" fmla="*/ 18098 h 183833"/>
              <a:gd name="connsiteX4" fmla="*/ 632460 w 938212"/>
              <a:gd name="connsiteY4" fmla="*/ 168593 h 183833"/>
              <a:gd name="connsiteX5" fmla="*/ 782003 w 938212"/>
              <a:gd name="connsiteY5" fmla="*/ 0 h 183833"/>
              <a:gd name="connsiteX6" fmla="*/ 938212 w 938212"/>
              <a:gd name="connsiteY6" fmla="*/ 148591 h 183833"/>
              <a:gd name="connsiteX0" fmla="*/ 0 w 938212"/>
              <a:gd name="connsiteY0" fmla="*/ 184210 h 184210"/>
              <a:gd name="connsiteX1" fmla="*/ 159544 w 938212"/>
              <a:gd name="connsiteY1" fmla="*/ 9427 h 184210"/>
              <a:gd name="connsiteX2" fmla="*/ 304800 w 938212"/>
              <a:gd name="connsiteY2" fmla="*/ 176590 h 184210"/>
              <a:gd name="connsiteX3" fmla="*/ 460533 w 938212"/>
              <a:gd name="connsiteY3" fmla="*/ 18475 h 184210"/>
              <a:gd name="connsiteX4" fmla="*/ 632460 w 938212"/>
              <a:gd name="connsiteY4" fmla="*/ 168970 h 184210"/>
              <a:gd name="connsiteX5" fmla="*/ 782003 w 938212"/>
              <a:gd name="connsiteY5" fmla="*/ 377 h 184210"/>
              <a:gd name="connsiteX6" fmla="*/ 938212 w 938212"/>
              <a:gd name="connsiteY6" fmla="*/ 148968 h 184210"/>
              <a:gd name="connsiteX0" fmla="*/ 0 w 782003"/>
              <a:gd name="connsiteY0" fmla="*/ 183833 h 183833"/>
              <a:gd name="connsiteX1" fmla="*/ 159544 w 782003"/>
              <a:gd name="connsiteY1" fmla="*/ 9050 h 183833"/>
              <a:gd name="connsiteX2" fmla="*/ 304800 w 782003"/>
              <a:gd name="connsiteY2" fmla="*/ 176213 h 183833"/>
              <a:gd name="connsiteX3" fmla="*/ 460533 w 782003"/>
              <a:gd name="connsiteY3" fmla="*/ 18098 h 183833"/>
              <a:gd name="connsiteX4" fmla="*/ 632460 w 782003"/>
              <a:gd name="connsiteY4" fmla="*/ 168593 h 183833"/>
              <a:gd name="connsiteX5" fmla="*/ 782003 w 782003"/>
              <a:gd name="connsiteY5" fmla="*/ 0 h 183833"/>
              <a:gd name="connsiteX0" fmla="*/ 0 w 782003"/>
              <a:gd name="connsiteY0" fmla="*/ 183833 h 183859"/>
              <a:gd name="connsiteX1" fmla="*/ 159544 w 782003"/>
              <a:gd name="connsiteY1" fmla="*/ 9050 h 183859"/>
              <a:gd name="connsiteX2" fmla="*/ 304800 w 782003"/>
              <a:gd name="connsiteY2" fmla="*/ 176213 h 183859"/>
              <a:gd name="connsiteX3" fmla="*/ 460533 w 782003"/>
              <a:gd name="connsiteY3" fmla="*/ 18098 h 183859"/>
              <a:gd name="connsiteX4" fmla="*/ 632460 w 782003"/>
              <a:gd name="connsiteY4" fmla="*/ 168593 h 183859"/>
              <a:gd name="connsiteX5" fmla="*/ 782003 w 782003"/>
              <a:gd name="connsiteY5" fmla="*/ 0 h 183859"/>
              <a:gd name="connsiteX0" fmla="*/ 0 w 755809"/>
              <a:gd name="connsiteY0" fmla="*/ 174789 h 174815"/>
              <a:gd name="connsiteX1" fmla="*/ 159544 w 755809"/>
              <a:gd name="connsiteY1" fmla="*/ 6 h 174815"/>
              <a:gd name="connsiteX2" fmla="*/ 304800 w 755809"/>
              <a:gd name="connsiteY2" fmla="*/ 167169 h 174815"/>
              <a:gd name="connsiteX3" fmla="*/ 460533 w 755809"/>
              <a:gd name="connsiteY3" fmla="*/ 9054 h 174815"/>
              <a:gd name="connsiteX4" fmla="*/ 632460 w 755809"/>
              <a:gd name="connsiteY4" fmla="*/ 159549 h 174815"/>
              <a:gd name="connsiteX5" fmla="*/ 755809 w 755809"/>
              <a:gd name="connsiteY5" fmla="*/ 14769 h 17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5809" h="174815">
                <a:moveTo>
                  <a:pt x="0" y="174789"/>
                </a:moveTo>
                <a:cubicBezTo>
                  <a:pt x="77787" y="177328"/>
                  <a:pt x="80169" y="-1105"/>
                  <a:pt x="159544" y="6"/>
                </a:cubicBezTo>
                <a:cubicBezTo>
                  <a:pt x="238919" y="1117"/>
                  <a:pt x="254635" y="165661"/>
                  <a:pt x="304800" y="167169"/>
                </a:cubicBezTo>
                <a:cubicBezTo>
                  <a:pt x="354965" y="168677"/>
                  <a:pt x="377348" y="15086"/>
                  <a:pt x="460533" y="9054"/>
                </a:cubicBezTo>
                <a:cubicBezTo>
                  <a:pt x="543718" y="3022"/>
                  <a:pt x="583247" y="158597"/>
                  <a:pt x="632460" y="159549"/>
                </a:cubicBezTo>
                <a:cubicBezTo>
                  <a:pt x="681673" y="160501"/>
                  <a:pt x="697707" y="16515"/>
                  <a:pt x="755809" y="14769"/>
                </a:cubicBezTo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78AA0B3-C7A6-41DF-31C8-7CEBD594A260}"/>
              </a:ext>
            </a:extLst>
          </p:cNvPr>
          <p:cNvSpPr/>
          <p:nvPr/>
        </p:nvSpPr>
        <p:spPr>
          <a:xfrm rot="12715938">
            <a:off x="3929739" y="4268225"/>
            <a:ext cx="343711" cy="323595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B04DB36-72E8-607D-B42A-36F4B86181F7}"/>
              </a:ext>
            </a:extLst>
          </p:cNvPr>
          <p:cNvSpPr/>
          <p:nvPr/>
        </p:nvSpPr>
        <p:spPr>
          <a:xfrm rot="12715938">
            <a:off x="1203775" y="2749042"/>
            <a:ext cx="226775" cy="213503"/>
          </a:xfrm>
          <a:custGeom>
            <a:avLst/>
            <a:gdLst>
              <a:gd name="connsiteX0" fmla="*/ 114571 w 353631"/>
              <a:gd name="connsiteY0" fmla="*/ 27880 h 308078"/>
              <a:gd name="connsiteX1" fmla="*/ 7891 w 353631"/>
              <a:gd name="connsiteY1" fmla="*/ 286960 h 308078"/>
              <a:gd name="connsiteX2" fmla="*/ 350791 w 353631"/>
              <a:gd name="connsiteY2" fmla="*/ 264100 h 308078"/>
              <a:gd name="connsiteX3" fmla="*/ 167911 w 353631"/>
              <a:gd name="connsiteY3" fmla="*/ 35500 h 308078"/>
              <a:gd name="connsiteX4" fmla="*/ 114571 w 353631"/>
              <a:gd name="connsiteY4" fmla="*/ 27880 h 308078"/>
              <a:gd name="connsiteX0" fmla="*/ 114901 w 354676"/>
              <a:gd name="connsiteY0" fmla="*/ 27880 h 308078"/>
              <a:gd name="connsiteX1" fmla="*/ 8221 w 354676"/>
              <a:gd name="connsiteY1" fmla="*/ 286960 h 308078"/>
              <a:gd name="connsiteX2" fmla="*/ 351121 w 354676"/>
              <a:gd name="connsiteY2" fmla="*/ 264100 h 308078"/>
              <a:gd name="connsiteX3" fmla="*/ 206341 w 354676"/>
              <a:gd name="connsiteY3" fmla="*/ 35500 h 308078"/>
              <a:gd name="connsiteX4" fmla="*/ 114901 w 354676"/>
              <a:gd name="connsiteY4" fmla="*/ 27880 h 308078"/>
              <a:gd name="connsiteX0" fmla="*/ 143751 w 351633"/>
              <a:gd name="connsiteY0" fmla="*/ 25909 h 309515"/>
              <a:gd name="connsiteX1" fmla="*/ 5321 w 351633"/>
              <a:gd name="connsiteY1" fmla="*/ 288164 h 309515"/>
              <a:gd name="connsiteX2" fmla="*/ 348221 w 351633"/>
              <a:gd name="connsiteY2" fmla="*/ 265304 h 309515"/>
              <a:gd name="connsiteX3" fmla="*/ 203441 w 351633"/>
              <a:gd name="connsiteY3" fmla="*/ 36704 h 309515"/>
              <a:gd name="connsiteX4" fmla="*/ 143751 w 351633"/>
              <a:gd name="connsiteY4" fmla="*/ 25909 h 309515"/>
              <a:gd name="connsiteX0" fmla="*/ 143884 w 352420"/>
              <a:gd name="connsiteY0" fmla="*/ 19436 h 303042"/>
              <a:gd name="connsiteX1" fmla="*/ 5454 w 352420"/>
              <a:gd name="connsiteY1" fmla="*/ 281691 h 303042"/>
              <a:gd name="connsiteX2" fmla="*/ 348354 w 352420"/>
              <a:gd name="connsiteY2" fmla="*/ 258831 h 303042"/>
              <a:gd name="connsiteX3" fmla="*/ 228974 w 352420"/>
              <a:gd name="connsiteY3" fmla="*/ 46106 h 303042"/>
              <a:gd name="connsiteX4" fmla="*/ 143884 w 352420"/>
              <a:gd name="connsiteY4" fmla="*/ 19436 h 303042"/>
              <a:gd name="connsiteX0" fmla="*/ 152714 w 351678"/>
              <a:gd name="connsiteY0" fmla="*/ 20224 h 300422"/>
              <a:gd name="connsiteX1" fmla="*/ 4759 w 351678"/>
              <a:gd name="connsiteY1" fmla="*/ 279304 h 300422"/>
              <a:gd name="connsiteX2" fmla="*/ 347659 w 351678"/>
              <a:gd name="connsiteY2" fmla="*/ 256444 h 300422"/>
              <a:gd name="connsiteX3" fmla="*/ 228279 w 351678"/>
              <a:gd name="connsiteY3" fmla="*/ 43719 h 300422"/>
              <a:gd name="connsiteX4" fmla="*/ 152714 w 351678"/>
              <a:gd name="connsiteY4" fmla="*/ 20224 h 300422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  <a:gd name="connsiteX0" fmla="*/ 151839 w 329227"/>
              <a:gd name="connsiteY0" fmla="*/ 21038 h 309959"/>
              <a:gd name="connsiteX1" fmla="*/ 3884 w 329227"/>
              <a:gd name="connsiteY1" fmla="*/ 280118 h 309959"/>
              <a:gd name="connsiteX2" fmla="*/ 324559 w 329227"/>
              <a:gd name="connsiteY2" fmla="*/ 276308 h 309959"/>
              <a:gd name="connsiteX3" fmla="*/ 227404 w 329227"/>
              <a:gd name="connsiteY3" fmla="*/ 44533 h 309959"/>
              <a:gd name="connsiteX4" fmla="*/ 151839 w 329227"/>
              <a:gd name="connsiteY4" fmla="*/ 21038 h 3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227" h="309959">
                <a:moveTo>
                  <a:pt x="151839" y="21038"/>
                </a:moveTo>
                <a:cubicBezTo>
                  <a:pt x="114586" y="60302"/>
                  <a:pt x="-24903" y="237573"/>
                  <a:pt x="3884" y="280118"/>
                </a:cubicBezTo>
                <a:cubicBezTo>
                  <a:pt x="32671" y="322663"/>
                  <a:pt x="307414" y="318218"/>
                  <a:pt x="324559" y="276308"/>
                </a:cubicBezTo>
                <a:cubicBezTo>
                  <a:pt x="351229" y="234398"/>
                  <a:pt x="256191" y="87078"/>
                  <a:pt x="227404" y="44533"/>
                </a:cubicBezTo>
                <a:cubicBezTo>
                  <a:pt x="198617" y="1988"/>
                  <a:pt x="189092" y="-18226"/>
                  <a:pt x="151839" y="21038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71C6B27-5FF4-00E4-BE79-08B38FCB1B56}"/>
              </a:ext>
            </a:extLst>
          </p:cNvPr>
          <p:cNvSpPr/>
          <p:nvPr/>
        </p:nvSpPr>
        <p:spPr>
          <a:xfrm>
            <a:off x="3558164" y="1669547"/>
            <a:ext cx="222945" cy="221171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5">
            <a:extLst>
              <a:ext uri="{FF2B5EF4-FFF2-40B4-BE49-F238E27FC236}">
                <a16:creationId xmlns:a16="http://schemas.microsoft.com/office/drawing/2014/main" id="{D6735F87-2ADD-1910-F115-AB1AD71A55F7}"/>
              </a:ext>
            </a:extLst>
          </p:cNvPr>
          <p:cNvSpPr/>
          <p:nvPr/>
        </p:nvSpPr>
        <p:spPr>
          <a:xfrm>
            <a:off x="1723705" y="4362720"/>
            <a:ext cx="372074" cy="368300"/>
          </a:xfrm>
          <a:custGeom>
            <a:avLst/>
            <a:gdLst>
              <a:gd name="connsiteX0" fmla="*/ 0 w 349007"/>
              <a:gd name="connsiteY0" fmla="*/ 174504 h 349007"/>
              <a:gd name="connsiteX1" fmla="*/ 174504 w 349007"/>
              <a:gd name="connsiteY1" fmla="*/ 0 h 349007"/>
              <a:gd name="connsiteX2" fmla="*/ 349008 w 349007"/>
              <a:gd name="connsiteY2" fmla="*/ 174504 h 349007"/>
              <a:gd name="connsiteX3" fmla="*/ 174504 w 349007"/>
              <a:gd name="connsiteY3" fmla="*/ 349008 h 349007"/>
              <a:gd name="connsiteX4" fmla="*/ 0 w 349007"/>
              <a:gd name="connsiteY4" fmla="*/ 174504 h 349007"/>
              <a:gd name="connsiteX0" fmla="*/ 69 w 349077"/>
              <a:gd name="connsiteY0" fmla="*/ 172122 h 346626"/>
              <a:gd name="connsiteX1" fmla="*/ 191242 w 349077"/>
              <a:gd name="connsiteY1" fmla="*/ 0 h 346626"/>
              <a:gd name="connsiteX2" fmla="*/ 349077 w 349077"/>
              <a:gd name="connsiteY2" fmla="*/ 172122 h 346626"/>
              <a:gd name="connsiteX3" fmla="*/ 174573 w 349077"/>
              <a:gd name="connsiteY3" fmla="*/ 346626 h 346626"/>
              <a:gd name="connsiteX4" fmla="*/ 69 w 349077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755 w 349763"/>
              <a:gd name="connsiteY0" fmla="*/ 172122 h 346626"/>
              <a:gd name="connsiteX1" fmla="*/ 191928 w 349763"/>
              <a:gd name="connsiteY1" fmla="*/ 0 h 346626"/>
              <a:gd name="connsiteX2" fmla="*/ 349763 w 349763"/>
              <a:gd name="connsiteY2" fmla="*/ 172122 h 346626"/>
              <a:gd name="connsiteX3" fmla="*/ 144303 w 349763"/>
              <a:gd name="connsiteY3" fmla="*/ 346626 h 346626"/>
              <a:gd name="connsiteX4" fmla="*/ 755 w 349763"/>
              <a:gd name="connsiteY4" fmla="*/ 172122 h 346626"/>
              <a:gd name="connsiteX0" fmla="*/ 399 w 349407"/>
              <a:gd name="connsiteY0" fmla="*/ 172122 h 346626"/>
              <a:gd name="connsiteX1" fmla="*/ 191572 w 349407"/>
              <a:gd name="connsiteY1" fmla="*/ 0 h 346626"/>
              <a:gd name="connsiteX2" fmla="*/ 349407 w 349407"/>
              <a:gd name="connsiteY2" fmla="*/ 172122 h 346626"/>
              <a:gd name="connsiteX3" fmla="*/ 143947 w 349407"/>
              <a:gd name="connsiteY3" fmla="*/ 346626 h 346626"/>
              <a:gd name="connsiteX4" fmla="*/ 399 w 349407"/>
              <a:gd name="connsiteY4" fmla="*/ 172122 h 34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07" h="346626">
                <a:moveTo>
                  <a:pt x="399" y="172122"/>
                </a:moveTo>
                <a:cubicBezTo>
                  <a:pt x="5956" y="64345"/>
                  <a:pt x="95196" y="0"/>
                  <a:pt x="191572" y="0"/>
                </a:cubicBezTo>
                <a:cubicBezTo>
                  <a:pt x="287948" y="0"/>
                  <a:pt x="349407" y="75746"/>
                  <a:pt x="349407" y="172122"/>
                </a:cubicBezTo>
                <a:cubicBezTo>
                  <a:pt x="349407" y="268498"/>
                  <a:pt x="240323" y="346626"/>
                  <a:pt x="143947" y="346626"/>
                </a:cubicBezTo>
                <a:cubicBezTo>
                  <a:pt x="47571" y="346626"/>
                  <a:pt x="-5158" y="279899"/>
                  <a:pt x="399" y="172122"/>
                </a:cubicBezTo>
                <a:close/>
              </a:path>
            </a:pathLst>
          </a:cu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ED5D724-5A71-AB74-F29F-6FCB38BD3C2B}"/>
              </a:ext>
            </a:extLst>
          </p:cNvPr>
          <p:cNvSpPr/>
          <p:nvPr/>
        </p:nvSpPr>
        <p:spPr>
          <a:xfrm rot="20098078">
            <a:off x="-365987" y="-377452"/>
            <a:ext cx="2608769" cy="1172408"/>
          </a:xfrm>
          <a:custGeom>
            <a:avLst/>
            <a:gdLst>
              <a:gd name="connsiteX0" fmla="*/ 5801 w 2608769"/>
              <a:gd name="connsiteY0" fmla="*/ 1149189 h 1172408"/>
              <a:gd name="connsiteX1" fmla="*/ 8550 w 2608769"/>
              <a:gd name="connsiteY1" fmla="*/ 1150572 h 1172408"/>
              <a:gd name="connsiteX2" fmla="*/ 14525 w 2608769"/>
              <a:gd name="connsiteY2" fmla="*/ 1163266 h 1172408"/>
              <a:gd name="connsiteX3" fmla="*/ 0 w 2608769"/>
              <a:gd name="connsiteY3" fmla="*/ 1161610 h 1172408"/>
              <a:gd name="connsiteX4" fmla="*/ 44507 w 2608769"/>
              <a:gd name="connsiteY4" fmla="*/ 1140072 h 1172408"/>
              <a:gd name="connsiteX5" fmla="*/ 52427 w 2608769"/>
              <a:gd name="connsiteY5" fmla="*/ 1146578 h 1172408"/>
              <a:gd name="connsiteX6" fmla="*/ 45071 w 2608769"/>
              <a:gd name="connsiteY6" fmla="*/ 1155346 h 1172408"/>
              <a:gd name="connsiteX7" fmla="*/ 60346 w 2608769"/>
              <a:gd name="connsiteY7" fmla="*/ 1162699 h 1172408"/>
              <a:gd name="connsiteX8" fmla="*/ 59215 w 2608769"/>
              <a:gd name="connsiteY8" fmla="*/ 1169205 h 1172408"/>
              <a:gd name="connsiteX9" fmla="*/ 57798 w 2608769"/>
              <a:gd name="connsiteY9" fmla="*/ 1169769 h 1172408"/>
              <a:gd name="connsiteX10" fmla="*/ 29799 w 2608769"/>
              <a:gd name="connsiteY10" fmla="*/ 1157891 h 1172408"/>
              <a:gd name="connsiteX11" fmla="*/ 44507 w 2608769"/>
              <a:gd name="connsiteY11" fmla="*/ 1140072 h 1172408"/>
              <a:gd name="connsiteX12" fmla="*/ 105318 w 2608769"/>
              <a:gd name="connsiteY12" fmla="*/ 1138658 h 1172408"/>
              <a:gd name="connsiteX13" fmla="*/ 106165 w 2608769"/>
              <a:gd name="connsiteY13" fmla="*/ 1141488 h 1172408"/>
              <a:gd name="connsiteX14" fmla="*/ 107299 w 2608769"/>
              <a:gd name="connsiteY14" fmla="*/ 1146296 h 1172408"/>
              <a:gd name="connsiteX15" fmla="*/ 73073 w 2608769"/>
              <a:gd name="connsiteY15" fmla="*/ 1157609 h 1172408"/>
              <a:gd name="connsiteX16" fmla="*/ 65436 w 2608769"/>
              <a:gd name="connsiteY16" fmla="*/ 1146296 h 1172408"/>
              <a:gd name="connsiteX17" fmla="*/ 66285 w 2608769"/>
              <a:gd name="connsiteY17" fmla="*/ 1146578 h 1172408"/>
              <a:gd name="connsiteX18" fmla="*/ 78166 w 2608769"/>
              <a:gd name="connsiteY18" fmla="*/ 1150821 h 1172408"/>
              <a:gd name="connsiteX19" fmla="*/ 93720 w 2608769"/>
              <a:gd name="connsiteY19" fmla="*/ 1136963 h 1172408"/>
              <a:gd name="connsiteX20" fmla="*/ 105318 w 2608769"/>
              <a:gd name="connsiteY20" fmla="*/ 1138658 h 1172408"/>
              <a:gd name="connsiteX21" fmla="*/ 30908 w 2608769"/>
              <a:gd name="connsiteY21" fmla="*/ 1095424 h 1172408"/>
              <a:gd name="connsiteX22" fmla="*/ 40018 w 2608769"/>
              <a:gd name="connsiteY22" fmla="*/ 1104682 h 1172408"/>
              <a:gd name="connsiteX23" fmla="*/ 37155 w 2608769"/>
              <a:gd name="connsiteY23" fmla="*/ 1111788 h 1172408"/>
              <a:gd name="connsiteX24" fmla="*/ 29235 w 2608769"/>
              <a:gd name="connsiteY24" fmla="*/ 1108961 h 1172408"/>
              <a:gd name="connsiteX25" fmla="*/ 24984 w 2608769"/>
              <a:gd name="connsiteY25" fmla="*/ 1108110 h 1172408"/>
              <a:gd name="connsiteX26" fmla="*/ 309812 w 2608769"/>
              <a:gd name="connsiteY26" fmla="*/ 1143748 h 1172408"/>
              <a:gd name="connsiteX27" fmla="*/ 309527 w 2608769"/>
              <a:gd name="connsiteY27" fmla="*/ 1160436 h 1172408"/>
              <a:gd name="connsiteX28" fmla="*/ 294537 w 2608769"/>
              <a:gd name="connsiteY28" fmla="*/ 1165811 h 1172408"/>
              <a:gd name="connsiteX29" fmla="*/ 269648 w 2608769"/>
              <a:gd name="connsiteY29" fmla="*/ 1155629 h 1172408"/>
              <a:gd name="connsiteX30" fmla="*/ 251828 w 2608769"/>
              <a:gd name="connsiteY30" fmla="*/ 1134979 h 1172408"/>
              <a:gd name="connsiteX31" fmla="*/ 264840 w 2608769"/>
              <a:gd name="connsiteY31" fmla="*/ 1131870 h 1172408"/>
              <a:gd name="connsiteX32" fmla="*/ 269930 w 2608769"/>
              <a:gd name="connsiteY32" fmla="*/ 1133848 h 1172408"/>
              <a:gd name="connsiteX33" fmla="*/ 280679 w 2608769"/>
              <a:gd name="connsiteY33" fmla="*/ 1138091 h 1172408"/>
              <a:gd name="connsiteX34" fmla="*/ 285487 w 2608769"/>
              <a:gd name="connsiteY34" fmla="*/ 1146860 h 1172408"/>
              <a:gd name="connsiteX35" fmla="*/ 293973 w 2608769"/>
              <a:gd name="connsiteY35" fmla="*/ 1145728 h 1172408"/>
              <a:gd name="connsiteX36" fmla="*/ 138410 w 2608769"/>
              <a:gd name="connsiteY36" fmla="*/ 1049563 h 1172408"/>
              <a:gd name="connsiteX37" fmla="*/ 140955 w 2608769"/>
              <a:gd name="connsiteY37" fmla="*/ 1059463 h 1172408"/>
              <a:gd name="connsiteX38" fmla="*/ 138974 w 2608769"/>
              <a:gd name="connsiteY38" fmla="*/ 1059463 h 1172408"/>
              <a:gd name="connsiteX39" fmla="*/ 126529 w 2608769"/>
              <a:gd name="connsiteY39" fmla="*/ 1060027 h 1172408"/>
              <a:gd name="connsiteX40" fmla="*/ 102488 w 2608769"/>
              <a:gd name="connsiteY40" fmla="*/ 1071341 h 1172408"/>
              <a:gd name="connsiteX41" fmla="*/ 105601 w 2608769"/>
              <a:gd name="connsiteY41" fmla="*/ 1071908 h 1172408"/>
              <a:gd name="connsiteX42" fmla="*/ 123138 w 2608769"/>
              <a:gd name="connsiteY42" fmla="*/ 1074735 h 1172408"/>
              <a:gd name="connsiteX43" fmla="*/ 115501 w 2608769"/>
              <a:gd name="connsiteY43" fmla="*/ 1101606 h 1172408"/>
              <a:gd name="connsiteX44" fmla="*/ 86650 w 2608769"/>
              <a:gd name="connsiteY44" fmla="*/ 1099061 h 1172408"/>
              <a:gd name="connsiteX45" fmla="*/ 87217 w 2608769"/>
              <a:gd name="connsiteY45" fmla="*/ 1107544 h 1172408"/>
              <a:gd name="connsiteX46" fmla="*/ 85236 w 2608769"/>
              <a:gd name="connsiteY46" fmla="*/ 1118294 h 1172408"/>
              <a:gd name="connsiteX47" fmla="*/ 63458 w 2608769"/>
              <a:gd name="connsiteY47" fmla="*/ 1122252 h 1172408"/>
              <a:gd name="connsiteX48" fmla="*/ 75621 w 2608769"/>
              <a:gd name="connsiteY48" fmla="*/ 1112070 h 1172408"/>
              <a:gd name="connsiteX49" fmla="*/ 62891 w 2608769"/>
              <a:gd name="connsiteY49" fmla="*/ 1101888 h 1172408"/>
              <a:gd name="connsiteX50" fmla="*/ 83255 w 2608769"/>
              <a:gd name="connsiteY50" fmla="*/ 1086898 h 1172408"/>
              <a:gd name="connsiteX51" fmla="*/ 80429 w 2608769"/>
              <a:gd name="connsiteY51" fmla="*/ 1078696 h 1172408"/>
              <a:gd name="connsiteX52" fmla="*/ 79579 w 2608769"/>
              <a:gd name="connsiteY52" fmla="*/ 1072190 h 1172408"/>
              <a:gd name="connsiteX53" fmla="*/ 83255 w 2608769"/>
              <a:gd name="connsiteY53" fmla="*/ 1066251 h 1172408"/>
              <a:gd name="connsiteX54" fmla="*/ 73641 w 2608769"/>
              <a:gd name="connsiteY54" fmla="*/ 1052675 h 1172408"/>
              <a:gd name="connsiteX55" fmla="*/ 76185 w 2608769"/>
              <a:gd name="connsiteY55" fmla="*/ 1045320 h 1172408"/>
              <a:gd name="connsiteX56" fmla="*/ 92306 w 2608769"/>
              <a:gd name="connsiteY56" fmla="*/ 1050130 h 1172408"/>
              <a:gd name="connsiteX57" fmla="*/ 116632 w 2608769"/>
              <a:gd name="connsiteY57" fmla="*/ 1049563 h 1172408"/>
              <a:gd name="connsiteX58" fmla="*/ 138410 w 2608769"/>
              <a:gd name="connsiteY58" fmla="*/ 1049563 h 1172408"/>
              <a:gd name="connsiteX59" fmla="*/ 221848 w 2608769"/>
              <a:gd name="connsiteY59" fmla="*/ 1074738 h 1172408"/>
              <a:gd name="connsiteX60" fmla="*/ 228637 w 2608769"/>
              <a:gd name="connsiteY60" fmla="*/ 1078696 h 1172408"/>
              <a:gd name="connsiteX61" fmla="*/ 230899 w 2608769"/>
              <a:gd name="connsiteY61" fmla="*/ 1094253 h 1172408"/>
              <a:gd name="connsiteX62" fmla="*/ 226938 w 2608769"/>
              <a:gd name="connsiteY62" fmla="*/ 1112922 h 1172408"/>
              <a:gd name="connsiteX63" fmla="*/ 200635 w 2608769"/>
              <a:gd name="connsiteY63" fmla="*/ 1103586 h 1172408"/>
              <a:gd name="connsiteX64" fmla="*/ 201766 w 2608769"/>
              <a:gd name="connsiteY64" fmla="*/ 1103022 h 1172408"/>
              <a:gd name="connsiteX65" fmla="*/ 208272 w 2608769"/>
              <a:gd name="connsiteY65" fmla="*/ 1100192 h 1172408"/>
              <a:gd name="connsiteX66" fmla="*/ 208836 w 2608769"/>
              <a:gd name="connsiteY66" fmla="*/ 1091708 h 1172408"/>
              <a:gd name="connsiteX67" fmla="*/ 202615 w 2608769"/>
              <a:gd name="connsiteY67" fmla="*/ 1090010 h 1172408"/>
              <a:gd name="connsiteX68" fmla="*/ 194411 w 2608769"/>
              <a:gd name="connsiteY68" fmla="*/ 1087747 h 1172408"/>
              <a:gd name="connsiteX69" fmla="*/ 154531 w 2608769"/>
              <a:gd name="connsiteY69" fmla="*/ 1086901 h 1172408"/>
              <a:gd name="connsiteX70" fmla="*/ 148874 w 2608769"/>
              <a:gd name="connsiteY70" fmla="*/ 1091141 h 1172408"/>
              <a:gd name="connsiteX71" fmla="*/ 135016 w 2608769"/>
              <a:gd name="connsiteY71" fmla="*/ 1084638 h 1172408"/>
              <a:gd name="connsiteX72" fmla="*/ 141237 w 2608769"/>
              <a:gd name="connsiteY72" fmla="*/ 1072193 h 1172408"/>
              <a:gd name="connsiteX73" fmla="*/ 146047 w 2608769"/>
              <a:gd name="connsiteY73" fmla="*/ 1068232 h 1172408"/>
              <a:gd name="connsiteX74" fmla="*/ 164431 w 2608769"/>
              <a:gd name="connsiteY74" fmla="*/ 1062293 h 1172408"/>
              <a:gd name="connsiteX75" fmla="*/ 173764 w 2608769"/>
              <a:gd name="connsiteY75" fmla="*/ 1063424 h 1172408"/>
              <a:gd name="connsiteX76" fmla="*/ 174613 w 2608769"/>
              <a:gd name="connsiteY76" fmla="*/ 1079264 h 1172408"/>
              <a:gd name="connsiteX77" fmla="*/ 178575 w 2608769"/>
              <a:gd name="connsiteY77" fmla="*/ 1082090 h 1172408"/>
              <a:gd name="connsiteX78" fmla="*/ 190735 w 2608769"/>
              <a:gd name="connsiteY78" fmla="*/ 1080113 h 1172408"/>
              <a:gd name="connsiteX79" fmla="*/ 221848 w 2608769"/>
              <a:gd name="connsiteY79" fmla="*/ 1074738 h 1172408"/>
              <a:gd name="connsiteX80" fmla="*/ 370056 w 2608769"/>
              <a:gd name="connsiteY80" fmla="*/ 1133001 h 1172408"/>
              <a:gd name="connsiteX81" fmla="*/ 357894 w 2608769"/>
              <a:gd name="connsiteY81" fmla="*/ 1144033 h 1172408"/>
              <a:gd name="connsiteX82" fmla="*/ 350256 w 2608769"/>
              <a:gd name="connsiteY82" fmla="*/ 1146296 h 1172408"/>
              <a:gd name="connsiteX83" fmla="*/ 346298 w 2608769"/>
              <a:gd name="connsiteY83" fmla="*/ 1157609 h 1172408"/>
              <a:gd name="connsiteX84" fmla="*/ 345449 w 2608769"/>
              <a:gd name="connsiteY84" fmla="*/ 1164962 h 1172408"/>
              <a:gd name="connsiteX85" fmla="*/ 336680 w 2608769"/>
              <a:gd name="connsiteY85" fmla="*/ 1161568 h 1172408"/>
              <a:gd name="connsiteX86" fmla="*/ 337247 w 2608769"/>
              <a:gd name="connsiteY86" fmla="*/ 1143751 h 1172408"/>
              <a:gd name="connsiteX87" fmla="*/ 345731 w 2608769"/>
              <a:gd name="connsiteY87" fmla="*/ 1139790 h 1172408"/>
              <a:gd name="connsiteX88" fmla="*/ 370056 w 2608769"/>
              <a:gd name="connsiteY88" fmla="*/ 1133001 h 1172408"/>
              <a:gd name="connsiteX89" fmla="*/ 313488 w 2608769"/>
              <a:gd name="connsiteY89" fmla="*/ 1078978 h 1172408"/>
              <a:gd name="connsiteX90" fmla="*/ 314056 w 2608769"/>
              <a:gd name="connsiteY90" fmla="*/ 1089161 h 1172408"/>
              <a:gd name="connsiteX91" fmla="*/ 299066 w 2608769"/>
              <a:gd name="connsiteY91" fmla="*/ 1092273 h 1172408"/>
              <a:gd name="connsiteX92" fmla="*/ 291711 w 2608769"/>
              <a:gd name="connsiteY92" fmla="*/ 1109807 h 1172408"/>
              <a:gd name="connsiteX93" fmla="*/ 285772 w 2608769"/>
              <a:gd name="connsiteY93" fmla="*/ 1114050 h 1172408"/>
              <a:gd name="connsiteX94" fmla="*/ 262013 w 2608769"/>
              <a:gd name="connsiteY94" fmla="*/ 1098494 h 1172408"/>
              <a:gd name="connsiteX95" fmla="*/ 277285 w 2608769"/>
              <a:gd name="connsiteY95" fmla="*/ 1078129 h 1172408"/>
              <a:gd name="connsiteX96" fmla="*/ 250700 w 2608769"/>
              <a:gd name="connsiteY96" fmla="*/ 1072472 h 1172408"/>
              <a:gd name="connsiteX97" fmla="*/ 253809 w 2608769"/>
              <a:gd name="connsiteY97" fmla="*/ 1071341 h 1172408"/>
              <a:gd name="connsiteX98" fmla="*/ 256071 w 2608769"/>
              <a:gd name="connsiteY98" fmla="*/ 1059745 h 1172408"/>
              <a:gd name="connsiteX99" fmla="*/ 235425 w 2608769"/>
              <a:gd name="connsiteY99" fmla="*/ 1048714 h 1172408"/>
              <a:gd name="connsiteX100" fmla="*/ 232880 w 2608769"/>
              <a:gd name="connsiteY100" fmla="*/ 1047300 h 1172408"/>
              <a:gd name="connsiteX101" fmla="*/ 245043 w 2608769"/>
              <a:gd name="connsiteY101" fmla="*/ 1047582 h 1172408"/>
              <a:gd name="connsiteX102" fmla="*/ 267952 w 2608769"/>
              <a:gd name="connsiteY102" fmla="*/ 1069078 h 1172408"/>
              <a:gd name="connsiteX103" fmla="*/ 269365 w 2608769"/>
              <a:gd name="connsiteY103" fmla="*/ 1069927 h 1172408"/>
              <a:gd name="connsiteX104" fmla="*/ 284355 w 2608769"/>
              <a:gd name="connsiteY104" fmla="*/ 1076716 h 1172408"/>
              <a:gd name="connsiteX105" fmla="*/ 287467 w 2608769"/>
              <a:gd name="connsiteY105" fmla="*/ 1076433 h 1172408"/>
              <a:gd name="connsiteX106" fmla="*/ 313488 w 2608769"/>
              <a:gd name="connsiteY106" fmla="*/ 1078978 h 1172408"/>
              <a:gd name="connsiteX107" fmla="*/ 341771 w 2608769"/>
              <a:gd name="connsiteY107" fmla="*/ 1060913 h 1172408"/>
              <a:gd name="connsiteX108" fmla="*/ 348843 w 2608769"/>
              <a:gd name="connsiteY108" fmla="*/ 1064271 h 1172408"/>
              <a:gd name="connsiteX109" fmla="*/ 348276 w 2608769"/>
              <a:gd name="connsiteY109" fmla="*/ 1064271 h 1172408"/>
              <a:gd name="connsiteX110" fmla="*/ 340356 w 2608769"/>
              <a:gd name="connsiteY110" fmla="*/ 1065120 h 1172408"/>
              <a:gd name="connsiteX111" fmla="*/ 340641 w 2608769"/>
              <a:gd name="connsiteY111" fmla="*/ 1081808 h 1172408"/>
              <a:gd name="connsiteX112" fmla="*/ 341487 w 2608769"/>
              <a:gd name="connsiteY112" fmla="*/ 1085484 h 1172408"/>
              <a:gd name="connsiteX113" fmla="*/ 342337 w 2608769"/>
              <a:gd name="connsiteY113" fmla="*/ 1088878 h 1172408"/>
              <a:gd name="connsiteX114" fmla="*/ 329042 w 2608769"/>
              <a:gd name="connsiteY114" fmla="*/ 1093122 h 1172408"/>
              <a:gd name="connsiteX115" fmla="*/ 329042 w 2608769"/>
              <a:gd name="connsiteY115" fmla="*/ 1091705 h 1172408"/>
              <a:gd name="connsiteX116" fmla="*/ 329042 w 2608769"/>
              <a:gd name="connsiteY116" fmla="*/ 1084071 h 1172408"/>
              <a:gd name="connsiteX117" fmla="*/ 321408 w 2608769"/>
              <a:gd name="connsiteY117" fmla="*/ 1064271 h 1172408"/>
              <a:gd name="connsiteX118" fmla="*/ 330459 w 2608769"/>
              <a:gd name="connsiteY118" fmla="*/ 1059463 h 1172408"/>
              <a:gd name="connsiteX119" fmla="*/ 341771 w 2608769"/>
              <a:gd name="connsiteY119" fmla="*/ 1060913 h 1172408"/>
              <a:gd name="connsiteX120" fmla="*/ 515999 w 2608769"/>
              <a:gd name="connsiteY120" fmla="*/ 1127627 h 1172408"/>
              <a:gd name="connsiteX121" fmla="*/ 519111 w 2608769"/>
              <a:gd name="connsiteY121" fmla="*/ 1135264 h 1172408"/>
              <a:gd name="connsiteX122" fmla="*/ 509211 w 2608769"/>
              <a:gd name="connsiteY122" fmla="*/ 1144315 h 1172408"/>
              <a:gd name="connsiteX123" fmla="*/ 505817 w 2608769"/>
              <a:gd name="connsiteY123" fmla="*/ 1146860 h 1172408"/>
              <a:gd name="connsiteX124" fmla="*/ 504121 w 2608769"/>
              <a:gd name="connsiteY124" fmla="*/ 1153933 h 1172408"/>
              <a:gd name="connsiteX125" fmla="*/ 503839 w 2608769"/>
              <a:gd name="connsiteY125" fmla="*/ 1156196 h 1172408"/>
              <a:gd name="connsiteX126" fmla="*/ 497051 w 2608769"/>
              <a:gd name="connsiteY126" fmla="*/ 1164397 h 1172408"/>
              <a:gd name="connsiteX127" fmla="*/ 489413 w 2608769"/>
              <a:gd name="connsiteY127" fmla="*/ 1160154 h 1172408"/>
              <a:gd name="connsiteX128" fmla="*/ 488564 w 2608769"/>
              <a:gd name="connsiteY128" fmla="*/ 1153933 h 1172408"/>
              <a:gd name="connsiteX129" fmla="*/ 508929 w 2608769"/>
              <a:gd name="connsiteY129" fmla="*/ 1125082 h 1172408"/>
              <a:gd name="connsiteX130" fmla="*/ 356266 w 2608769"/>
              <a:gd name="connsiteY130" fmla="*/ 1048163 h 1172408"/>
              <a:gd name="connsiteX131" fmla="*/ 358176 w 2608769"/>
              <a:gd name="connsiteY131" fmla="*/ 1052393 h 1172408"/>
              <a:gd name="connsiteX132" fmla="*/ 354214 w 2608769"/>
              <a:gd name="connsiteY132" fmla="*/ 1052393 h 1172408"/>
              <a:gd name="connsiteX133" fmla="*/ 323953 w 2608769"/>
              <a:gd name="connsiteY133" fmla="*/ 1048432 h 1172408"/>
              <a:gd name="connsiteX134" fmla="*/ 314335 w 2608769"/>
              <a:gd name="connsiteY134" fmla="*/ 1051544 h 1172408"/>
              <a:gd name="connsiteX135" fmla="*/ 319992 w 2608769"/>
              <a:gd name="connsiteY135" fmla="*/ 1043906 h 1172408"/>
              <a:gd name="connsiteX136" fmla="*/ 356266 w 2608769"/>
              <a:gd name="connsiteY136" fmla="*/ 1048163 h 1172408"/>
              <a:gd name="connsiteX137" fmla="*/ 419833 w 2608769"/>
              <a:gd name="connsiteY137" fmla="*/ 1071059 h 1172408"/>
              <a:gd name="connsiteX138" fmla="*/ 428038 w 2608769"/>
              <a:gd name="connsiteY138" fmla="*/ 1077850 h 1172408"/>
              <a:gd name="connsiteX139" fmla="*/ 431432 w 2608769"/>
              <a:gd name="connsiteY139" fmla="*/ 1078132 h 1172408"/>
              <a:gd name="connsiteX140" fmla="*/ 433127 w 2608769"/>
              <a:gd name="connsiteY140" fmla="*/ 1078414 h 1172408"/>
              <a:gd name="connsiteX141" fmla="*/ 429733 w 2608769"/>
              <a:gd name="connsiteY141" fmla="*/ 1092840 h 1172408"/>
              <a:gd name="connsiteX142" fmla="*/ 408520 w 2608769"/>
              <a:gd name="connsiteY142" fmla="*/ 1093686 h 1172408"/>
              <a:gd name="connsiteX143" fmla="*/ 403995 w 2608769"/>
              <a:gd name="connsiteY143" fmla="*/ 1086616 h 1172408"/>
              <a:gd name="connsiteX144" fmla="*/ 402863 w 2608769"/>
              <a:gd name="connsiteY144" fmla="*/ 1084920 h 1172408"/>
              <a:gd name="connsiteX145" fmla="*/ 388155 w 2608769"/>
              <a:gd name="connsiteY145" fmla="*/ 1087183 h 1172408"/>
              <a:gd name="connsiteX146" fmla="*/ 373730 w 2608769"/>
              <a:gd name="connsiteY146" fmla="*/ 1076719 h 1172408"/>
              <a:gd name="connsiteX147" fmla="*/ 384197 w 2608769"/>
              <a:gd name="connsiteY147" fmla="*/ 1071344 h 1172408"/>
              <a:gd name="connsiteX148" fmla="*/ 419833 w 2608769"/>
              <a:gd name="connsiteY148" fmla="*/ 1071059 h 1172408"/>
              <a:gd name="connsiteX149" fmla="*/ 594915 w 2608769"/>
              <a:gd name="connsiteY149" fmla="*/ 1140072 h 1172408"/>
              <a:gd name="connsiteX150" fmla="*/ 603116 w 2608769"/>
              <a:gd name="connsiteY150" fmla="*/ 1144033 h 1172408"/>
              <a:gd name="connsiteX151" fmla="*/ 601985 w 2608769"/>
              <a:gd name="connsiteY151" fmla="*/ 1161567 h 1172408"/>
              <a:gd name="connsiteX152" fmla="*/ 593216 w 2608769"/>
              <a:gd name="connsiteY152" fmla="*/ 1165529 h 1172408"/>
              <a:gd name="connsiteX153" fmla="*/ 570025 w 2608769"/>
              <a:gd name="connsiteY153" fmla="*/ 1171750 h 1172408"/>
              <a:gd name="connsiteX154" fmla="*/ 590954 w 2608769"/>
              <a:gd name="connsiteY154" fmla="*/ 1157042 h 1172408"/>
              <a:gd name="connsiteX155" fmla="*/ 588973 w 2608769"/>
              <a:gd name="connsiteY155" fmla="*/ 1142616 h 1172408"/>
              <a:gd name="connsiteX156" fmla="*/ 594915 w 2608769"/>
              <a:gd name="connsiteY156" fmla="*/ 1140072 h 1172408"/>
              <a:gd name="connsiteX157" fmla="*/ 463110 w 2608769"/>
              <a:gd name="connsiteY157" fmla="*/ 1073604 h 1172408"/>
              <a:gd name="connsiteX158" fmla="*/ 483474 w 2608769"/>
              <a:gd name="connsiteY158" fmla="*/ 1097080 h 1172408"/>
              <a:gd name="connsiteX159" fmla="*/ 463959 w 2608769"/>
              <a:gd name="connsiteY159" fmla="*/ 1103586 h 1172408"/>
              <a:gd name="connsiteX160" fmla="*/ 456322 w 2608769"/>
              <a:gd name="connsiteY160" fmla="*/ 1095949 h 1172408"/>
              <a:gd name="connsiteX161" fmla="*/ 450950 w 2608769"/>
              <a:gd name="connsiteY161" fmla="*/ 1090292 h 1172408"/>
              <a:gd name="connsiteX162" fmla="*/ 450665 w 2608769"/>
              <a:gd name="connsiteY162" fmla="*/ 1068514 h 1172408"/>
              <a:gd name="connsiteX163" fmla="*/ 463110 w 2608769"/>
              <a:gd name="connsiteY163" fmla="*/ 1073604 h 1172408"/>
              <a:gd name="connsiteX164" fmla="*/ 510063 w 2608769"/>
              <a:gd name="connsiteY164" fmla="*/ 1062502 h 1172408"/>
              <a:gd name="connsiteX165" fmla="*/ 522790 w 2608769"/>
              <a:gd name="connsiteY165" fmla="*/ 1071908 h 1172408"/>
              <a:gd name="connsiteX166" fmla="*/ 501576 w 2608769"/>
              <a:gd name="connsiteY166" fmla="*/ 1069360 h 1172408"/>
              <a:gd name="connsiteX167" fmla="*/ 481212 w 2608769"/>
              <a:gd name="connsiteY167" fmla="*/ 1067383 h 1172408"/>
              <a:gd name="connsiteX168" fmla="*/ 480930 w 2608769"/>
              <a:gd name="connsiteY168" fmla="*/ 1067383 h 1172408"/>
              <a:gd name="connsiteX169" fmla="*/ 493939 w 2608769"/>
              <a:gd name="connsiteY169" fmla="*/ 1056915 h 1172408"/>
              <a:gd name="connsiteX170" fmla="*/ 510063 w 2608769"/>
              <a:gd name="connsiteY170" fmla="*/ 1062502 h 1172408"/>
              <a:gd name="connsiteX171" fmla="*/ 574336 w 2608769"/>
              <a:gd name="connsiteY171" fmla="*/ 1082019 h 1172408"/>
              <a:gd name="connsiteX172" fmla="*/ 586992 w 2608769"/>
              <a:gd name="connsiteY172" fmla="*/ 1093404 h 1172408"/>
              <a:gd name="connsiteX173" fmla="*/ 569740 w 2608769"/>
              <a:gd name="connsiteY173" fmla="*/ 1103019 h 1172408"/>
              <a:gd name="connsiteX174" fmla="*/ 567195 w 2608769"/>
              <a:gd name="connsiteY174" fmla="*/ 1104432 h 1172408"/>
              <a:gd name="connsiteX175" fmla="*/ 557295 w 2608769"/>
              <a:gd name="connsiteY175" fmla="*/ 1110089 h 1172408"/>
              <a:gd name="connsiteX176" fmla="*/ 543719 w 2608769"/>
              <a:gd name="connsiteY176" fmla="*/ 1088878 h 1172408"/>
              <a:gd name="connsiteX177" fmla="*/ 547113 w 2608769"/>
              <a:gd name="connsiteY177" fmla="*/ 1090292 h 1172408"/>
              <a:gd name="connsiteX178" fmla="*/ 551920 w 2608769"/>
              <a:gd name="connsiteY178" fmla="*/ 1092555 h 1172408"/>
              <a:gd name="connsiteX179" fmla="*/ 564365 w 2608769"/>
              <a:gd name="connsiteY179" fmla="*/ 1087462 h 1172408"/>
              <a:gd name="connsiteX180" fmla="*/ 565497 w 2608769"/>
              <a:gd name="connsiteY180" fmla="*/ 1083786 h 1172408"/>
              <a:gd name="connsiteX181" fmla="*/ 566346 w 2608769"/>
              <a:gd name="connsiteY181" fmla="*/ 1082090 h 1172408"/>
              <a:gd name="connsiteX182" fmla="*/ 574336 w 2608769"/>
              <a:gd name="connsiteY182" fmla="*/ 1082019 h 1172408"/>
              <a:gd name="connsiteX183" fmla="*/ 671280 w 2608769"/>
              <a:gd name="connsiteY183" fmla="*/ 1116598 h 1172408"/>
              <a:gd name="connsiteX184" fmla="*/ 663643 w 2608769"/>
              <a:gd name="connsiteY184" fmla="*/ 1153084 h 1172408"/>
              <a:gd name="connsiteX185" fmla="*/ 644127 w 2608769"/>
              <a:gd name="connsiteY185" fmla="*/ 1146296 h 1172408"/>
              <a:gd name="connsiteX186" fmla="*/ 641015 w 2608769"/>
              <a:gd name="connsiteY186" fmla="*/ 1145164 h 1172408"/>
              <a:gd name="connsiteX187" fmla="*/ 645541 w 2608769"/>
              <a:gd name="connsiteY187" fmla="*/ 1132155 h 1172408"/>
              <a:gd name="connsiteX188" fmla="*/ 671280 w 2608769"/>
              <a:gd name="connsiteY188" fmla="*/ 1116598 h 1172408"/>
              <a:gd name="connsiteX189" fmla="*/ 640451 w 2608769"/>
              <a:gd name="connsiteY189" fmla="*/ 1099625 h 1172408"/>
              <a:gd name="connsiteX190" fmla="*/ 651198 w 2608769"/>
              <a:gd name="connsiteY190" fmla="*/ 1116595 h 1172408"/>
              <a:gd name="connsiteX191" fmla="*/ 623481 w 2608769"/>
              <a:gd name="connsiteY191" fmla="*/ 1120274 h 1172408"/>
              <a:gd name="connsiteX192" fmla="*/ 603399 w 2608769"/>
              <a:gd name="connsiteY192" fmla="*/ 1098211 h 1172408"/>
              <a:gd name="connsiteX193" fmla="*/ 615843 w 2608769"/>
              <a:gd name="connsiteY193" fmla="*/ 1108112 h 1172408"/>
              <a:gd name="connsiteX194" fmla="*/ 628288 w 2608769"/>
              <a:gd name="connsiteY194" fmla="*/ 1104150 h 1172408"/>
              <a:gd name="connsiteX195" fmla="*/ 202048 w 2608769"/>
              <a:gd name="connsiteY195" fmla="*/ 885234 h 1172408"/>
              <a:gd name="connsiteX196" fmla="*/ 198936 w 2608769"/>
              <a:gd name="connsiteY196" fmla="*/ 886930 h 1172408"/>
              <a:gd name="connsiteX197" fmla="*/ 182248 w 2608769"/>
              <a:gd name="connsiteY197" fmla="*/ 881555 h 1172408"/>
              <a:gd name="connsiteX198" fmla="*/ 170088 w 2608769"/>
              <a:gd name="connsiteY198" fmla="*/ 879292 h 1172408"/>
              <a:gd name="connsiteX199" fmla="*/ 168957 w 2608769"/>
              <a:gd name="connsiteY199" fmla="*/ 879292 h 1172408"/>
              <a:gd name="connsiteX200" fmla="*/ 185078 w 2608769"/>
              <a:gd name="connsiteY200" fmla="*/ 921152 h 1172408"/>
              <a:gd name="connsiteX201" fmla="*/ 206291 w 2608769"/>
              <a:gd name="connsiteY201" fmla="*/ 941235 h 1172408"/>
              <a:gd name="connsiteX202" fmla="*/ 216192 w 2608769"/>
              <a:gd name="connsiteY202" fmla="*/ 940386 h 1172408"/>
              <a:gd name="connsiteX203" fmla="*/ 217887 w 2608769"/>
              <a:gd name="connsiteY203" fmla="*/ 940103 h 1172408"/>
              <a:gd name="connsiteX204" fmla="*/ 211948 w 2608769"/>
              <a:gd name="connsiteY204" fmla="*/ 929921 h 1172408"/>
              <a:gd name="connsiteX205" fmla="*/ 210250 w 2608769"/>
              <a:gd name="connsiteY205" fmla="*/ 927940 h 1172408"/>
              <a:gd name="connsiteX206" fmla="*/ 207987 w 2608769"/>
              <a:gd name="connsiteY206" fmla="*/ 925396 h 1172408"/>
              <a:gd name="connsiteX207" fmla="*/ 215907 w 2608769"/>
              <a:gd name="connsiteY207" fmla="*/ 917194 h 1172408"/>
              <a:gd name="connsiteX208" fmla="*/ 219868 w 2608769"/>
              <a:gd name="connsiteY208" fmla="*/ 918325 h 1172408"/>
              <a:gd name="connsiteX209" fmla="*/ 227787 w 2608769"/>
              <a:gd name="connsiteY209" fmla="*/ 924546 h 1172408"/>
              <a:gd name="connsiteX210" fmla="*/ 229201 w 2608769"/>
              <a:gd name="connsiteY210" fmla="*/ 931052 h 1172408"/>
              <a:gd name="connsiteX211" fmla="*/ 242495 w 2608769"/>
              <a:gd name="connsiteY211" fmla="*/ 928508 h 1172408"/>
              <a:gd name="connsiteX212" fmla="*/ 239950 w 2608769"/>
              <a:gd name="connsiteY212" fmla="*/ 909839 h 1172408"/>
              <a:gd name="connsiteX213" fmla="*/ 235989 w 2608769"/>
              <a:gd name="connsiteY213" fmla="*/ 906445 h 1172408"/>
              <a:gd name="connsiteX214" fmla="*/ 223544 w 2608769"/>
              <a:gd name="connsiteY214" fmla="*/ 904467 h 1172408"/>
              <a:gd name="connsiteX215" fmla="*/ 208836 w 2608769"/>
              <a:gd name="connsiteY215" fmla="*/ 906445 h 1172408"/>
              <a:gd name="connsiteX216" fmla="*/ 212230 w 2608769"/>
              <a:gd name="connsiteY216" fmla="*/ 891737 h 1172408"/>
              <a:gd name="connsiteX217" fmla="*/ 202048 w 2608769"/>
              <a:gd name="connsiteY217" fmla="*/ 885234 h 1172408"/>
              <a:gd name="connsiteX218" fmla="*/ 526915 w 2608769"/>
              <a:gd name="connsiteY218" fmla="*/ 1007963 h 1172408"/>
              <a:gd name="connsiteX219" fmla="*/ 525335 w 2608769"/>
              <a:gd name="connsiteY219" fmla="*/ 1009119 h 1172408"/>
              <a:gd name="connsiteX220" fmla="*/ 525547 w 2608769"/>
              <a:gd name="connsiteY220" fmla="*/ 1008588 h 1172408"/>
              <a:gd name="connsiteX221" fmla="*/ 260596 w 2608769"/>
              <a:gd name="connsiteY221" fmla="*/ 870348 h 1172408"/>
              <a:gd name="connsiteX222" fmla="*/ 243344 w 2608769"/>
              <a:gd name="connsiteY222" fmla="*/ 869959 h 1172408"/>
              <a:gd name="connsiteX223" fmla="*/ 233159 w 2608769"/>
              <a:gd name="connsiteY223" fmla="*/ 872222 h 1172408"/>
              <a:gd name="connsiteX224" fmla="*/ 232595 w 2608769"/>
              <a:gd name="connsiteY224" fmla="*/ 883818 h 1172408"/>
              <a:gd name="connsiteX225" fmla="*/ 244476 w 2608769"/>
              <a:gd name="connsiteY225" fmla="*/ 895416 h 1172408"/>
              <a:gd name="connsiteX226" fmla="*/ 245604 w 2608769"/>
              <a:gd name="connsiteY226" fmla="*/ 900506 h 1172408"/>
              <a:gd name="connsiteX227" fmla="*/ 259180 w 2608769"/>
              <a:gd name="connsiteY227" fmla="*/ 900788 h 1172408"/>
              <a:gd name="connsiteX228" fmla="*/ 256921 w 2608769"/>
              <a:gd name="connsiteY228" fmla="*/ 898525 h 1172408"/>
              <a:gd name="connsiteX229" fmla="*/ 256921 w 2608769"/>
              <a:gd name="connsiteY229" fmla="*/ 889474 h 1172408"/>
              <a:gd name="connsiteX230" fmla="*/ 266818 w 2608769"/>
              <a:gd name="connsiteY230" fmla="*/ 880424 h 1172408"/>
              <a:gd name="connsiteX231" fmla="*/ 268516 w 2608769"/>
              <a:gd name="connsiteY231" fmla="*/ 876465 h 1172408"/>
              <a:gd name="connsiteX232" fmla="*/ 260596 w 2608769"/>
              <a:gd name="connsiteY232" fmla="*/ 870348 h 1172408"/>
              <a:gd name="connsiteX233" fmla="*/ 771122 w 2608769"/>
              <a:gd name="connsiteY233" fmla="*/ 1106131 h 1172408"/>
              <a:gd name="connsiteX234" fmla="*/ 783000 w 2608769"/>
              <a:gd name="connsiteY234" fmla="*/ 1116313 h 1172408"/>
              <a:gd name="connsiteX235" fmla="*/ 764901 w 2608769"/>
              <a:gd name="connsiteY235" fmla="*/ 1112919 h 1172408"/>
              <a:gd name="connsiteX236" fmla="*/ 752456 w 2608769"/>
              <a:gd name="connsiteY236" fmla="*/ 1115464 h 1172408"/>
              <a:gd name="connsiteX237" fmla="*/ 742271 w 2608769"/>
              <a:gd name="connsiteY237" fmla="*/ 1117727 h 1172408"/>
              <a:gd name="connsiteX238" fmla="*/ 738877 w 2608769"/>
              <a:gd name="connsiteY238" fmla="*/ 1114050 h 1172408"/>
              <a:gd name="connsiteX239" fmla="*/ 743402 w 2608769"/>
              <a:gd name="connsiteY239" fmla="*/ 1101888 h 1172408"/>
              <a:gd name="connsiteX240" fmla="*/ 743969 w 2608769"/>
              <a:gd name="connsiteY240" fmla="*/ 1102455 h 1172408"/>
              <a:gd name="connsiteX241" fmla="*/ 763484 w 2608769"/>
              <a:gd name="connsiteY241" fmla="*/ 1104432 h 1172408"/>
              <a:gd name="connsiteX242" fmla="*/ 528165 w 2608769"/>
              <a:gd name="connsiteY242" fmla="*/ 983380 h 1172408"/>
              <a:gd name="connsiteX243" fmla="*/ 535517 w 2608769"/>
              <a:gd name="connsiteY243" fmla="*/ 1004027 h 1172408"/>
              <a:gd name="connsiteX244" fmla="*/ 526915 w 2608769"/>
              <a:gd name="connsiteY244" fmla="*/ 1007963 h 1172408"/>
              <a:gd name="connsiteX245" fmla="*/ 532194 w 2608769"/>
              <a:gd name="connsiteY245" fmla="*/ 1004099 h 1172408"/>
              <a:gd name="connsiteX246" fmla="*/ 532690 w 2608769"/>
              <a:gd name="connsiteY246" fmla="*/ 997806 h 1172408"/>
              <a:gd name="connsiteX247" fmla="*/ 528165 w 2608769"/>
              <a:gd name="connsiteY247" fmla="*/ 983380 h 1172408"/>
              <a:gd name="connsiteX248" fmla="*/ 925554 w 2608769"/>
              <a:gd name="connsiteY248" fmla="*/ 1145731 h 1172408"/>
              <a:gd name="connsiteX249" fmla="*/ 924987 w 2608769"/>
              <a:gd name="connsiteY249" fmla="*/ 1146296 h 1172408"/>
              <a:gd name="connsiteX250" fmla="*/ 910561 w 2608769"/>
              <a:gd name="connsiteY250" fmla="*/ 1158177 h 1172408"/>
              <a:gd name="connsiteX251" fmla="*/ 894158 w 2608769"/>
              <a:gd name="connsiteY251" fmla="*/ 1151103 h 1172408"/>
              <a:gd name="connsiteX252" fmla="*/ 893591 w 2608769"/>
              <a:gd name="connsiteY252" fmla="*/ 1147709 h 1172408"/>
              <a:gd name="connsiteX253" fmla="*/ 893876 w 2608769"/>
              <a:gd name="connsiteY253" fmla="*/ 1145731 h 1172408"/>
              <a:gd name="connsiteX254" fmla="*/ 925554 w 2608769"/>
              <a:gd name="connsiteY254" fmla="*/ 1145731 h 1172408"/>
              <a:gd name="connsiteX255" fmla="*/ 233374 w 2608769"/>
              <a:gd name="connsiteY255" fmla="*/ 817281 h 1172408"/>
              <a:gd name="connsiteX256" fmla="*/ 232313 w 2608769"/>
              <a:gd name="connsiteY256" fmla="*/ 829797 h 1172408"/>
              <a:gd name="connsiteX257" fmla="*/ 217887 w 2608769"/>
              <a:gd name="connsiteY257" fmla="*/ 828384 h 1172408"/>
              <a:gd name="connsiteX258" fmla="*/ 206291 w 2608769"/>
              <a:gd name="connsiteY258" fmla="*/ 827253 h 1172408"/>
              <a:gd name="connsiteX259" fmla="*/ 202615 w 2608769"/>
              <a:gd name="connsiteY259" fmla="*/ 818484 h 1172408"/>
              <a:gd name="connsiteX260" fmla="*/ 211381 w 2608769"/>
              <a:gd name="connsiteY260" fmla="*/ 816221 h 1172408"/>
              <a:gd name="connsiteX261" fmla="*/ 221281 w 2608769"/>
              <a:gd name="connsiteY261" fmla="*/ 813676 h 1172408"/>
              <a:gd name="connsiteX262" fmla="*/ 233374 w 2608769"/>
              <a:gd name="connsiteY262" fmla="*/ 817281 h 1172408"/>
              <a:gd name="connsiteX263" fmla="*/ 717383 w 2608769"/>
              <a:gd name="connsiteY263" fmla="*/ 1031358 h 1172408"/>
              <a:gd name="connsiteX264" fmla="*/ 723041 w 2608769"/>
              <a:gd name="connsiteY264" fmla="*/ 1036554 h 1172408"/>
              <a:gd name="connsiteX265" fmla="*/ 702109 w 2608769"/>
              <a:gd name="connsiteY265" fmla="*/ 1062293 h 1172408"/>
              <a:gd name="connsiteX266" fmla="*/ 689664 w 2608769"/>
              <a:gd name="connsiteY266" fmla="*/ 1065120 h 1172408"/>
              <a:gd name="connsiteX267" fmla="*/ 687119 w 2608769"/>
              <a:gd name="connsiteY267" fmla="*/ 1065687 h 1172408"/>
              <a:gd name="connsiteX268" fmla="*/ 684292 w 2608769"/>
              <a:gd name="connsiteY268" fmla="*/ 1053806 h 1172408"/>
              <a:gd name="connsiteX269" fmla="*/ 687119 w 2608769"/>
              <a:gd name="connsiteY269" fmla="*/ 1053242 h 1172408"/>
              <a:gd name="connsiteX270" fmla="*/ 694189 w 2608769"/>
              <a:gd name="connsiteY270" fmla="*/ 1052111 h 1172408"/>
              <a:gd name="connsiteX271" fmla="*/ 710028 w 2608769"/>
              <a:gd name="connsiteY271" fmla="*/ 1047303 h 1172408"/>
              <a:gd name="connsiteX272" fmla="*/ 697869 w 2608769"/>
              <a:gd name="connsiteY272" fmla="*/ 1038252 h 1172408"/>
              <a:gd name="connsiteX273" fmla="*/ 700695 w 2608769"/>
              <a:gd name="connsiteY273" fmla="*/ 1028070 h 1172408"/>
              <a:gd name="connsiteX274" fmla="*/ 717383 w 2608769"/>
              <a:gd name="connsiteY274" fmla="*/ 1031358 h 1172408"/>
              <a:gd name="connsiteX275" fmla="*/ 770840 w 2608769"/>
              <a:gd name="connsiteY275" fmla="*/ 1045320 h 1172408"/>
              <a:gd name="connsiteX276" fmla="*/ 776779 w 2608769"/>
              <a:gd name="connsiteY276" fmla="*/ 1051826 h 1172408"/>
              <a:gd name="connsiteX277" fmla="*/ 784131 w 2608769"/>
              <a:gd name="connsiteY277" fmla="*/ 1077280 h 1172408"/>
              <a:gd name="connsiteX278" fmla="*/ 766878 w 2608769"/>
              <a:gd name="connsiteY278" fmla="*/ 1096231 h 1172408"/>
              <a:gd name="connsiteX279" fmla="*/ 739162 w 2608769"/>
              <a:gd name="connsiteY279" fmla="*/ 1087462 h 1172408"/>
              <a:gd name="connsiteX280" fmla="*/ 731242 w 2608769"/>
              <a:gd name="connsiteY280" fmla="*/ 1095099 h 1172408"/>
              <a:gd name="connsiteX281" fmla="*/ 717666 w 2608769"/>
              <a:gd name="connsiteY281" fmla="*/ 1118858 h 1172408"/>
              <a:gd name="connsiteX282" fmla="*/ 710878 w 2608769"/>
              <a:gd name="connsiteY282" fmla="*/ 1093968 h 1172408"/>
              <a:gd name="connsiteX283" fmla="*/ 709746 w 2608769"/>
              <a:gd name="connsiteY283" fmla="*/ 1092270 h 1172408"/>
              <a:gd name="connsiteX284" fmla="*/ 698997 w 2608769"/>
              <a:gd name="connsiteY284" fmla="*/ 1074171 h 1172408"/>
              <a:gd name="connsiteX285" fmla="*/ 732656 w 2608769"/>
              <a:gd name="connsiteY285" fmla="*/ 1067380 h 1172408"/>
              <a:gd name="connsiteX286" fmla="*/ 759241 w 2608769"/>
              <a:gd name="connsiteY286" fmla="*/ 1076998 h 1172408"/>
              <a:gd name="connsiteX287" fmla="*/ 755283 w 2608769"/>
              <a:gd name="connsiteY287" fmla="*/ 1056633 h 1172408"/>
              <a:gd name="connsiteX288" fmla="*/ 769141 w 2608769"/>
              <a:gd name="connsiteY288" fmla="*/ 1046451 h 1172408"/>
              <a:gd name="connsiteX289" fmla="*/ 893591 w 2608769"/>
              <a:gd name="connsiteY289" fmla="*/ 1101605 h 1172408"/>
              <a:gd name="connsiteX290" fmla="*/ 886520 w 2608769"/>
              <a:gd name="connsiteY290" fmla="*/ 1110374 h 1172408"/>
              <a:gd name="connsiteX291" fmla="*/ 850884 w 2608769"/>
              <a:gd name="connsiteY291" fmla="*/ 1114051 h 1172408"/>
              <a:gd name="connsiteX292" fmla="*/ 852862 w 2608769"/>
              <a:gd name="connsiteY292" fmla="*/ 1097929 h 1172408"/>
              <a:gd name="connsiteX293" fmla="*/ 857672 w 2608769"/>
              <a:gd name="connsiteY293" fmla="*/ 1105849 h 1172408"/>
              <a:gd name="connsiteX294" fmla="*/ 874925 w 2608769"/>
              <a:gd name="connsiteY294" fmla="*/ 1101041 h 1172408"/>
              <a:gd name="connsiteX295" fmla="*/ 893591 w 2608769"/>
              <a:gd name="connsiteY295" fmla="*/ 1101605 h 1172408"/>
              <a:gd name="connsiteX296" fmla="*/ 819488 w 2608769"/>
              <a:gd name="connsiteY296" fmla="*/ 1051826 h 1172408"/>
              <a:gd name="connsiteX297" fmla="*/ 820052 w 2608769"/>
              <a:gd name="connsiteY297" fmla="*/ 1090574 h 1172408"/>
              <a:gd name="connsiteX298" fmla="*/ 809588 w 2608769"/>
              <a:gd name="connsiteY298" fmla="*/ 1100474 h 1172408"/>
              <a:gd name="connsiteX299" fmla="*/ 796294 w 2608769"/>
              <a:gd name="connsiteY299" fmla="*/ 1084917 h 1172408"/>
              <a:gd name="connsiteX300" fmla="*/ 819203 w 2608769"/>
              <a:gd name="connsiteY300" fmla="*/ 1076716 h 1172408"/>
              <a:gd name="connsiteX301" fmla="*/ 818072 w 2608769"/>
              <a:gd name="connsiteY301" fmla="*/ 1075584 h 1172408"/>
              <a:gd name="connsiteX302" fmla="*/ 813546 w 2608769"/>
              <a:gd name="connsiteY302" fmla="*/ 1070777 h 1172408"/>
              <a:gd name="connsiteX303" fmla="*/ 807889 w 2608769"/>
              <a:gd name="connsiteY303" fmla="*/ 1057200 h 1172408"/>
              <a:gd name="connsiteX304" fmla="*/ 811001 w 2608769"/>
              <a:gd name="connsiteY304" fmla="*/ 1055784 h 1172408"/>
              <a:gd name="connsiteX305" fmla="*/ 682876 w 2608769"/>
              <a:gd name="connsiteY305" fmla="*/ 963583 h 1172408"/>
              <a:gd name="connsiteX306" fmla="*/ 691359 w 2608769"/>
              <a:gd name="connsiteY306" fmla="*/ 977441 h 1172408"/>
              <a:gd name="connsiteX307" fmla="*/ 662793 w 2608769"/>
              <a:gd name="connsiteY307" fmla="*/ 984229 h 1172408"/>
              <a:gd name="connsiteX308" fmla="*/ 660813 w 2608769"/>
              <a:gd name="connsiteY308" fmla="*/ 985925 h 1172408"/>
              <a:gd name="connsiteX309" fmla="*/ 634792 w 2608769"/>
              <a:gd name="connsiteY309" fmla="*/ 980268 h 1172408"/>
              <a:gd name="connsiteX310" fmla="*/ 635641 w 2608769"/>
              <a:gd name="connsiteY310" fmla="*/ 974611 h 1172408"/>
              <a:gd name="connsiteX311" fmla="*/ 640733 w 2608769"/>
              <a:gd name="connsiteY311" fmla="*/ 974329 h 1172408"/>
              <a:gd name="connsiteX312" fmla="*/ 659399 w 2608769"/>
              <a:gd name="connsiteY312" fmla="*/ 974047 h 1172408"/>
              <a:gd name="connsiteX313" fmla="*/ 664489 w 2608769"/>
              <a:gd name="connsiteY313" fmla="*/ 968954 h 1172408"/>
              <a:gd name="connsiteX314" fmla="*/ 682876 w 2608769"/>
              <a:gd name="connsiteY314" fmla="*/ 963583 h 1172408"/>
              <a:gd name="connsiteX315" fmla="*/ 365813 w 2608769"/>
              <a:gd name="connsiteY315" fmla="*/ 813394 h 1172408"/>
              <a:gd name="connsiteX316" fmla="*/ 363550 w 2608769"/>
              <a:gd name="connsiteY316" fmla="*/ 821032 h 1172408"/>
              <a:gd name="connsiteX317" fmla="*/ 350541 w 2608769"/>
              <a:gd name="connsiteY317" fmla="*/ 831778 h 1172408"/>
              <a:gd name="connsiteX318" fmla="*/ 337811 w 2608769"/>
              <a:gd name="connsiteY318" fmla="*/ 834608 h 1172408"/>
              <a:gd name="connsiteX319" fmla="*/ 327629 w 2608769"/>
              <a:gd name="connsiteY319" fmla="*/ 833477 h 1172408"/>
              <a:gd name="connsiteX320" fmla="*/ 344881 w 2608769"/>
              <a:gd name="connsiteY320" fmla="*/ 812827 h 1172408"/>
              <a:gd name="connsiteX321" fmla="*/ 357044 w 2608769"/>
              <a:gd name="connsiteY321" fmla="*/ 810282 h 1172408"/>
              <a:gd name="connsiteX322" fmla="*/ 365813 w 2608769"/>
              <a:gd name="connsiteY322" fmla="*/ 813394 h 1172408"/>
              <a:gd name="connsiteX323" fmla="*/ 827972 w 2608769"/>
              <a:gd name="connsiteY323" fmla="*/ 1017603 h 1172408"/>
              <a:gd name="connsiteX324" fmla="*/ 831933 w 2608769"/>
              <a:gd name="connsiteY324" fmla="*/ 1026090 h 1172408"/>
              <a:gd name="connsiteX325" fmla="*/ 796012 w 2608769"/>
              <a:gd name="connsiteY325" fmla="*/ 1038252 h 1172408"/>
              <a:gd name="connsiteX326" fmla="*/ 790073 w 2608769"/>
              <a:gd name="connsiteY326" fmla="*/ 1025522 h 1172408"/>
              <a:gd name="connsiteX327" fmla="*/ 809024 w 2608769"/>
              <a:gd name="connsiteY327" fmla="*/ 1027503 h 1172408"/>
              <a:gd name="connsiteX328" fmla="*/ 812982 w 2608769"/>
              <a:gd name="connsiteY328" fmla="*/ 1027785 h 1172408"/>
              <a:gd name="connsiteX329" fmla="*/ 827972 w 2608769"/>
              <a:gd name="connsiteY329" fmla="*/ 1017603 h 1172408"/>
              <a:gd name="connsiteX330" fmla="*/ 916785 w 2608769"/>
              <a:gd name="connsiteY330" fmla="*/ 1054653 h 1172408"/>
              <a:gd name="connsiteX331" fmla="*/ 917067 w 2608769"/>
              <a:gd name="connsiteY331" fmla="*/ 1056069 h 1172408"/>
              <a:gd name="connsiteX332" fmla="*/ 918198 w 2608769"/>
              <a:gd name="connsiteY332" fmla="*/ 1062008 h 1172408"/>
              <a:gd name="connsiteX333" fmla="*/ 905754 w 2608769"/>
              <a:gd name="connsiteY333" fmla="*/ 1078696 h 1172408"/>
              <a:gd name="connsiteX334" fmla="*/ 902359 w 2608769"/>
              <a:gd name="connsiteY334" fmla="*/ 1081241 h 1172408"/>
              <a:gd name="connsiteX335" fmla="*/ 884258 w 2608769"/>
              <a:gd name="connsiteY335" fmla="*/ 1078129 h 1172408"/>
              <a:gd name="connsiteX336" fmla="*/ 881713 w 2608769"/>
              <a:gd name="connsiteY336" fmla="*/ 1075302 h 1172408"/>
              <a:gd name="connsiteX337" fmla="*/ 889065 w 2608769"/>
              <a:gd name="connsiteY337" fmla="*/ 1066533 h 1172408"/>
              <a:gd name="connsiteX338" fmla="*/ 893026 w 2608769"/>
              <a:gd name="connsiteY338" fmla="*/ 1067383 h 1172408"/>
              <a:gd name="connsiteX339" fmla="*/ 905471 w 2608769"/>
              <a:gd name="connsiteY339" fmla="*/ 1058614 h 1172408"/>
              <a:gd name="connsiteX340" fmla="*/ 905471 w 2608769"/>
              <a:gd name="connsiteY340" fmla="*/ 1056633 h 1172408"/>
              <a:gd name="connsiteX341" fmla="*/ 916785 w 2608769"/>
              <a:gd name="connsiteY341" fmla="*/ 1054653 h 1172408"/>
              <a:gd name="connsiteX342" fmla="*/ 1056791 w 2608769"/>
              <a:gd name="connsiteY342" fmla="*/ 1116880 h 1172408"/>
              <a:gd name="connsiteX343" fmla="*/ 1077438 w 2608769"/>
              <a:gd name="connsiteY343" fmla="*/ 1133002 h 1172408"/>
              <a:gd name="connsiteX344" fmla="*/ 1070650 w 2608769"/>
              <a:gd name="connsiteY344" fmla="*/ 1152517 h 1172408"/>
              <a:gd name="connsiteX345" fmla="*/ 1054529 w 2608769"/>
              <a:gd name="connsiteY345" fmla="*/ 1151670 h 1172408"/>
              <a:gd name="connsiteX346" fmla="*/ 1055660 w 2608769"/>
              <a:gd name="connsiteY346" fmla="*/ 1149408 h 1172408"/>
              <a:gd name="connsiteX347" fmla="*/ 1058205 w 2608769"/>
              <a:gd name="connsiteY347" fmla="*/ 1143184 h 1172408"/>
              <a:gd name="connsiteX348" fmla="*/ 1055378 w 2608769"/>
              <a:gd name="connsiteY348" fmla="*/ 1127912 h 1172408"/>
              <a:gd name="connsiteX349" fmla="*/ 1034446 w 2608769"/>
              <a:gd name="connsiteY349" fmla="*/ 1122255 h 1172408"/>
              <a:gd name="connsiteX350" fmla="*/ 1035578 w 2608769"/>
              <a:gd name="connsiteY350" fmla="*/ 1121406 h 1172408"/>
              <a:gd name="connsiteX351" fmla="*/ 1047173 w 2608769"/>
              <a:gd name="connsiteY351" fmla="*/ 1115182 h 1172408"/>
              <a:gd name="connsiteX352" fmla="*/ 975898 w 2608769"/>
              <a:gd name="connsiteY352" fmla="*/ 1051259 h 1172408"/>
              <a:gd name="connsiteX353" fmla="*/ 960626 w 2608769"/>
              <a:gd name="connsiteY353" fmla="*/ 1056915 h 1172408"/>
              <a:gd name="connsiteX354" fmla="*/ 970526 w 2608769"/>
              <a:gd name="connsiteY354" fmla="*/ 1067665 h 1172408"/>
              <a:gd name="connsiteX355" fmla="*/ 978164 w 2608769"/>
              <a:gd name="connsiteY355" fmla="*/ 1082937 h 1172408"/>
              <a:gd name="connsiteX356" fmla="*/ 951293 w 2608769"/>
              <a:gd name="connsiteY356" fmla="*/ 1064553 h 1172408"/>
              <a:gd name="connsiteX357" fmla="*/ 952142 w 2608769"/>
              <a:gd name="connsiteY357" fmla="*/ 1050694 h 1172408"/>
              <a:gd name="connsiteX358" fmla="*/ 975898 w 2608769"/>
              <a:gd name="connsiteY358" fmla="*/ 1051259 h 1172408"/>
              <a:gd name="connsiteX359" fmla="*/ 1008529 w 2608769"/>
              <a:gd name="connsiteY359" fmla="*/ 1062965 h 1172408"/>
              <a:gd name="connsiteX360" fmla="*/ 1012383 w 2608769"/>
              <a:gd name="connsiteY360" fmla="*/ 1069930 h 1172408"/>
              <a:gd name="connsiteX361" fmla="*/ 1022001 w 2608769"/>
              <a:gd name="connsiteY361" fmla="*/ 1093689 h 1172408"/>
              <a:gd name="connsiteX362" fmla="*/ 1023979 w 2608769"/>
              <a:gd name="connsiteY362" fmla="*/ 1112640 h 1172408"/>
              <a:gd name="connsiteX363" fmla="*/ 1011816 w 2608769"/>
              <a:gd name="connsiteY363" fmla="*/ 1118012 h 1172408"/>
              <a:gd name="connsiteX364" fmla="*/ 1007009 w 2608769"/>
              <a:gd name="connsiteY364" fmla="*/ 1116031 h 1172408"/>
              <a:gd name="connsiteX365" fmla="*/ 1003897 w 2608769"/>
              <a:gd name="connsiteY365" fmla="*/ 1114618 h 1172408"/>
              <a:gd name="connsiteX366" fmla="*/ 987494 w 2608769"/>
              <a:gd name="connsiteY366" fmla="*/ 1115467 h 1172408"/>
              <a:gd name="connsiteX367" fmla="*/ 975049 w 2608769"/>
              <a:gd name="connsiteY367" fmla="*/ 1136963 h 1172408"/>
              <a:gd name="connsiteX368" fmla="*/ 968260 w 2608769"/>
              <a:gd name="connsiteY368" fmla="*/ 1135549 h 1172408"/>
              <a:gd name="connsiteX369" fmla="*/ 968260 w 2608769"/>
              <a:gd name="connsiteY369" fmla="*/ 1133286 h 1172408"/>
              <a:gd name="connsiteX370" fmla="*/ 967978 w 2608769"/>
              <a:gd name="connsiteY370" fmla="*/ 1128194 h 1172408"/>
              <a:gd name="connsiteX371" fmla="*/ 979574 w 2608769"/>
              <a:gd name="connsiteY371" fmla="*/ 1110659 h 1172408"/>
              <a:gd name="connsiteX372" fmla="*/ 1005877 w 2608769"/>
              <a:gd name="connsiteY372" fmla="*/ 1085769 h 1172408"/>
              <a:gd name="connsiteX373" fmla="*/ 1001070 w 2608769"/>
              <a:gd name="connsiteY373" fmla="*/ 1060030 h 1172408"/>
              <a:gd name="connsiteX374" fmla="*/ 1008529 w 2608769"/>
              <a:gd name="connsiteY374" fmla="*/ 1062965 h 1172408"/>
              <a:gd name="connsiteX375" fmla="*/ 1100350 w 2608769"/>
              <a:gd name="connsiteY375" fmla="*/ 1095666 h 1172408"/>
              <a:gd name="connsiteX376" fmla="*/ 1123542 w 2608769"/>
              <a:gd name="connsiteY376" fmla="*/ 1116031 h 1172408"/>
              <a:gd name="connsiteX377" fmla="*/ 1119016 w 2608769"/>
              <a:gd name="connsiteY377" fmla="*/ 1123101 h 1172408"/>
              <a:gd name="connsiteX378" fmla="*/ 1102046 w 2608769"/>
              <a:gd name="connsiteY378" fmla="*/ 1135264 h 1172408"/>
              <a:gd name="connsiteX379" fmla="*/ 1097520 w 2608769"/>
              <a:gd name="connsiteY379" fmla="*/ 1123951 h 1172408"/>
              <a:gd name="connsiteX380" fmla="*/ 1095540 w 2608769"/>
              <a:gd name="connsiteY380" fmla="*/ 1097365 h 1172408"/>
              <a:gd name="connsiteX381" fmla="*/ 1097803 w 2608769"/>
              <a:gd name="connsiteY381" fmla="*/ 1096516 h 1172408"/>
              <a:gd name="connsiteX382" fmla="*/ 1036991 w 2608769"/>
              <a:gd name="connsiteY382" fmla="*/ 1056351 h 1172408"/>
              <a:gd name="connsiteX383" fmla="*/ 1033879 w 2608769"/>
              <a:gd name="connsiteY383" fmla="*/ 1086898 h 1172408"/>
              <a:gd name="connsiteX384" fmla="*/ 1033030 w 2608769"/>
              <a:gd name="connsiteY384" fmla="*/ 1084071 h 1172408"/>
              <a:gd name="connsiteX385" fmla="*/ 1032184 w 2608769"/>
              <a:gd name="connsiteY385" fmla="*/ 1065969 h 1172408"/>
              <a:gd name="connsiteX386" fmla="*/ 1031617 w 2608769"/>
              <a:gd name="connsiteY386" fmla="*/ 1061726 h 1172408"/>
              <a:gd name="connsiteX387" fmla="*/ 1036991 w 2608769"/>
              <a:gd name="connsiteY387" fmla="*/ 1056351 h 1172408"/>
              <a:gd name="connsiteX388" fmla="*/ 1138249 w 2608769"/>
              <a:gd name="connsiteY388" fmla="*/ 1063989 h 1172408"/>
              <a:gd name="connsiteX389" fmla="*/ 1147582 w 2608769"/>
              <a:gd name="connsiteY389" fmla="*/ 1084353 h 1172408"/>
              <a:gd name="connsiteX390" fmla="*/ 1137964 w 2608769"/>
              <a:gd name="connsiteY390" fmla="*/ 1088029 h 1172408"/>
              <a:gd name="connsiteX391" fmla="*/ 1130330 w 2608769"/>
              <a:gd name="connsiteY391" fmla="*/ 1090856 h 1172408"/>
              <a:gd name="connsiteX392" fmla="*/ 1108267 w 2608769"/>
              <a:gd name="connsiteY392" fmla="*/ 1072472 h 1172408"/>
              <a:gd name="connsiteX393" fmla="*/ 1109398 w 2608769"/>
              <a:gd name="connsiteY393" fmla="*/ 1063421 h 1172408"/>
              <a:gd name="connsiteX394" fmla="*/ 1138249 w 2608769"/>
              <a:gd name="connsiteY394" fmla="*/ 1063989 h 1172408"/>
              <a:gd name="connsiteX395" fmla="*/ 1066196 w 2608769"/>
              <a:gd name="connsiteY395" fmla="*/ 1030189 h 1172408"/>
              <a:gd name="connsiteX396" fmla="*/ 1072066 w 2608769"/>
              <a:gd name="connsiteY396" fmla="*/ 1042775 h 1172408"/>
              <a:gd name="connsiteX397" fmla="*/ 1084511 w 2608769"/>
              <a:gd name="connsiteY397" fmla="*/ 1048999 h 1172408"/>
              <a:gd name="connsiteX398" fmla="*/ 1083944 w 2608769"/>
              <a:gd name="connsiteY398" fmla="*/ 1056915 h 1172408"/>
              <a:gd name="connsiteX399" fmla="*/ 1081963 w 2608769"/>
              <a:gd name="connsiteY399" fmla="*/ 1058614 h 1172408"/>
              <a:gd name="connsiteX400" fmla="*/ 1023418 w 2608769"/>
              <a:gd name="connsiteY400" fmla="*/ 1035422 h 1172408"/>
              <a:gd name="connsiteX401" fmla="*/ 1033033 w 2608769"/>
              <a:gd name="connsiteY401" fmla="*/ 1015622 h 1172408"/>
              <a:gd name="connsiteX402" fmla="*/ 1054529 w 2608769"/>
              <a:gd name="connsiteY402" fmla="*/ 1027500 h 1172408"/>
              <a:gd name="connsiteX403" fmla="*/ 1056509 w 2608769"/>
              <a:gd name="connsiteY403" fmla="*/ 1028631 h 1172408"/>
              <a:gd name="connsiteX404" fmla="*/ 1066196 w 2608769"/>
              <a:gd name="connsiteY404" fmla="*/ 1030189 h 1172408"/>
              <a:gd name="connsiteX405" fmla="*/ 1192837 w 2608769"/>
              <a:gd name="connsiteY405" fmla="*/ 1064271 h 1172408"/>
              <a:gd name="connsiteX406" fmla="*/ 1188593 w 2608769"/>
              <a:gd name="connsiteY406" fmla="*/ 1071344 h 1172408"/>
              <a:gd name="connsiteX407" fmla="*/ 1186049 w 2608769"/>
              <a:gd name="connsiteY407" fmla="*/ 1073040 h 1172408"/>
              <a:gd name="connsiteX408" fmla="*/ 1172472 w 2608769"/>
              <a:gd name="connsiteY408" fmla="*/ 1083222 h 1172408"/>
              <a:gd name="connsiteX409" fmla="*/ 1150694 w 2608769"/>
              <a:gd name="connsiteY409" fmla="*/ 1090010 h 1172408"/>
              <a:gd name="connsiteX410" fmla="*/ 1165402 w 2608769"/>
              <a:gd name="connsiteY410" fmla="*/ 1073607 h 1172408"/>
              <a:gd name="connsiteX411" fmla="*/ 1169360 w 2608769"/>
              <a:gd name="connsiteY411" fmla="*/ 1066251 h 1172408"/>
              <a:gd name="connsiteX412" fmla="*/ 1181805 w 2608769"/>
              <a:gd name="connsiteY412" fmla="*/ 1059181 h 1172408"/>
              <a:gd name="connsiteX413" fmla="*/ 1192837 w 2608769"/>
              <a:gd name="connsiteY413" fmla="*/ 1064271 h 1172408"/>
              <a:gd name="connsiteX414" fmla="*/ 1109965 w 2608769"/>
              <a:gd name="connsiteY414" fmla="*/ 1007138 h 1172408"/>
              <a:gd name="connsiteX415" fmla="*/ 1113927 w 2608769"/>
              <a:gd name="connsiteY415" fmla="*/ 1025522 h 1172408"/>
              <a:gd name="connsiteX416" fmla="*/ 1117036 w 2608769"/>
              <a:gd name="connsiteY416" fmla="*/ 1024109 h 1172408"/>
              <a:gd name="connsiteX417" fmla="*/ 1120148 w 2608769"/>
              <a:gd name="connsiteY417" fmla="*/ 1022978 h 1172408"/>
              <a:gd name="connsiteX418" fmla="*/ 1132310 w 2608769"/>
              <a:gd name="connsiteY418" fmla="*/ 1028067 h 1172408"/>
              <a:gd name="connsiteX419" fmla="*/ 1134573 w 2608769"/>
              <a:gd name="connsiteY419" fmla="*/ 1035140 h 1172408"/>
              <a:gd name="connsiteX420" fmla="*/ 1105722 w 2608769"/>
              <a:gd name="connsiteY420" fmla="*/ 1036554 h 1172408"/>
              <a:gd name="connsiteX421" fmla="*/ 1085925 w 2608769"/>
              <a:gd name="connsiteY421" fmla="*/ 1029199 h 1172408"/>
              <a:gd name="connsiteX422" fmla="*/ 1086489 w 2608769"/>
              <a:gd name="connsiteY422" fmla="*/ 1027785 h 1172408"/>
              <a:gd name="connsiteX423" fmla="*/ 1092149 w 2608769"/>
              <a:gd name="connsiteY423" fmla="*/ 1009683 h 1172408"/>
              <a:gd name="connsiteX424" fmla="*/ 1291265 w 2608769"/>
              <a:gd name="connsiteY424" fmla="*/ 1087747 h 1172408"/>
              <a:gd name="connsiteX425" fmla="*/ 1305408 w 2608769"/>
              <a:gd name="connsiteY425" fmla="*/ 1108958 h 1172408"/>
              <a:gd name="connsiteX426" fmla="*/ 1292114 w 2608769"/>
              <a:gd name="connsiteY426" fmla="*/ 1107826 h 1172408"/>
              <a:gd name="connsiteX427" fmla="*/ 1269487 w 2608769"/>
              <a:gd name="connsiteY427" fmla="*/ 1105849 h 1172408"/>
              <a:gd name="connsiteX428" fmla="*/ 1253084 w 2608769"/>
              <a:gd name="connsiteY428" fmla="*/ 1116313 h 1172408"/>
              <a:gd name="connsiteX429" fmla="*/ 1263830 w 2608769"/>
              <a:gd name="connsiteY429" fmla="*/ 1090292 h 1172408"/>
              <a:gd name="connsiteX430" fmla="*/ 1291265 w 2608769"/>
              <a:gd name="connsiteY430" fmla="*/ 1087747 h 1172408"/>
              <a:gd name="connsiteX431" fmla="*/ 1018040 w 2608769"/>
              <a:gd name="connsiteY431" fmla="*/ 954247 h 1172408"/>
              <a:gd name="connsiteX432" fmla="*/ 1019739 w 2608769"/>
              <a:gd name="connsiteY432" fmla="*/ 967256 h 1172408"/>
              <a:gd name="connsiteX433" fmla="*/ 1020303 w 2608769"/>
              <a:gd name="connsiteY433" fmla="*/ 972631 h 1172408"/>
              <a:gd name="connsiteX434" fmla="*/ 1022848 w 2608769"/>
              <a:gd name="connsiteY434" fmla="*/ 982813 h 1172408"/>
              <a:gd name="connsiteX435" fmla="*/ 1001919 w 2608769"/>
              <a:gd name="connsiteY435" fmla="*/ 961317 h 1172408"/>
              <a:gd name="connsiteX436" fmla="*/ 1018040 w 2608769"/>
              <a:gd name="connsiteY436" fmla="*/ 954247 h 1172408"/>
              <a:gd name="connsiteX437" fmla="*/ 703522 w 2608769"/>
              <a:gd name="connsiteY437" fmla="*/ 776623 h 1172408"/>
              <a:gd name="connsiteX438" fmla="*/ 695039 w 2608769"/>
              <a:gd name="connsiteY438" fmla="*/ 772944 h 1172408"/>
              <a:gd name="connsiteX439" fmla="*/ 689664 w 2608769"/>
              <a:gd name="connsiteY439" fmla="*/ 776624 h 1172408"/>
              <a:gd name="connsiteX440" fmla="*/ 688250 w 2608769"/>
              <a:gd name="connsiteY440" fmla="*/ 792177 h 1172408"/>
              <a:gd name="connsiteX441" fmla="*/ 684289 w 2608769"/>
              <a:gd name="connsiteY441" fmla="*/ 797834 h 1172408"/>
              <a:gd name="connsiteX442" fmla="*/ 680613 w 2608769"/>
              <a:gd name="connsiteY442" fmla="*/ 803491 h 1172408"/>
              <a:gd name="connsiteX443" fmla="*/ 672625 w 2608769"/>
              <a:gd name="connsiteY443" fmla="*/ 810939 h 1172408"/>
              <a:gd name="connsiteX444" fmla="*/ 671351 w 2608769"/>
              <a:gd name="connsiteY444" fmla="*/ 810882 h 1172408"/>
              <a:gd name="connsiteX445" fmla="*/ 669014 w 2608769"/>
              <a:gd name="connsiteY445" fmla="*/ 809792 h 1172408"/>
              <a:gd name="connsiteX446" fmla="*/ 670502 w 2608769"/>
              <a:gd name="connsiteY446" fmla="*/ 795536 h 1172408"/>
              <a:gd name="connsiteX447" fmla="*/ 659399 w 2608769"/>
              <a:gd name="connsiteY447" fmla="*/ 779451 h 1172408"/>
              <a:gd name="connsiteX448" fmla="*/ 649217 w 2608769"/>
              <a:gd name="connsiteY448" fmla="*/ 779168 h 1172408"/>
              <a:gd name="connsiteX449" fmla="*/ 614427 w 2608769"/>
              <a:gd name="connsiteY449" fmla="*/ 784543 h 1172408"/>
              <a:gd name="connsiteX450" fmla="*/ 589255 w 2608769"/>
              <a:gd name="connsiteY450" fmla="*/ 782280 h 1172408"/>
              <a:gd name="connsiteX451" fmla="*/ 586428 w 2608769"/>
              <a:gd name="connsiteY451" fmla="*/ 781995 h 1172408"/>
              <a:gd name="connsiteX452" fmla="*/ 572567 w 2608769"/>
              <a:gd name="connsiteY452" fmla="*/ 782845 h 1172408"/>
              <a:gd name="connsiteX453" fmla="*/ 561538 w 2608769"/>
              <a:gd name="connsiteY453" fmla="*/ 796421 h 1172408"/>
              <a:gd name="connsiteX454" fmla="*/ 557013 w 2608769"/>
              <a:gd name="connsiteY454" fmla="*/ 812827 h 1172408"/>
              <a:gd name="connsiteX455" fmla="*/ 535517 w 2608769"/>
              <a:gd name="connsiteY455" fmla="*/ 811411 h 1172408"/>
              <a:gd name="connsiteX456" fmla="*/ 525617 w 2608769"/>
              <a:gd name="connsiteY456" fmla="*/ 809715 h 1172408"/>
              <a:gd name="connsiteX457" fmla="*/ 519960 w 2608769"/>
              <a:gd name="connsiteY457" fmla="*/ 803776 h 1172408"/>
              <a:gd name="connsiteX458" fmla="*/ 525617 w 2608769"/>
              <a:gd name="connsiteY458" fmla="*/ 797834 h 1172408"/>
              <a:gd name="connsiteX459" fmla="*/ 530992 w 2608769"/>
              <a:gd name="connsiteY459" fmla="*/ 796421 h 1172408"/>
              <a:gd name="connsiteX460" fmla="*/ 524768 w 2608769"/>
              <a:gd name="connsiteY460" fmla="*/ 780018 h 1172408"/>
              <a:gd name="connsiteX461" fmla="*/ 514303 w 2608769"/>
              <a:gd name="connsiteY461" fmla="*/ 787370 h 1172408"/>
              <a:gd name="connsiteX462" fmla="*/ 504685 w 2608769"/>
              <a:gd name="connsiteY462" fmla="*/ 808584 h 1172408"/>
              <a:gd name="connsiteX463" fmla="*/ 519111 w 2608769"/>
              <a:gd name="connsiteY463" fmla="*/ 818484 h 1172408"/>
              <a:gd name="connsiteX464" fmla="*/ 545699 w 2608769"/>
              <a:gd name="connsiteY464" fmla="*/ 823573 h 1172408"/>
              <a:gd name="connsiteX465" fmla="*/ 545981 w 2608769"/>
              <a:gd name="connsiteY465" fmla="*/ 823291 h 1172408"/>
              <a:gd name="connsiteX466" fmla="*/ 560971 w 2608769"/>
              <a:gd name="connsiteY466" fmla="*/ 829230 h 1172408"/>
              <a:gd name="connsiteX467" fmla="*/ 573416 w 2608769"/>
              <a:gd name="connsiteY467" fmla="*/ 817353 h 1172408"/>
              <a:gd name="connsiteX468" fmla="*/ 586428 w 2608769"/>
              <a:gd name="connsiteY468" fmla="*/ 806603 h 1172408"/>
              <a:gd name="connsiteX469" fmla="*/ 616690 w 2608769"/>
              <a:gd name="connsiteY469" fmla="*/ 811128 h 1172408"/>
              <a:gd name="connsiteX470" fmla="*/ 621782 w 2608769"/>
              <a:gd name="connsiteY470" fmla="*/ 810564 h 1172408"/>
              <a:gd name="connsiteX471" fmla="*/ 640166 w 2608769"/>
              <a:gd name="connsiteY471" fmla="*/ 814523 h 1172408"/>
              <a:gd name="connsiteX472" fmla="*/ 631116 w 2608769"/>
              <a:gd name="connsiteY472" fmla="*/ 797552 h 1172408"/>
              <a:gd name="connsiteX473" fmla="*/ 629984 w 2608769"/>
              <a:gd name="connsiteY473" fmla="*/ 796139 h 1172408"/>
              <a:gd name="connsiteX474" fmla="*/ 646390 w 2608769"/>
              <a:gd name="connsiteY474" fmla="*/ 799251 h 1172408"/>
              <a:gd name="connsiteX475" fmla="*/ 669014 w 2608769"/>
              <a:gd name="connsiteY475" fmla="*/ 809792 h 1172408"/>
              <a:gd name="connsiteX476" fmla="*/ 668492 w 2608769"/>
              <a:gd name="connsiteY476" fmla="*/ 814790 h 1172408"/>
              <a:gd name="connsiteX477" fmla="*/ 668168 w 2608769"/>
              <a:gd name="connsiteY477" fmla="*/ 815090 h 1172408"/>
              <a:gd name="connsiteX478" fmla="*/ 665623 w 2608769"/>
              <a:gd name="connsiteY478" fmla="*/ 813109 h 1172408"/>
              <a:gd name="connsiteX479" fmla="*/ 650348 w 2608769"/>
              <a:gd name="connsiteY479" fmla="*/ 813109 h 1172408"/>
              <a:gd name="connsiteX480" fmla="*/ 659684 w 2608769"/>
              <a:gd name="connsiteY480" fmla="*/ 822442 h 1172408"/>
              <a:gd name="connsiteX481" fmla="*/ 667604 w 2608769"/>
              <a:gd name="connsiteY481" fmla="*/ 823291 h 1172408"/>
              <a:gd name="connsiteX482" fmla="*/ 668492 w 2608769"/>
              <a:gd name="connsiteY482" fmla="*/ 814790 h 1172408"/>
              <a:gd name="connsiteX483" fmla="*/ 672625 w 2608769"/>
              <a:gd name="connsiteY483" fmla="*/ 810939 h 1172408"/>
              <a:gd name="connsiteX484" fmla="*/ 689946 w 2608769"/>
              <a:gd name="connsiteY484" fmla="*/ 811696 h 1172408"/>
              <a:gd name="connsiteX485" fmla="*/ 691645 w 2608769"/>
              <a:gd name="connsiteY485" fmla="*/ 804058 h 1172408"/>
              <a:gd name="connsiteX486" fmla="*/ 800006 w 2608769"/>
              <a:gd name="connsiteY486" fmla="*/ 773017 h 1172408"/>
              <a:gd name="connsiteX487" fmla="*/ 797425 w 2608769"/>
              <a:gd name="connsiteY487" fmla="*/ 773512 h 1172408"/>
              <a:gd name="connsiteX488" fmla="*/ 794880 w 2608769"/>
              <a:gd name="connsiteY488" fmla="*/ 775774 h 1172408"/>
              <a:gd name="connsiteX489" fmla="*/ 792618 w 2608769"/>
              <a:gd name="connsiteY489" fmla="*/ 777470 h 1172408"/>
              <a:gd name="connsiteX490" fmla="*/ 768859 w 2608769"/>
              <a:gd name="connsiteY490" fmla="*/ 776339 h 1172408"/>
              <a:gd name="connsiteX491" fmla="*/ 735482 w 2608769"/>
              <a:gd name="connsiteY491" fmla="*/ 781149 h 1172408"/>
              <a:gd name="connsiteX492" fmla="*/ 718512 w 2608769"/>
              <a:gd name="connsiteY492" fmla="*/ 780300 h 1172408"/>
              <a:gd name="connsiteX493" fmla="*/ 715967 w 2608769"/>
              <a:gd name="connsiteY493" fmla="*/ 789633 h 1172408"/>
              <a:gd name="connsiteX494" fmla="*/ 719361 w 2608769"/>
              <a:gd name="connsiteY494" fmla="*/ 790482 h 1172408"/>
              <a:gd name="connsiteX495" fmla="*/ 723887 w 2608769"/>
              <a:gd name="connsiteY495" fmla="*/ 791895 h 1172408"/>
              <a:gd name="connsiteX496" fmla="*/ 754434 w 2608769"/>
              <a:gd name="connsiteY496" fmla="*/ 788783 h 1172408"/>
              <a:gd name="connsiteX497" fmla="*/ 764334 w 2608769"/>
              <a:gd name="connsiteY497" fmla="*/ 787652 h 1172408"/>
              <a:gd name="connsiteX498" fmla="*/ 776496 w 2608769"/>
              <a:gd name="connsiteY498" fmla="*/ 786806 h 1172408"/>
              <a:gd name="connsiteX499" fmla="*/ 801951 w 2608769"/>
              <a:gd name="connsiteY499" fmla="*/ 777188 h 1172408"/>
              <a:gd name="connsiteX500" fmla="*/ 800006 w 2608769"/>
              <a:gd name="connsiteY500" fmla="*/ 773017 h 1172408"/>
              <a:gd name="connsiteX501" fmla="*/ 1442585 w 2608769"/>
              <a:gd name="connsiteY501" fmla="*/ 1062857 h 1172408"/>
              <a:gd name="connsiteX502" fmla="*/ 1442303 w 2608769"/>
              <a:gd name="connsiteY502" fmla="*/ 1064553 h 1172408"/>
              <a:gd name="connsiteX503" fmla="*/ 1440889 w 2608769"/>
              <a:gd name="connsiteY503" fmla="*/ 1072190 h 1172408"/>
              <a:gd name="connsiteX504" fmla="*/ 1420240 w 2608769"/>
              <a:gd name="connsiteY504" fmla="*/ 1088878 h 1172408"/>
              <a:gd name="connsiteX505" fmla="*/ 1414301 w 2608769"/>
              <a:gd name="connsiteY505" fmla="*/ 1086049 h 1172408"/>
              <a:gd name="connsiteX506" fmla="*/ 1417131 w 2608769"/>
              <a:gd name="connsiteY506" fmla="*/ 1073321 h 1172408"/>
              <a:gd name="connsiteX507" fmla="*/ 1420807 w 2608769"/>
              <a:gd name="connsiteY507" fmla="*/ 1072190 h 1172408"/>
              <a:gd name="connsiteX508" fmla="*/ 1429291 w 2608769"/>
              <a:gd name="connsiteY508" fmla="*/ 1065969 h 1172408"/>
              <a:gd name="connsiteX509" fmla="*/ 1430707 w 2608769"/>
              <a:gd name="connsiteY509" fmla="*/ 1062290 h 1172408"/>
              <a:gd name="connsiteX510" fmla="*/ 1431271 w 2608769"/>
              <a:gd name="connsiteY510" fmla="*/ 1060594 h 1172408"/>
              <a:gd name="connsiteX511" fmla="*/ 1442585 w 2608769"/>
              <a:gd name="connsiteY511" fmla="*/ 1062857 h 1172408"/>
              <a:gd name="connsiteX512" fmla="*/ 832497 w 2608769"/>
              <a:gd name="connsiteY512" fmla="*/ 757105 h 1172408"/>
              <a:gd name="connsiteX513" fmla="*/ 832779 w 2608769"/>
              <a:gd name="connsiteY513" fmla="*/ 779361 h 1172408"/>
              <a:gd name="connsiteX514" fmla="*/ 817790 w 2608769"/>
              <a:gd name="connsiteY514" fmla="*/ 767288 h 1172408"/>
              <a:gd name="connsiteX515" fmla="*/ 819274 w 2608769"/>
              <a:gd name="connsiteY515" fmla="*/ 775596 h 1172408"/>
              <a:gd name="connsiteX516" fmla="*/ 824221 w 2608769"/>
              <a:gd name="connsiteY516" fmla="*/ 783542 h 1172408"/>
              <a:gd name="connsiteX517" fmla="*/ 822033 w 2608769"/>
              <a:gd name="connsiteY517" fmla="*/ 784543 h 1172408"/>
              <a:gd name="connsiteX518" fmla="*/ 814396 w 2608769"/>
              <a:gd name="connsiteY518" fmla="*/ 786239 h 1172408"/>
              <a:gd name="connsiteX519" fmla="*/ 807607 w 2608769"/>
              <a:gd name="connsiteY519" fmla="*/ 787652 h 1172408"/>
              <a:gd name="connsiteX520" fmla="*/ 788659 w 2608769"/>
              <a:gd name="connsiteY520" fmla="*/ 787370 h 1172408"/>
              <a:gd name="connsiteX521" fmla="*/ 780173 w 2608769"/>
              <a:gd name="connsiteY521" fmla="*/ 795007 h 1172408"/>
              <a:gd name="connsiteX522" fmla="*/ 749908 w 2608769"/>
              <a:gd name="connsiteY522" fmla="*/ 803491 h 1172408"/>
              <a:gd name="connsiteX523" fmla="*/ 733223 w 2608769"/>
              <a:gd name="connsiteY523" fmla="*/ 812260 h 1172408"/>
              <a:gd name="connsiteX524" fmla="*/ 726717 w 2608769"/>
              <a:gd name="connsiteY524" fmla="*/ 819048 h 1172408"/>
              <a:gd name="connsiteX525" fmla="*/ 722755 w 2608769"/>
              <a:gd name="connsiteY525" fmla="*/ 823855 h 1172408"/>
              <a:gd name="connsiteX526" fmla="*/ 715685 w 2608769"/>
              <a:gd name="connsiteY526" fmla="*/ 857232 h 1172408"/>
              <a:gd name="connsiteX527" fmla="*/ 722473 w 2608769"/>
              <a:gd name="connsiteY527" fmla="*/ 859213 h 1172408"/>
              <a:gd name="connsiteX528" fmla="*/ 727563 w 2608769"/>
              <a:gd name="connsiteY528" fmla="*/ 860626 h 1172408"/>
              <a:gd name="connsiteX529" fmla="*/ 743402 w 2608769"/>
              <a:gd name="connsiteY529" fmla="*/ 847899 h 1172408"/>
              <a:gd name="connsiteX530" fmla="*/ 733787 w 2608769"/>
              <a:gd name="connsiteY530" fmla="*/ 847332 h 1172408"/>
              <a:gd name="connsiteX531" fmla="*/ 728412 w 2608769"/>
              <a:gd name="connsiteY531" fmla="*/ 836868 h 1172408"/>
              <a:gd name="connsiteX532" fmla="*/ 736050 w 2608769"/>
              <a:gd name="connsiteY532" fmla="*/ 830644 h 1172408"/>
              <a:gd name="connsiteX533" fmla="*/ 762920 w 2608769"/>
              <a:gd name="connsiteY533" fmla="*/ 817352 h 1172408"/>
              <a:gd name="connsiteX534" fmla="*/ 785829 w 2608769"/>
              <a:gd name="connsiteY534" fmla="*/ 826403 h 1172408"/>
              <a:gd name="connsiteX535" fmla="*/ 777346 w 2608769"/>
              <a:gd name="connsiteY535" fmla="*/ 841957 h 1172408"/>
              <a:gd name="connsiteX536" fmla="*/ 764901 w 2608769"/>
              <a:gd name="connsiteY536" fmla="*/ 852139 h 1172408"/>
              <a:gd name="connsiteX537" fmla="*/ 785829 w 2608769"/>
              <a:gd name="connsiteY537" fmla="*/ 861190 h 1172408"/>
              <a:gd name="connsiteX538" fmla="*/ 805630 w 2608769"/>
              <a:gd name="connsiteY538" fmla="*/ 805754 h 1172408"/>
              <a:gd name="connsiteX539" fmla="*/ 813549 w 2608769"/>
              <a:gd name="connsiteY539" fmla="*/ 810564 h 1172408"/>
              <a:gd name="connsiteX540" fmla="*/ 832779 w 2608769"/>
              <a:gd name="connsiteY540" fmla="*/ 806885 h 1172408"/>
              <a:gd name="connsiteX541" fmla="*/ 836459 w 2608769"/>
              <a:gd name="connsiteY541" fmla="*/ 803209 h 1172408"/>
              <a:gd name="connsiteX542" fmla="*/ 824221 w 2608769"/>
              <a:gd name="connsiteY542" fmla="*/ 783542 h 1172408"/>
              <a:gd name="connsiteX543" fmla="*/ 832782 w 2608769"/>
              <a:gd name="connsiteY543" fmla="*/ 779626 h 1172408"/>
              <a:gd name="connsiteX544" fmla="*/ 832779 w 2608769"/>
              <a:gd name="connsiteY544" fmla="*/ 779361 h 1172408"/>
              <a:gd name="connsiteX545" fmla="*/ 838154 w 2608769"/>
              <a:gd name="connsiteY545" fmla="*/ 783694 h 1172408"/>
              <a:gd name="connsiteX546" fmla="*/ 853144 w 2608769"/>
              <a:gd name="connsiteY546" fmla="*/ 771813 h 1172408"/>
              <a:gd name="connsiteX547" fmla="*/ 841833 w 2608769"/>
              <a:gd name="connsiteY547" fmla="*/ 763611 h 1172408"/>
              <a:gd name="connsiteX548" fmla="*/ 1041799 w 2608769"/>
              <a:gd name="connsiteY548" fmla="*/ 833191 h 1172408"/>
              <a:gd name="connsiteX549" fmla="*/ 1021152 w 2608769"/>
              <a:gd name="connsiteY549" fmla="*/ 844505 h 1172408"/>
              <a:gd name="connsiteX550" fmla="*/ 1007294 w 2608769"/>
              <a:gd name="connsiteY550" fmla="*/ 840826 h 1172408"/>
              <a:gd name="connsiteX551" fmla="*/ 991173 w 2608769"/>
              <a:gd name="connsiteY551" fmla="*/ 835454 h 1172408"/>
              <a:gd name="connsiteX552" fmla="*/ 981555 w 2608769"/>
              <a:gd name="connsiteY552" fmla="*/ 836300 h 1172408"/>
              <a:gd name="connsiteX553" fmla="*/ 982968 w 2608769"/>
              <a:gd name="connsiteY553" fmla="*/ 846768 h 1172408"/>
              <a:gd name="connsiteX554" fmla="*/ 990605 w 2608769"/>
              <a:gd name="connsiteY554" fmla="*/ 852989 h 1172408"/>
              <a:gd name="connsiteX555" fmla="*/ 1003050 w 2608769"/>
              <a:gd name="connsiteY555" fmla="*/ 854120 h 1172408"/>
              <a:gd name="connsiteX556" fmla="*/ 1029354 w 2608769"/>
              <a:gd name="connsiteY556" fmla="*/ 867978 h 1172408"/>
              <a:gd name="connsiteX557" fmla="*/ 1035578 w 2608769"/>
              <a:gd name="connsiteY557" fmla="*/ 852989 h 1172408"/>
              <a:gd name="connsiteX558" fmla="*/ 1028790 w 2608769"/>
              <a:gd name="connsiteY558" fmla="*/ 852989 h 1172408"/>
              <a:gd name="connsiteX559" fmla="*/ 1027941 w 2608769"/>
              <a:gd name="connsiteY559" fmla="*/ 852989 h 1172408"/>
              <a:gd name="connsiteX560" fmla="*/ 1033315 w 2608769"/>
              <a:gd name="connsiteY560" fmla="*/ 847614 h 1172408"/>
              <a:gd name="connsiteX561" fmla="*/ 1041799 w 2608769"/>
              <a:gd name="connsiteY561" fmla="*/ 833191 h 1172408"/>
              <a:gd name="connsiteX562" fmla="*/ 887088 w 2608769"/>
              <a:gd name="connsiteY562" fmla="*/ 760217 h 1172408"/>
              <a:gd name="connsiteX563" fmla="*/ 878883 w 2608769"/>
              <a:gd name="connsiteY563" fmla="*/ 760217 h 1172408"/>
              <a:gd name="connsiteX564" fmla="*/ 871813 w 2608769"/>
              <a:gd name="connsiteY564" fmla="*/ 760217 h 1172408"/>
              <a:gd name="connsiteX565" fmla="*/ 864743 w 2608769"/>
              <a:gd name="connsiteY565" fmla="*/ 767288 h 1172408"/>
              <a:gd name="connsiteX566" fmla="*/ 891328 w 2608769"/>
              <a:gd name="connsiteY566" fmla="*/ 790482 h 1172408"/>
              <a:gd name="connsiteX567" fmla="*/ 871246 w 2608769"/>
              <a:gd name="connsiteY567" fmla="*/ 791046 h 1172408"/>
              <a:gd name="connsiteX568" fmla="*/ 865307 w 2608769"/>
              <a:gd name="connsiteY568" fmla="*/ 800097 h 1172408"/>
              <a:gd name="connsiteX569" fmla="*/ 861063 w 2608769"/>
              <a:gd name="connsiteY569" fmla="*/ 806321 h 1172408"/>
              <a:gd name="connsiteX570" fmla="*/ 892177 w 2608769"/>
              <a:gd name="connsiteY570" fmla="*/ 814523 h 1172408"/>
              <a:gd name="connsiteX571" fmla="*/ 897267 w 2608769"/>
              <a:gd name="connsiteY571" fmla="*/ 814805 h 1172408"/>
              <a:gd name="connsiteX572" fmla="*/ 901510 w 2608769"/>
              <a:gd name="connsiteY572" fmla="*/ 815090 h 1172408"/>
              <a:gd name="connsiteX573" fmla="*/ 907734 w 2608769"/>
              <a:gd name="connsiteY573" fmla="*/ 810279 h 1172408"/>
              <a:gd name="connsiteX574" fmla="*/ 922160 w 2608769"/>
              <a:gd name="connsiteY574" fmla="*/ 789915 h 1172408"/>
              <a:gd name="connsiteX575" fmla="*/ 903773 w 2608769"/>
              <a:gd name="connsiteY575" fmla="*/ 776339 h 1172408"/>
              <a:gd name="connsiteX576" fmla="*/ 900946 w 2608769"/>
              <a:gd name="connsiteY576" fmla="*/ 774361 h 1172408"/>
              <a:gd name="connsiteX577" fmla="*/ 887088 w 2608769"/>
              <a:gd name="connsiteY577" fmla="*/ 760217 h 1172408"/>
              <a:gd name="connsiteX578" fmla="*/ 1567196 w 2608769"/>
              <a:gd name="connsiteY578" fmla="*/ 1073071 h 1172408"/>
              <a:gd name="connsiteX579" fmla="*/ 1569861 w 2608769"/>
              <a:gd name="connsiteY579" fmla="*/ 1080959 h 1172408"/>
              <a:gd name="connsiteX580" fmla="*/ 1570429 w 2608769"/>
              <a:gd name="connsiteY580" fmla="*/ 1085484 h 1172408"/>
              <a:gd name="connsiteX581" fmla="*/ 1576367 w 2608769"/>
              <a:gd name="connsiteY581" fmla="*/ 1104435 h 1172408"/>
              <a:gd name="connsiteX582" fmla="*/ 1574387 w 2608769"/>
              <a:gd name="connsiteY582" fmla="*/ 1106416 h 1172408"/>
              <a:gd name="connsiteX583" fmla="*/ 1568730 w 2608769"/>
              <a:gd name="connsiteY583" fmla="*/ 1112919 h 1172408"/>
              <a:gd name="connsiteX584" fmla="*/ 1547516 w 2608769"/>
              <a:gd name="connsiteY584" fmla="*/ 1113486 h 1172408"/>
              <a:gd name="connsiteX585" fmla="*/ 1538465 w 2608769"/>
              <a:gd name="connsiteY585" fmla="*/ 1101323 h 1172408"/>
              <a:gd name="connsiteX586" fmla="*/ 1530549 w 2608769"/>
              <a:gd name="connsiteY586" fmla="*/ 1105567 h 1172408"/>
              <a:gd name="connsiteX587" fmla="*/ 1528568 w 2608769"/>
              <a:gd name="connsiteY587" fmla="*/ 1106698 h 1172408"/>
              <a:gd name="connsiteX588" fmla="*/ 1522911 w 2608769"/>
              <a:gd name="connsiteY588" fmla="*/ 1099343 h 1172408"/>
              <a:gd name="connsiteX589" fmla="*/ 1525174 w 2608769"/>
              <a:gd name="connsiteY589" fmla="*/ 1098211 h 1172408"/>
              <a:gd name="connsiteX590" fmla="*/ 1530831 w 2608769"/>
              <a:gd name="connsiteY590" fmla="*/ 1095099 h 1172408"/>
              <a:gd name="connsiteX591" fmla="*/ 1537619 w 2608769"/>
              <a:gd name="connsiteY591" fmla="*/ 1083222 h 1172408"/>
              <a:gd name="connsiteX592" fmla="*/ 1523476 w 2608769"/>
              <a:gd name="connsiteY592" fmla="*/ 1056351 h 1172408"/>
              <a:gd name="connsiteX593" fmla="*/ 1521213 w 2608769"/>
              <a:gd name="connsiteY593" fmla="*/ 1053806 h 1172408"/>
              <a:gd name="connsiteX594" fmla="*/ 1535356 w 2608769"/>
              <a:gd name="connsiteY594" fmla="*/ 1063424 h 1172408"/>
              <a:gd name="connsiteX595" fmla="*/ 1538183 w 2608769"/>
              <a:gd name="connsiteY595" fmla="*/ 1067101 h 1172408"/>
              <a:gd name="connsiteX596" fmla="*/ 1554590 w 2608769"/>
              <a:gd name="connsiteY596" fmla="*/ 1077565 h 1172408"/>
              <a:gd name="connsiteX597" fmla="*/ 1567196 w 2608769"/>
              <a:gd name="connsiteY597" fmla="*/ 1073071 h 1172408"/>
              <a:gd name="connsiteX598" fmla="*/ 1262981 w 2608769"/>
              <a:gd name="connsiteY598" fmla="*/ 921719 h 1172408"/>
              <a:gd name="connsiteX599" fmla="*/ 1279387 w 2608769"/>
              <a:gd name="connsiteY599" fmla="*/ 940953 h 1172408"/>
              <a:gd name="connsiteX600" fmla="*/ 1273446 w 2608769"/>
              <a:gd name="connsiteY600" fmla="*/ 937559 h 1172408"/>
              <a:gd name="connsiteX601" fmla="*/ 1241203 w 2608769"/>
              <a:gd name="connsiteY601" fmla="*/ 930488 h 1172408"/>
              <a:gd name="connsiteX602" fmla="*/ 1251103 w 2608769"/>
              <a:gd name="connsiteY602" fmla="*/ 922287 h 1172408"/>
              <a:gd name="connsiteX603" fmla="*/ 1257042 w 2608769"/>
              <a:gd name="connsiteY603" fmla="*/ 922001 h 1172408"/>
              <a:gd name="connsiteX604" fmla="*/ 1039782 w 2608769"/>
              <a:gd name="connsiteY604" fmla="*/ 794318 h 1172408"/>
              <a:gd name="connsiteX605" fmla="*/ 1038123 w 2608769"/>
              <a:gd name="connsiteY605" fmla="*/ 796139 h 1172408"/>
              <a:gd name="connsiteX606" fmla="*/ 1033315 w 2608769"/>
              <a:gd name="connsiteY606" fmla="*/ 799815 h 1172408"/>
              <a:gd name="connsiteX607" fmla="*/ 1028650 w 2608769"/>
              <a:gd name="connsiteY607" fmla="*/ 803546 h 1172408"/>
              <a:gd name="connsiteX608" fmla="*/ 1028046 w 2608769"/>
              <a:gd name="connsiteY608" fmla="*/ 803421 h 1172408"/>
              <a:gd name="connsiteX609" fmla="*/ 1016985 w 2608769"/>
              <a:gd name="connsiteY609" fmla="*/ 804173 h 1172408"/>
              <a:gd name="connsiteX610" fmla="*/ 1006339 w 2608769"/>
              <a:gd name="connsiteY610" fmla="*/ 800876 h 1172408"/>
              <a:gd name="connsiteX611" fmla="*/ 994000 w 2608769"/>
              <a:gd name="connsiteY611" fmla="*/ 794725 h 1172408"/>
              <a:gd name="connsiteX612" fmla="*/ 1629541 w 2608769"/>
              <a:gd name="connsiteY612" fmla="*/ 1061726 h 1172408"/>
              <a:gd name="connsiteX613" fmla="*/ 1622753 w 2608769"/>
              <a:gd name="connsiteY613" fmla="*/ 1064553 h 1172408"/>
              <a:gd name="connsiteX614" fmla="*/ 1606632 w 2608769"/>
              <a:gd name="connsiteY614" fmla="*/ 1079828 h 1172408"/>
              <a:gd name="connsiteX615" fmla="*/ 1606065 w 2608769"/>
              <a:gd name="connsiteY615" fmla="*/ 1086616 h 1172408"/>
              <a:gd name="connsiteX616" fmla="*/ 1608046 w 2608769"/>
              <a:gd name="connsiteY616" fmla="*/ 1095949 h 1172408"/>
              <a:gd name="connsiteX617" fmla="*/ 1598995 w 2608769"/>
              <a:gd name="connsiteY617" fmla="*/ 1090010 h 1172408"/>
              <a:gd name="connsiteX618" fmla="*/ 1595036 w 2608769"/>
              <a:gd name="connsiteY618" fmla="*/ 1081241 h 1172408"/>
              <a:gd name="connsiteX619" fmla="*/ 1602671 w 2608769"/>
              <a:gd name="connsiteY619" fmla="*/ 1060594 h 1172408"/>
              <a:gd name="connsiteX620" fmla="*/ 1629541 w 2608769"/>
              <a:gd name="connsiteY620" fmla="*/ 1061726 h 1172408"/>
              <a:gd name="connsiteX621" fmla="*/ 1509050 w 2608769"/>
              <a:gd name="connsiteY621" fmla="*/ 1003177 h 1172408"/>
              <a:gd name="connsiteX622" fmla="*/ 1514425 w 2608769"/>
              <a:gd name="connsiteY622" fmla="*/ 1009401 h 1172408"/>
              <a:gd name="connsiteX623" fmla="*/ 1503393 w 2608769"/>
              <a:gd name="connsiteY623" fmla="*/ 1022695 h 1172408"/>
              <a:gd name="connsiteX624" fmla="*/ 1498304 w 2608769"/>
              <a:gd name="connsiteY624" fmla="*/ 1022695 h 1172408"/>
              <a:gd name="connsiteX625" fmla="*/ 1481051 w 2608769"/>
              <a:gd name="connsiteY625" fmla="*/ 1045323 h 1172408"/>
              <a:gd name="connsiteX626" fmla="*/ 1469735 w 2608769"/>
              <a:gd name="connsiteY626" fmla="*/ 1044755 h 1172408"/>
              <a:gd name="connsiteX627" fmla="*/ 1469453 w 2608769"/>
              <a:gd name="connsiteY627" fmla="*/ 1043624 h 1172408"/>
              <a:gd name="connsiteX628" fmla="*/ 1470866 w 2608769"/>
              <a:gd name="connsiteY628" fmla="*/ 1035705 h 1172408"/>
              <a:gd name="connsiteX629" fmla="*/ 1486990 w 2608769"/>
              <a:gd name="connsiteY629" fmla="*/ 1029766 h 1172408"/>
              <a:gd name="connsiteX630" fmla="*/ 1506223 w 2608769"/>
              <a:gd name="connsiteY630" fmla="*/ 1002613 h 1172408"/>
              <a:gd name="connsiteX631" fmla="*/ 1492080 w 2608769"/>
              <a:gd name="connsiteY631" fmla="*/ 989601 h 1172408"/>
              <a:gd name="connsiteX632" fmla="*/ 1487839 w 2608769"/>
              <a:gd name="connsiteY632" fmla="*/ 996389 h 1172408"/>
              <a:gd name="connsiteX633" fmla="*/ 1465494 w 2608769"/>
              <a:gd name="connsiteY633" fmla="*/ 998937 h 1172408"/>
              <a:gd name="connsiteX634" fmla="*/ 1438060 w 2608769"/>
              <a:gd name="connsiteY634" fmla="*/ 1029199 h 1172408"/>
              <a:gd name="connsiteX635" fmla="*/ 1427028 w 2608769"/>
              <a:gd name="connsiteY635" fmla="*/ 1022695 h 1172408"/>
              <a:gd name="connsiteX636" fmla="*/ 1421653 w 2608769"/>
              <a:gd name="connsiteY636" fmla="*/ 1019583 h 1172408"/>
              <a:gd name="connsiteX637" fmla="*/ 1399593 w 2608769"/>
              <a:gd name="connsiteY637" fmla="*/ 1058050 h 1172408"/>
              <a:gd name="connsiteX638" fmla="*/ 1373005 w 2608769"/>
              <a:gd name="connsiteY638" fmla="*/ 1059745 h 1172408"/>
              <a:gd name="connsiteX639" fmla="*/ 1371874 w 2608769"/>
              <a:gd name="connsiteY639" fmla="*/ 1059745 h 1172408"/>
              <a:gd name="connsiteX640" fmla="*/ 1375835 w 2608769"/>
              <a:gd name="connsiteY640" fmla="*/ 1078414 h 1172408"/>
              <a:gd name="connsiteX641" fmla="*/ 1373854 w 2608769"/>
              <a:gd name="connsiteY641" fmla="*/ 1094253 h 1172408"/>
              <a:gd name="connsiteX642" fmla="*/ 1359996 w 2608769"/>
              <a:gd name="connsiteY642" fmla="*/ 1106980 h 1172408"/>
              <a:gd name="connsiteX643" fmla="*/ 1361973 w 2608769"/>
              <a:gd name="connsiteY643" fmla="*/ 1114333 h 1172408"/>
              <a:gd name="connsiteX644" fmla="*/ 1341609 w 2608769"/>
              <a:gd name="connsiteY644" fmla="*/ 1112919 h 1172408"/>
              <a:gd name="connsiteX645" fmla="*/ 1339064 w 2608769"/>
              <a:gd name="connsiteY645" fmla="*/ 1111506 h 1172408"/>
              <a:gd name="connsiteX646" fmla="*/ 1328882 w 2608769"/>
              <a:gd name="connsiteY646" fmla="*/ 1105567 h 1172408"/>
              <a:gd name="connsiteX647" fmla="*/ 1363672 w 2608769"/>
              <a:gd name="connsiteY647" fmla="*/ 1090574 h 1172408"/>
              <a:gd name="connsiteX648" fmla="*/ 1362541 w 2608769"/>
              <a:gd name="connsiteY648" fmla="*/ 1088314 h 1172408"/>
              <a:gd name="connsiteX649" fmla="*/ 1352358 w 2608769"/>
              <a:gd name="connsiteY649" fmla="*/ 1071626 h 1172408"/>
              <a:gd name="connsiteX650" fmla="*/ 1359146 w 2608769"/>
              <a:gd name="connsiteY650" fmla="*/ 1063706 h 1172408"/>
              <a:gd name="connsiteX651" fmla="*/ 1341045 w 2608769"/>
              <a:gd name="connsiteY651" fmla="*/ 1055220 h 1172408"/>
              <a:gd name="connsiteX652" fmla="*/ 1322376 w 2608769"/>
              <a:gd name="connsiteY652" fmla="*/ 1073604 h 1172408"/>
              <a:gd name="connsiteX653" fmla="*/ 1316155 w 2608769"/>
              <a:gd name="connsiteY653" fmla="*/ 1075302 h 1172408"/>
              <a:gd name="connsiteX654" fmla="*/ 1315873 w 2608769"/>
              <a:gd name="connsiteY654" fmla="*/ 1073889 h 1172408"/>
              <a:gd name="connsiteX655" fmla="*/ 1296640 w 2608769"/>
              <a:gd name="connsiteY655" fmla="*/ 1059181 h 1172408"/>
              <a:gd name="connsiteX656" fmla="*/ 1294092 w 2608769"/>
              <a:gd name="connsiteY656" fmla="*/ 1061444 h 1172408"/>
              <a:gd name="connsiteX657" fmla="*/ 1305405 w 2608769"/>
              <a:gd name="connsiteY657" fmla="*/ 1078696 h 1172408"/>
              <a:gd name="connsiteX658" fmla="*/ 1305973 w 2608769"/>
              <a:gd name="connsiteY658" fmla="*/ 1079546 h 1172408"/>
              <a:gd name="connsiteX659" fmla="*/ 1304277 w 2608769"/>
              <a:gd name="connsiteY659" fmla="*/ 1083789 h 1172408"/>
              <a:gd name="connsiteX660" fmla="*/ 1281365 w 2608769"/>
              <a:gd name="connsiteY660" fmla="*/ 1067101 h 1172408"/>
              <a:gd name="connsiteX661" fmla="*/ 1276557 w 2608769"/>
              <a:gd name="connsiteY661" fmla="*/ 1061444 h 1172408"/>
              <a:gd name="connsiteX662" fmla="*/ 1254212 w 2608769"/>
              <a:gd name="connsiteY662" fmla="*/ 1052675 h 1172408"/>
              <a:gd name="connsiteX663" fmla="*/ 1229322 w 2608769"/>
              <a:gd name="connsiteY663" fmla="*/ 1048999 h 1172408"/>
              <a:gd name="connsiteX664" fmla="*/ 1224515 w 2608769"/>
              <a:gd name="connsiteY664" fmla="*/ 1046169 h 1172408"/>
              <a:gd name="connsiteX665" fmla="*/ 1205564 w 2608769"/>
              <a:gd name="connsiteY665" fmla="*/ 1047300 h 1172408"/>
              <a:gd name="connsiteX666" fmla="*/ 1212352 w 2608769"/>
              <a:gd name="connsiteY666" fmla="*/ 1034291 h 1172408"/>
              <a:gd name="connsiteX667" fmla="*/ 1192270 w 2608769"/>
              <a:gd name="connsiteY667" fmla="*/ 1035987 h 1172408"/>
              <a:gd name="connsiteX668" fmla="*/ 1177562 w 2608769"/>
              <a:gd name="connsiteY668" fmla="*/ 1032028 h 1172408"/>
              <a:gd name="connsiteX669" fmla="*/ 1163139 w 2608769"/>
              <a:gd name="connsiteY669" fmla="*/ 1037403 h 1172408"/>
              <a:gd name="connsiteX670" fmla="*/ 1153803 w 2608769"/>
              <a:gd name="connsiteY670" fmla="*/ 1022695 h 1172408"/>
              <a:gd name="connsiteX671" fmla="*/ 1190292 w 2608769"/>
              <a:gd name="connsiteY671" fmla="*/ 1025240 h 1172408"/>
              <a:gd name="connsiteX672" fmla="*/ 1204714 w 2608769"/>
              <a:gd name="connsiteY672" fmla="*/ 1021561 h 1172408"/>
              <a:gd name="connsiteX673" fmla="*/ 1208958 w 2608769"/>
              <a:gd name="connsiteY673" fmla="*/ 1020430 h 1172408"/>
              <a:gd name="connsiteX674" fmla="*/ 1225928 w 2608769"/>
              <a:gd name="connsiteY674" fmla="*/ 1006571 h 1172408"/>
              <a:gd name="connsiteX675" fmla="*/ 1233848 w 2608769"/>
              <a:gd name="connsiteY675" fmla="*/ 1013645 h 1172408"/>
              <a:gd name="connsiteX676" fmla="*/ 1237242 w 2608769"/>
              <a:gd name="connsiteY676" fmla="*/ 1016754 h 1172408"/>
              <a:gd name="connsiteX677" fmla="*/ 1252517 w 2608769"/>
              <a:gd name="connsiteY677" fmla="*/ 1019301 h 1172408"/>
              <a:gd name="connsiteX678" fmla="*/ 1280233 w 2608769"/>
              <a:gd name="connsiteY678" fmla="*/ 1013927 h 1172408"/>
              <a:gd name="connsiteX679" fmla="*/ 1284195 w 2608769"/>
              <a:gd name="connsiteY679" fmla="*/ 1017321 h 1172408"/>
              <a:gd name="connsiteX680" fmla="*/ 1299466 w 2608769"/>
              <a:gd name="connsiteY680" fmla="*/ 1019016 h 1172408"/>
              <a:gd name="connsiteX681" fmla="*/ 1301447 w 2608769"/>
              <a:gd name="connsiteY681" fmla="*/ 1016189 h 1172408"/>
              <a:gd name="connsiteX682" fmla="*/ 1308800 w 2608769"/>
              <a:gd name="connsiteY682" fmla="*/ 1006571 h 1172408"/>
              <a:gd name="connsiteX683" fmla="*/ 1348400 w 2608769"/>
              <a:gd name="connsiteY683" fmla="*/ 1009401 h 1172408"/>
              <a:gd name="connsiteX684" fmla="*/ 1367348 w 2608769"/>
              <a:gd name="connsiteY684" fmla="*/ 1017885 h 1172408"/>
              <a:gd name="connsiteX685" fmla="*/ 1367066 w 2608769"/>
              <a:gd name="connsiteY685" fmla="*/ 1048714 h 1172408"/>
              <a:gd name="connsiteX686" fmla="*/ 1384036 w 2608769"/>
              <a:gd name="connsiteY686" fmla="*/ 1022696 h 1172408"/>
              <a:gd name="connsiteX687" fmla="*/ 1399875 w 2608769"/>
              <a:gd name="connsiteY687" fmla="*/ 1011664 h 1172408"/>
              <a:gd name="connsiteX688" fmla="*/ 1421653 w 2608769"/>
              <a:gd name="connsiteY688" fmla="*/ 1010248 h 1172408"/>
              <a:gd name="connsiteX689" fmla="*/ 1445130 w 2608769"/>
              <a:gd name="connsiteY689" fmla="*/ 987905 h 1172408"/>
              <a:gd name="connsiteX690" fmla="*/ 1454745 w 2608769"/>
              <a:gd name="connsiteY690" fmla="*/ 994126 h 1172408"/>
              <a:gd name="connsiteX691" fmla="*/ 1462664 w 2608769"/>
              <a:gd name="connsiteY691" fmla="*/ 999219 h 1172408"/>
              <a:gd name="connsiteX692" fmla="*/ 1477090 w 2608769"/>
              <a:gd name="connsiteY692" fmla="*/ 984793 h 1172408"/>
              <a:gd name="connsiteX693" fmla="*/ 1481051 w 2608769"/>
              <a:gd name="connsiteY693" fmla="*/ 984793 h 1172408"/>
              <a:gd name="connsiteX694" fmla="*/ 1492080 w 2608769"/>
              <a:gd name="connsiteY694" fmla="*/ 989601 h 1172408"/>
              <a:gd name="connsiteX695" fmla="*/ 1681302 w 2608769"/>
              <a:gd name="connsiteY695" fmla="*/ 1072757 h 1172408"/>
              <a:gd name="connsiteX696" fmla="*/ 1667725 w 2608769"/>
              <a:gd name="connsiteY696" fmla="*/ 1076716 h 1172408"/>
              <a:gd name="connsiteX697" fmla="*/ 1646797 w 2608769"/>
              <a:gd name="connsiteY697" fmla="*/ 1072757 h 1172408"/>
              <a:gd name="connsiteX698" fmla="*/ 1681302 w 2608769"/>
              <a:gd name="connsiteY698" fmla="*/ 1072757 h 1172408"/>
              <a:gd name="connsiteX699" fmla="*/ 1581175 w 2608769"/>
              <a:gd name="connsiteY699" fmla="*/ 979137 h 1172408"/>
              <a:gd name="connsiteX700" fmla="*/ 1582588 w 2608769"/>
              <a:gd name="connsiteY700" fmla="*/ 989037 h 1172408"/>
              <a:gd name="connsiteX701" fmla="*/ 1568163 w 2608769"/>
              <a:gd name="connsiteY701" fmla="*/ 998652 h 1172408"/>
              <a:gd name="connsiteX702" fmla="*/ 1581175 w 2608769"/>
              <a:gd name="connsiteY702" fmla="*/ 979137 h 1172408"/>
              <a:gd name="connsiteX703" fmla="*/ 1612286 w 2608769"/>
              <a:gd name="connsiteY703" fmla="*/ 984511 h 1172408"/>
              <a:gd name="connsiteX704" fmla="*/ 1626147 w 2608769"/>
              <a:gd name="connsiteY704" fmla="*/ 995261 h 1172408"/>
              <a:gd name="connsiteX705" fmla="*/ 1628974 w 2608769"/>
              <a:gd name="connsiteY705" fmla="*/ 1043342 h 1172408"/>
              <a:gd name="connsiteX706" fmla="*/ 1609459 w 2608769"/>
              <a:gd name="connsiteY706" fmla="*/ 1046172 h 1172408"/>
              <a:gd name="connsiteX707" fmla="*/ 1594469 w 2608769"/>
              <a:gd name="connsiteY707" fmla="*/ 1047018 h 1172408"/>
              <a:gd name="connsiteX708" fmla="*/ 1590226 w 2608769"/>
              <a:gd name="connsiteY708" fmla="*/ 1048150 h 1172408"/>
              <a:gd name="connsiteX709" fmla="*/ 1576082 w 2608769"/>
              <a:gd name="connsiteY709" fmla="*/ 1041929 h 1172408"/>
              <a:gd name="connsiteX710" fmla="*/ 1524040 w 2608769"/>
              <a:gd name="connsiteY710" fmla="*/ 1030048 h 1172408"/>
              <a:gd name="connsiteX711" fmla="*/ 1527152 w 2608769"/>
              <a:gd name="connsiteY711" fmla="*/ 1026654 h 1172408"/>
              <a:gd name="connsiteX712" fmla="*/ 1563355 w 2608769"/>
              <a:gd name="connsiteY712" fmla="*/ 1016189 h 1172408"/>
              <a:gd name="connsiteX713" fmla="*/ 1568163 w 2608769"/>
              <a:gd name="connsiteY713" fmla="*/ 1019019 h 1172408"/>
              <a:gd name="connsiteX714" fmla="*/ 1585700 w 2608769"/>
              <a:gd name="connsiteY714" fmla="*/ 1029202 h 1172408"/>
              <a:gd name="connsiteX715" fmla="*/ 1590226 w 2608769"/>
              <a:gd name="connsiteY715" fmla="*/ 1016189 h 1172408"/>
              <a:gd name="connsiteX716" fmla="*/ 1600408 w 2608769"/>
              <a:gd name="connsiteY716" fmla="*/ 1029766 h 1172408"/>
              <a:gd name="connsiteX717" fmla="*/ 1616811 w 2608769"/>
              <a:gd name="connsiteY717" fmla="*/ 1027785 h 1172408"/>
              <a:gd name="connsiteX718" fmla="*/ 1607196 w 2608769"/>
              <a:gd name="connsiteY718" fmla="*/ 1018734 h 1172408"/>
              <a:gd name="connsiteX719" fmla="*/ 1619923 w 2608769"/>
              <a:gd name="connsiteY719" fmla="*/ 1006289 h 1172408"/>
              <a:gd name="connsiteX720" fmla="*/ 1606914 w 2608769"/>
              <a:gd name="connsiteY720" fmla="*/ 990450 h 1172408"/>
              <a:gd name="connsiteX721" fmla="*/ 1609177 w 2608769"/>
              <a:gd name="connsiteY721" fmla="*/ 985361 h 1172408"/>
              <a:gd name="connsiteX722" fmla="*/ 1781143 w 2608769"/>
              <a:gd name="connsiteY722" fmla="*/ 1062964 h 1172408"/>
              <a:gd name="connsiteX723" fmla="*/ 1792457 w 2608769"/>
              <a:gd name="connsiteY723" fmla="*/ 1072193 h 1172408"/>
              <a:gd name="connsiteX724" fmla="*/ 1791608 w 2608769"/>
              <a:gd name="connsiteY724" fmla="*/ 1095384 h 1172408"/>
              <a:gd name="connsiteX725" fmla="*/ 1776903 w 2608769"/>
              <a:gd name="connsiteY725" fmla="*/ 1082658 h 1172408"/>
              <a:gd name="connsiteX726" fmla="*/ 1749183 w 2608769"/>
              <a:gd name="connsiteY726" fmla="*/ 1062011 h 1172408"/>
              <a:gd name="connsiteX727" fmla="*/ 1765590 w 2608769"/>
              <a:gd name="connsiteY727" fmla="*/ 1056918 h 1172408"/>
              <a:gd name="connsiteX728" fmla="*/ 1781143 w 2608769"/>
              <a:gd name="connsiteY728" fmla="*/ 1062964 h 1172408"/>
              <a:gd name="connsiteX729" fmla="*/ 1649906 w 2608769"/>
              <a:gd name="connsiteY729" fmla="*/ 991018 h 1172408"/>
              <a:gd name="connsiteX730" fmla="*/ 1651319 w 2608769"/>
              <a:gd name="connsiteY730" fmla="*/ 993280 h 1172408"/>
              <a:gd name="connsiteX731" fmla="*/ 1659803 w 2608769"/>
              <a:gd name="connsiteY731" fmla="*/ 1011946 h 1172408"/>
              <a:gd name="connsiteX732" fmla="*/ 1665460 w 2608769"/>
              <a:gd name="connsiteY732" fmla="*/ 1020997 h 1172408"/>
              <a:gd name="connsiteX733" fmla="*/ 1684693 w 2608769"/>
              <a:gd name="connsiteY733" fmla="*/ 1016472 h 1172408"/>
              <a:gd name="connsiteX734" fmla="*/ 1676773 w 2608769"/>
              <a:gd name="connsiteY734" fmla="*/ 1039384 h 1172408"/>
              <a:gd name="connsiteX735" fmla="*/ 1658672 w 2608769"/>
              <a:gd name="connsiteY735" fmla="*/ 1039099 h 1172408"/>
              <a:gd name="connsiteX736" fmla="*/ 1649057 w 2608769"/>
              <a:gd name="connsiteY736" fmla="*/ 1013927 h 1172408"/>
              <a:gd name="connsiteX737" fmla="*/ 1649906 w 2608769"/>
              <a:gd name="connsiteY737" fmla="*/ 991018 h 1172408"/>
              <a:gd name="connsiteX738" fmla="*/ 1395278 w 2608769"/>
              <a:gd name="connsiteY738" fmla="*/ 867379 h 1172408"/>
              <a:gd name="connsiteX739" fmla="*/ 1384036 w 2608769"/>
              <a:gd name="connsiteY739" fmla="*/ 864302 h 1172408"/>
              <a:gd name="connsiteX740" fmla="*/ 1378380 w 2608769"/>
              <a:gd name="connsiteY740" fmla="*/ 875334 h 1172408"/>
              <a:gd name="connsiteX741" fmla="*/ 1393651 w 2608769"/>
              <a:gd name="connsiteY741" fmla="*/ 882122 h 1172408"/>
              <a:gd name="connsiteX742" fmla="*/ 1396763 w 2608769"/>
              <a:gd name="connsiteY742" fmla="*/ 874485 h 1172408"/>
              <a:gd name="connsiteX743" fmla="*/ 1395278 w 2608769"/>
              <a:gd name="connsiteY743" fmla="*/ 867379 h 1172408"/>
              <a:gd name="connsiteX744" fmla="*/ 1305973 w 2608769"/>
              <a:gd name="connsiteY744" fmla="*/ 823855 h 1172408"/>
              <a:gd name="connsiteX745" fmla="*/ 1272596 w 2608769"/>
              <a:gd name="connsiteY745" fmla="*/ 817352 h 1172408"/>
              <a:gd name="connsiteX746" fmla="*/ 1261568 w 2608769"/>
              <a:gd name="connsiteY746" fmla="*/ 818766 h 1172408"/>
              <a:gd name="connsiteX747" fmla="*/ 1250818 w 2608769"/>
              <a:gd name="connsiteY747" fmla="*/ 810279 h 1172408"/>
              <a:gd name="connsiteX748" fmla="*/ 1253930 w 2608769"/>
              <a:gd name="connsiteY748" fmla="*/ 836586 h 1172408"/>
              <a:gd name="connsiteX749" fmla="*/ 1262699 w 2608769"/>
              <a:gd name="connsiteY749" fmla="*/ 837999 h 1172408"/>
              <a:gd name="connsiteX750" fmla="*/ 1273163 w 2608769"/>
              <a:gd name="connsiteY750" fmla="*/ 839412 h 1172408"/>
              <a:gd name="connsiteX751" fmla="*/ 1294659 w 2608769"/>
              <a:gd name="connsiteY751" fmla="*/ 844787 h 1172408"/>
              <a:gd name="connsiteX752" fmla="*/ 1301729 w 2608769"/>
              <a:gd name="connsiteY752" fmla="*/ 840826 h 1172408"/>
              <a:gd name="connsiteX753" fmla="*/ 1305973 w 2608769"/>
              <a:gd name="connsiteY753" fmla="*/ 823855 h 1172408"/>
              <a:gd name="connsiteX754" fmla="*/ 1129975 w 2608769"/>
              <a:gd name="connsiteY754" fmla="*/ 741126 h 1172408"/>
              <a:gd name="connsiteX755" fmla="*/ 1121279 w 2608769"/>
              <a:gd name="connsiteY755" fmla="*/ 742398 h 1172408"/>
              <a:gd name="connsiteX756" fmla="*/ 1116468 w 2608769"/>
              <a:gd name="connsiteY756" fmla="*/ 772662 h 1172408"/>
              <a:gd name="connsiteX757" fmla="*/ 1097235 w 2608769"/>
              <a:gd name="connsiteY757" fmla="*/ 781149 h 1172408"/>
              <a:gd name="connsiteX758" fmla="*/ 1084226 w 2608769"/>
              <a:gd name="connsiteY758" fmla="*/ 778886 h 1172408"/>
              <a:gd name="connsiteX759" fmla="*/ 1081963 w 2608769"/>
              <a:gd name="connsiteY759" fmla="*/ 778601 h 1172408"/>
              <a:gd name="connsiteX760" fmla="*/ 1058769 w 2608769"/>
              <a:gd name="connsiteY760" fmla="*/ 791331 h 1172408"/>
              <a:gd name="connsiteX761" fmla="*/ 1057920 w 2608769"/>
              <a:gd name="connsiteY761" fmla="*/ 794158 h 1172408"/>
              <a:gd name="connsiteX762" fmla="*/ 1039782 w 2608769"/>
              <a:gd name="connsiteY762" fmla="*/ 794318 h 1172408"/>
              <a:gd name="connsiteX763" fmla="*/ 1049718 w 2608769"/>
              <a:gd name="connsiteY763" fmla="*/ 783412 h 1172408"/>
              <a:gd name="connsiteX764" fmla="*/ 1042648 w 2608769"/>
              <a:gd name="connsiteY764" fmla="*/ 781713 h 1172408"/>
              <a:gd name="connsiteX765" fmla="*/ 1008989 w 2608769"/>
              <a:gd name="connsiteY765" fmla="*/ 788501 h 1172408"/>
              <a:gd name="connsiteX766" fmla="*/ 998243 w 2608769"/>
              <a:gd name="connsiteY766" fmla="*/ 766723 h 1172408"/>
              <a:gd name="connsiteX767" fmla="*/ 998807 w 2608769"/>
              <a:gd name="connsiteY767" fmla="*/ 759086 h 1172408"/>
              <a:gd name="connsiteX768" fmla="*/ 999092 w 2608769"/>
              <a:gd name="connsiteY768" fmla="*/ 755692 h 1172408"/>
              <a:gd name="connsiteX769" fmla="*/ 970241 w 2608769"/>
              <a:gd name="connsiteY769" fmla="*/ 753147 h 1172408"/>
              <a:gd name="connsiteX770" fmla="*/ 959777 w 2608769"/>
              <a:gd name="connsiteY770" fmla="*/ 754561 h 1172408"/>
              <a:gd name="connsiteX771" fmla="*/ 956383 w 2608769"/>
              <a:gd name="connsiteY771" fmla="*/ 762198 h 1172408"/>
              <a:gd name="connsiteX772" fmla="*/ 964020 w 2608769"/>
              <a:gd name="connsiteY772" fmla="*/ 766441 h 1172408"/>
              <a:gd name="connsiteX773" fmla="*/ 968260 w 2608769"/>
              <a:gd name="connsiteY773" fmla="*/ 765874 h 1172408"/>
              <a:gd name="connsiteX774" fmla="*/ 979859 w 2608769"/>
              <a:gd name="connsiteY774" fmla="*/ 768137 h 1172408"/>
              <a:gd name="connsiteX775" fmla="*/ 970241 w 2608769"/>
              <a:gd name="connsiteY775" fmla="*/ 778037 h 1172408"/>
              <a:gd name="connsiteX776" fmla="*/ 964584 w 2608769"/>
              <a:gd name="connsiteY776" fmla="*/ 780018 h 1172408"/>
              <a:gd name="connsiteX777" fmla="*/ 951008 w 2608769"/>
              <a:gd name="connsiteY777" fmla="*/ 784825 h 1172408"/>
              <a:gd name="connsiteX778" fmla="*/ 934605 w 2608769"/>
              <a:gd name="connsiteY778" fmla="*/ 767288 h 1172408"/>
              <a:gd name="connsiteX779" fmla="*/ 931775 w 2608769"/>
              <a:gd name="connsiteY779" fmla="*/ 767573 h 1172408"/>
              <a:gd name="connsiteX780" fmla="*/ 929230 w 2608769"/>
              <a:gd name="connsiteY780" fmla="*/ 767855 h 1172408"/>
              <a:gd name="connsiteX781" fmla="*/ 922724 w 2608769"/>
              <a:gd name="connsiteY781" fmla="*/ 788783 h 1172408"/>
              <a:gd name="connsiteX782" fmla="*/ 932339 w 2608769"/>
              <a:gd name="connsiteY782" fmla="*/ 795572 h 1172408"/>
              <a:gd name="connsiteX783" fmla="*/ 940544 w 2608769"/>
              <a:gd name="connsiteY783" fmla="*/ 801228 h 1172408"/>
              <a:gd name="connsiteX784" fmla="*/ 956665 w 2608769"/>
              <a:gd name="connsiteY784" fmla="*/ 800946 h 1172408"/>
              <a:gd name="connsiteX785" fmla="*/ 971090 w 2608769"/>
              <a:gd name="connsiteY785" fmla="*/ 804340 h 1172408"/>
              <a:gd name="connsiteX786" fmla="*/ 981273 w 2608769"/>
              <a:gd name="connsiteY786" fmla="*/ 806603 h 1172408"/>
              <a:gd name="connsiteX787" fmla="*/ 1016985 w 2608769"/>
              <a:gd name="connsiteY787" fmla="*/ 804173 h 1172408"/>
              <a:gd name="connsiteX788" fmla="*/ 1024828 w 2608769"/>
              <a:gd name="connsiteY788" fmla="*/ 806603 h 1172408"/>
              <a:gd name="connsiteX789" fmla="*/ 1028650 w 2608769"/>
              <a:gd name="connsiteY789" fmla="*/ 803546 h 1172408"/>
              <a:gd name="connsiteX790" fmla="*/ 1047456 w 2608769"/>
              <a:gd name="connsiteY790" fmla="*/ 807452 h 1172408"/>
              <a:gd name="connsiteX791" fmla="*/ 1050285 w 2608769"/>
              <a:gd name="connsiteY791" fmla="*/ 809148 h 1172408"/>
              <a:gd name="connsiteX792" fmla="*/ 1063295 w 2608769"/>
              <a:gd name="connsiteY792" fmla="*/ 804622 h 1172408"/>
              <a:gd name="connsiteX793" fmla="*/ 1072345 w 2608769"/>
              <a:gd name="connsiteY793" fmla="*/ 798683 h 1172408"/>
              <a:gd name="connsiteX794" fmla="*/ 1096104 w 2608769"/>
              <a:gd name="connsiteY794" fmla="*/ 803209 h 1172408"/>
              <a:gd name="connsiteX795" fmla="*/ 1100065 w 2608769"/>
              <a:gd name="connsiteY795" fmla="*/ 803776 h 1172408"/>
              <a:gd name="connsiteX796" fmla="*/ 1105440 w 2608769"/>
              <a:gd name="connsiteY796" fmla="*/ 794725 h 1172408"/>
              <a:gd name="connsiteX797" fmla="*/ 1103741 w 2608769"/>
              <a:gd name="connsiteY797" fmla="*/ 791331 h 1172408"/>
              <a:gd name="connsiteX798" fmla="*/ 1103174 w 2608769"/>
              <a:gd name="connsiteY798" fmla="*/ 788501 h 1172408"/>
              <a:gd name="connsiteX799" fmla="*/ 1111094 w 2608769"/>
              <a:gd name="connsiteY799" fmla="*/ 785107 h 1172408"/>
              <a:gd name="connsiteX800" fmla="*/ 1131458 w 2608769"/>
              <a:gd name="connsiteY800" fmla="*/ 788783 h 1172408"/>
              <a:gd name="connsiteX801" fmla="*/ 1131743 w 2608769"/>
              <a:gd name="connsiteY801" fmla="*/ 789633 h 1172408"/>
              <a:gd name="connsiteX802" fmla="*/ 1139378 w 2608769"/>
              <a:gd name="connsiteY802" fmla="*/ 803491 h 1172408"/>
              <a:gd name="connsiteX803" fmla="*/ 1149563 w 2608769"/>
              <a:gd name="connsiteY803" fmla="*/ 804058 h 1172408"/>
              <a:gd name="connsiteX804" fmla="*/ 1160027 w 2608769"/>
              <a:gd name="connsiteY804" fmla="*/ 784543 h 1172408"/>
              <a:gd name="connsiteX805" fmla="*/ 1165966 w 2608769"/>
              <a:gd name="connsiteY805" fmla="*/ 785674 h 1172408"/>
              <a:gd name="connsiteX806" fmla="*/ 1172754 w 2608769"/>
              <a:gd name="connsiteY806" fmla="*/ 786806 h 1172408"/>
              <a:gd name="connsiteX807" fmla="*/ 1171341 w 2608769"/>
              <a:gd name="connsiteY807" fmla="*/ 781149 h 1172408"/>
              <a:gd name="connsiteX808" fmla="*/ 1167380 w 2608769"/>
              <a:gd name="connsiteY808" fmla="*/ 774361 h 1172408"/>
              <a:gd name="connsiteX809" fmla="*/ 1150409 w 2608769"/>
              <a:gd name="connsiteY809" fmla="*/ 773229 h 1172408"/>
              <a:gd name="connsiteX810" fmla="*/ 1138246 w 2608769"/>
              <a:gd name="connsiteY810" fmla="*/ 774361 h 1172408"/>
              <a:gd name="connsiteX811" fmla="*/ 1130327 w 2608769"/>
              <a:gd name="connsiteY811" fmla="*/ 759935 h 1172408"/>
              <a:gd name="connsiteX812" fmla="*/ 1137400 w 2608769"/>
              <a:gd name="connsiteY812" fmla="*/ 744945 h 1172408"/>
              <a:gd name="connsiteX813" fmla="*/ 1129975 w 2608769"/>
              <a:gd name="connsiteY813" fmla="*/ 741126 h 1172408"/>
              <a:gd name="connsiteX814" fmla="*/ 1214473 w 2608769"/>
              <a:gd name="connsiteY814" fmla="*/ 779733 h 1172408"/>
              <a:gd name="connsiteX815" fmla="*/ 1201888 w 2608769"/>
              <a:gd name="connsiteY815" fmla="*/ 774076 h 1172408"/>
              <a:gd name="connsiteX816" fmla="*/ 1196231 w 2608769"/>
              <a:gd name="connsiteY816" fmla="*/ 789915 h 1172408"/>
              <a:gd name="connsiteX817" fmla="*/ 1201605 w 2608769"/>
              <a:gd name="connsiteY817" fmla="*/ 793876 h 1172408"/>
              <a:gd name="connsiteX818" fmla="*/ 1206413 w 2608769"/>
              <a:gd name="connsiteY818" fmla="*/ 797270 h 1172408"/>
              <a:gd name="connsiteX819" fmla="*/ 1222816 w 2608769"/>
              <a:gd name="connsiteY819" fmla="*/ 788783 h 1172408"/>
              <a:gd name="connsiteX820" fmla="*/ 1214473 w 2608769"/>
              <a:gd name="connsiteY820" fmla="*/ 779733 h 1172408"/>
              <a:gd name="connsiteX821" fmla="*/ 1870521 w 2608769"/>
              <a:gd name="connsiteY821" fmla="*/ 1064835 h 1172408"/>
              <a:gd name="connsiteX822" fmla="*/ 1875613 w 2608769"/>
              <a:gd name="connsiteY822" fmla="*/ 1087462 h 1172408"/>
              <a:gd name="connsiteX823" fmla="*/ 1865713 w 2608769"/>
              <a:gd name="connsiteY823" fmla="*/ 1086898 h 1172408"/>
              <a:gd name="connsiteX824" fmla="*/ 1866280 w 2608769"/>
              <a:gd name="connsiteY824" fmla="*/ 1079828 h 1172408"/>
              <a:gd name="connsiteX825" fmla="*/ 1866845 w 2608769"/>
              <a:gd name="connsiteY825" fmla="*/ 1073039 h 1172408"/>
              <a:gd name="connsiteX826" fmla="*/ 1870521 w 2608769"/>
              <a:gd name="connsiteY826" fmla="*/ 1064835 h 1172408"/>
              <a:gd name="connsiteX827" fmla="*/ 1756254 w 2608769"/>
              <a:gd name="connsiteY827" fmla="*/ 1011097 h 1172408"/>
              <a:gd name="connsiteX828" fmla="*/ 1765872 w 2608769"/>
              <a:gd name="connsiteY828" fmla="*/ 1037967 h 1172408"/>
              <a:gd name="connsiteX829" fmla="*/ 1754273 w 2608769"/>
              <a:gd name="connsiteY829" fmla="*/ 1033442 h 1172408"/>
              <a:gd name="connsiteX830" fmla="*/ 1732213 w 2608769"/>
              <a:gd name="connsiteY830" fmla="*/ 1024109 h 1172408"/>
              <a:gd name="connsiteX831" fmla="*/ 1729386 w 2608769"/>
              <a:gd name="connsiteY831" fmla="*/ 1003462 h 1172408"/>
              <a:gd name="connsiteX832" fmla="*/ 1732777 w 2608769"/>
              <a:gd name="connsiteY832" fmla="*/ 1003177 h 1172408"/>
              <a:gd name="connsiteX833" fmla="*/ 1735889 w 2608769"/>
              <a:gd name="connsiteY833" fmla="*/ 1002613 h 1172408"/>
              <a:gd name="connsiteX834" fmla="*/ 1756254 w 2608769"/>
              <a:gd name="connsiteY834" fmla="*/ 1011097 h 1172408"/>
              <a:gd name="connsiteX835" fmla="*/ 1277407 w 2608769"/>
              <a:gd name="connsiteY835" fmla="*/ 776338 h 1172408"/>
              <a:gd name="connsiteX836" fmla="*/ 1277121 w 2608769"/>
              <a:gd name="connsiteY836" fmla="*/ 776338 h 1172408"/>
              <a:gd name="connsiteX837" fmla="*/ 1277121 w 2608769"/>
              <a:gd name="connsiteY837" fmla="*/ 776350 h 1172408"/>
              <a:gd name="connsiteX838" fmla="*/ 1245161 w 2608769"/>
              <a:gd name="connsiteY838" fmla="*/ 777755 h 1172408"/>
              <a:gd name="connsiteX839" fmla="*/ 1231585 w 2608769"/>
              <a:gd name="connsiteY839" fmla="*/ 784258 h 1172408"/>
              <a:gd name="connsiteX840" fmla="*/ 1266093 w 2608769"/>
              <a:gd name="connsiteY840" fmla="*/ 797270 h 1172408"/>
              <a:gd name="connsiteX841" fmla="*/ 1269202 w 2608769"/>
              <a:gd name="connsiteY841" fmla="*/ 797834 h 1172408"/>
              <a:gd name="connsiteX842" fmla="*/ 1277121 w 2608769"/>
              <a:gd name="connsiteY842" fmla="*/ 785107 h 1172408"/>
              <a:gd name="connsiteX843" fmla="*/ 1277121 w 2608769"/>
              <a:gd name="connsiteY843" fmla="*/ 780018 h 1172408"/>
              <a:gd name="connsiteX844" fmla="*/ 1277121 w 2608769"/>
              <a:gd name="connsiteY844" fmla="*/ 776350 h 1172408"/>
              <a:gd name="connsiteX845" fmla="*/ 1388562 w 2608769"/>
              <a:gd name="connsiteY845" fmla="*/ 822160 h 1172408"/>
              <a:gd name="connsiteX846" fmla="*/ 1385450 w 2608769"/>
              <a:gd name="connsiteY846" fmla="*/ 835736 h 1172408"/>
              <a:gd name="connsiteX847" fmla="*/ 1366499 w 2608769"/>
              <a:gd name="connsiteY847" fmla="*/ 835169 h 1172408"/>
              <a:gd name="connsiteX848" fmla="*/ 1365367 w 2608769"/>
              <a:gd name="connsiteY848" fmla="*/ 835169 h 1172408"/>
              <a:gd name="connsiteX849" fmla="*/ 1369893 w 2608769"/>
              <a:gd name="connsiteY849" fmla="*/ 847899 h 1172408"/>
              <a:gd name="connsiteX850" fmla="*/ 1372438 w 2608769"/>
              <a:gd name="connsiteY850" fmla="*/ 847050 h 1172408"/>
              <a:gd name="connsiteX851" fmla="*/ 1384601 w 2608769"/>
              <a:gd name="connsiteY851" fmla="*/ 843374 h 1172408"/>
              <a:gd name="connsiteX852" fmla="*/ 1388562 w 2608769"/>
              <a:gd name="connsiteY852" fmla="*/ 822160 h 1172408"/>
              <a:gd name="connsiteX853" fmla="*/ 1186613 w 2608769"/>
              <a:gd name="connsiteY853" fmla="*/ 720056 h 1172408"/>
              <a:gd name="connsiteX854" fmla="*/ 1179260 w 2608769"/>
              <a:gd name="connsiteY854" fmla="*/ 727690 h 1172408"/>
              <a:gd name="connsiteX855" fmla="*/ 1180674 w 2608769"/>
              <a:gd name="connsiteY855" fmla="*/ 727690 h 1172408"/>
              <a:gd name="connsiteX856" fmla="*/ 1193401 w 2608769"/>
              <a:gd name="connsiteY856" fmla="*/ 741551 h 1172408"/>
              <a:gd name="connsiteX857" fmla="*/ 1192837 w 2608769"/>
              <a:gd name="connsiteY857" fmla="*/ 745510 h 1172408"/>
              <a:gd name="connsiteX858" fmla="*/ 1203865 w 2608769"/>
              <a:gd name="connsiteY858" fmla="*/ 742398 h 1172408"/>
              <a:gd name="connsiteX859" fmla="*/ 1186613 w 2608769"/>
              <a:gd name="connsiteY859" fmla="*/ 720056 h 1172408"/>
              <a:gd name="connsiteX860" fmla="*/ 1798681 w 2608769"/>
              <a:gd name="connsiteY860" fmla="*/ 983947 h 1172408"/>
              <a:gd name="connsiteX861" fmla="*/ 1814802 w 2608769"/>
              <a:gd name="connsiteY861" fmla="*/ 1017603 h 1172408"/>
              <a:gd name="connsiteX862" fmla="*/ 1796701 w 2608769"/>
              <a:gd name="connsiteY862" fmla="*/ 1029766 h 1172408"/>
              <a:gd name="connsiteX863" fmla="*/ 1788781 w 2608769"/>
              <a:gd name="connsiteY863" fmla="*/ 1010251 h 1172408"/>
              <a:gd name="connsiteX864" fmla="*/ 1800662 w 2608769"/>
              <a:gd name="connsiteY864" fmla="*/ 996392 h 1172408"/>
              <a:gd name="connsiteX865" fmla="*/ 1798681 w 2608769"/>
              <a:gd name="connsiteY865" fmla="*/ 983947 h 1172408"/>
              <a:gd name="connsiteX866" fmla="*/ 1286740 w 2608769"/>
              <a:gd name="connsiteY866" fmla="*/ 733914 h 1172408"/>
              <a:gd name="connsiteX867" fmla="*/ 1282214 w 2608769"/>
              <a:gd name="connsiteY867" fmla="*/ 735895 h 1172408"/>
              <a:gd name="connsiteX868" fmla="*/ 1264959 w 2608769"/>
              <a:gd name="connsiteY868" fmla="*/ 735895 h 1172408"/>
              <a:gd name="connsiteX869" fmla="*/ 1263827 w 2608769"/>
              <a:gd name="connsiteY869" fmla="*/ 735045 h 1172408"/>
              <a:gd name="connsiteX870" fmla="*/ 1253648 w 2608769"/>
              <a:gd name="connsiteY870" fmla="*/ 749753 h 1172408"/>
              <a:gd name="connsiteX871" fmla="*/ 1295223 w 2608769"/>
              <a:gd name="connsiteY871" fmla="*/ 753429 h 1172408"/>
              <a:gd name="connsiteX872" fmla="*/ 1305691 w 2608769"/>
              <a:gd name="connsiteY872" fmla="*/ 751734 h 1172408"/>
              <a:gd name="connsiteX873" fmla="*/ 1286740 w 2608769"/>
              <a:gd name="connsiteY873" fmla="*/ 733914 h 1172408"/>
              <a:gd name="connsiteX874" fmla="*/ 1370178 w 2608769"/>
              <a:gd name="connsiteY874" fmla="*/ 766156 h 1172408"/>
              <a:gd name="connsiteX875" fmla="*/ 1343872 w 2608769"/>
              <a:gd name="connsiteY875" fmla="*/ 772945 h 1172408"/>
              <a:gd name="connsiteX876" fmla="*/ 1329731 w 2608769"/>
              <a:gd name="connsiteY876" fmla="*/ 767005 h 1172408"/>
              <a:gd name="connsiteX877" fmla="*/ 1300031 w 2608769"/>
              <a:gd name="connsiteY877" fmla="*/ 766441 h 1172408"/>
              <a:gd name="connsiteX878" fmla="*/ 1298053 w 2608769"/>
              <a:gd name="connsiteY878" fmla="*/ 766441 h 1172408"/>
              <a:gd name="connsiteX879" fmla="*/ 1293528 w 2608769"/>
              <a:gd name="connsiteY879" fmla="*/ 776624 h 1172408"/>
              <a:gd name="connsiteX880" fmla="*/ 1346419 w 2608769"/>
              <a:gd name="connsiteY880" fmla="*/ 781713 h 1172408"/>
              <a:gd name="connsiteX881" fmla="*/ 1363954 w 2608769"/>
              <a:gd name="connsiteY881" fmla="*/ 780018 h 1172408"/>
              <a:gd name="connsiteX882" fmla="*/ 1370178 w 2608769"/>
              <a:gd name="connsiteY882" fmla="*/ 766156 h 1172408"/>
              <a:gd name="connsiteX883" fmla="*/ 2040507 w 2608769"/>
              <a:gd name="connsiteY883" fmla="*/ 1078978 h 1172408"/>
              <a:gd name="connsiteX884" fmla="*/ 2042770 w 2608769"/>
              <a:gd name="connsiteY884" fmla="*/ 1086898 h 1172408"/>
              <a:gd name="connsiteX885" fmla="*/ 2037677 w 2608769"/>
              <a:gd name="connsiteY885" fmla="*/ 1088878 h 1172408"/>
              <a:gd name="connsiteX886" fmla="*/ 2033152 w 2608769"/>
              <a:gd name="connsiteY886" fmla="*/ 1089443 h 1172408"/>
              <a:gd name="connsiteX887" fmla="*/ 2011374 w 2608769"/>
              <a:gd name="connsiteY887" fmla="*/ 1088029 h 1172408"/>
              <a:gd name="connsiteX888" fmla="*/ 2020992 w 2608769"/>
              <a:gd name="connsiteY888" fmla="*/ 1081241 h 1172408"/>
              <a:gd name="connsiteX889" fmla="*/ 2089820 w 2608769"/>
              <a:gd name="connsiteY889" fmla="*/ 1087931 h 1172408"/>
              <a:gd name="connsiteX890" fmla="*/ 2090569 w 2608769"/>
              <a:gd name="connsiteY890" fmla="*/ 1091987 h 1172408"/>
              <a:gd name="connsiteX891" fmla="*/ 2090005 w 2608769"/>
              <a:gd name="connsiteY891" fmla="*/ 1094039 h 1172408"/>
              <a:gd name="connsiteX892" fmla="*/ 1430471 w 2608769"/>
              <a:gd name="connsiteY892" fmla="*/ 768831 h 1172408"/>
              <a:gd name="connsiteX893" fmla="*/ 1422503 w 2608769"/>
              <a:gd name="connsiteY893" fmla="*/ 765310 h 1172408"/>
              <a:gd name="connsiteX894" fmla="*/ 1411753 w 2608769"/>
              <a:gd name="connsiteY894" fmla="*/ 766723 h 1172408"/>
              <a:gd name="connsiteX895" fmla="*/ 1402420 w 2608769"/>
              <a:gd name="connsiteY895" fmla="*/ 767855 h 1172408"/>
              <a:gd name="connsiteX896" fmla="*/ 1406946 w 2608769"/>
              <a:gd name="connsiteY896" fmla="*/ 789351 h 1172408"/>
              <a:gd name="connsiteX897" fmla="*/ 1430986 w 2608769"/>
              <a:gd name="connsiteY897" fmla="*/ 789633 h 1172408"/>
              <a:gd name="connsiteX898" fmla="*/ 1430471 w 2608769"/>
              <a:gd name="connsiteY898" fmla="*/ 768831 h 1172408"/>
              <a:gd name="connsiteX899" fmla="*/ 1950847 w 2608769"/>
              <a:gd name="connsiteY899" fmla="*/ 1002046 h 1172408"/>
              <a:gd name="connsiteX900" fmla="*/ 1958767 w 2608769"/>
              <a:gd name="connsiteY900" fmla="*/ 1011097 h 1172408"/>
              <a:gd name="connsiteX901" fmla="*/ 1963007 w 2608769"/>
              <a:gd name="connsiteY901" fmla="*/ 1015904 h 1172408"/>
              <a:gd name="connsiteX902" fmla="*/ 1964424 w 2608769"/>
              <a:gd name="connsiteY902" fmla="*/ 1027218 h 1172408"/>
              <a:gd name="connsiteX903" fmla="*/ 1945188 w 2608769"/>
              <a:gd name="connsiteY903" fmla="*/ 1016471 h 1172408"/>
              <a:gd name="connsiteX904" fmla="*/ 1950847 w 2608769"/>
              <a:gd name="connsiteY904" fmla="*/ 1002046 h 1172408"/>
              <a:gd name="connsiteX905" fmla="*/ 2095658 w 2608769"/>
              <a:gd name="connsiteY905" fmla="*/ 1055784 h 1172408"/>
              <a:gd name="connsiteX906" fmla="*/ 2101318 w 2608769"/>
              <a:gd name="connsiteY906" fmla="*/ 1063989 h 1172408"/>
              <a:gd name="connsiteX907" fmla="*/ 2089437 w 2608769"/>
              <a:gd name="connsiteY907" fmla="*/ 1075302 h 1172408"/>
              <a:gd name="connsiteX908" fmla="*/ 2089820 w 2608769"/>
              <a:gd name="connsiteY908" fmla="*/ 1087931 h 1172408"/>
              <a:gd name="connsiteX909" fmla="*/ 2086857 w 2608769"/>
              <a:gd name="connsiteY909" fmla="*/ 1071908 h 1172408"/>
              <a:gd name="connsiteX910" fmla="*/ 2083781 w 2608769"/>
              <a:gd name="connsiteY910" fmla="*/ 1056069 h 1172408"/>
              <a:gd name="connsiteX911" fmla="*/ 2086325 w 2608769"/>
              <a:gd name="connsiteY911" fmla="*/ 1053239 h 1172408"/>
              <a:gd name="connsiteX912" fmla="*/ 2095658 w 2608769"/>
              <a:gd name="connsiteY912" fmla="*/ 1055784 h 1172408"/>
              <a:gd name="connsiteX913" fmla="*/ 1945439 w 2608769"/>
              <a:gd name="connsiteY913" fmla="*/ 980624 h 1172408"/>
              <a:gd name="connsiteX914" fmla="*/ 1947171 w 2608769"/>
              <a:gd name="connsiteY914" fmla="*/ 982816 h 1172408"/>
              <a:gd name="connsiteX915" fmla="*/ 1925957 w 2608769"/>
              <a:gd name="connsiteY915" fmla="*/ 990450 h 1172408"/>
              <a:gd name="connsiteX916" fmla="*/ 1924826 w 2608769"/>
              <a:gd name="connsiteY916" fmla="*/ 1014776 h 1172408"/>
              <a:gd name="connsiteX917" fmla="*/ 1907009 w 2608769"/>
              <a:gd name="connsiteY917" fmla="*/ 1028916 h 1172408"/>
              <a:gd name="connsiteX918" fmla="*/ 1897109 w 2608769"/>
              <a:gd name="connsiteY918" fmla="*/ 1028070 h 1172408"/>
              <a:gd name="connsiteX919" fmla="*/ 1885796 w 2608769"/>
              <a:gd name="connsiteY919" fmla="*/ 1026936 h 1172408"/>
              <a:gd name="connsiteX920" fmla="*/ 1858925 w 2608769"/>
              <a:gd name="connsiteY920" fmla="*/ 1022128 h 1172408"/>
              <a:gd name="connsiteX921" fmla="*/ 1857512 w 2608769"/>
              <a:gd name="connsiteY921" fmla="*/ 1009683 h 1172408"/>
              <a:gd name="connsiteX922" fmla="*/ 1860339 w 2608769"/>
              <a:gd name="connsiteY922" fmla="*/ 1009119 h 1172408"/>
              <a:gd name="connsiteX923" fmla="*/ 1874482 w 2608769"/>
              <a:gd name="connsiteY923" fmla="*/ 1006007 h 1172408"/>
              <a:gd name="connsiteX924" fmla="*/ 1906160 w 2608769"/>
              <a:gd name="connsiteY924" fmla="*/ 1014776 h 1172408"/>
              <a:gd name="connsiteX925" fmla="*/ 1905029 w 2608769"/>
              <a:gd name="connsiteY925" fmla="*/ 1004876 h 1172408"/>
              <a:gd name="connsiteX926" fmla="*/ 1906160 w 2608769"/>
              <a:gd name="connsiteY926" fmla="*/ 984793 h 1172408"/>
              <a:gd name="connsiteX927" fmla="*/ 1922281 w 2608769"/>
              <a:gd name="connsiteY927" fmla="*/ 975460 h 1172408"/>
              <a:gd name="connsiteX928" fmla="*/ 1933313 w 2608769"/>
              <a:gd name="connsiteY928" fmla="*/ 975461 h 1172408"/>
              <a:gd name="connsiteX929" fmla="*/ 1945439 w 2608769"/>
              <a:gd name="connsiteY929" fmla="*/ 980624 h 1172408"/>
              <a:gd name="connsiteX930" fmla="*/ 2037395 w 2608769"/>
              <a:gd name="connsiteY930" fmla="*/ 997803 h 1172408"/>
              <a:gd name="connsiteX931" fmla="*/ 2050689 w 2608769"/>
              <a:gd name="connsiteY931" fmla="*/ 1012228 h 1172408"/>
              <a:gd name="connsiteX932" fmla="*/ 2062285 w 2608769"/>
              <a:gd name="connsiteY932" fmla="*/ 1021279 h 1172408"/>
              <a:gd name="connsiteX933" fmla="*/ 2035699 w 2608769"/>
              <a:gd name="connsiteY933" fmla="*/ 1018734 h 1172408"/>
              <a:gd name="connsiteX934" fmla="*/ 2034850 w 2608769"/>
              <a:gd name="connsiteY934" fmla="*/ 1018167 h 1172408"/>
              <a:gd name="connsiteX935" fmla="*/ 2015899 w 2608769"/>
              <a:gd name="connsiteY935" fmla="*/ 1045320 h 1172408"/>
              <a:gd name="connsiteX936" fmla="*/ 2021841 w 2608769"/>
              <a:gd name="connsiteY936" fmla="*/ 1055502 h 1172408"/>
              <a:gd name="connsiteX937" fmla="*/ 2030043 w 2608769"/>
              <a:gd name="connsiteY937" fmla="*/ 1069078 h 1172408"/>
              <a:gd name="connsiteX938" fmla="*/ 2012223 w 2608769"/>
              <a:gd name="connsiteY938" fmla="*/ 1054653 h 1172408"/>
              <a:gd name="connsiteX939" fmla="*/ 2012505 w 2608769"/>
              <a:gd name="connsiteY939" fmla="*/ 1046451 h 1172408"/>
              <a:gd name="connsiteX940" fmla="*/ 2001759 w 2608769"/>
              <a:gd name="connsiteY940" fmla="*/ 1022128 h 1172408"/>
              <a:gd name="connsiteX941" fmla="*/ 2002608 w 2608769"/>
              <a:gd name="connsiteY941" fmla="*/ 1013360 h 1172408"/>
              <a:gd name="connsiteX942" fmla="*/ 2003457 w 2608769"/>
              <a:gd name="connsiteY942" fmla="*/ 1008552 h 1172408"/>
              <a:gd name="connsiteX943" fmla="*/ 2037395 w 2608769"/>
              <a:gd name="connsiteY943" fmla="*/ 997803 h 1172408"/>
              <a:gd name="connsiteX944" fmla="*/ 1843650 w 2608769"/>
              <a:gd name="connsiteY944" fmla="*/ 881273 h 1172408"/>
              <a:gd name="connsiteX945" fmla="*/ 1834599 w 2608769"/>
              <a:gd name="connsiteY945" fmla="*/ 917194 h 1172408"/>
              <a:gd name="connsiteX946" fmla="*/ 1819610 w 2608769"/>
              <a:gd name="connsiteY946" fmla="*/ 915498 h 1172408"/>
              <a:gd name="connsiteX947" fmla="*/ 1813953 w 2608769"/>
              <a:gd name="connsiteY947" fmla="*/ 912387 h 1172408"/>
              <a:gd name="connsiteX948" fmla="*/ 1816216 w 2608769"/>
              <a:gd name="connsiteY948" fmla="*/ 904467 h 1172408"/>
              <a:gd name="connsiteX949" fmla="*/ 1829228 w 2608769"/>
              <a:gd name="connsiteY949" fmla="*/ 883253 h 1172408"/>
              <a:gd name="connsiteX950" fmla="*/ 1828378 w 2608769"/>
              <a:gd name="connsiteY950" fmla="*/ 882689 h 1172408"/>
              <a:gd name="connsiteX951" fmla="*/ 1843650 w 2608769"/>
              <a:gd name="connsiteY951" fmla="*/ 881273 h 1172408"/>
              <a:gd name="connsiteX952" fmla="*/ 1686673 w 2608769"/>
              <a:gd name="connsiteY952" fmla="*/ 791331 h 1172408"/>
              <a:gd name="connsiteX953" fmla="*/ 1664613 w 2608769"/>
              <a:gd name="connsiteY953" fmla="*/ 803776 h 1172408"/>
              <a:gd name="connsiteX954" fmla="*/ 1655845 w 2608769"/>
              <a:gd name="connsiteY954" fmla="*/ 802927 h 1172408"/>
              <a:gd name="connsiteX955" fmla="*/ 1644249 w 2608769"/>
              <a:gd name="connsiteY955" fmla="*/ 801796 h 1172408"/>
              <a:gd name="connsiteX956" fmla="*/ 1628125 w 2608769"/>
              <a:gd name="connsiteY956" fmla="*/ 823573 h 1172408"/>
              <a:gd name="connsiteX957" fmla="*/ 1641986 w 2608769"/>
              <a:gd name="connsiteY957" fmla="*/ 829230 h 1172408"/>
              <a:gd name="connsiteX958" fmla="*/ 1660088 w 2608769"/>
              <a:gd name="connsiteY958" fmla="*/ 837150 h 1172408"/>
              <a:gd name="connsiteX959" fmla="*/ 1674229 w 2608769"/>
              <a:gd name="connsiteY959" fmla="*/ 847050 h 1172408"/>
              <a:gd name="connsiteX960" fmla="*/ 1679321 w 2608769"/>
              <a:gd name="connsiteY960" fmla="*/ 847332 h 1172408"/>
              <a:gd name="connsiteX961" fmla="*/ 1683279 w 2608769"/>
              <a:gd name="connsiteY961" fmla="*/ 847614 h 1172408"/>
              <a:gd name="connsiteX962" fmla="*/ 1677623 w 2608769"/>
              <a:gd name="connsiteY962" fmla="*/ 834887 h 1172408"/>
              <a:gd name="connsiteX963" fmla="*/ 1670552 w 2608769"/>
              <a:gd name="connsiteY963" fmla="*/ 827250 h 1172408"/>
              <a:gd name="connsiteX964" fmla="*/ 1669703 w 2608769"/>
              <a:gd name="connsiteY964" fmla="*/ 826403 h 1172408"/>
              <a:gd name="connsiteX965" fmla="*/ 1677341 w 2608769"/>
              <a:gd name="connsiteY965" fmla="*/ 823291 h 1172408"/>
              <a:gd name="connsiteX966" fmla="*/ 1691199 w 2608769"/>
              <a:gd name="connsiteY966" fmla="*/ 820461 h 1172408"/>
              <a:gd name="connsiteX967" fmla="*/ 1694593 w 2608769"/>
              <a:gd name="connsiteY967" fmla="*/ 796421 h 1172408"/>
              <a:gd name="connsiteX968" fmla="*/ 1689218 w 2608769"/>
              <a:gd name="connsiteY968" fmla="*/ 793027 h 1172408"/>
              <a:gd name="connsiteX969" fmla="*/ 2093399 w 2608769"/>
              <a:gd name="connsiteY969" fmla="*/ 962451 h 1172408"/>
              <a:gd name="connsiteX970" fmla="*/ 2096229 w 2608769"/>
              <a:gd name="connsiteY970" fmla="*/ 964996 h 1172408"/>
              <a:gd name="connsiteX971" fmla="*/ 2107257 w 2608769"/>
              <a:gd name="connsiteY971" fmla="*/ 974329 h 1172408"/>
              <a:gd name="connsiteX972" fmla="*/ 2080672 w 2608769"/>
              <a:gd name="connsiteY972" fmla="*/ 997523 h 1172408"/>
              <a:gd name="connsiteX973" fmla="*/ 2074733 w 2608769"/>
              <a:gd name="connsiteY973" fmla="*/ 996392 h 1172408"/>
              <a:gd name="connsiteX974" fmla="*/ 2071339 w 2608769"/>
              <a:gd name="connsiteY974" fmla="*/ 995825 h 1172408"/>
              <a:gd name="connsiteX975" fmla="*/ 2072752 w 2608769"/>
              <a:gd name="connsiteY975" fmla="*/ 985643 h 1172408"/>
              <a:gd name="connsiteX976" fmla="*/ 2076713 w 2608769"/>
              <a:gd name="connsiteY976" fmla="*/ 984511 h 1172408"/>
              <a:gd name="connsiteX977" fmla="*/ 2079822 w 2608769"/>
              <a:gd name="connsiteY977" fmla="*/ 983380 h 1172408"/>
              <a:gd name="connsiteX978" fmla="*/ 2083501 w 2608769"/>
              <a:gd name="connsiteY978" fmla="*/ 973765 h 1172408"/>
              <a:gd name="connsiteX979" fmla="*/ 2082652 w 2608769"/>
              <a:gd name="connsiteY979" fmla="*/ 969522 h 1172408"/>
              <a:gd name="connsiteX980" fmla="*/ 2081803 w 2608769"/>
              <a:gd name="connsiteY980" fmla="*/ 966410 h 1172408"/>
              <a:gd name="connsiteX981" fmla="*/ 2093399 w 2608769"/>
              <a:gd name="connsiteY981" fmla="*/ 962451 h 1172408"/>
              <a:gd name="connsiteX982" fmla="*/ 1704493 w 2608769"/>
              <a:gd name="connsiteY982" fmla="*/ 751449 h 1172408"/>
              <a:gd name="connsiteX983" fmla="*/ 1677623 w 2608769"/>
              <a:gd name="connsiteY983" fmla="*/ 758804 h 1172408"/>
              <a:gd name="connsiteX984" fmla="*/ 1641419 w 2608769"/>
              <a:gd name="connsiteY984" fmla="*/ 765310 h 1172408"/>
              <a:gd name="connsiteX985" fmla="*/ 1621340 w 2608769"/>
              <a:gd name="connsiteY985" fmla="*/ 766441 h 1172408"/>
              <a:gd name="connsiteX986" fmla="*/ 1588812 w 2608769"/>
              <a:gd name="connsiteY986" fmla="*/ 755128 h 1172408"/>
              <a:gd name="connsiteX987" fmla="*/ 1582588 w 2608769"/>
              <a:gd name="connsiteY987" fmla="*/ 746923 h 1172408"/>
              <a:gd name="connsiteX988" fmla="*/ 1555436 w 2608769"/>
              <a:gd name="connsiteY988" fmla="*/ 767005 h 1172408"/>
              <a:gd name="connsiteX989" fmla="*/ 1545539 w 2608769"/>
              <a:gd name="connsiteY989" fmla="*/ 765592 h 1172408"/>
              <a:gd name="connsiteX990" fmla="*/ 1522909 w 2608769"/>
              <a:gd name="connsiteY990" fmla="*/ 762762 h 1172408"/>
              <a:gd name="connsiteX991" fmla="*/ 1498019 w 2608769"/>
              <a:gd name="connsiteY991" fmla="*/ 793876 h 1172408"/>
              <a:gd name="connsiteX992" fmla="*/ 1507069 w 2608769"/>
              <a:gd name="connsiteY992" fmla="*/ 787937 h 1172408"/>
              <a:gd name="connsiteX993" fmla="*/ 1522626 w 2608769"/>
              <a:gd name="connsiteY993" fmla="*/ 781149 h 1172408"/>
              <a:gd name="connsiteX994" fmla="*/ 1527434 w 2608769"/>
              <a:gd name="connsiteY994" fmla="*/ 779450 h 1172408"/>
              <a:gd name="connsiteX995" fmla="*/ 1533094 w 2608769"/>
              <a:gd name="connsiteY995" fmla="*/ 806603 h 1172408"/>
              <a:gd name="connsiteX996" fmla="*/ 1536770 w 2608769"/>
              <a:gd name="connsiteY996" fmla="*/ 815654 h 1172408"/>
              <a:gd name="connsiteX997" fmla="*/ 1531962 w 2608769"/>
              <a:gd name="connsiteY997" fmla="*/ 827817 h 1172408"/>
              <a:gd name="connsiteX998" fmla="*/ 1511313 w 2608769"/>
              <a:gd name="connsiteY998" fmla="*/ 845918 h 1172408"/>
              <a:gd name="connsiteX999" fmla="*/ 1506505 w 2608769"/>
              <a:gd name="connsiteY999" fmla="*/ 850444 h 1172408"/>
              <a:gd name="connsiteX1000" fmla="*/ 1544122 w 2608769"/>
              <a:gd name="connsiteY1000" fmla="*/ 862889 h 1172408"/>
              <a:gd name="connsiteX1001" fmla="*/ 1559397 w 2608769"/>
              <a:gd name="connsiteY1001" fmla="*/ 861757 h 1172408"/>
              <a:gd name="connsiteX1002" fmla="*/ 1558830 w 2608769"/>
              <a:gd name="connsiteY1002" fmla="*/ 861476 h 1172408"/>
              <a:gd name="connsiteX1003" fmla="*/ 1548648 w 2608769"/>
              <a:gd name="connsiteY1003" fmla="*/ 857232 h 1172408"/>
              <a:gd name="connsiteX1004" fmla="*/ 1522909 w 2608769"/>
              <a:gd name="connsiteY1004" fmla="*/ 850726 h 1172408"/>
              <a:gd name="connsiteX1005" fmla="*/ 1522344 w 2608769"/>
              <a:gd name="connsiteY1005" fmla="*/ 849313 h 1172408"/>
              <a:gd name="connsiteX1006" fmla="*/ 1521777 w 2608769"/>
              <a:gd name="connsiteY1006" fmla="*/ 847614 h 1172408"/>
              <a:gd name="connsiteX1007" fmla="*/ 1537334 w 2608769"/>
              <a:gd name="connsiteY1007" fmla="*/ 838848 h 1172408"/>
              <a:gd name="connsiteX1008" fmla="*/ 1555718 w 2608769"/>
              <a:gd name="connsiteY1008" fmla="*/ 818484 h 1172408"/>
              <a:gd name="connsiteX1009" fmla="*/ 1559961 w 2608769"/>
              <a:gd name="connsiteY1009" fmla="*/ 818766 h 1172408"/>
              <a:gd name="connsiteX1010" fmla="*/ 1562791 w 2608769"/>
              <a:gd name="connsiteY1010" fmla="*/ 819048 h 1172408"/>
              <a:gd name="connsiteX1011" fmla="*/ 1567032 w 2608769"/>
              <a:gd name="connsiteY1011" fmla="*/ 813391 h 1172408"/>
              <a:gd name="connsiteX1012" fmla="*/ 1565336 w 2608769"/>
              <a:gd name="connsiteY1012" fmla="*/ 811128 h 1172408"/>
              <a:gd name="connsiteX1013" fmla="*/ 1558548 w 2608769"/>
              <a:gd name="connsiteY1013" fmla="*/ 809997 h 1172408"/>
              <a:gd name="connsiteX1014" fmla="*/ 1545254 w 2608769"/>
              <a:gd name="connsiteY1014" fmla="*/ 803491 h 1172408"/>
              <a:gd name="connsiteX1015" fmla="*/ 1554872 w 2608769"/>
              <a:gd name="connsiteY1015" fmla="*/ 790200 h 1172408"/>
              <a:gd name="connsiteX1016" fmla="*/ 1566749 w 2608769"/>
              <a:gd name="connsiteY1016" fmla="*/ 784825 h 1172408"/>
              <a:gd name="connsiteX1017" fmla="*/ 1590226 w 2608769"/>
              <a:gd name="connsiteY1017" fmla="*/ 770967 h 1172408"/>
              <a:gd name="connsiteX1018" fmla="*/ 1600690 w 2608769"/>
              <a:gd name="connsiteY1018" fmla="*/ 780018 h 1172408"/>
              <a:gd name="connsiteX1019" fmla="*/ 1604651 w 2608769"/>
              <a:gd name="connsiteY1019" fmla="*/ 778886 h 1172408"/>
              <a:gd name="connsiteX1020" fmla="*/ 1621904 w 2608769"/>
              <a:gd name="connsiteY1020" fmla="*/ 775492 h 1172408"/>
              <a:gd name="connsiteX1021" fmla="*/ 1624167 w 2608769"/>
              <a:gd name="connsiteY1021" fmla="*/ 775207 h 1172408"/>
              <a:gd name="connsiteX1022" fmla="*/ 1635762 w 2608769"/>
              <a:gd name="connsiteY1022" fmla="*/ 786521 h 1172408"/>
              <a:gd name="connsiteX1023" fmla="*/ 1645945 w 2608769"/>
              <a:gd name="connsiteY1023" fmla="*/ 781149 h 1172408"/>
              <a:gd name="connsiteX1024" fmla="*/ 1650755 w 2608769"/>
              <a:gd name="connsiteY1024" fmla="*/ 778601 h 1172408"/>
              <a:gd name="connsiteX1025" fmla="*/ 1673664 w 2608769"/>
              <a:gd name="connsiteY1025" fmla="*/ 782280 h 1172408"/>
              <a:gd name="connsiteX1026" fmla="*/ 1695160 w 2608769"/>
              <a:gd name="connsiteY1026" fmla="*/ 773229 h 1172408"/>
              <a:gd name="connsiteX1027" fmla="*/ 1701381 w 2608769"/>
              <a:gd name="connsiteY1027" fmla="*/ 777470 h 1172408"/>
              <a:gd name="connsiteX1028" fmla="*/ 1705057 w 2608769"/>
              <a:gd name="connsiteY1028" fmla="*/ 780018 h 1172408"/>
              <a:gd name="connsiteX1029" fmla="*/ 1719483 w 2608769"/>
              <a:gd name="connsiteY1029" fmla="*/ 770399 h 1172408"/>
              <a:gd name="connsiteX1030" fmla="*/ 1704493 w 2608769"/>
              <a:gd name="connsiteY1030" fmla="*/ 751449 h 1172408"/>
              <a:gd name="connsiteX1031" fmla="*/ 2249811 w 2608769"/>
              <a:gd name="connsiteY1031" fmla="*/ 966407 h 1172408"/>
              <a:gd name="connsiteX1032" fmla="*/ 2249526 w 2608769"/>
              <a:gd name="connsiteY1032" fmla="*/ 970086 h 1172408"/>
              <a:gd name="connsiteX1033" fmla="*/ 2248677 w 2608769"/>
              <a:gd name="connsiteY1033" fmla="*/ 980832 h 1172408"/>
              <a:gd name="connsiteX1034" fmla="*/ 2264801 w 2608769"/>
              <a:gd name="connsiteY1034" fmla="*/ 986489 h 1172408"/>
              <a:gd name="connsiteX1035" fmla="*/ 2258295 w 2608769"/>
              <a:gd name="connsiteY1035" fmla="*/ 998370 h 1172408"/>
              <a:gd name="connsiteX1036" fmla="*/ 2257446 w 2608769"/>
              <a:gd name="connsiteY1036" fmla="*/ 995540 h 1172408"/>
              <a:gd name="connsiteX1037" fmla="*/ 2236799 w 2608769"/>
              <a:gd name="connsiteY1037" fmla="*/ 985640 h 1172408"/>
              <a:gd name="connsiteX1038" fmla="*/ 2232274 w 2608769"/>
              <a:gd name="connsiteY1038" fmla="*/ 987902 h 1172408"/>
              <a:gd name="connsiteX1039" fmla="*/ 2218698 w 2608769"/>
              <a:gd name="connsiteY1039" fmla="*/ 992428 h 1172408"/>
              <a:gd name="connsiteX1040" fmla="*/ 2197484 w 2608769"/>
              <a:gd name="connsiteY1040" fmla="*/ 991014 h 1172408"/>
              <a:gd name="connsiteX1041" fmla="*/ 2195221 w 2608769"/>
              <a:gd name="connsiteY1041" fmla="*/ 1009683 h 1172408"/>
              <a:gd name="connsiteX1042" fmla="*/ 2175988 w 2608769"/>
              <a:gd name="connsiteY1042" fmla="*/ 1011379 h 1172408"/>
              <a:gd name="connsiteX1043" fmla="*/ 2176555 w 2608769"/>
              <a:gd name="connsiteY1043" fmla="*/ 1009398 h 1172408"/>
              <a:gd name="connsiteX1044" fmla="*/ 2177968 w 2608769"/>
              <a:gd name="connsiteY1044" fmla="*/ 1003741 h 1172408"/>
              <a:gd name="connsiteX1045" fmla="*/ 2191545 w 2608769"/>
              <a:gd name="connsiteY1045" fmla="*/ 980832 h 1172408"/>
              <a:gd name="connsiteX1046" fmla="*/ 2231142 w 2608769"/>
              <a:gd name="connsiteY1046" fmla="*/ 971217 h 1172408"/>
              <a:gd name="connsiteX1047" fmla="*/ 2249811 w 2608769"/>
              <a:gd name="connsiteY1047" fmla="*/ 966407 h 1172408"/>
              <a:gd name="connsiteX1048" fmla="*/ 2306094 w 2608769"/>
              <a:gd name="connsiteY1048" fmla="*/ 972063 h 1172408"/>
              <a:gd name="connsiteX1049" fmla="*/ 2307226 w 2608769"/>
              <a:gd name="connsiteY1049" fmla="*/ 977720 h 1172408"/>
              <a:gd name="connsiteX1050" fmla="*/ 2302418 w 2608769"/>
              <a:gd name="connsiteY1050" fmla="*/ 981964 h 1172408"/>
              <a:gd name="connsiteX1051" fmla="*/ 2273567 w 2608769"/>
              <a:gd name="connsiteY1051" fmla="*/ 977720 h 1172408"/>
              <a:gd name="connsiteX1052" fmla="*/ 2274134 w 2608769"/>
              <a:gd name="connsiteY1052" fmla="*/ 968954 h 1172408"/>
              <a:gd name="connsiteX1053" fmla="*/ 2286297 w 2608769"/>
              <a:gd name="connsiteY1053" fmla="*/ 974044 h 1172408"/>
              <a:gd name="connsiteX1054" fmla="*/ 2401907 w 2608769"/>
              <a:gd name="connsiteY1054" fmla="*/ 985890 h 1172408"/>
              <a:gd name="connsiteX1055" fmla="*/ 2400846 w 2608769"/>
              <a:gd name="connsiteY1055" fmla="*/ 989037 h 1172408"/>
              <a:gd name="connsiteX1056" fmla="*/ 2389815 w 2608769"/>
              <a:gd name="connsiteY1056" fmla="*/ 1000915 h 1172408"/>
              <a:gd name="connsiteX1057" fmla="*/ 2396603 w 2608769"/>
              <a:gd name="connsiteY1057" fmla="*/ 1007703 h 1172408"/>
              <a:gd name="connsiteX1058" fmla="*/ 2371713 w 2608769"/>
              <a:gd name="connsiteY1058" fmla="*/ 998937 h 1172408"/>
              <a:gd name="connsiteX1059" fmla="*/ 2378501 w 2608769"/>
              <a:gd name="connsiteY1059" fmla="*/ 982813 h 1172408"/>
              <a:gd name="connsiteX1060" fmla="*/ 2384440 w 2608769"/>
              <a:gd name="connsiteY1060" fmla="*/ 983944 h 1172408"/>
              <a:gd name="connsiteX1061" fmla="*/ 2389815 w 2608769"/>
              <a:gd name="connsiteY1061" fmla="*/ 985076 h 1172408"/>
              <a:gd name="connsiteX1062" fmla="*/ 2401907 w 2608769"/>
              <a:gd name="connsiteY1062" fmla="*/ 985890 h 1172408"/>
              <a:gd name="connsiteX1063" fmla="*/ 2017030 w 2608769"/>
              <a:gd name="connsiteY1063" fmla="*/ 802645 h 1172408"/>
              <a:gd name="connsiteX1064" fmla="*/ 2005717 w 2608769"/>
              <a:gd name="connsiteY1064" fmla="*/ 798401 h 1172408"/>
              <a:gd name="connsiteX1065" fmla="*/ 1981958 w 2608769"/>
              <a:gd name="connsiteY1065" fmla="*/ 808016 h 1172408"/>
              <a:gd name="connsiteX1066" fmla="*/ 1981112 w 2608769"/>
              <a:gd name="connsiteY1066" fmla="*/ 808302 h 1172408"/>
              <a:gd name="connsiteX1067" fmla="*/ 1994685 w 2608769"/>
              <a:gd name="connsiteY1067" fmla="*/ 810564 h 1172408"/>
              <a:gd name="connsiteX1068" fmla="*/ 2000909 w 2608769"/>
              <a:gd name="connsiteY1068" fmla="*/ 809997 h 1172408"/>
              <a:gd name="connsiteX1069" fmla="*/ 2006848 w 2608769"/>
              <a:gd name="connsiteY1069" fmla="*/ 809433 h 1172408"/>
              <a:gd name="connsiteX1070" fmla="*/ 2017880 w 2608769"/>
              <a:gd name="connsiteY1070" fmla="*/ 813673 h 1172408"/>
              <a:gd name="connsiteX1071" fmla="*/ 2028062 w 2608769"/>
              <a:gd name="connsiteY1071" fmla="*/ 821029 h 1172408"/>
              <a:gd name="connsiteX1072" fmla="*/ 2017030 w 2608769"/>
              <a:gd name="connsiteY1072" fmla="*/ 802645 h 1172408"/>
              <a:gd name="connsiteX1073" fmla="*/ 2506063 w 2608769"/>
              <a:gd name="connsiteY1073" fmla="*/ 1009401 h 1172408"/>
              <a:gd name="connsiteX1074" fmla="*/ 2508608 w 2608769"/>
              <a:gd name="connsiteY1074" fmla="*/ 1035422 h 1172408"/>
              <a:gd name="connsiteX1075" fmla="*/ 2518790 w 2608769"/>
              <a:gd name="connsiteY1075" fmla="*/ 1044756 h 1172408"/>
              <a:gd name="connsiteX1076" fmla="*/ 2520770 w 2608769"/>
              <a:gd name="connsiteY1076" fmla="*/ 1046454 h 1172408"/>
              <a:gd name="connsiteX1077" fmla="*/ 2493336 w 2608769"/>
              <a:gd name="connsiteY1077" fmla="*/ 1054656 h 1172408"/>
              <a:gd name="connsiteX1078" fmla="*/ 2489374 w 2608769"/>
              <a:gd name="connsiteY1078" fmla="*/ 1039099 h 1172408"/>
              <a:gd name="connsiteX1079" fmla="*/ 2501255 w 2608769"/>
              <a:gd name="connsiteY1079" fmla="*/ 1009683 h 1172408"/>
              <a:gd name="connsiteX1080" fmla="*/ 2504649 w 2608769"/>
              <a:gd name="connsiteY1080" fmla="*/ 1009401 h 1172408"/>
              <a:gd name="connsiteX1081" fmla="*/ 2500124 w 2608769"/>
              <a:gd name="connsiteY1081" fmla="*/ 973762 h 1172408"/>
              <a:gd name="connsiteX1082" fmla="*/ 2476083 w 2608769"/>
              <a:gd name="connsiteY1082" fmla="*/ 980835 h 1172408"/>
              <a:gd name="connsiteX1083" fmla="*/ 2487112 w 2608769"/>
              <a:gd name="connsiteY1083" fmla="*/ 970086 h 1172408"/>
              <a:gd name="connsiteX1084" fmla="*/ 2496448 w 2608769"/>
              <a:gd name="connsiteY1084" fmla="*/ 972631 h 1172408"/>
              <a:gd name="connsiteX1085" fmla="*/ 2240758 w 2608769"/>
              <a:gd name="connsiteY1085" fmla="*/ 822724 h 1172408"/>
              <a:gd name="connsiteX1086" fmla="*/ 2237081 w 2608769"/>
              <a:gd name="connsiteY1086" fmla="*/ 823291 h 1172408"/>
              <a:gd name="connsiteX1087" fmla="*/ 2226899 w 2608769"/>
              <a:gd name="connsiteY1087" fmla="*/ 825272 h 1172408"/>
              <a:gd name="connsiteX1088" fmla="*/ 2203423 w 2608769"/>
              <a:gd name="connsiteY1088" fmla="*/ 838281 h 1172408"/>
              <a:gd name="connsiteX1089" fmla="*/ 2207384 w 2608769"/>
              <a:gd name="connsiteY1089" fmla="*/ 851575 h 1172408"/>
              <a:gd name="connsiteX1090" fmla="*/ 2215303 w 2608769"/>
              <a:gd name="connsiteY1090" fmla="*/ 849595 h 1172408"/>
              <a:gd name="connsiteX1091" fmla="*/ 2215586 w 2608769"/>
              <a:gd name="connsiteY1091" fmla="*/ 847614 h 1172408"/>
              <a:gd name="connsiteX1092" fmla="*/ 2215303 w 2608769"/>
              <a:gd name="connsiteY1092" fmla="*/ 841393 h 1172408"/>
              <a:gd name="connsiteX1093" fmla="*/ 2242453 w 2608769"/>
              <a:gd name="connsiteY1093" fmla="*/ 834605 h 1172408"/>
              <a:gd name="connsiteX1094" fmla="*/ 2245565 w 2608769"/>
              <a:gd name="connsiteY1094" fmla="*/ 833474 h 1172408"/>
              <a:gd name="connsiteX1095" fmla="*/ 2240758 w 2608769"/>
              <a:gd name="connsiteY1095" fmla="*/ 822724 h 1172408"/>
              <a:gd name="connsiteX1096" fmla="*/ 2106408 w 2608769"/>
              <a:gd name="connsiteY1096" fmla="*/ 753429 h 1172408"/>
              <a:gd name="connsiteX1097" fmla="*/ 2104712 w 2608769"/>
              <a:gd name="connsiteY1097" fmla="*/ 753996 h 1172408"/>
              <a:gd name="connsiteX1098" fmla="*/ 2100469 w 2608769"/>
              <a:gd name="connsiteY1098" fmla="*/ 772662 h 1172408"/>
              <a:gd name="connsiteX1099" fmla="*/ 2103299 w 2608769"/>
              <a:gd name="connsiteY1099" fmla="*/ 775207 h 1172408"/>
              <a:gd name="connsiteX1100" fmla="*/ 2115741 w 2608769"/>
              <a:gd name="connsiteY1100" fmla="*/ 794725 h 1172408"/>
              <a:gd name="connsiteX1101" fmla="*/ 2123945 w 2608769"/>
              <a:gd name="connsiteY1101" fmla="*/ 789915 h 1172408"/>
              <a:gd name="connsiteX1102" fmla="*/ 2119702 w 2608769"/>
              <a:gd name="connsiteY1102" fmla="*/ 775492 h 1172408"/>
              <a:gd name="connsiteX1103" fmla="*/ 2114045 w 2608769"/>
              <a:gd name="connsiteY1103" fmla="*/ 771813 h 1172408"/>
              <a:gd name="connsiteX1104" fmla="*/ 2106126 w 2608769"/>
              <a:gd name="connsiteY1104" fmla="*/ 761631 h 1172408"/>
              <a:gd name="connsiteX1105" fmla="*/ 2106408 w 2608769"/>
              <a:gd name="connsiteY1105" fmla="*/ 753429 h 1172408"/>
              <a:gd name="connsiteX1106" fmla="*/ 2607318 w 2608769"/>
              <a:gd name="connsiteY1106" fmla="*/ 967823 h 1172408"/>
              <a:gd name="connsiteX1107" fmla="*/ 2607882 w 2608769"/>
              <a:gd name="connsiteY1107" fmla="*/ 975743 h 1172408"/>
              <a:gd name="connsiteX1108" fmla="*/ 2581861 w 2608769"/>
              <a:gd name="connsiteY1108" fmla="*/ 983944 h 1172408"/>
              <a:gd name="connsiteX1109" fmla="*/ 2575640 w 2608769"/>
              <a:gd name="connsiteY1109" fmla="*/ 984226 h 1172408"/>
              <a:gd name="connsiteX1110" fmla="*/ 2572810 w 2608769"/>
              <a:gd name="connsiteY1110" fmla="*/ 972913 h 1172408"/>
              <a:gd name="connsiteX1111" fmla="*/ 2575922 w 2608769"/>
              <a:gd name="connsiteY1111" fmla="*/ 970650 h 1172408"/>
              <a:gd name="connsiteX1112" fmla="*/ 2607318 w 2608769"/>
              <a:gd name="connsiteY1112" fmla="*/ 967823 h 1172408"/>
              <a:gd name="connsiteX1113" fmla="*/ 542459 w 2608769"/>
              <a:gd name="connsiteY1113" fmla="*/ 0 h 1172408"/>
              <a:gd name="connsiteX1114" fmla="*/ 2210760 w 2608769"/>
              <a:gd name="connsiteY1114" fmla="*/ 779078 h 1172408"/>
              <a:gd name="connsiteX1115" fmla="*/ 2206535 w 2608769"/>
              <a:gd name="connsiteY1115" fmla="*/ 778886 h 1172408"/>
              <a:gd name="connsiteX1116" fmla="*/ 2188433 w 2608769"/>
              <a:gd name="connsiteY1116" fmla="*/ 781431 h 1172408"/>
              <a:gd name="connsiteX1117" fmla="*/ 2170613 w 2608769"/>
              <a:gd name="connsiteY1117" fmla="*/ 775774 h 1172408"/>
              <a:gd name="connsiteX1118" fmla="*/ 2206535 w 2608769"/>
              <a:gd name="connsiteY1118" fmla="*/ 802078 h 1172408"/>
              <a:gd name="connsiteX1119" fmla="*/ 2221524 w 2608769"/>
              <a:gd name="connsiteY1119" fmla="*/ 795857 h 1172408"/>
              <a:gd name="connsiteX1120" fmla="*/ 2235190 w 2608769"/>
              <a:gd name="connsiteY1120" fmla="*/ 790486 h 1172408"/>
              <a:gd name="connsiteX1121" fmla="*/ 2241283 w 2608769"/>
              <a:gd name="connsiteY1121" fmla="*/ 793331 h 1172408"/>
              <a:gd name="connsiteX1122" fmla="*/ 2245494 w 2608769"/>
              <a:gd name="connsiteY1122" fmla="*/ 797306 h 1172408"/>
              <a:gd name="connsiteX1123" fmla="*/ 2249112 w 2608769"/>
              <a:gd name="connsiteY1123" fmla="*/ 796988 h 1172408"/>
              <a:gd name="connsiteX1124" fmla="*/ 2372015 w 2608769"/>
              <a:gd name="connsiteY1124" fmla="*/ 854382 h 1172408"/>
              <a:gd name="connsiteX1125" fmla="*/ 2371995 w 2608769"/>
              <a:gd name="connsiteY1125" fmla="*/ 854402 h 1172408"/>
              <a:gd name="connsiteX1126" fmla="*/ 2347105 w 2608769"/>
              <a:gd name="connsiteY1126" fmla="*/ 858646 h 1172408"/>
              <a:gd name="connsiteX1127" fmla="*/ 2334942 w 2608769"/>
              <a:gd name="connsiteY1127" fmla="*/ 881555 h 1172408"/>
              <a:gd name="connsiteX1128" fmla="*/ 2319953 w 2608769"/>
              <a:gd name="connsiteY1128" fmla="*/ 879859 h 1172408"/>
              <a:gd name="connsiteX1129" fmla="*/ 2296761 w 2608769"/>
              <a:gd name="connsiteY1129" fmla="*/ 892304 h 1172408"/>
              <a:gd name="connsiteX1130" fmla="*/ 2295063 w 2608769"/>
              <a:gd name="connsiteY1130" fmla="*/ 890324 h 1172408"/>
              <a:gd name="connsiteX1131" fmla="*/ 2289124 w 2608769"/>
              <a:gd name="connsiteY1131" fmla="*/ 883253 h 1172408"/>
              <a:gd name="connsiteX1132" fmla="*/ 2288842 w 2608769"/>
              <a:gd name="connsiteY1132" fmla="*/ 874202 h 1172408"/>
              <a:gd name="connsiteX1133" fmla="*/ 2261971 w 2608769"/>
              <a:gd name="connsiteY1133" fmla="*/ 859777 h 1172408"/>
              <a:gd name="connsiteX1134" fmla="*/ 2228313 w 2608769"/>
              <a:gd name="connsiteY1134" fmla="*/ 853271 h 1172408"/>
              <a:gd name="connsiteX1135" fmla="*/ 2221524 w 2608769"/>
              <a:gd name="connsiteY1135" fmla="*/ 864584 h 1172408"/>
              <a:gd name="connsiteX1136" fmla="*/ 2217281 w 2608769"/>
              <a:gd name="connsiteY1136" fmla="*/ 866847 h 1172408"/>
              <a:gd name="connsiteX1137" fmla="*/ 2207948 w 2608769"/>
              <a:gd name="connsiteY1137" fmla="*/ 877597 h 1172408"/>
              <a:gd name="connsiteX1138" fmla="*/ 2195503 w 2608769"/>
              <a:gd name="connsiteY1138" fmla="*/ 871940 h 1172408"/>
              <a:gd name="connsiteX1139" fmla="*/ 2195503 w 2608769"/>
              <a:gd name="connsiteY1139" fmla="*/ 868828 h 1172408"/>
              <a:gd name="connsiteX1140" fmla="*/ 2180795 w 2608769"/>
              <a:gd name="connsiteY1140" fmla="*/ 866847 h 1172408"/>
              <a:gd name="connsiteX1141" fmla="*/ 2150531 w 2608769"/>
              <a:gd name="connsiteY1141" fmla="*/ 865434 h 1172408"/>
              <a:gd name="connsiteX1142" fmla="*/ 2140349 w 2608769"/>
              <a:gd name="connsiteY1142" fmla="*/ 874767 h 1172408"/>
              <a:gd name="connsiteX1143" fmla="*/ 2127621 w 2608769"/>
              <a:gd name="connsiteY1143" fmla="*/ 885798 h 1172408"/>
              <a:gd name="connsiteX1144" fmla="*/ 2116026 w 2608769"/>
              <a:gd name="connsiteY1144" fmla="*/ 893436 h 1172408"/>
              <a:gd name="connsiteX1145" fmla="*/ 2097075 w 2608769"/>
              <a:gd name="connsiteY1145" fmla="*/ 894000 h 1172408"/>
              <a:gd name="connsiteX1146" fmla="*/ 2097642 w 2608769"/>
              <a:gd name="connsiteY1146" fmla="*/ 903618 h 1172408"/>
              <a:gd name="connsiteX1147" fmla="*/ 2095094 w 2608769"/>
              <a:gd name="connsiteY1147" fmla="*/ 903618 h 1172408"/>
              <a:gd name="connsiteX1148" fmla="*/ 2080104 w 2608769"/>
              <a:gd name="connsiteY1148" fmla="*/ 903051 h 1172408"/>
              <a:gd name="connsiteX1149" fmla="*/ 2064830 w 2608769"/>
              <a:gd name="connsiteY1149" fmla="*/ 878728 h 1172408"/>
              <a:gd name="connsiteX1150" fmla="*/ 2056628 w 2608769"/>
              <a:gd name="connsiteY1150" fmla="*/ 877314 h 1172408"/>
              <a:gd name="connsiteX1151" fmla="*/ 2052385 w 2608769"/>
              <a:gd name="connsiteY1151" fmla="*/ 898810 h 1172408"/>
              <a:gd name="connsiteX1152" fmla="*/ 2049558 w 2608769"/>
              <a:gd name="connsiteY1152" fmla="*/ 919739 h 1172408"/>
              <a:gd name="connsiteX1153" fmla="*/ 2014486 w 2608769"/>
              <a:gd name="connsiteY1153" fmla="*/ 901073 h 1172408"/>
              <a:gd name="connsiteX1154" fmla="*/ 2006192 w 2608769"/>
              <a:gd name="connsiteY1154" fmla="*/ 889537 h 1172408"/>
              <a:gd name="connsiteX1155" fmla="*/ 2003068 w 2608769"/>
              <a:gd name="connsiteY1155" fmla="*/ 895241 h 1172408"/>
              <a:gd name="connsiteX1156" fmla="*/ 1991012 w 2608769"/>
              <a:gd name="connsiteY1156" fmla="*/ 894003 h 1172408"/>
              <a:gd name="connsiteX1157" fmla="*/ 1991012 w 2608769"/>
              <a:gd name="connsiteY1157" fmla="*/ 876747 h 1172408"/>
              <a:gd name="connsiteX1158" fmla="*/ 1996921 w 2608769"/>
              <a:gd name="connsiteY1158" fmla="*/ 879607 h 1172408"/>
              <a:gd name="connsiteX1159" fmla="*/ 1992426 w 2608769"/>
              <a:gd name="connsiteY1159" fmla="*/ 875616 h 1172408"/>
              <a:gd name="connsiteX1160" fmla="*/ 1981394 w 2608769"/>
              <a:gd name="connsiteY1160" fmla="*/ 879010 h 1172408"/>
              <a:gd name="connsiteX1161" fmla="*/ 1977718 w 2608769"/>
              <a:gd name="connsiteY1161" fmla="*/ 879292 h 1172408"/>
              <a:gd name="connsiteX1162" fmla="*/ 1965837 w 2608769"/>
              <a:gd name="connsiteY1162" fmla="*/ 879859 h 1172408"/>
              <a:gd name="connsiteX1163" fmla="*/ 1969798 w 2608769"/>
              <a:gd name="connsiteY1163" fmla="*/ 867132 h 1172408"/>
              <a:gd name="connsiteX1164" fmla="*/ 1959613 w 2608769"/>
              <a:gd name="connsiteY1164" fmla="*/ 866001 h 1172408"/>
              <a:gd name="connsiteX1165" fmla="*/ 1949149 w 2608769"/>
              <a:gd name="connsiteY1165" fmla="*/ 874485 h 1172408"/>
              <a:gd name="connsiteX1166" fmla="*/ 1931329 w 2608769"/>
              <a:gd name="connsiteY1166" fmla="*/ 874485 h 1172408"/>
              <a:gd name="connsiteX1167" fmla="*/ 1942928 w 2608769"/>
              <a:gd name="connsiteY1167" fmla="*/ 894285 h 1172408"/>
              <a:gd name="connsiteX1168" fmla="*/ 1931614 w 2608769"/>
              <a:gd name="connsiteY1168" fmla="*/ 902486 h 1172408"/>
              <a:gd name="connsiteX1169" fmla="*/ 1928220 w 2608769"/>
              <a:gd name="connsiteY1169" fmla="*/ 900506 h 1172408"/>
              <a:gd name="connsiteX1170" fmla="*/ 1900500 w 2608769"/>
              <a:gd name="connsiteY1170" fmla="*/ 884949 h 1172408"/>
              <a:gd name="connsiteX1171" fmla="*/ 1861470 w 2608769"/>
              <a:gd name="connsiteY1171" fmla="*/ 916345 h 1172408"/>
              <a:gd name="connsiteX1172" fmla="*/ 1862883 w 2608769"/>
              <a:gd name="connsiteY1172" fmla="*/ 896262 h 1172408"/>
              <a:gd name="connsiteX1173" fmla="*/ 1875046 w 2608769"/>
              <a:gd name="connsiteY1173" fmla="*/ 881840 h 1172408"/>
              <a:gd name="connsiteX1174" fmla="*/ 1869107 w 2608769"/>
              <a:gd name="connsiteY1174" fmla="*/ 869677 h 1172408"/>
              <a:gd name="connsiteX1175" fmla="*/ 1826113 w 2608769"/>
              <a:gd name="connsiteY1175" fmla="*/ 871658 h 1172408"/>
              <a:gd name="connsiteX1176" fmla="*/ 1799245 w 2608769"/>
              <a:gd name="connsiteY1176" fmla="*/ 905598 h 1172408"/>
              <a:gd name="connsiteX1177" fmla="*/ 1797829 w 2608769"/>
              <a:gd name="connsiteY1177" fmla="*/ 908143 h 1172408"/>
              <a:gd name="connsiteX1178" fmla="*/ 1796133 w 2608769"/>
              <a:gd name="connsiteY1178" fmla="*/ 911255 h 1172408"/>
              <a:gd name="connsiteX1179" fmla="*/ 1788214 w 2608769"/>
              <a:gd name="connsiteY1179" fmla="*/ 913800 h 1172408"/>
              <a:gd name="connsiteX1180" fmla="*/ 1771525 w 2608769"/>
              <a:gd name="connsiteY1180" fmla="*/ 901919 h 1172408"/>
              <a:gd name="connsiteX1181" fmla="*/ 1766718 w 2608769"/>
              <a:gd name="connsiteY1181" fmla="*/ 897961 h 1172408"/>
              <a:gd name="connsiteX1182" fmla="*/ 1762760 w 2608769"/>
              <a:gd name="connsiteY1182" fmla="*/ 894849 h 1172408"/>
              <a:gd name="connsiteX1183" fmla="*/ 1747203 w 2608769"/>
              <a:gd name="connsiteY1183" fmla="*/ 895131 h 1172408"/>
              <a:gd name="connsiteX1184" fmla="*/ 1723444 w 2608769"/>
              <a:gd name="connsiteY1184" fmla="*/ 908707 h 1172408"/>
              <a:gd name="connsiteX1185" fmla="*/ 1720896 w 2608769"/>
              <a:gd name="connsiteY1185" fmla="*/ 899375 h 1172408"/>
              <a:gd name="connsiteX1186" fmla="*/ 1723444 w 2608769"/>
              <a:gd name="connsiteY1186" fmla="*/ 897961 h 1172408"/>
              <a:gd name="connsiteX1187" fmla="*/ 1725989 w 2608769"/>
              <a:gd name="connsiteY1187" fmla="*/ 896548 h 1172408"/>
              <a:gd name="connsiteX1188" fmla="*/ 1722595 w 2608769"/>
              <a:gd name="connsiteY1188" fmla="*/ 886080 h 1172408"/>
              <a:gd name="connsiteX1189" fmla="*/ 1719201 w 2608769"/>
              <a:gd name="connsiteY1189" fmla="*/ 886080 h 1172408"/>
              <a:gd name="connsiteX1190" fmla="*/ 1707038 w 2608769"/>
              <a:gd name="connsiteY1190" fmla="*/ 886365 h 1172408"/>
              <a:gd name="connsiteX1191" fmla="*/ 1697423 w 2608769"/>
              <a:gd name="connsiteY1191" fmla="*/ 909839 h 1172408"/>
              <a:gd name="connsiteX1192" fmla="*/ 1703926 w 2608769"/>
              <a:gd name="connsiteY1192" fmla="*/ 921719 h 1172408"/>
              <a:gd name="connsiteX1193" fmla="*/ 1708451 w 2608769"/>
              <a:gd name="connsiteY1193" fmla="*/ 945478 h 1172408"/>
              <a:gd name="connsiteX1194" fmla="*/ 1689785 w 2608769"/>
              <a:gd name="connsiteY1194" fmla="*/ 961035 h 1172408"/>
              <a:gd name="connsiteX1195" fmla="*/ 1687241 w 2608769"/>
              <a:gd name="connsiteY1195" fmla="*/ 960186 h 1172408"/>
              <a:gd name="connsiteX1196" fmla="*/ 1684978 w 2608769"/>
              <a:gd name="connsiteY1196" fmla="*/ 959336 h 1172408"/>
              <a:gd name="connsiteX1197" fmla="*/ 1686673 w 2608769"/>
              <a:gd name="connsiteY1197" fmla="*/ 938123 h 1172408"/>
              <a:gd name="connsiteX1198" fmla="*/ 1677341 w 2608769"/>
              <a:gd name="connsiteY1198" fmla="*/ 936145 h 1172408"/>
              <a:gd name="connsiteX1199" fmla="*/ 1669139 w 2608769"/>
              <a:gd name="connsiteY1199" fmla="*/ 934447 h 1172408"/>
              <a:gd name="connsiteX1200" fmla="*/ 1677341 w 2608769"/>
              <a:gd name="connsiteY1200" fmla="*/ 924264 h 1172408"/>
              <a:gd name="connsiteX1201" fmla="*/ 1681866 w 2608769"/>
              <a:gd name="connsiteY1201" fmla="*/ 923133 h 1172408"/>
              <a:gd name="connsiteX1202" fmla="*/ 1684129 w 2608769"/>
              <a:gd name="connsiteY1202" fmla="*/ 922569 h 1172408"/>
              <a:gd name="connsiteX1203" fmla="*/ 1676491 w 2608769"/>
              <a:gd name="connsiteY1203" fmla="*/ 915213 h 1172408"/>
              <a:gd name="connsiteX1204" fmla="*/ 1676209 w 2608769"/>
              <a:gd name="connsiteY1204" fmla="*/ 912387 h 1172408"/>
              <a:gd name="connsiteX1205" fmla="*/ 1675927 w 2608769"/>
              <a:gd name="connsiteY1205" fmla="*/ 907012 h 1172408"/>
              <a:gd name="connsiteX1206" fmla="*/ 1662351 w 2608769"/>
              <a:gd name="connsiteY1206" fmla="*/ 889759 h 1172408"/>
              <a:gd name="connsiteX1207" fmla="*/ 1656127 w 2608769"/>
              <a:gd name="connsiteY1207" fmla="*/ 893154 h 1172408"/>
              <a:gd name="connsiteX1208" fmla="*/ 1632368 w 2608769"/>
              <a:gd name="connsiteY1208" fmla="*/ 897112 h 1172408"/>
              <a:gd name="connsiteX1209" fmla="*/ 1625865 w 2608769"/>
              <a:gd name="connsiteY1209" fmla="*/ 894000 h 1172408"/>
              <a:gd name="connsiteX1210" fmla="*/ 1600690 w 2608769"/>
              <a:gd name="connsiteY1210" fmla="*/ 885516 h 1172408"/>
              <a:gd name="connsiteX1211" fmla="*/ 1612286 w 2608769"/>
              <a:gd name="connsiteY1211" fmla="*/ 894849 h 1172408"/>
              <a:gd name="connsiteX1212" fmla="*/ 1613984 w 2608769"/>
              <a:gd name="connsiteY1212" fmla="*/ 895980 h 1172408"/>
              <a:gd name="connsiteX1213" fmla="*/ 1590226 w 2608769"/>
              <a:gd name="connsiteY1213" fmla="*/ 913518 h 1172408"/>
              <a:gd name="connsiteX1214" fmla="*/ 1583720 w 2608769"/>
              <a:gd name="connsiteY1214" fmla="*/ 907294 h 1172408"/>
              <a:gd name="connsiteX1215" fmla="*/ 1552609 w 2608769"/>
              <a:gd name="connsiteY1215" fmla="*/ 903618 h 1172408"/>
              <a:gd name="connsiteX1216" fmla="*/ 1525174 w 2608769"/>
              <a:gd name="connsiteY1216" fmla="*/ 898525 h 1172408"/>
              <a:gd name="connsiteX1217" fmla="*/ 1517819 w 2608769"/>
              <a:gd name="connsiteY1217" fmla="*/ 893436 h 1172408"/>
              <a:gd name="connsiteX1218" fmla="*/ 1487839 w 2608769"/>
              <a:gd name="connsiteY1218" fmla="*/ 902768 h 1172408"/>
              <a:gd name="connsiteX1219" fmla="*/ 1497454 w 2608769"/>
              <a:gd name="connsiteY1219" fmla="*/ 922284 h 1172408"/>
              <a:gd name="connsiteX1220" fmla="*/ 1481333 w 2608769"/>
              <a:gd name="connsiteY1220" fmla="*/ 910406 h 1172408"/>
              <a:gd name="connsiteX1221" fmla="*/ 1470020 w 2608769"/>
              <a:gd name="connsiteY1221" fmla="*/ 888910 h 1172408"/>
              <a:gd name="connsiteX1222" fmla="*/ 1445412 w 2608769"/>
              <a:gd name="connsiteY1222" fmla="*/ 895416 h 1172408"/>
              <a:gd name="connsiteX1223" fmla="*/ 1442582 w 2608769"/>
              <a:gd name="connsiteY1223" fmla="*/ 892586 h 1172408"/>
              <a:gd name="connsiteX1224" fmla="*/ 1432685 w 2608769"/>
              <a:gd name="connsiteY1224" fmla="*/ 892868 h 1172408"/>
              <a:gd name="connsiteX1225" fmla="*/ 1430422 w 2608769"/>
              <a:gd name="connsiteY1225" fmla="*/ 897961 h 1172408"/>
              <a:gd name="connsiteX1226" fmla="*/ 1437492 w 2608769"/>
              <a:gd name="connsiteY1226" fmla="*/ 904467 h 1172408"/>
              <a:gd name="connsiteX1227" fmla="*/ 1458706 w 2608769"/>
              <a:gd name="connsiteY1227" fmla="*/ 920870 h 1172408"/>
              <a:gd name="connsiteX1228" fmla="*/ 1427310 w 2608769"/>
              <a:gd name="connsiteY1228" fmla="*/ 944065 h 1172408"/>
              <a:gd name="connsiteX1229" fmla="*/ 1411753 w 2608769"/>
              <a:gd name="connsiteY1229" fmla="*/ 945760 h 1172408"/>
              <a:gd name="connsiteX1230" fmla="*/ 1369611 w 2608769"/>
              <a:gd name="connsiteY1230" fmla="*/ 933315 h 1172408"/>
              <a:gd name="connsiteX1231" fmla="*/ 1358297 w 2608769"/>
              <a:gd name="connsiteY1231" fmla="*/ 925114 h 1172408"/>
              <a:gd name="connsiteX1232" fmla="*/ 1333407 w 2608769"/>
              <a:gd name="connsiteY1232" fmla="*/ 946042 h 1172408"/>
              <a:gd name="connsiteX1233" fmla="*/ 1330013 w 2608769"/>
              <a:gd name="connsiteY1233" fmla="*/ 943779 h 1172408"/>
              <a:gd name="connsiteX1234" fmla="*/ 1324356 w 2608769"/>
              <a:gd name="connsiteY1234" fmla="*/ 940103 h 1172408"/>
              <a:gd name="connsiteX1235" fmla="*/ 1307668 w 2608769"/>
              <a:gd name="connsiteY1235" fmla="*/ 937276 h 1172408"/>
              <a:gd name="connsiteX1236" fmla="*/ 1307950 w 2608769"/>
              <a:gd name="connsiteY1236" fmla="*/ 935860 h 1172408"/>
              <a:gd name="connsiteX1237" fmla="*/ 1312761 w 2608769"/>
              <a:gd name="connsiteY1237" fmla="*/ 929072 h 1172408"/>
              <a:gd name="connsiteX1238" fmla="*/ 1366217 w 2608769"/>
              <a:gd name="connsiteY1238" fmla="*/ 921437 h 1172408"/>
              <a:gd name="connsiteX1239" fmla="*/ 1367348 w 2608769"/>
              <a:gd name="connsiteY1239" fmla="*/ 921438 h 1172408"/>
              <a:gd name="connsiteX1240" fmla="*/ 1359711 w 2608769"/>
              <a:gd name="connsiteY1240" fmla="*/ 910124 h 1172408"/>
              <a:gd name="connsiteX1241" fmla="*/ 1332276 w 2608769"/>
              <a:gd name="connsiteY1241" fmla="*/ 901637 h 1172408"/>
              <a:gd name="connsiteX1242" fmla="*/ 1322094 w 2608769"/>
              <a:gd name="connsiteY1242" fmla="*/ 908707 h 1172408"/>
              <a:gd name="connsiteX1243" fmla="*/ 1312476 w 2608769"/>
              <a:gd name="connsiteY1243" fmla="*/ 892586 h 1172408"/>
              <a:gd name="connsiteX1244" fmla="*/ 1319549 w 2608769"/>
              <a:gd name="connsiteY1244" fmla="*/ 875616 h 1172408"/>
              <a:gd name="connsiteX1245" fmla="*/ 1307951 w 2608769"/>
              <a:gd name="connsiteY1245" fmla="*/ 872789 h 1172408"/>
              <a:gd name="connsiteX1246" fmla="*/ 1298053 w 2608769"/>
              <a:gd name="connsiteY1246" fmla="*/ 870241 h 1172408"/>
              <a:gd name="connsiteX1247" fmla="*/ 1276272 w 2608769"/>
              <a:gd name="connsiteY1247" fmla="*/ 879859 h 1172408"/>
              <a:gd name="connsiteX1248" fmla="*/ 1277407 w 2608769"/>
              <a:gd name="connsiteY1248" fmla="*/ 881840 h 1172408"/>
              <a:gd name="connsiteX1249" fmla="*/ 1281365 w 2608769"/>
              <a:gd name="connsiteY1249" fmla="*/ 888628 h 1172408"/>
              <a:gd name="connsiteX1250" fmla="*/ 1274012 w 2608769"/>
              <a:gd name="connsiteY1250" fmla="*/ 899374 h 1172408"/>
              <a:gd name="connsiteX1251" fmla="*/ 1265526 w 2608769"/>
              <a:gd name="connsiteY1251" fmla="*/ 897679 h 1172408"/>
              <a:gd name="connsiteX1252" fmla="*/ 1254494 w 2608769"/>
              <a:gd name="connsiteY1252" fmla="*/ 892586 h 1172408"/>
              <a:gd name="connsiteX1253" fmla="*/ 1246860 w 2608769"/>
              <a:gd name="connsiteY1253" fmla="*/ 876465 h 1172408"/>
              <a:gd name="connsiteX1254" fmla="*/ 1241203 w 2608769"/>
              <a:gd name="connsiteY1254" fmla="*/ 872789 h 1172408"/>
              <a:gd name="connsiteX1255" fmla="*/ 1237524 w 2608769"/>
              <a:gd name="connsiteY1255" fmla="*/ 872789 h 1172408"/>
              <a:gd name="connsiteX1256" fmla="*/ 1230454 w 2608769"/>
              <a:gd name="connsiteY1256" fmla="*/ 875898 h 1172408"/>
              <a:gd name="connsiteX1257" fmla="*/ 1220839 w 2608769"/>
              <a:gd name="connsiteY1257" fmla="*/ 892304 h 1172408"/>
              <a:gd name="connsiteX1258" fmla="*/ 1222534 w 2608769"/>
              <a:gd name="connsiteY1258" fmla="*/ 925678 h 1172408"/>
              <a:gd name="connsiteX1259" fmla="*/ 1201888 w 2608769"/>
              <a:gd name="connsiteY1259" fmla="*/ 948305 h 1172408"/>
              <a:gd name="connsiteX1260" fmla="*/ 1184635 w 2608769"/>
              <a:gd name="connsiteY1260" fmla="*/ 943497 h 1172408"/>
              <a:gd name="connsiteX1261" fmla="*/ 1175299 w 2608769"/>
              <a:gd name="connsiteY1261" fmla="*/ 940953 h 1172408"/>
              <a:gd name="connsiteX1262" fmla="*/ 1156633 w 2608769"/>
              <a:gd name="connsiteY1262" fmla="*/ 954247 h 1172408"/>
              <a:gd name="connsiteX1263" fmla="*/ 1150691 w 2608769"/>
              <a:gd name="connsiteY1263" fmla="*/ 953115 h 1172408"/>
              <a:gd name="connsiteX1264" fmla="*/ 1136551 w 2608769"/>
              <a:gd name="connsiteY1264" fmla="*/ 952266 h 1172408"/>
              <a:gd name="connsiteX1265" fmla="*/ 1135137 w 2608769"/>
              <a:gd name="connsiteY1265" fmla="*/ 953680 h 1172408"/>
              <a:gd name="connsiteX1266" fmla="*/ 1127500 w 2608769"/>
              <a:gd name="connsiteY1266" fmla="*/ 942084 h 1172408"/>
              <a:gd name="connsiteX1267" fmla="*/ 1129763 w 2608769"/>
              <a:gd name="connsiteY1267" fmla="*/ 941802 h 1172408"/>
              <a:gd name="connsiteX1268" fmla="*/ 1137964 w 2608769"/>
              <a:gd name="connsiteY1268" fmla="*/ 931902 h 1172408"/>
              <a:gd name="connsiteX1269" fmla="*/ 1135419 w 2608769"/>
              <a:gd name="connsiteY1269" fmla="*/ 928790 h 1172408"/>
              <a:gd name="connsiteX1270" fmla="*/ 1117600 w 2608769"/>
              <a:gd name="connsiteY1270" fmla="*/ 934447 h 1172408"/>
              <a:gd name="connsiteX1271" fmla="*/ 1111379 w 2608769"/>
              <a:gd name="connsiteY1271" fmla="*/ 952830 h 1172408"/>
              <a:gd name="connsiteX1272" fmla="*/ 1108834 w 2608769"/>
              <a:gd name="connsiteY1272" fmla="*/ 953115 h 1172408"/>
              <a:gd name="connsiteX1273" fmla="*/ 1102892 w 2608769"/>
              <a:gd name="connsiteY1273" fmla="*/ 953680 h 1172408"/>
              <a:gd name="connsiteX1274" fmla="*/ 1103174 w 2608769"/>
              <a:gd name="connsiteY1274" fmla="*/ 940671 h 1172408"/>
              <a:gd name="connsiteX1275" fmla="*/ 1101197 w 2608769"/>
              <a:gd name="connsiteY1275" fmla="*/ 938123 h 1172408"/>
              <a:gd name="connsiteX1276" fmla="*/ 1090729 w 2608769"/>
              <a:gd name="connsiteY1276" fmla="*/ 940103 h 1172408"/>
              <a:gd name="connsiteX1277" fmla="*/ 1083377 w 2608769"/>
              <a:gd name="connsiteY1277" fmla="*/ 947174 h 1172408"/>
              <a:gd name="connsiteX1278" fmla="*/ 1076025 w 2608769"/>
              <a:gd name="connsiteY1278" fmla="*/ 937841 h 1172408"/>
              <a:gd name="connsiteX1279" fmla="*/ 1081963 w 2608769"/>
              <a:gd name="connsiteY1279" fmla="*/ 934164 h 1172408"/>
              <a:gd name="connsiteX1280" fmla="*/ 1085358 w 2608769"/>
              <a:gd name="connsiteY1280" fmla="*/ 926245 h 1172408"/>
              <a:gd name="connsiteX1281" fmla="*/ 1077156 w 2608769"/>
              <a:gd name="connsiteY1281" fmla="*/ 922284 h 1172408"/>
              <a:gd name="connsiteX1282" fmla="*/ 1063295 w 2608769"/>
              <a:gd name="connsiteY1282" fmla="*/ 924831 h 1172408"/>
              <a:gd name="connsiteX1283" fmla="*/ 1043215 w 2608769"/>
              <a:gd name="connsiteY1283" fmla="*/ 926809 h 1172408"/>
              <a:gd name="connsiteX1284" fmla="*/ 1018607 w 2608769"/>
              <a:gd name="connsiteY1284" fmla="*/ 929921 h 1172408"/>
              <a:gd name="connsiteX1285" fmla="*/ 996262 w 2608769"/>
              <a:gd name="connsiteY1285" fmla="*/ 923415 h 1172408"/>
              <a:gd name="connsiteX1286" fmla="*/ 995980 w 2608769"/>
              <a:gd name="connsiteY1286" fmla="*/ 922569 h 1172408"/>
              <a:gd name="connsiteX1287" fmla="*/ 981837 w 2608769"/>
              <a:gd name="connsiteY1287" fmla="*/ 912669 h 1172408"/>
              <a:gd name="connsiteX1288" fmla="*/ 952421 w 2608769"/>
              <a:gd name="connsiteY1288" fmla="*/ 921719 h 1172408"/>
              <a:gd name="connsiteX1289" fmla="*/ 954120 w 2608769"/>
              <a:gd name="connsiteY1289" fmla="*/ 924546 h 1172408"/>
              <a:gd name="connsiteX1290" fmla="*/ 956665 w 2608769"/>
              <a:gd name="connsiteY1290" fmla="*/ 928508 h 1172408"/>
              <a:gd name="connsiteX1291" fmla="*/ 943370 w 2608769"/>
              <a:gd name="connsiteY1291" fmla="*/ 936427 h 1172408"/>
              <a:gd name="connsiteX1292" fmla="*/ 893026 w 2608769"/>
              <a:gd name="connsiteY1292" fmla="*/ 945478 h 1172408"/>
              <a:gd name="connsiteX1293" fmla="*/ 876338 w 2608769"/>
              <a:gd name="connsiteY1293" fmla="*/ 946892 h 1172408"/>
              <a:gd name="connsiteX1294" fmla="*/ 862762 w 2608769"/>
              <a:gd name="connsiteY1294" fmla="*/ 948023 h 1172408"/>
              <a:gd name="connsiteX1295" fmla="*/ 840135 w 2608769"/>
              <a:gd name="connsiteY1295" fmla="*/ 927658 h 1172408"/>
              <a:gd name="connsiteX1296" fmla="*/ 825709 w 2608769"/>
              <a:gd name="connsiteY1296" fmla="*/ 944064 h 1172408"/>
              <a:gd name="connsiteX1297" fmla="*/ 821751 w 2608769"/>
              <a:gd name="connsiteY1297" fmla="*/ 941802 h 1172408"/>
              <a:gd name="connsiteX1298" fmla="*/ 809306 w 2608769"/>
              <a:gd name="connsiteY1298" fmla="*/ 945196 h 1172408"/>
              <a:gd name="connsiteX1299" fmla="*/ 803364 w 2608769"/>
              <a:gd name="connsiteY1299" fmla="*/ 948872 h 1172408"/>
              <a:gd name="connsiteX1300" fmla="*/ 783285 w 2608769"/>
              <a:gd name="connsiteY1300" fmla="*/ 953398 h 1172408"/>
              <a:gd name="connsiteX1301" fmla="*/ 768577 w 2608769"/>
              <a:gd name="connsiteY1301" fmla="*/ 940385 h 1172408"/>
              <a:gd name="connsiteX1302" fmla="*/ 781871 w 2608769"/>
              <a:gd name="connsiteY1302" fmla="*/ 937841 h 1172408"/>
              <a:gd name="connsiteX1303" fmla="*/ 796012 w 2608769"/>
              <a:gd name="connsiteY1303" fmla="*/ 938972 h 1172408"/>
              <a:gd name="connsiteX1304" fmla="*/ 794598 w 2608769"/>
              <a:gd name="connsiteY1304" fmla="*/ 938123 h 1172408"/>
              <a:gd name="connsiteX1305" fmla="*/ 786394 w 2608769"/>
              <a:gd name="connsiteY1305" fmla="*/ 932466 h 1172408"/>
              <a:gd name="connsiteX1306" fmla="*/ 764616 w 2608769"/>
              <a:gd name="connsiteY1306" fmla="*/ 927094 h 1172408"/>
              <a:gd name="connsiteX1307" fmla="*/ 753869 w 2608769"/>
              <a:gd name="connsiteY1307" fmla="*/ 943497 h 1172408"/>
              <a:gd name="connsiteX1308" fmla="*/ 748213 w 2608769"/>
              <a:gd name="connsiteY1308" fmla="*/ 955660 h 1172408"/>
              <a:gd name="connsiteX1309" fmla="*/ 737748 w 2608769"/>
              <a:gd name="connsiteY1309" fmla="*/ 961035 h 1172408"/>
              <a:gd name="connsiteX1310" fmla="*/ 739162 w 2608769"/>
              <a:gd name="connsiteY1310" fmla="*/ 941235 h 1172408"/>
              <a:gd name="connsiteX1311" fmla="*/ 732091 w 2608769"/>
              <a:gd name="connsiteY1311" fmla="*/ 936427 h 1172408"/>
              <a:gd name="connsiteX1312" fmla="*/ 720493 w 2608769"/>
              <a:gd name="connsiteY1312" fmla="*/ 948023 h 1172408"/>
              <a:gd name="connsiteX1313" fmla="*/ 713987 w 2608769"/>
              <a:gd name="connsiteY1313" fmla="*/ 946042 h 1172408"/>
              <a:gd name="connsiteX1314" fmla="*/ 706067 w 2608769"/>
              <a:gd name="connsiteY1314" fmla="*/ 942366 h 1172408"/>
              <a:gd name="connsiteX1315" fmla="*/ 679482 w 2608769"/>
              <a:gd name="connsiteY1315" fmla="*/ 948023 h 1172408"/>
              <a:gd name="connsiteX1316" fmla="*/ 675238 w 2608769"/>
              <a:gd name="connsiteY1316" fmla="*/ 945760 h 1172408"/>
              <a:gd name="connsiteX1317" fmla="*/ 634792 w 2608769"/>
              <a:gd name="connsiteY1317" fmla="*/ 954811 h 1172408"/>
              <a:gd name="connsiteX1318" fmla="*/ 624612 w 2608769"/>
              <a:gd name="connsiteY1318" fmla="*/ 954247 h 1172408"/>
              <a:gd name="connsiteX1319" fmla="*/ 606508 w 2608769"/>
              <a:gd name="connsiteY1319" fmla="*/ 953397 h 1172408"/>
              <a:gd name="connsiteX1320" fmla="*/ 595761 w 2608769"/>
              <a:gd name="connsiteY1320" fmla="*/ 950568 h 1172408"/>
              <a:gd name="connsiteX1321" fmla="*/ 578509 w 2608769"/>
              <a:gd name="connsiteY1321" fmla="*/ 981399 h 1172408"/>
              <a:gd name="connsiteX1322" fmla="*/ 551920 w 2608769"/>
              <a:gd name="connsiteY1322" fmla="*/ 950003 h 1172408"/>
              <a:gd name="connsiteX1323" fmla="*/ 540042 w 2608769"/>
              <a:gd name="connsiteY1323" fmla="*/ 953962 h 1172408"/>
              <a:gd name="connsiteX1324" fmla="*/ 535799 w 2608769"/>
              <a:gd name="connsiteY1324" fmla="*/ 955378 h 1172408"/>
              <a:gd name="connsiteX1325" fmla="*/ 525899 w 2608769"/>
              <a:gd name="connsiteY1325" fmla="*/ 961035 h 1172408"/>
              <a:gd name="connsiteX1326" fmla="*/ 508929 w 2608769"/>
              <a:gd name="connsiteY1326" fmla="*/ 952830 h 1172408"/>
              <a:gd name="connsiteX1327" fmla="*/ 508929 w 2608769"/>
              <a:gd name="connsiteY1327" fmla="*/ 968669 h 1172408"/>
              <a:gd name="connsiteX1328" fmla="*/ 504121 w 2608769"/>
              <a:gd name="connsiteY1328" fmla="*/ 985640 h 1172408"/>
              <a:gd name="connsiteX1329" fmla="*/ 490263 w 2608769"/>
              <a:gd name="connsiteY1329" fmla="*/ 983095 h 1172408"/>
              <a:gd name="connsiteX1330" fmla="*/ 477536 w 2608769"/>
              <a:gd name="connsiteY1330" fmla="*/ 980832 h 1172408"/>
              <a:gd name="connsiteX1331" fmla="*/ 453777 w 2608769"/>
              <a:gd name="connsiteY1331" fmla="*/ 969519 h 1172408"/>
              <a:gd name="connsiteX1332" fmla="*/ 450098 w 2608769"/>
              <a:gd name="connsiteY1332" fmla="*/ 956792 h 1172408"/>
              <a:gd name="connsiteX1333" fmla="*/ 447271 w 2608769"/>
              <a:gd name="connsiteY1333" fmla="*/ 954529 h 1172408"/>
              <a:gd name="connsiteX1334" fmla="*/ 432278 w 2608769"/>
              <a:gd name="connsiteY1334" fmla="*/ 948305 h 1172408"/>
              <a:gd name="connsiteX1335" fmla="*/ 432278 w 2608769"/>
              <a:gd name="connsiteY1335" fmla="*/ 960468 h 1172408"/>
              <a:gd name="connsiteX1336" fmla="*/ 430301 w 2608769"/>
              <a:gd name="connsiteY1336" fmla="*/ 972063 h 1172408"/>
              <a:gd name="connsiteX1337" fmla="*/ 420400 w 2608769"/>
              <a:gd name="connsiteY1337" fmla="*/ 966407 h 1172408"/>
              <a:gd name="connsiteX1338" fmla="*/ 415875 w 2608769"/>
              <a:gd name="connsiteY1338" fmla="*/ 962166 h 1172408"/>
              <a:gd name="connsiteX1339" fmla="*/ 397209 w 2608769"/>
              <a:gd name="connsiteY1339" fmla="*/ 957923 h 1172408"/>
              <a:gd name="connsiteX1340" fmla="*/ 375710 w 2608769"/>
              <a:gd name="connsiteY1340" fmla="*/ 978005 h 1172408"/>
              <a:gd name="connsiteX1341" fmla="*/ 361288 w 2608769"/>
              <a:gd name="connsiteY1341" fmla="*/ 974893 h 1172408"/>
              <a:gd name="connsiteX1342" fmla="*/ 361852 w 2608769"/>
              <a:gd name="connsiteY1342" fmla="*/ 973480 h 1172408"/>
              <a:gd name="connsiteX1343" fmla="*/ 366095 w 2608769"/>
              <a:gd name="connsiteY1343" fmla="*/ 963013 h 1172408"/>
              <a:gd name="connsiteX1344" fmla="*/ 350820 w 2608769"/>
              <a:gd name="connsiteY1344" fmla="*/ 963580 h 1172408"/>
              <a:gd name="connsiteX1345" fmla="*/ 336962 w 2608769"/>
              <a:gd name="connsiteY1345" fmla="*/ 977438 h 1172408"/>
              <a:gd name="connsiteX1346" fmla="*/ 323953 w 2608769"/>
              <a:gd name="connsiteY1346" fmla="*/ 979419 h 1172408"/>
              <a:gd name="connsiteX1347" fmla="*/ 311223 w 2608769"/>
              <a:gd name="connsiteY1347" fmla="*/ 983662 h 1172408"/>
              <a:gd name="connsiteX1348" fmla="*/ 297932 w 2608769"/>
              <a:gd name="connsiteY1348" fmla="*/ 996389 h 1172408"/>
              <a:gd name="connsiteX1349" fmla="*/ 300758 w 2608769"/>
              <a:gd name="connsiteY1349" fmla="*/ 975175 h 1172408"/>
              <a:gd name="connsiteX1350" fmla="*/ 306697 w 2608769"/>
              <a:gd name="connsiteY1350" fmla="*/ 972064 h 1172408"/>
              <a:gd name="connsiteX1351" fmla="*/ 312639 w 2608769"/>
              <a:gd name="connsiteY1351" fmla="*/ 969237 h 1172408"/>
              <a:gd name="connsiteX1352" fmla="*/ 308678 w 2608769"/>
              <a:gd name="connsiteY1352" fmla="*/ 958487 h 1172408"/>
              <a:gd name="connsiteX1353" fmla="*/ 306133 w 2608769"/>
              <a:gd name="connsiteY1353" fmla="*/ 943780 h 1172408"/>
              <a:gd name="connsiteX1354" fmla="*/ 310091 w 2608769"/>
              <a:gd name="connsiteY1354" fmla="*/ 935296 h 1172408"/>
              <a:gd name="connsiteX1355" fmla="*/ 303870 w 2608769"/>
              <a:gd name="connsiteY1355" fmla="*/ 927376 h 1172408"/>
              <a:gd name="connsiteX1356" fmla="*/ 284919 w 2608769"/>
              <a:gd name="connsiteY1356" fmla="*/ 935014 h 1172408"/>
              <a:gd name="connsiteX1357" fmla="*/ 284355 w 2608769"/>
              <a:gd name="connsiteY1357" fmla="*/ 975743 h 1172408"/>
              <a:gd name="connsiteX1358" fmla="*/ 261728 w 2608769"/>
              <a:gd name="connsiteY1358" fmla="*/ 977720 h 1172408"/>
              <a:gd name="connsiteX1359" fmla="*/ 240514 w 2608769"/>
              <a:gd name="connsiteY1359" fmla="*/ 979701 h 1172408"/>
              <a:gd name="connsiteX1360" fmla="*/ 199221 w 2608769"/>
              <a:gd name="connsiteY1360" fmla="*/ 990732 h 1172408"/>
              <a:gd name="connsiteX1361" fmla="*/ 178290 w 2608769"/>
              <a:gd name="connsiteY1361" fmla="*/ 982246 h 1172408"/>
              <a:gd name="connsiteX1362" fmla="*/ 176027 w 2608769"/>
              <a:gd name="connsiteY1362" fmla="*/ 987903 h 1172408"/>
              <a:gd name="connsiteX1363" fmla="*/ 189321 w 2608769"/>
              <a:gd name="connsiteY1363" fmla="*/ 998370 h 1172408"/>
              <a:gd name="connsiteX1364" fmla="*/ 197241 w 2608769"/>
              <a:gd name="connsiteY1364" fmla="*/ 1005158 h 1172408"/>
              <a:gd name="connsiteX1365" fmla="*/ 196956 w 2608769"/>
              <a:gd name="connsiteY1365" fmla="*/ 1013360 h 1172408"/>
              <a:gd name="connsiteX1366" fmla="*/ 187058 w 2608769"/>
              <a:gd name="connsiteY1366" fmla="*/ 1015055 h 1172408"/>
              <a:gd name="connsiteX1367" fmla="*/ 178572 w 2608769"/>
              <a:gd name="connsiteY1367" fmla="*/ 1009116 h 1172408"/>
              <a:gd name="connsiteX1368" fmla="*/ 161037 w 2608769"/>
              <a:gd name="connsiteY1368" fmla="*/ 1017603 h 1172408"/>
              <a:gd name="connsiteX1369" fmla="*/ 157643 w 2608769"/>
              <a:gd name="connsiteY1369" fmla="*/ 1016471 h 1172408"/>
              <a:gd name="connsiteX1370" fmla="*/ 145480 w 2608769"/>
              <a:gd name="connsiteY1370" fmla="*/ 1008834 h 1172408"/>
              <a:gd name="connsiteX1371" fmla="*/ 152268 w 2608769"/>
              <a:gd name="connsiteY1371" fmla="*/ 1003459 h 1172408"/>
              <a:gd name="connsiteX1372" fmla="*/ 156794 w 2608769"/>
              <a:gd name="connsiteY1372" fmla="*/ 1002610 h 1172408"/>
              <a:gd name="connsiteX1373" fmla="*/ 155380 w 2608769"/>
              <a:gd name="connsiteY1373" fmla="*/ 981399 h 1172408"/>
              <a:gd name="connsiteX1374" fmla="*/ 147743 w 2608769"/>
              <a:gd name="connsiteY1374" fmla="*/ 972349 h 1172408"/>
              <a:gd name="connsiteX1375" fmla="*/ 140673 w 2608769"/>
              <a:gd name="connsiteY1375" fmla="*/ 973195 h 1172408"/>
              <a:gd name="connsiteX1376" fmla="*/ 140106 w 2608769"/>
              <a:gd name="connsiteY1376" fmla="*/ 977438 h 1172408"/>
              <a:gd name="connsiteX1377" fmla="*/ 142653 w 2608769"/>
              <a:gd name="connsiteY1377" fmla="*/ 979701 h 1172408"/>
              <a:gd name="connsiteX1378" fmla="*/ 142935 w 2608769"/>
              <a:gd name="connsiteY1378" fmla="*/ 983377 h 1172408"/>
              <a:gd name="connsiteX1379" fmla="*/ 135016 w 2608769"/>
              <a:gd name="connsiteY1379" fmla="*/ 991014 h 1172408"/>
              <a:gd name="connsiteX1380" fmla="*/ 132468 w 2608769"/>
              <a:gd name="connsiteY1380" fmla="*/ 989601 h 1172408"/>
              <a:gd name="connsiteX1381" fmla="*/ 125680 w 2608769"/>
              <a:gd name="connsiteY1381" fmla="*/ 985925 h 1172408"/>
              <a:gd name="connsiteX1382" fmla="*/ 109277 w 2608769"/>
              <a:gd name="connsiteY1382" fmla="*/ 980832 h 1172408"/>
              <a:gd name="connsiteX1383" fmla="*/ 100191 w 2608769"/>
              <a:gd name="connsiteY1383" fmla="*/ 984190 h 1172408"/>
              <a:gd name="connsiteX1384" fmla="*/ 83695 w 2608769"/>
              <a:gd name="connsiteY1384" fmla="*/ 982387 h 1172408"/>
              <a:gd name="connsiteX1385" fmla="*/ 136707 w 2608769"/>
              <a:gd name="connsiteY1385" fmla="*/ 868868 h 1172408"/>
              <a:gd name="connsiteX1386" fmla="*/ 139259 w 2608769"/>
              <a:gd name="connsiteY1386" fmla="*/ 870808 h 1172408"/>
              <a:gd name="connsiteX1387" fmla="*/ 155098 w 2608769"/>
              <a:gd name="connsiteY1387" fmla="*/ 861757 h 1172408"/>
              <a:gd name="connsiteX1388" fmla="*/ 153789 w 2608769"/>
              <a:gd name="connsiteY1388" fmla="*/ 852246 h 1172408"/>
              <a:gd name="connsiteX1389" fmla="*/ 147734 w 2608769"/>
              <a:gd name="connsiteY1389" fmla="*/ 845257 h 1172408"/>
              <a:gd name="connsiteX1390" fmla="*/ 156829 w 2608769"/>
              <a:gd name="connsiteY1390" fmla="*/ 825780 h 1172408"/>
              <a:gd name="connsiteX1391" fmla="*/ 159409 w 2608769"/>
              <a:gd name="connsiteY1391" fmla="*/ 827322 h 1172408"/>
              <a:gd name="connsiteX1392" fmla="*/ 166976 w 2608769"/>
              <a:gd name="connsiteY1392" fmla="*/ 829797 h 1172408"/>
              <a:gd name="connsiteX1393" fmla="*/ 168107 w 2608769"/>
              <a:gd name="connsiteY1393" fmla="*/ 828099 h 1172408"/>
              <a:gd name="connsiteX1394" fmla="*/ 169239 w 2608769"/>
              <a:gd name="connsiteY1394" fmla="*/ 826118 h 1172408"/>
              <a:gd name="connsiteX1395" fmla="*/ 171784 w 2608769"/>
              <a:gd name="connsiteY1395" fmla="*/ 828666 h 1172408"/>
              <a:gd name="connsiteX1396" fmla="*/ 170652 w 2608769"/>
              <a:gd name="connsiteY1396" fmla="*/ 845069 h 1172408"/>
              <a:gd name="connsiteX1397" fmla="*/ 178857 w 2608769"/>
              <a:gd name="connsiteY1397" fmla="*/ 851857 h 1172408"/>
              <a:gd name="connsiteX1398" fmla="*/ 181684 w 2608769"/>
              <a:gd name="connsiteY1398" fmla="*/ 850444 h 1172408"/>
              <a:gd name="connsiteX1399" fmla="*/ 189885 w 2608769"/>
              <a:gd name="connsiteY1399" fmla="*/ 843938 h 1172408"/>
              <a:gd name="connsiteX1400" fmla="*/ 206574 w 2608769"/>
              <a:gd name="connsiteY1400" fmla="*/ 848181 h 1172408"/>
              <a:gd name="connsiteX1401" fmla="*/ 213644 w 2608769"/>
              <a:gd name="connsiteY1401" fmla="*/ 849313 h 1172408"/>
              <a:gd name="connsiteX1402" fmla="*/ 224675 w 2608769"/>
              <a:gd name="connsiteY1402" fmla="*/ 848745 h 1172408"/>
              <a:gd name="connsiteX1403" fmla="*/ 235425 w 2608769"/>
              <a:gd name="connsiteY1403" fmla="*/ 843089 h 1172408"/>
              <a:gd name="connsiteX1404" fmla="*/ 240232 w 2608769"/>
              <a:gd name="connsiteY1404" fmla="*/ 856665 h 1172408"/>
              <a:gd name="connsiteX1405" fmla="*/ 258334 w 2608769"/>
              <a:gd name="connsiteY1405" fmla="*/ 850444 h 1172408"/>
              <a:gd name="connsiteX1406" fmla="*/ 259747 w 2608769"/>
              <a:gd name="connsiteY1406" fmla="*/ 851857 h 1172408"/>
              <a:gd name="connsiteX1407" fmla="*/ 287749 w 2608769"/>
              <a:gd name="connsiteY1407" fmla="*/ 862889 h 1172408"/>
              <a:gd name="connsiteX1408" fmla="*/ 276718 w 2608769"/>
              <a:gd name="connsiteY1408" fmla="*/ 849877 h 1172408"/>
              <a:gd name="connsiteX1409" fmla="*/ 272760 w 2608769"/>
              <a:gd name="connsiteY1409" fmla="*/ 845636 h 1172408"/>
              <a:gd name="connsiteX1410" fmla="*/ 271343 w 2608769"/>
              <a:gd name="connsiteY1410" fmla="*/ 820746 h 1172408"/>
              <a:gd name="connsiteX1411" fmla="*/ 277000 w 2608769"/>
              <a:gd name="connsiteY1411" fmla="*/ 816221 h 1172408"/>
              <a:gd name="connsiteX1412" fmla="*/ 286900 w 2608769"/>
              <a:gd name="connsiteY1412" fmla="*/ 815654 h 1172408"/>
              <a:gd name="connsiteX1413" fmla="*/ 289727 w 2608769"/>
              <a:gd name="connsiteY1413" fmla="*/ 823573 h 1172408"/>
              <a:gd name="connsiteX1414" fmla="*/ 288314 w 2608769"/>
              <a:gd name="connsiteY1414" fmla="*/ 829797 h 1172408"/>
              <a:gd name="connsiteX1415" fmla="*/ 293688 w 2608769"/>
              <a:gd name="connsiteY1415" fmla="*/ 841957 h 1172408"/>
              <a:gd name="connsiteX1416" fmla="*/ 298214 w 2608769"/>
              <a:gd name="connsiteY1416" fmla="*/ 844787 h 1172408"/>
              <a:gd name="connsiteX1417" fmla="*/ 314335 w 2608769"/>
              <a:gd name="connsiteY1417" fmla="*/ 843656 h 1172408"/>
              <a:gd name="connsiteX1418" fmla="*/ 319992 w 2608769"/>
              <a:gd name="connsiteY1418" fmla="*/ 841393 h 1172408"/>
              <a:gd name="connsiteX1419" fmla="*/ 343186 w 2608769"/>
              <a:gd name="connsiteY1419" fmla="*/ 852707 h 1172408"/>
              <a:gd name="connsiteX1420" fmla="*/ 336398 w 2608769"/>
              <a:gd name="connsiteY1420" fmla="*/ 877314 h 1172408"/>
              <a:gd name="connsiteX1421" fmla="*/ 327911 w 2608769"/>
              <a:gd name="connsiteY1421" fmla="*/ 868546 h 1172408"/>
              <a:gd name="connsiteX1422" fmla="*/ 296233 w 2608769"/>
              <a:gd name="connsiteY1422" fmla="*/ 869677 h 1172408"/>
              <a:gd name="connsiteX1423" fmla="*/ 283506 w 2608769"/>
              <a:gd name="connsiteY1423" fmla="*/ 874202 h 1172408"/>
              <a:gd name="connsiteX1424" fmla="*/ 274173 w 2608769"/>
              <a:gd name="connsiteY1424" fmla="*/ 879577 h 1172408"/>
              <a:gd name="connsiteX1425" fmla="*/ 300194 w 2608769"/>
              <a:gd name="connsiteY1425" fmla="*/ 887779 h 1172408"/>
              <a:gd name="connsiteX1426" fmla="*/ 312072 w 2608769"/>
              <a:gd name="connsiteY1426" fmla="*/ 884103 h 1172408"/>
              <a:gd name="connsiteX1427" fmla="*/ 346013 w 2608769"/>
              <a:gd name="connsiteY1427" fmla="*/ 895131 h 1172408"/>
              <a:gd name="connsiteX1428" fmla="*/ 350256 w 2608769"/>
              <a:gd name="connsiteY1428" fmla="*/ 894567 h 1172408"/>
              <a:gd name="connsiteX1429" fmla="*/ 386460 w 2608769"/>
              <a:gd name="connsiteY1429" fmla="*/ 877597 h 1172408"/>
              <a:gd name="connsiteX1430" fmla="*/ 403994 w 2608769"/>
              <a:gd name="connsiteY1430" fmla="*/ 877879 h 1172408"/>
              <a:gd name="connsiteX1431" fmla="*/ 422099 w 2608769"/>
              <a:gd name="connsiteY1431" fmla="*/ 878446 h 1172408"/>
              <a:gd name="connsiteX1432" fmla="*/ 428602 w 2608769"/>
              <a:gd name="connsiteY1432" fmla="*/ 868546 h 1172408"/>
              <a:gd name="connsiteX1433" fmla="*/ 425493 w 2608769"/>
              <a:gd name="connsiteY1433" fmla="*/ 866847 h 1172408"/>
              <a:gd name="connsiteX1434" fmla="*/ 418702 w 2608769"/>
              <a:gd name="connsiteY1434" fmla="*/ 865434 h 1172408"/>
              <a:gd name="connsiteX1435" fmla="*/ 390985 w 2608769"/>
              <a:gd name="connsiteY1435" fmla="*/ 869110 h 1172408"/>
              <a:gd name="connsiteX1436" fmla="*/ 369489 w 2608769"/>
              <a:gd name="connsiteY1436" fmla="*/ 848745 h 1172408"/>
              <a:gd name="connsiteX1437" fmla="*/ 373733 w 2608769"/>
              <a:gd name="connsiteY1437" fmla="*/ 835454 h 1172408"/>
              <a:gd name="connsiteX1438" fmla="*/ 410218 w 2608769"/>
              <a:gd name="connsiteY1438" fmla="*/ 848181 h 1172408"/>
              <a:gd name="connsiteX1439" fmla="*/ 433127 w 2608769"/>
              <a:gd name="connsiteY1439" fmla="*/ 834038 h 1172408"/>
              <a:gd name="connsiteX1440" fmla="*/ 439351 w 2608769"/>
              <a:gd name="connsiteY1440" fmla="*/ 834887 h 1172408"/>
              <a:gd name="connsiteX1441" fmla="*/ 460280 w 2608769"/>
              <a:gd name="connsiteY1441" fmla="*/ 838281 h 1172408"/>
              <a:gd name="connsiteX1442" fmla="*/ 484606 w 2608769"/>
              <a:gd name="connsiteY1442" fmla="*/ 820179 h 1172408"/>
              <a:gd name="connsiteX1443" fmla="*/ 492240 w 2608769"/>
              <a:gd name="connsiteY1443" fmla="*/ 802645 h 1172408"/>
              <a:gd name="connsiteX1444" fmla="*/ 499313 w 2608769"/>
              <a:gd name="connsiteY1444" fmla="*/ 792177 h 1172408"/>
              <a:gd name="connsiteX1445" fmla="*/ 501576 w 2608769"/>
              <a:gd name="connsiteY1445" fmla="*/ 788783 h 1172408"/>
              <a:gd name="connsiteX1446" fmla="*/ 461129 w 2608769"/>
              <a:gd name="connsiteY1446" fmla="*/ 797834 h 1172408"/>
              <a:gd name="connsiteX1447" fmla="*/ 446986 w 2608769"/>
              <a:gd name="connsiteY1447" fmla="*/ 772380 h 1172408"/>
              <a:gd name="connsiteX1448" fmla="*/ 437371 w 2608769"/>
              <a:gd name="connsiteY1448" fmla="*/ 774361 h 1172408"/>
              <a:gd name="connsiteX1449" fmla="*/ 432278 w 2608769"/>
              <a:gd name="connsiteY1449" fmla="*/ 779168 h 1172408"/>
              <a:gd name="connsiteX1450" fmla="*/ 421532 w 2608769"/>
              <a:gd name="connsiteY1450" fmla="*/ 784543 h 1172408"/>
              <a:gd name="connsiteX1451" fmla="*/ 420683 w 2608769"/>
              <a:gd name="connsiteY1451" fmla="*/ 781713 h 1172408"/>
              <a:gd name="connsiteX1452" fmla="*/ 416439 w 2608769"/>
              <a:gd name="connsiteY1452" fmla="*/ 768986 h 1172408"/>
              <a:gd name="connsiteX1453" fmla="*/ 400318 w 2608769"/>
              <a:gd name="connsiteY1453" fmla="*/ 767288 h 1172408"/>
              <a:gd name="connsiteX1454" fmla="*/ 358740 w 2608769"/>
              <a:gd name="connsiteY1454" fmla="*/ 785389 h 1172408"/>
              <a:gd name="connsiteX1455" fmla="*/ 340074 w 2608769"/>
              <a:gd name="connsiteY1455" fmla="*/ 784258 h 1172408"/>
              <a:gd name="connsiteX1456" fmla="*/ 321972 w 2608769"/>
              <a:gd name="connsiteY1456" fmla="*/ 783127 h 1172408"/>
              <a:gd name="connsiteX1457" fmla="*/ 258616 w 2608769"/>
              <a:gd name="connsiteY1457" fmla="*/ 781995 h 1172408"/>
              <a:gd name="connsiteX1458" fmla="*/ 253809 w 2608769"/>
              <a:gd name="connsiteY1458" fmla="*/ 788219 h 1172408"/>
              <a:gd name="connsiteX1459" fmla="*/ 219586 w 2608769"/>
              <a:gd name="connsiteY1459" fmla="*/ 804058 h 1172408"/>
              <a:gd name="connsiteX1460" fmla="*/ 206291 w 2608769"/>
              <a:gd name="connsiteY1460" fmla="*/ 809148 h 1172408"/>
              <a:gd name="connsiteX1461" fmla="*/ 224675 w 2608769"/>
              <a:gd name="connsiteY1461" fmla="*/ 794158 h 1172408"/>
              <a:gd name="connsiteX1462" fmla="*/ 235140 w 2608769"/>
              <a:gd name="connsiteY1462" fmla="*/ 789915 h 1172408"/>
              <a:gd name="connsiteX1463" fmla="*/ 244191 w 2608769"/>
              <a:gd name="connsiteY1463" fmla="*/ 786239 h 1172408"/>
              <a:gd name="connsiteX1464" fmla="*/ 247020 w 2608769"/>
              <a:gd name="connsiteY1464" fmla="*/ 770117 h 1172408"/>
              <a:gd name="connsiteX1465" fmla="*/ 241646 w 2608769"/>
              <a:gd name="connsiteY1465" fmla="*/ 771813 h 1172408"/>
              <a:gd name="connsiteX1466" fmla="*/ 227220 w 2608769"/>
              <a:gd name="connsiteY1466" fmla="*/ 776056 h 1172408"/>
              <a:gd name="connsiteX1467" fmla="*/ 185927 w 2608769"/>
              <a:gd name="connsiteY1467" fmla="*/ 789068 h 1172408"/>
              <a:gd name="connsiteX1468" fmla="*/ 175078 w 2608769"/>
              <a:gd name="connsiteY1468" fmla="*/ 786703 h 11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</a:cxnLst>
            <a:rect l="l" t="t" r="r" b="b"/>
            <a:pathLst>
              <a:path w="2608769" h="1172408">
                <a:moveTo>
                  <a:pt x="5801" y="1149189"/>
                </a:moveTo>
                <a:lnTo>
                  <a:pt x="8550" y="1150572"/>
                </a:lnTo>
                <a:cubicBezTo>
                  <a:pt x="13464" y="1155557"/>
                  <a:pt x="16646" y="1161286"/>
                  <a:pt x="14525" y="1163266"/>
                </a:cubicBezTo>
                <a:lnTo>
                  <a:pt x="0" y="1161610"/>
                </a:lnTo>
                <a:close/>
                <a:moveTo>
                  <a:pt x="44507" y="1140072"/>
                </a:moveTo>
                <a:cubicBezTo>
                  <a:pt x="46770" y="1139790"/>
                  <a:pt x="52991" y="1146011"/>
                  <a:pt x="52427" y="1146578"/>
                </a:cubicBezTo>
                <a:lnTo>
                  <a:pt x="45071" y="1155346"/>
                </a:lnTo>
                <a:cubicBezTo>
                  <a:pt x="53558" y="1157324"/>
                  <a:pt x="60346" y="1161567"/>
                  <a:pt x="60346" y="1162699"/>
                </a:cubicBezTo>
                <a:cubicBezTo>
                  <a:pt x="60346" y="1163830"/>
                  <a:pt x="59779" y="1166942"/>
                  <a:pt x="59215" y="1169205"/>
                </a:cubicBezTo>
                <a:lnTo>
                  <a:pt x="57798" y="1169769"/>
                </a:lnTo>
                <a:cubicBezTo>
                  <a:pt x="51010" y="1172032"/>
                  <a:pt x="30931" y="1163548"/>
                  <a:pt x="29799" y="1157891"/>
                </a:cubicBezTo>
                <a:cubicBezTo>
                  <a:pt x="28101" y="1150254"/>
                  <a:pt x="34607" y="1141485"/>
                  <a:pt x="44507" y="1140072"/>
                </a:cubicBezTo>
                <a:close/>
                <a:moveTo>
                  <a:pt x="105318" y="1138658"/>
                </a:moveTo>
                <a:lnTo>
                  <a:pt x="106165" y="1141488"/>
                </a:lnTo>
                <a:lnTo>
                  <a:pt x="107299" y="1146296"/>
                </a:lnTo>
                <a:cubicBezTo>
                  <a:pt x="106732" y="1152517"/>
                  <a:pt x="82406" y="1157609"/>
                  <a:pt x="73073" y="1157609"/>
                </a:cubicBezTo>
                <a:cubicBezTo>
                  <a:pt x="63458" y="1157609"/>
                  <a:pt x="60064" y="1152516"/>
                  <a:pt x="65436" y="1146296"/>
                </a:cubicBezTo>
                <a:lnTo>
                  <a:pt x="66285" y="1146578"/>
                </a:lnTo>
                <a:lnTo>
                  <a:pt x="78166" y="1150821"/>
                </a:lnTo>
                <a:cubicBezTo>
                  <a:pt x="85518" y="1144033"/>
                  <a:pt x="92588" y="1137809"/>
                  <a:pt x="93720" y="1136963"/>
                </a:cubicBezTo>
                <a:cubicBezTo>
                  <a:pt x="95136" y="1136113"/>
                  <a:pt x="101639" y="1135831"/>
                  <a:pt x="105318" y="1138658"/>
                </a:cubicBezTo>
                <a:close/>
                <a:moveTo>
                  <a:pt x="30908" y="1095424"/>
                </a:moveTo>
                <a:lnTo>
                  <a:pt x="40018" y="1104682"/>
                </a:lnTo>
                <a:cubicBezTo>
                  <a:pt x="42245" y="1110091"/>
                  <a:pt x="41821" y="1114475"/>
                  <a:pt x="37155" y="1111788"/>
                </a:cubicBezTo>
                <a:lnTo>
                  <a:pt x="29235" y="1108961"/>
                </a:lnTo>
                <a:lnTo>
                  <a:pt x="24984" y="1108110"/>
                </a:lnTo>
                <a:close/>
                <a:moveTo>
                  <a:pt x="309812" y="1143748"/>
                </a:moveTo>
                <a:cubicBezTo>
                  <a:pt x="311226" y="1151949"/>
                  <a:pt x="311226" y="1159305"/>
                  <a:pt x="309527" y="1160436"/>
                </a:cubicBezTo>
                <a:cubicBezTo>
                  <a:pt x="307832" y="1161567"/>
                  <a:pt x="299345" y="1165244"/>
                  <a:pt x="294537" y="1165811"/>
                </a:cubicBezTo>
                <a:cubicBezTo>
                  <a:pt x="289730" y="1166375"/>
                  <a:pt x="273609" y="1157606"/>
                  <a:pt x="269648" y="1155629"/>
                </a:cubicBezTo>
                <a:cubicBezTo>
                  <a:pt x="265689" y="1153930"/>
                  <a:pt x="252677" y="1138940"/>
                  <a:pt x="251828" y="1134979"/>
                </a:cubicBezTo>
                <a:cubicBezTo>
                  <a:pt x="250979" y="1131021"/>
                  <a:pt x="256921" y="1129607"/>
                  <a:pt x="264840" y="1131870"/>
                </a:cubicBezTo>
                <a:lnTo>
                  <a:pt x="269930" y="1133848"/>
                </a:lnTo>
                <a:lnTo>
                  <a:pt x="280679" y="1138091"/>
                </a:lnTo>
                <a:cubicBezTo>
                  <a:pt x="275304" y="1142334"/>
                  <a:pt x="277567" y="1146293"/>
                  <a:pt x="285487" y="1146860"/>
                </a:cubicBezTo>
                <a:lnTo>
                  <a:pt x="293973" y="1145728"/>
                </a:lnTo>
                <a:close/>
                <a:moveTo>
                  <a:pt x="138410" y="1049563"/>
                </a:moveTo>
                <a:cubicBezTo>
                  <a:pt x="140108" y="1050694"/>
                  <a:pt x="142935" y="1056069"/>
                  <a:pt x="140955" y="1059463"/>
                </a:cubicBezTo>
                <a:lnTo>
                  <a:pt x="138974" y="1059463"/>
                </a:lnTo>
                <a:lnTo>
                  <a:pt x="126529" y="1060027"/>
                </a:lnTo>
                <a:cubicBezTo>
                  <a:pt x="110126" y="1059745"/>
                  <a:pt x="99379" y="1064838"/>
                  <a:pt x="102488" y="1071341"/>
                </a:cubicBezTo>
                <a:lnTo>
                  <a:pt x="105601" y="1071908"/>
                </a:lnTo>
                <a:lnTo>
                  <a:pt x="123138" y="1074735"/>
                </a:lnTo>
                <a:cubicBezTo>
                  <a:pt x="122004" y="1085766"/>
                  <a:pt x="118610" y="1097929"/>
                  <a:pt x="115501" y="1101606"/>
                </a:cubicBezTo>
                <a:cubicBezTo>
                  <a:pt x="111824" y="1104150"/>
                  <a:pt x="89194" y="1095384"/>
                  <a:pt x="86650" y="1099061"/>
                </a:cubicBezTo>
                <a:cubicBezTo>
                  <a:pt x="84105" y="1103019"/>
                  <a:pt x="84387" y="1106698"/>
                  <a:pt x="87217" y="1107544"/>
                </a:cubicBezTo>
                <a:cubicBezTo>
                  <a:pt x="89762" y="1108394"/>
                  <a:pt x="91460" y="1113768"/>
                  <a:pt x="85236" y="1118294"/>
                </a:cubicBezTo>
                <a:cubicBezTo>
                  <a:pt x="79015" y="1122819"/>
                  <a:pt x="57801" y="1123951"/>
                  <a:pt x="63458" y="1122252"/>
                </a:cubicBezTo>
                <a:cubicBezTo>
                  <a:pt x="69115" y="1120556"/>
                  <a:pt x="81275" y="1114050"/>
                  <a:pt x="75621" y="1112070"/>
                </a:cubicBezTo>
                <a:cubicBezTo>
                  <a:pt x="70246" y="1109807"/>
                  <a:pt x="60628" y="1103868"/>
                  <a:pt x="62891" y="1101888"/>
                </a:cubicBezTo>
                <a:cubicBezTo>
                  <a:pt x="65154" y="1099910"/>
                  <a:pt x="76467" y="1092837"/>
                  <a:pt x="83255" y="1086898"/>
                </a:cubicBezTo>
                <a:lnTo>
                  <a:pt x="80429" y="1078696"/>
                </a:lnTo>
                <a:cubicBezTo>
                  <a:pt x="79861" y="1076716"/>
                  <a:pt x="78730" y="1073889"/>
                  <a:pt x="79579" y="1072190"/>
                </a:cubicBezTo>
                <a:lnTo>
                  <a:pt x="83255" y="1066251"/>
                </a:lnTo>
                <a:cubicBezTo>
                  <a:pt x="79861" y="1061159"/>
                  <a:pt x="75621" y="1055220"/>
                  <a:pt x="73641" y="1052675"/>
                </a:cubicBezTo>
                <a:cubicBezTo>
                  <a:pt x="71942" y="1050130"/>
                  <a:pt x="74205" y="1042493"/>
                  <a:pt x="76185" y="1045320"/>
                </a:cubicBezTo>
                <a:cubicBezTo>
                  <a:pt x="77881" y="1048150"/>
                  <a:pt x="86649" y="1052675"/>
                  <a:pt x="92306" y="1050130"/>
                </a:cubicBezTo>
                <a:cubicBezTo>
                  <a:pt x="97963" y="1047582"/>
                  <a:pt x="113520" y="1045320"/>
                  <a:pt x="116632" y="1049563"/>
                </a:cubicBezTo>
                <a:cubicBezTo>
                  <a:pt x="119459" y="1053807"/>
                  <a:pt x="136714" y="1048432"/>
                  <a:pt x="138410" y="1049563"/>
                </a:cubicBezTo>
                <a:close/>
                <a:moveTo>
                  <a:pt x="221848" y="1074738"/>
                </a:moveTo>
                <a:lnTo>
                  <a:pt x="228637" y="1078696"/>
                </a:lnTo>
                <a:cubicBezTo>
                  <a:pt x="236556" y="1083789"/>
                  <a:pt x="237405" y="1090859"/>
                  <a:pt x="230899" y="1094253"/>
                </a:cubicBezTo>
                <a:cubicBezTo>
                  <a:pt x="224393" y="1097647"/>
                  <a:pt x="235989" y="1114618"/>
                  <a:pt x="226938" y="1112922"/>
                </a:cubicBezTo>
                <a:cubicBezTo>
                  <a:pt x="218169" y="1110942"/>
                  <a:pt x="198654" y="1105285"/>
                  <a:pt x="200635" y="1103586"/>
                </a:cubicBezTo>
                <a:lnTo>
                  <a:pt x="201766" y="1103022"/>
                </a:lnTo>
                <a:lnTo>
                  <a:pt x="208272" y="1100192"/>
                </a:lnTo>
                <a:cubicBezTo>
                  <a:pt x="215342" y="1097365"/>
                  <a:pt x="215624" y="1093689"/>
                  <a:pt x="208836" y="1091708"/>
                </a:cubicBezTo>
                <a:lnTo>
                  <a:pt x="202615" y="1090010"/>
                </a:lnTo>
                <a:lnTo>
                  <a:pt x="194411" y="1087747"/>
                </a:lnTo>
                <a:cubicBezTo>
                  <a:pt x="185078" y="1089446"/>
                  <a:pt x="167261" y="1088878"/>
                  <a:pt x="154531" y="1086901"/>
                </a:cubicBezTo>
                <a:lnTo>
                  <a:pt x="148874" y="1091141"/>
                </a:lnTo>
                <a:cubicBezTo>
                  <a:pt x="131904" y="1103586"/>
                  <a:pt x="138410" y="1086901"/>
                  <a:pt x="135016" y="1084638"/>
                </a:cubicBezTo>
                <a:cubicBezTo>
                  <a:pt x="123702" y="1077283"/>
                  <a:pt x="137843" y="1075020"/>
                  <a:pt x="141237" y="1072193"/>
                </a:cubicBezTo>
                <a:lnTo>
                  <a:pt x="146047" y="1068232"/>
                </a:lnTo>
                <a:cubicBezTo>
                  <a:pt x="154249" y="1065969"/>
                  <a:pt x="162451" y="1063142"/>
                  <a:pt x="164431" y="1062293"/>
                </a:cubicBezTo>
                <a:cubicBezTo>
                  <a:pt x="166412" y="1061444"/>
                  <a:pt x="172633" y="1061162"/>
                  <a:pt x="173764" y="1063424"/>
                </a:cubicBezTo>
                <a:cubicBezTo>
                  <a:pt x="174895" y="1065969"/>
                  <a:pt x="174331" y="1073607"/>
                  <a:pt x="174613" y="1079264"/>
                </a:cubicBezTo>
                <a:lnTo>
                  <a:pt x="178575" y="1082090"/>
                </a:lnTo>
                <a:cubicBezTo>
                  <a:pt x="180552" y="1083507"/>
                  <a:pt x="188190" y="1082375"/>
                  <a:pt x="190735" y="1080113"/>
                </a:cubicBezTo>
                <a:cubicBezTo>
                  <a:pt x="204311" y="1069931"/>
                  <a:pt x="210250" y="1068514"/>
                  <a:pt x="221848" y="1074738"/>
                </a:cubicBezTo>
                <a:close/>
                <a:moveTo>
                  <a:pt x="370056" y="1133001"/>
                </a:moveTo>
                <a:cubicBezTo>
                  <a:pt x="374864" y="1134700"/>
                  <a:pt x="369489" y="1139507"/>
                  <a:pt x="357894" y="1144033"/>
                </a:cubicBezTo>
                <a:lnTo>
                  <a:pt x="350256" y="1146296"/>
                </a:lnTo>
                <a:cubicBezTo>
                  <a:pt x="341490" y="1148558"/>
                  <a:pt x="342055" y="1152802"/>
                  <a:pt x="346298" y="1157609"/>
                </a:cubicBezTo>
                <a:cubicBezTo>
                  <a:pt x="349125" y="1160721"/>
                  <a:pt x="355349" y="1163548"/>
                  <a:pt x="345449" y="1164962"/>
                </a:cubicBezTo>
                <a:cubicBezTo>
                  <a:pt x="342622" y="1165247"/>
                  <a:pt x="336965" y="1162984"/>
                  <a:pt x="336680" y="1161568"/>
                </a:cubicBezTo>
                <a:cubicBezTo>
                  <a:pt x="335834" y="1155629"/>
                  <a:pt x="333853" y="1145446"/>
                  <a:pt x="337247" y="1143751"/>
                </a:cubicBezTo>
                <a:lnTo>
                  <a:pt x="345731" y="1139790"/>
                </a:lnTo>
                <a:cubicBezTo>
                  <a:pt x="350541" y="1133002"/>
                  <a:pt x="365249" y="1131306"/>
                  <a:pt x="370056" y="1133001"/>
                </a:cubicBezTo>
                <a:close/>
                <a:moveTo>
                  <a:pt x="313488" y="1078978"/>
                </a:moveTo>
                <a:cubicBezTo>
                  <a:pt x="317450" y="1084068"/>
                  <a:pt x="317732" y="1088594"/>
                  <a:pt x="314056" y="1089161"/>
                </a:cubicBezTo>
                <a:cubicBezTo>
                  <a:pt x="310094" y="1089725"/>
                  <a:pt x="299630" y="1091705"/>
                  <a:pt x="299066" y="1092273"/>
                </a:cubicBezTo>
                <a:cubicBezTo>
                  <a:pt x="298499" y="1092837"/>
                  <a:pt x="295105" y="1100756"/>
                  <a:pt x="291711" y="1109807"/>
                </a:cubicBezTo>
                <a:lnTo>
                  <a:pt x="285772" y="1114050"/>
                </a:lnTo>
                <a:cubicBezTo>
                  <a:pt x="277567" y="1119989"/>
                  <a:pt x="256356" y="1106131"/>
                  <a:pt x="262013" y="1098494"/>
                </a:cubicBezTo>
                <a:lnTo>
                  <a:pt x="277285" y="1078129"/>
                </a:lnTo>
                <a:cubicBezTo>
                  <a:pt x="258619" y="1075866"/>
                  <a:pt x="246738" y="1073322"/>
                  <a:pt x="250700" y="1072472"/>
                </a:cubicBezTo>
                <a:lnTo>
                  <a:pt x="253809" y="1071341"/>
                </a:lnTo>
                <a:cubicBezTo>
                  <a:pt x="261446" y="1068514"/>
                  <a:pt x="261728" y="1063703"/>
                  <a:pt x="256071" y="1059745"/>
                </a:cubicBezTo>
                <a:cubicBezTo>
                  <a:pt x="249850" y="1055502"/>
                  <a:pt x="241931" y="1052390"/>
                  <a:pt x="235425" y="1048714"/>
                </a:cubicBezTo>
                <a:lnTo>
                  <a:pt x="232880" y="1047300"/>
                </a:lnTo>
                <a:cubicBezTo>
                  <a:pt x="230335" y="1044470"/>
                  <a:pt x="235992" y="1044470"/>
                  <a:pt x="245043" y="1047582"/>
                </a:cubicBezTo>
                <a:cubicBezTo>
                  <a:pt x="254094" y="1050694"/>
                  <a:pt x="267388" y="1066815"/>
                  <a:pt x="267952" y="1069078"/>
                </a:cubicBezTo>
                <a:lnTo>
                  <a:pt x="269365" y="1069927"/>
                </a:lnTo>
                <a:cubicBezTo>
                  <a:pt x="274173" y="1072754"/>
                  <a:pt x="279548" y="1076998"/>
                  <a:pt x="284355" y="1076716"/>
                </a:cubicBezTo>
                <a:lnTo>
                  <a:pt x="287467" y="1076433"/>
                </a:lnTo>
                <a:cubicBezTo>
                  <a:pt x="291146" y="1070777"/>
                  <a:pt x="309530" y="1073886"/>
                  <a:pt x="313488" y="1078978"/>
                </a:cubicBezTo>
                <a:close/>
                <a:moveTo>
                  <a:pt x="341771" y="1060913"/>
                </a:moveTo>
                <a:cubicBezTo>
                  <a:pt x="345731" y="1061796"/>
                  <a:pt x="348984" y="1062998"/>
                  <a:pt x="348843" y="1064271"/>
                </a:cubicBezTo>
                <a:lnTo>
                  <a:pt x="348276" y="1064271"/>
                </a:lnTo>
                <a:lnTo>
                  <a:pt x="340356" y="1065120"/>
                </a:lnTo>
                <a:cubicBezTo>
                  <a:pt x="338096" y="1070495"/>
                  <a:pt x="338096" y="1078129"/>
                  <a:pt x="340641" y="1081808"/>
                </a:cubicBezTo>
                <a:lnTo>
                  <a:pt x="341487" y="1085484"/>
                </a:lnTo>
                <a:lnTo>
                  <a:pt x="342337" y="1088878"/>
                </a:lnTo>
                <a:cubicBezTo>
                  <a:pt x="341205" y="1092840"/>
                  <a:pt x="335266" y="1094817"/>
                  <a:pt x="329042" y="1093122"/>
                </a:cubicBezTo>
                <a:lnTo>
                  <a:pt x="329042" y="1091705"/>
                </a:lnTo>
                <a:lnTo>
                  <a:pt x="329042" y="1084071"/>
                </a:lnTo>
                <a:cubicBezTo>
                  <a:pt x="324235" y="1077283"/>
                  <a:pt x="321690" y="1066815"/>
                  <a:pt x="321408" y="1064271"/>
                </a:cubicBezTo>
                <a:cubicBezTo>
                  <a:pt x="321123" y="1061726"/>
                  <a:pt x="325084" y="1059463"/>
                  <a:pt x="330459" y="1059463"/>
                </a:cubicBezTo>
                <a:cubicBezTo>
                  <a:pt x="333145" y="1059463"/>
                  <a:pt x="337811" y="1060029"/>
                  <a:pt x="341771" y="1060913"/>
                </a:cubicBezTo>
                <a:close/>
                <a:moveTo>
                  <a:pt x="515999" y="1127627"/>
                </a:moveTo>
                <a:cubicBezTo>
                  <a:pt x="518262" y="1128476"/>
                  <a:pt x="520242" y="1133566"/>
                  <a:pt x="519111" y="1135264"/>
                </a:cubicBezTo>
                <a:cubicBezTo>
                  <a:pt x="517130" y="1138658"/>
                  <a:pt x="513172" y="1142052"/>
                  <a:pt x="509211" y="1144315"/>
                </a:cubicBezTo>
                <a:lnTo>
                  <a:pt x="505817" y="1146860"/>
                </a:lnTo>
                <a:cubicBezTo>
                  <a:pt x="500727" y="1147991"/>
                  <a:pt x="499878" y="1151103"/>
                  <a:pt x="504121" y="1153933"/>
                </a:cubicBezTo>
                <a:lnTo>
                  <a:pt x="503839" y="1156196"/>
                </a:lnTo>
                <a:cubicBezTo>
                  <a:pt x="503554" y="1159305"/>
                  <a:pt x="500160" y="1162135"/>
                  <a:pt x="497051" y="1164397"/>
                </a:cubicBezTo>
                <a:cubicBezTo>
                  <a:pt x="496484" y="1164679"/>
                  <a:pt x="489695" y="1161850"/>
                  <a:pt x="489413" y="1160154"/>
                </a:cubicBezTo>
                <a:lnTo>
                  <a:pt x="488564" y="1153933"/>
                </a:lnTo>
                <a:cubicBezTo>
                  <a:pt x="488846" y="1147142"/>
                  <a:pt x="498182" y="1134133"/>
                  <a:pt x="508929" y="1125082"/>
                </a:cubicBezTo>
                <a:close/>
                <a:moveTo>
                  <a:pt x="356266" y="1048163"/>
                </a:moveTo>
                <a:cubicBezTo>
                  <a:pt x="358653" y="1049511"/>
                  <a:pt x="359590" y="1050979"/>
                  <a:pt x="358176" y="1052393"/>
                </a:cubicBezTo>
                <a:lnTo>
                  <a:pt x="354214" y="1052393"/>
                </a:lnTo>
                <a:cubicBezTo>
                  <a:pt x="344032" y="1052111"/>
                  <a:pt x="331872" y="1045605"/>
                  <a:pt x="323953" y="1048432"/>
                </a:cubicBezTo>
                <a:lnTo>
                  <a:pt x="314335" y="1051544"/>
                </a:lnTo>
                <a:cubicBezTo>
                  <a:pt x="305566" y="1050980"/>
                  <a:pt x="308114" y="1047300"/>
                  <a:pt x="319992" y="1043906"/>
                </a:cubicBezTo>
                <a:cubicBezTo>
                  <a:pt x="328902" y="1041149"/>
                  <a:pt x="349107" y="1044119"/>
                  <a:pt x="356266" y="1048163"/>
                </a:cubicBezTo>
                <a:close/>
                <a:moveTo>
                  <a:pt x="419833" y="1071059"/>
                </a:moveTo>
                <a:cubicBezTo>
                  <a:pt x="420118" y="1073889"/>
                  <a:pt x="423795" y="1079828"/>
                  <a:pt x="428038" y="1077850"/>
                </a:cubicBezTo>
                <a:lnTo>
                  <a:pt x="431432" y="1078132"/>
                </a:lnTo>
                <a:lnTo>
                  <a:pt x="433127" y="1078414"/>
                </a:lnTo>
                <a:cubicBezTo>
                  <a:pt x="434259" y="1082090"/>
                  <a:pt x="432563" y="1088596"/>
                  <a:pt x="429733" y="1092840"/>
                </a:cubicBezTo>
                <a:cubicBezTo>
                  <a:pt x="426907" y="1097083"/>
                  <a:pt x="413045" y="1103022"/>
                  <a:pt x="408520" y="1093686"/>
                </a:cubicBezTo>
                <a:lnTo>
                  <a:pt x="403995" y="1086616"/>
                </a:lnTo>
                <a:lnTo>
                  <a:pt x="402863" y="1084920"/>
                </a:lnTo>
                <a:cubicBezTo>
                  <a:pt x="398338" y="1084353"/>
                  <a:pt x="391835" y="1085484"/>
                  <a:pt x="388155" y="1087183"/>
                </a:cubicBezTo>
                <a:cubicBezTo>
                  <a:pt x="384761" y="1088879"/>
                  <a:pt x="377127" y="1077565"/>
                  <a:pt x="373730" y="1076719"/>
                </a:cubicBezTo>
                <a:cubicBezTo>
                  <a:pt x="370339" y="1076151"/>
                  <a:pt x="375146" y="1073607"/>
                  <a:pt x="384197" y="1071344"/>
                </a:cubicBezTo>
                <a:cubicBezTo>
                  <a:pt x="393248" y="1069081"/>
                  <a:pt x="419551" y="1067950"/>
                  <a:pt x="419833" y="1071059"/>
                </a:cubicBezTo>
                <a:close/>
                <a:moveTo>
                  <a:pt x="594915" y="1140072"/>
                </a:moveTo>
                <a:cubicBezTo>
                  <a:pt x="598024" y="1140639"/>
                  <a:pt x="603116" y="1142335"/>
                  <a:pt x="603116" y="1144033"/>
                </a:cubicBezTo>
                <a:cubicBezTo>
                  <a:pt x="603681" y="1149972"/>
                  <a:pt x="605379" y="1160154"/>
                  <a:pt x="601985" y="1161567"/>
                </a:cubicBezTo>
                <a:lnTo>
                  <a:pt x="593216" y="1165529"/>
                </a:lnTo>
                <a:cubicBezTo>
                  <a:pt x="588691" y="1172032"/>
                  <a:pt x="574550" y="1173448"/>
                  <a:pt x="570025" y="1171750"/>
                </a:cubicBezTo>
                <a:cubicBezTo>
                  <a:pt x="565782" y="1170054"/>
                  <a:pt x="575115" y="1163548"/>
                  <a:pt x="590954" y="1157042"/>
                </a:cubicBezTo>
                <a:lnTo>
                  <a:pt x="588973" y="1142616"/>
                </a:lnTo>
                <a:cubicBezTo>
                  <a:pt x="588973" y="1141770"/>
                  <a:pt x="593216" y="1139790"/>
                  <a:pt x="594915" y="1140072"/>
                </a:cubicBezTo>
                <a:close/>
                <a:moveTo>
                  <a:pt x="463110" y="1073604"/>
                </a:moveTo>
                <a:cubicBezTo>
                  <a:pt x="467921" y="1078129"/>
                  <a:pt x="482061" y="1092555"/>
                  <a:pt x="483474" y="1097080"/>
                </a:cubicBezTo>
                <a:cubicBezTo>
                  <a:pt x="484891" y="1101323"/>
                  <a:pt x="477818" y="1109807"/>
                  <a:pt x="463959" y="1103586"/>
                </a:cubicBezTo>
                <a:lnTo>
                  <a:pt x="456322" y="1095949"/>
                </a:lnTo>
                <a:lnTo>
                  <a:pt x="450950" y="1090292"/>
                </a:lnTo>
                <a:cubicBezTo>
                  <a:pt x="446707" y="1081808"/>
                  <a:pt x="448402" y="1070210"/>
                  <a:pt x="450665" y="1068514"/>
                </a:cubicBezTo>
                <a:cubicBezTo>
                  <a:pt x="452928" y="1066815"/>
                  <a:pt x="458302" y="1069078"/>
                  <a:pt x="463110" y="1073604"/>
                </a:cubicBezTo>
                <a:close/>
                <a:moveTo>
                  <a:pt x="510063" y="1062502"/>
                </a:moveTo>
                <a:cubicBezTo>
                  <a:pt x="516143" y="1065331"/>
                  <a:pt x="521658" y="1068796"/>
                  <a:pt x="522790" y="1071908"/>
                </a:cubicBezTo>
                <a:cubicBezTo>
                  <a:pt x="525053" y="1078129"/>
                  <a:pt x="509778" y="1084068"/>
                  <a:pt x="501576" y="1069360"/>
                </a:cubicBezTo>
                <a:lnTo>
                  <a:pt x="481212" y="1067383"/>
                </a:lnTo>
                <a:lnTo>
                  <a:pt x="480930" y="1067383"/>
                </a:lnTo>
                <a:cubicBezTo>
                  <a:pt x="481212" y="1060594"/>
                  <a:pt x="487154" y="1056069"/>
                  <a:pt x="493939" y="1056915"/>
                </a:cubicBezTo>
                <a:cubicBezTo>
                  <a:pt x="497334" y="1057481"/>
                  <a:pt x="503981" y="1059673"/>
                  <a:pt x="510063" y="1062502"/>
                </a:cubicBezTo>
                <a:close/>
                <a:moveTo>
                  <a:pt x="574336" y="1082019"/>
                </a:moveTo>
                <a:cubicBezTo>
                  <a:pt x="578084" y="1084069"/>
                  <a:pt x="582609" y="1088029"/>
                  <a:pt x="586992" y="1093404"/>
                </a:cubicBezTo>
                <a:lnTo>
                  <a:pt x="569740" y="1103019"/>
                </a:lnTo>
                <a:lnTo>
                  <a:pt x="567195" y="1104432"/>
                </a:lnTo>
                <a:cubicBezTo>
                  <a:pt x="570307" y="1113483"/>
                  <a:pt x="565782" y="1116031"/>
                  <a:pt x="557295" y="1110089"/>
                </a:cubicBezTo>
                <a:cubicBezTo>
                  <a:pt x="548808" y="1104150"/>
                  <a:pt x="538344" y="1083786"/>
                  <a:pt x="543719" y="1088878"/>
                </a:cubicBezTo>
                <a:lnTo>
                  <a:pt x="547113" y="1090292"/>
                </a:lnTo>
                <a:lnTo>
                  <a:pt x="551920" y="1092555"/>
                </a:lnTo>
                <a:cubicBezTo>
                  <a:pt x="557862" y="1093968"/>
                  <a:pt x="563519" y="1091705"/>
                  <a:pt x="564365" y="1087462"/>
                </a:cubicBezTo>
                <a:lnTo>
                  <a:pt x="565497" y="1083786"/>
                </a:lnTo>
                <a:lnTo>
                  <a:pt x="566346" y="1082090"/>
                </a:lnTo>
                <a:cubicBezTo>
                  <a:pt x="567618" y="1079828"/>
                  <a:pt x="570588" y="1079969"/>
                  <a:pt x="574336" y="1082019"/>
                </a:cubicBezTo>
                <a:close/>
                <a:moveTo>
                  <a:pt x="671280" y="1116598"/>
                </a:moveTo>
                <a:cubicBezTo>
                  <a:pt x="671844" y="1121688"/>
                  <a:pt x="665623" y="1144033"/>
                  <a:pt x="663643" y="1153084"/>
                </a:cubicBezTo>
                <a:lnTo>
                  <a:pt x="644127" y="1146296"/>
                </a:lnTo>
                <a:lnTo>
                  <a:pt x="641015" y="1145164"/>
                </a:lnTo>
                <a:cubicBezTo>
                  <a:pt x="637339" y="1144600"/>
                  <a:pt x="639320" y="1138658"/>
                  <a:pt x="645541" y="1132155"/>
                </a:cubicBezTo>
                <a:cubicBezTo>
                  <a:pt x="651765" y="1125649"/>
                  <a:pt x="670713" y="1111506"/>
                  <a:pt x="671280" y="1116598"/>
                </a:cubicBezTo>
                <a:close/>
                <a:moveTo>
                  <a:pt x="640451" y="1099625"/>
                </a:moveTo>
                <a:cubicBezTo>
                  <a:pt x="649784" y="1106698"/>
                  <a:pt x="654595" y="1114333"/>
                  <a:pt x="651198" y="1116595"/>
                </a:cubicBezTo>
                <a:cubicBezTo>
                  <a:pt x="647522" y="1118858"/>
                  <a:pt x="632250" y="1122537"/>
                  <a:pt x="623481" y="1120274"/>
                </a:cubicBezTo>
                <a:cubicBezTo>
                  <a:pt x="614712" y="1118012"/>
                  <a:pt x="597178" y="1106131"/>
                  <a:pt x="603399" y="1098211"/>
                </a:cubicBezTo>
                <a:lnTo>
                  <a:pt x="615843" y="1108112"/>
                </a:lnTo>
                <a:cubicBezTo>
                  <a:pt x="617257" y="1109243"/>
                  <a:pt x="624045" y="1105849"/>
                  <a:pt x="628288" y="1104150"/>
                </a:cubicBezTo>
                <a:close/>
                <a:moveTo>
                  <a:pt x="202048" y="885234"/>
                </a:moveTo>
                <a:lnTo>
                  <a:pt x="198936" y="886930"/>
                </a:lnTo>
                <a:cubicBezTo>
                  <a:pt x="189036" y="892868"/>
                  <a:pt x="183382" y="893436"/>
                  <a:pt x="182248" y="881555"/>
                </a:cubicBezTo>
                <a:cubicBezTo>
                  <a:pt x="181966" y="880423"/>
                  <a:pt x="174328" y="879292"/>
                  <a:pt x="170088" y="879292"/>
                </a:cubicBezTo>
                <a:lnTo>
                  <a:pt x="168957" y="879292"/>
                </a:lnTo>
                <a:cubicBezTo>
                  <a:pt x="168672" y="884103"/>
                  <a:pt x="186209" y="910406"/>
                  <a:pt x="185078" y="921152"/>
                </a:cubicBezTo>
                <a:cubicBezTo>
                  <a:pt x="183946" y="931902"/>
                  <a:pt x="193561" y="940953"/>
                  <a:pt x="206291" y="941235"/>
                </a:cubicBezTo>
                <a:lnTo>
                  <a:pt x="216192" y="940386"/>
                </a:lnTo>
                <a:lnTo>
                  <a:pt x="217887" y="940103"/>
                </a:lnTo>
                <a:cubicBezTo>
                  <a:pt x="219019" y="935014"/>
                  <a:pt x="216474" y="930203"/>
                  <a:pt x="211948" y="929921"/>
                </a:cubicBezTo>
                <a:lnTo>
                  <a:pt x="210250" y="927940"/>
                </a:lnTo>
                <a:lnTo>
                  <a:pt x="207987" y="925396"/>
                </a:lnTo>
                <a:cubicBezTo>
                  <a:pt x="207423" y="921152"/>
                  <a:pt x="211099" y="917476"/>
                  <a:pt x="215907" y="917194"/>
                </a:cubicBezTo>
                <a:lnTo>
                  <a:pt x="219868" y="918325"/>
                </a:lnTo>
                <a:cubicBezTo>
                  <a:pt x="222980" y="919175"/>
                  <a:pt x="227220" y="922284"/>
                  <a:pt x="227787" y="924546"/>
                </a:cubicBezTo>
                <a:lnTo>
                  <a:pt x="229201" y="931052"/>
                </a:lnTo>
                <a:cubicBezTo>
                  <a:pt x="235707" y="932184"/>
                  <a:pt x="241646" y="931053"/>
                  <a:pt x="242495" y="928508"/>
                </a:cubicBezTo>
                <a:cubicBezTo>
                  <a:pt x="243626" y="925963"/>
                  <a:pt x="241928" y="914931"/>
                  <a:pt x="239950" y="909839"/>
                </a:cubicBezTo>
                <a:lnTo>
                  <a:pt x="235989" y="906445"/>
                </a:lnTo>
                <a:cubicBezTo>
                  <a:pt x="233444" y="904467"/>
                  <a:pt x="227505" y="903900"/>
                  <a:pt x="223544" y="904467"/>
                </a:cubicBezTo>
                <a:lnTo>
                  <a:pt x="208836" y="906445"/>
                </a:lnTo>
                <a:cubicBezTo>
                  <a:pt x="210817" y="899942"/>
                  <a:pt x="212230" y="893436"/>
                  <a:pt x="212230" y="891737"/>
                </a:cubicBezTo>
                <a:cubicBezTo>
                  <a:pt x="212230" y="890324"/>
                  <a:pt x="207423" y="885798"/>
                  <a:pt x="202048" y="885234"/>
                </a:cubicBezTo>
                <a:close/>
                <a:moveTo>
                  <a:pt x="526915" y="1007963"/>
                </a:moveTo>
                <a:lnTo>
                  <a:pt x="525335" y="1009119"/>
                </a:lnTo>
                <a:cubicBezTo>
                  <a:pt x="523497" y="1009685"/>
                  <a:pt x="523709" y="1009473"/>
                  <a:pt x="525547" y="1008588"/>
                </a:cubicBezTo>
                <a:close/>
                <a:moveTo>
                  <a:pt x="260596" y="870348"/>
                </a:moveTo>
                <a:cubicBezTo>
                  <a:pt x="256000" y="869181"/>
                  <a:pt x="249849" y="868969"/>
                  <a:pt x="243344" y="869959"/>
                </a:cubicBezTo>
                <a:lnTo>
                  <a:pt x="233159" y="872222"/>
                </a:lnTo>
                <a:cubicBezTo>
                  <a:pt x="227220" y="873635"/>
                  <a:pt x="226938" y="883535"/>
                  <a:pt x="232595" y="883818"/>
                </a:cubicBezTo>
                <a:cubicBezTo>
                  <a:pt x="243908" y="884385"/>
                  <a:pt x="243059" y="888910"/>
                  <a:pt x="244476" y="895416"/>
                </a:cubicBezTo>
                <a:lnTo>
                  <a:pt x="245604" y="900506"/>
                </a:lnTo>
                <a:cubicBezTo>
                  <a:pt x="250414" y="905598"/>
                  <a:pt x="256635" y="905598"/>
                  <a:pt x="259180" y="900788"/>
                </a:cubicBezTo>
                <a:lnTo>
                  <a:pt x="256921" y="898525"/>
                </a:lnTo>
                <a:cubicBezTo>
                  <a:pt x="252959" y="894849"/>
                  <a:pt x="251264" y="892868"/>
                  <a:pt x="256921" y="889474"/>
                </a:cubicBezTo>
                <a:cubicBezTo>
                  <a:pt x="260879" y="886929"/>
                  <a:pt x="265404" y="884103"/>
                  <a:pt x="266818" y="880424"/>
                </a:cubicBezTo>
                <a:lnTo>
                  <a:pt x="268516" y="876465"/>
                </a:lnTo>
                <a:cubicBezTo>
                  <a:pt x="268233" y="873637"/>
                  <a:pt x="265192" y="871515"/>
                  <a:pt x="260596" y="870348"/>
                </a:cubicBezTo>
                <a:close/>
                <a:moveTo>
                  <a:pt x="771122" y="1106131"/>
                </a:moveTo>
                <a:cubicBezTo>
                  <a:pt x="779606" y="1108676"/>
                  <a:pt x="784698" y="1113483"/>
                  <a:pt x="783000" y="1116313"/>
                </a:cubicBezTo>
                <a:cubicBezTo>
                  <a:pt x="781022" y="1119140"/>
                  <a:pt x="770840" y="1121121"/>
                  <a:pt x="764901" y="1112919"/>
                </a:cubicBezTo>
                <a:lnTo>
                  <a:pt x="752456" y="1115464"/>
                </a:lnTo>
                <a:cubicBezTo>
                  <a:pt x="748777" y="1116313"/>
                  <a:pt x="743120" y="1118576"/>
                  <a:pt x="742271" y="1117727"/>
                </a:cubicBezTo>
                <a:lnTo>
                  <a:pt x="738877" y="1114050"/>
                </a:lnTo>
                <a:cubicBezTo>
                  <a:pt x="736617" y="1109240"/>
                  <a:pt x="738594" y="1103868"/>
                  <a:pt x="743402" y="1101888"/>
                </a:cubicBezTo>
                <a:lnTo>
                  <a:pt x="743969" y="1102455"/>
                </a:lnTo>
                <a:cubicBezTo>
                  <a:pt x="749908" y="1109240"/>
                  <a:pt x="757263" y="1103301"/>
                  <a:pt x="763484" y="1104432"/>
                </a:cubicBezTo>
                <a:close/>
                <a:moveTo>
                  <a:pt x="528165" y="983380"/>
                </a:moveTo>
                <a:cubicBezTo>
                  <a:pt x="533539" y="980553"/>
                  <a:pt x="544850" y="999786"/>
                  <a:pt x="535517" y="1004027"/>
                </a:cubicBezTo>
                <a:lnTo>
                  <a:pt x="526915" y="1007963"/>
                </a:lnTo>
                <a:lnTo>
                  <a:pt x="532194" y="1004099"/>
                </a:lnTo>
                <a:cubicBezTo>
                  <a:pt x="534174" y="1001837"/>
                  <a:pt x="535094" y="999362"/>
                  <a:pt x="532690" y="997806"/>
                </a:cubicBezTo>
                <a:cubicBezTo>
                  <a:pt x="527880" y="994694"/>
                  <a:pt x="522790" y="986210"/>
                  <a:pt x="528165" y="983380"/>
                </a:cubicBezTo>
                <a:close/>
                <a:moveTo>
                  <a:pt x="925554" y="1145731"/>
                </a:moveTo>
                <a:lnTo>
                  <a:pt x="924987" y="1146296"/>
                </a:lnTo>
                <a:cubicBezTo>
                  <a:pt x="920743" y="1150821"/>
                  <a:pt x="916503" y="1156478"/>
                  <a:pt x="910561" y="1158177"/>
                </a:cubicBezTo>
                <a:cubicBezTo>
                  <a:pt x="905189" y="1159872"/>
                  <a:pt x="895571" y="1161853"/>
                  <a:pt x="894158" y="1151103"/>
                </a:cubicBezTo>
                <a:lnTo>
                  <a:pt x="893591" y="1147709"/>
                </a:lnTo>
                <a:cubicBezTo>
                  <a:pt x="886238" y="1144600"/>
                  <a:pt x="886520" y="1143751"/>
                  <a:pt x="893876" y="1145731"/>
                </a:cubicBezTo>
                <a:cubicBezTo>
                  <a:pt x="901228" y="1147709"/>
                  <a:pt x="922442" y="1142620"/>
                  <a:pt x="925554" y="1145731"/>
                </a:cubicBezTo>
                <a:close/>
                <a:moveTo>
                  <a:pt x="233374" y="817281"/>
                </a:moveTo>
                <a:cubicBezTo>
                  <a:pt x="235353" y="820181"/>
                  <a:pt x="235141" y="824565"/>
                  <a:pt x="232313" y="829797"/>
                </a:cubicBezTo>
                <a:lnTo>
                  <a:pt x="217887" y="828384"/>
                </a:lnTo>
                <a:lnTo>
                  <a:pt x="206291" y="827253"/>
                </a:lnTo>
                <a:cubicBezTo>
                  <a:pt x="193847" y="823291"/>
                  <a:pt x="192151" y="819615"/>
                  <a:pt x="202615" y="818484"/>
                </a:cubicBezTo>
                <a:lnTo>
                  <a:pt x="211381" y="816221"/>
                </a:lnTo>
                <a:lnTo>
                  <a:pt x="221281" y="813676"/>
                </a:lnTo>
                <a:cubicBezTo>
                  <a:pt x="227221" y="812968"/>
                  <a:pt x="231394" y="814382"/>
                  <a:pt x="233374" y="817281"/>
                </a:cubicBezTo>
                <a:close/>
                <a:moveTo>
                  <a:pt x="717383" y="1031358"/>
                </a:moveTo>
                <a:cubicBezTo>
                  <a:pt x="721414" y="1032878"/>
                  <a:pt x="723606" y="1034716"/>
                  <a:pt x="723041" y="1036554"/>
                </a:cubicBezTo>
                <a:cubicBezTo>
                  <a:pt x="721909" y="1040230"/>
                  <a:pt x="715685" y="1058617"/>
                  <a:pt x="702109" y="1062293"/>
                </a:cubicBezTo>
                <a:lnTo>
                  <a:pt x="689664" y="1065120"/>
                </a:lnTo>
                <a:lnTo>
                  <a:pt x="687119" y="1065687"/>
                </a:lnTo>
                <a:cubicBezTo>
                  <a:pt x="683443" y="1063424"/>
                  <a:pt x="682312" y="1058050"/>
                  <a:pt x="684292" y="1053806"/>
                </a:cubicBezTo>
                <a:lnTo>
                  <a:pt x="687119" y="1053242"/>
                </a:lnTo>
                <a:lnTo>
                  <a:pt x="694189" y="1052111"/>
                </a:lnTo>
                <a:cubicBezTo>
                  <a:pt x="702958" y="1052675"/>
                  <a:pt x="710028" y="1050412"/>
                  <a:pt x="710028" y="1047303"/>
                </a:cubicBezTo>
                <a:cubicBezTo>
                  <a:pt x="710028" y="1044191"/>
                  <a:pt x="704657" y="1037403"/>
                  <a:pt x="697869" y="1038252"/>
                </a:cubicBezTo>
                <a:cubicBezTo>
                  <a:pt x="691362" y="1038817"/>
                  <a:pt x="687119" y="1026939"/>
                  <a:pt x="700695" y="1028070"/>
                </a:cubicBezTo>
                <a:cubicBezTo>
                  <a:pt x="707483" y="1028636"/>
                  <a:pt x="713353" y="1029838"/>
                  <a:pt x="717383" y="1031358"/>
                </a:cubicBezTo>
                <a:close/>
                <a:moveTo>
                  <a:pt x="770840" y="1045320"/>
                </a:moveTo>
                <a:cubicBezTo>
                  <a:pt x="775929" y="1046169"/>
                  <a:pt x="778474" y="1048996"/>
                  <a:pt x="776779" y="1051826"/>
                </a:cubicBezTo>
                <a:cubicBezTo>
                  <a:pt x="775080" y="1054653"/>
                  <a:pt x="786394" y="1073604"/>
                  <a:pt x="784131" y="1077280"/>
                </a:cubicBezTo>
                <a:cubicBezTo>
                  <a:pt x="781868" y="1080956"/>
                  <a:pt x="771686" y="1093119"/>
                  <a:pt x="766878" y="1096231"/>
                </a:cubicBezTo>
                <a:cubicBezTo>
                  <a:pt x="762071" y="1099343"/>
                  <a:pt x="743402" y="1090010"/>
                  <a:pt x="739162" y="1087462"/>
                </a:cubicBezTo>
                <a:cubicBezTo>
                  <a:pt x="734919" y="1084917"/>
                  <a:pt x="726717" y="1086049"/>
                  <a:pt x="731242" y="1095099"/>
                </a:cubicBezTo>
                <a:cubicBezTo>
                  <a:pt x="735482" y="1104150"/>
                  <a:pt x="719361" y="1124797"/>
                  <a:pt x="717666" y="1118858"/>
                </a:cubicBezTo>
                <a:cubicBezTo>
                  <a:pt x="715967" y="1112919"/>
                  <a:pt x="711160" y="1096231"/>
                  <a:pt x="710878" y="1093968"/>
                </a:cubicBezTo>
                <a:lnTo>
                  <a:pt x="709746" y="1092270"/>
                </a:lnTo>
                <a:lnTo>
                  <a:pt x="698997" y="1074171"/>
                </a:lnTo>
                <a:cubicBezTo>
                  <a:pt x="710878" y="1072754"/>
                  <a:pt x="725867" y="1069645"/>
                  <a:pt x="732656" y="1067380"/>
                </a:cubicBezTo>
                <a:cubicBezTo>
                  <a:pt x="739444" y="1065120"/>
                  <a:pt x="756132" y="1076998"/>
                  <a:pt x="759241" y="1076998"/>
                </a:cubicBezTo>
                <a:cubicBezTo>
                  <a:pt x="762353" y="1076998"/>
                  <a:pt x="764334" y="1067947"/>
                  <a:pt x="755283" y="1056633"/>
                </a:cubicBezTo>
                <a:lnTo>
                  <a:pt x="769141" y="1046451"/>
                </a:lnTo>
                <a:close/>
                <a:moveTo>
                  <a:pt x="893591" y="1101605"/>
                </a:moveTo>
                <a:cubicBezTo>
                  <a:pt x="896985" y="1104153"/>
                  <a:pt x="893876" y="1108112"/>
                  <a:pt x="886520" y="1110374"/>
                </a:cubicBezTo>
                <a:cubicBezTo>
                  <a:pt x="879168" y="1112637"/>
                  <a:pt x="854560" y="1117162"/>
                  <a:pt x="850884" y="1114051"/>
                </a:cubicBezTo>
                <a:cubicBezTo>
                  <a:pt x="846923" y="1110938"/>
                  <a:pt x="851730" y="1097929"/>
                  <a:pt x="852862" y="1097929"/>
                </a:cubicBezTo>
                <a:cubicBezTo>
                  <a:pt x="854278" y="1098211"/>
                  <a:pt x="856541" y="1101888"/>
                  <a:pt x="857672" y="1105849"/>
                </a:cubicBezTo>
                <a:cubicBezTo>
                  <a:pt x="858804" y="1109807"/>
                  <a:pt x="872662" y="1103586"/>
                  <a:pt x="874925" y="1101041"/>
                </a:cubicBezTo>
                <a:cubicBezTo>
                  <a:pt x="877187" y="1098779"/>
                  <a:pt x="890197" y="1099061"/>
                  <a:pt x="893591" y="1101605"/>
                </a:cubicBezTo>
                <a:close/>
                <a:moveTo>
                  <a:pt x="819488" y="1051826"/>
                </a:moveTo>
                <a:cubicBezTo>
                  <a:pt x="826276" y="1057764"/>
                  <a:pt x="819770" y="1081808"/>
                  <a:pt x="820052" y="1090574"/>
                </a:cubicBezTo>
                <a:cubicBezTo>
                  <a:pt x="820334" y="1099343"/>
                  <a:pt x="815527" y="1103586"/>
                  <a:pt x="809588" y="1100474"/>
                </a:cubicBezTo>
                <a:cubicBezTo>
                  <a:pt x="803364" y="1097080"/>
                  <a:pt x="790073" y="1085484"/>
                  <a:pt x="796294" y="1084917"/>
                </a:cubicBezTo>
                <a:cubicBezTo>
                  <a:pt x="802518" y="1084353"/>
                  <a:pt x="818357" y="1079828"/>
                  <a:pt x="819203" y="1076716"/>
                </a:cubicBezTo>
                <a:lnTo>
                  <a:pt x="818072" y="1075584"/>
                </a:lnTo>
                <a:lnTo>
                  <a:pt x="813546" y="1070777"/>
                </a:lnTo>
                <a:cubicBezTo>
                  <a:pt x="807889" y="1065969"/>
                  <a:pt x="805345" y="1059745"/>
                  <a:pt x="807889" y="1057200"/>
                </a:cubicBezTo>
                <a:lnTo>
                  <a:pt x="811001" y="1055784"/>
                </a:lnTo>
                <a:close/>
                <a:moveTo>
                  <a:pt x="682876" y="963583"/>
                </a:moveTo>
                <a:cubicBezTo>
                  <a:pt x="686834" y="965278"/>
                  <a:pt x="695603" y="973480"/>
                  <a:pt x="691359" y="977441"/>
                </a:cubicBezTo>
                <a:cubicBezTo>
                  <a:pt x="687401" y="981399"/>
                  <a:pt x="671844" y="986774"/>
                  <a:pt x="662793" y="984229"/>
                </a:cubicBezTo>
                <a:lnTo>
                  <a:pt x="660813" y="985925"/>
                </a:lnTo>
                <a:cubicBezTo>
                  <a:pt x="647236" y="997238"/>
                  <a:pt x="641580" y="987341"/>
                  <a:pt x="634792" y="980268"/>
                </a:cubicBezTo>
                <a:cubicBezTo>
                  <a:pt x="633660" y="979137"/>
                  <a:pt x="634792" y="976310"/>
                  <a:pt x="635641" y="974611"/>
                </a:cubicBezTo>
                <a:cubicBezTo>
                  <a:pt x="635923" y="974047"/>
                  <a:pt x="639884" y="973480"/>
                  <a:pt x="640733" y="974329"/>
                </a:cubicBezTo>
                <a:cubicBezTo>
                  <a:pt x="647236" y="980553"/>
                  <a:pt x="653178" y="979704"/>
                  <a:pt x="659399" y="974047"/>
                </a:cubicBezTo>
                <a:lnTo>
                  <a:pt x="664489" y="968954"/>
                </a:lnTo>
                <a:cubicBezTo>
                  <a:pt x="670431" y="964147"/>
                  <a:pt x="678632" y="961884"/>
                  <a:pt x="682876" y="963583"/>
                </a:cubicBezTo>
                <a:close/>
                <a:moveTo>
                  <a:pt x="365813" y="813394"/>
                </a:moveTo>
                <a:cubicBezTo>
                  <a:pt x="366944" y="815375"/>
                  <a:pt x="365531" y="820465"/>
                  <a:pt x="363550" y="821032"/>
                </a:cubicBezTo>
                <a:cubicBezTo>
                  <a:pt x="357044" y="823009"/>
                  <a:pt x="348276" y="822445"/>
                  <a:pt x="350541" y="831778"/>
                </a:cubicBezTo>
                <a:cubicBezTo>
                  <a:pt x="350541" y="832060"/>
                  <a:pt x="342055" y="835172"/>
                  <a:pt x="337811" y="834608"/>
                </a:cubicBezTo>
                <a:lnTo>
                  <a:pt x="327629" y="833477"/>
                </a:lnTo>
                <a:cubicBezTo>
                  <a:pt x="323671" y="825839"/>
                  <a:pt x="331590" y="816506"/>
                  <a:pt x="344881" y="812827"/>
                </a:cubicBezTo>
                <a:lnTo>
                  <a:pt x="357044" y="810282"/>
                </a:lnTo>
                <a:cubicBezTo>
                  <a:pt x="359589" y="809718"/>
                  <a:pt x="364964" y="811696"/>
                  <a:pt x="365813" y="813394"/>
                </a:cubicBezTo>
                <a:close/>
                <a:moveTo>
                  <a:pt x="827972" y="1017603"/>
                </a:moveTo>
                <a:cubicBezTo>
                  <a:pt x="829103" y="1019019"/>
                  <a:pt x="831933" y="1024676"/>
                  <a:pt x="831933" y="1026090"/>
                </a:cubicBezTo>
                <a:cubicBezTo>
                  <a:pt x="832215" y="1027503"/>
                  <a:pt x="805063" y="1033727"/>
                  <a:pt x="796012" y="1038252"/>
                </a:cubicBezTo>
                <a:cubicBezTo>
                  <a:pt x="787243" y="1042778"/>
                  <a:pt x="784416" y="1037121"/>
                  <a:pt x="790073" y="1025522"/>
                </a:cubicBezTo>
                <a:lnTo>
                  <a:pt x="809024" y="1027503"/>
                </a:lnTo>
                <a:lnTo>
                  <a:pt x="812982" y="1027785"/>
                </a:lnTo>
                <a:cubicBezTo>
                  <a:pt x="820052" y="1020997"/>
                  <a:pt x="826840" y="1016189"/>
                  <a:pt x="827972" y="1017603"/>
                </a:cubicBezTo>
                <a:close/>
                <a:moveTo>
                  <a:pt x="916785" y="1054653"/>
                </a:moveTo>
                <a:lnTo>
                  <a:pt x="917067" y="1056069"/>
                </a:lnTo>
                <a:lnTo>
                  <a:pt x="918198" y="1062008"/>
                </a:lnTo>
                <a:cubicBezTo>
                  <a:pt x="917916" y="1069645"/>
                  <a:pt x="912260" y="1077280"/>
                  <a:pt x="905754" y="1078696"/>
                </a:cubicBezTo>
                <a:lnTo>
                  <a:pt x="902359" y="1081241"/>
                </a:lnTo>
                <a:cubicBezTo>
                  <a:pt x="894158" y="1087180"/>
                  <a:pt x="888501" y="1083222"/>
                  <a:pt x="884258" y="1078129"/>
                </a:cubicBezTo>
                <a:lnTo>
                  <a:pt x="881713" y="1075302"/>
                </a:lnTo>
                <a:cubicBezTo>
                  <a:pt x="880864" y="1071059"/>
                  <a:pt x="884258" y="1067098"/>
                  <a:pt x="889065" y="1066533"/>
                </a:cubicBezTo>
                <a:lnTo>
                  <a:pt x="893026" y="1067383"/>
                </a:lnTo>
                <a:cubicBezTo>
                  <a:pt x="904055" y="1069645"/>
                  <a:pt x="905471" y="1068514"/>
                  <a:pt x="905471" y="1058614"/>
                </a:cubicBezTo>
                <a:lnTo>
                  <a:pt x="905471" y="1056633"/>
                </a:lnTo>
                <a:cubicBezTo>
                  <a:pt x="906603" y="1054653"/>
                  <a:pt x="911975" y="1053806"/>
                  <a:pt x="916785" y="1054653"/>
                </a:cubicBezTo>
                <a:close/>
                <a:moveTo>
                  <a:pt x="1056791" y="1116880"/>
                </a:moveTo>
                <a:cubicBezTo>
                  <a:pt x="1068105" y="1121124"/>
                  <a:pt x="1077438" y="1128194"/>
                  <a:pt x="1077438" y="1133002"/>
                </a:cubicBezTo>
                <a:cubicBezTo>
                  <a:pt x="1077438" y="1137809"/>
                  <a:pt x="1074329" y="1151103"/>
                  <a:pt x="1070650" y="1152517"/>
                </a:cubicBezTo>
                <a:cubicBezTo>
                  <a:pt x="1066974" y="1153933"/>
                  <a:pt x="1055660" y="1155064"/>
                  <a:pt x="1054529" y="1151670"/>
                </a:cubicBezTo>
                <a:lnTo>
                  <a:pt x="1055660" y="1149408"/>
                </a:lnTo>
                <a:lnTo>
                  <a:pt x="1058205" y="1143184"/>
                </a:lnTo>
                <a:cubicBezTo>
                  <a:pt x="1063015" y="1135264"/>
                  <a:pt x="1061884" y="1128476"/>
                  <a:pt x="1055378" y="1127912"/>
                </a:cubicBezTo>
                <a:cubicBezTo>
                  <a:pt x="1048872" y="1127627"/>
                  <a:pt x="1033882" y="1124800"/>
                  <a:pt x="1034446" y="1122255"/>
                </a:cubicBezTo>
                <a:lnTo>
                  <a:pt x="1035578" y="1121406"/>
                </a:lnTo>
                <a:cubicBezTo>
                  <a:pt x="1039254" y="1118861"/>
                  <a:pt x="1044064" y="1114618"/>
                  <a:pt x="1047173" y="1115182"/>
                </a:cubicBezTo>
                <a:close/>
                <a:moveTo>
                  <a:pt x="975898" y="1051259"/>
                </a:moveTo>
                <a:cubicBezTo>
                  <a:pt x="970241" y="1052390"/>
                  <a:pt x="959212" y="1055784"/>
                  <a:pt x="960626" y="1056915"/>
                </a:cubicBezTo>
                <a:cubicBezTo>
                  <a:pt x="962039" y="1058047"/>
                  <a:pt x="967696" y="1063989"/>
                  <a:pt x="970526" y="1067665"/>
                </a:cubicBezTo>
                <a:cubicBezTo>
                  <a:pt x="973353" y="1071341"/>
                  <a:pt x="980426" y="1083222"/>
                  <a:pt x="978164" y="1082937"/>
                </a:cubicBezTo>
                <a:cubicBezTo>
                  <a:pt x="975334" y="1082372"/>
                  <a:pt x="956950" y="1069078"/>
                  <a:pt x="951293" y="1064553"/>
                </a:cubicBezTo>
                <a:cubicBezTo>
                  <a:pt x="945636" y="1059745"/>
                  <a:pt x="945918" y="1053521"/>
                  <a:pt x="952142" y="1050694"/>
                </a:cubicBezTo>
                <a:cubicBezTo>
                  <a:pt x="958363" y="1047864"/>
                  <a:pt x="981558" y="1050127"/>
                  <a:pt x="975898" y="1051259"/>
                </a:cubicBezTo>
                <a:close/>
                <a:moveTo>
                  <a:pt x="1008529" y="1062965"/>
                </a:moveTo>
                <a:cubicBezTo>
                  <a:pt x="1011110" y="1064768"/>
                  <a:pt x="1013090" y="1067243"/>
                  <a:pt x="1012383" y="1069930"/>
                </a:cubicBezTo>
                <a:cubicBezTo>
                  <a:pt x="1010970" y="1075305"/>
                  <a:pt x="1022848" y="1089446"/>
                  <a:pt x="1022001" y="1093689"/>
                </a:cubicBezTo>
                <a:cubicBezTo>
                  <a:pt x="1020867" y="1097647"/>
                  <a:pt x="1024261" y="1110374"/>
                  <a:pt x="1023979" y="1112640"/>
                </a:cubicBezTo>
                <a:cubicBezTo>
                  <a:pt x="1023697" y="1114618"/>
                  <a:pt x="1017758" y="1119143"/>
                  <a:pt x="1011816" y="1118012"/>
                </a:cubicBezTo>
                <a:lnTo>
                  <a:pt x="1007009" y="1116031"/>
                </a:lnTo>
                <a:lnTo>
                  <a:pt x="1003897" y="1114618"/>
                </a:lnTo>
                <a:cubicBezTo>
                  <a:pt x="1001070" y="1111791"/>
                  <a:pt x="993432" y="1112073"/>
                  <a:pt x="987494" y="1115467"/>
                </a:cubicBezTo>
                <a:cubicBezTo>
                  <a:pt x="981273" y="1118861"/>
                  <a:pt x="977029" y="1136114"/>
                  <a:pt x="975049" y="1136963"/>
                </a:cubicBezTo>
                <a:cubicBezTo>
                  <a:pt x="973068" y="1137812"/>
                  <a:pt x="967978" y="1137812"/>
                  <a:pt x="968260" y="1135549"/>
                </a:cubicBezTo>
                <a:lnTo>
                  <a:pt x="968260" y="1133286"/>
                </a:lnTo>
                <a:lnTo>
                  <a:pt x="967978" y="1128194"/>
                </a:lnTo>
                <a:cubicBezTo>
                  <a:pt x="967411" y="1121406"/>
                  <a:pt x="972786" y="1113486"/>
                  <a:pt x="979574" y="1110659"/>
                </a:cubicBezTo>
                <a:cubicBezTo>
                  <a:pt x="986362" y="1107829"/>
                  <a:pt x="1007858" y="1092558"/>
                  <a:pt x="1005877" y="1085769"/>
                </a:cubicBezTo>
                <a:cubicBezTo>
                  <a:pt x="1003897" y="1078981"/>
                  <a:pt x="997676" y="1060030"/>
                  <a:pt x="1001070" y="1060030"/>
                </a:cubicBezTo>
                <a:cubicBezTo>
                  <a:pt x="1002767" y="1060030"/>
                  <a:pt x="1005949" y="1061162"/>
                  <a:pt x="1008529" y="1062965"/>
                </a:cubicBezTo>
                <a:close/>
                <a:moveTo>
                  <a:pt x="1100350" y="1095666"/>
                </a:moveTo>
                <a:cubicBezTo>
                  <a:pt x="1104309" y="1097365"/>
                  <a:pt x="1119298" y="1111223"/>
                  <a:pt x="1123542" y="1116031"/>
                </a:cubicBezTo>
                <a:cubicBezTo>
                  <a:pt x="1127785" y="1121124"/>
                  <a:pt x="1125804" y="1124233"/>
                  <a:pt x="1119016" y="1123101"/>
                </a:cubicBezTo>
                <a:cubicBezTo>
                  <a:pt x="1112513" y="1121970"/>
                  <a:pt x="1105722" y="1135831"/>
                  <a:pt x="1102046" y="1135264"/>
                </a:cubicBezTo>
                <a:cubicBezTo>
                  <a:pt x="1098088" y="1134700"/>
                  <a:pt x="1090168" y="1128476"/>
                  <a:pt x="1097520" y="1123951"/>
                </a:cubicBezTo>
                <a:cubicBezTo>
                  <a:pt x="1104876" y="1119425"/>
                  <a:pt x="1094694" y="1100759"/>
                  <a:pt x="1095540" y="1097365"/>
                </a:cubicBezTo>
                <a:lnTo>
                  <a:pt x="1097803" y="1096516"/>
                </a:lnTo>
                <a:close/>
                <a:moveTo>
                  <a:pt x="1036991" y="1056351"/>
                </a:moveTo>
                <a:cubicBezTo>
                  <a:pt x="1043215" y="1058050"/>
                  <a:pt x="1040103" y="1089728"/>
                  <a:pt x="1033879" y="1086898"/>
                </a:cubicBezTo>
                <a:lnTo>
                  <a:pt x="1033030" y="1084071"/>
                </a:lnTo>
                <a:cubicBezTo>
                  <a:pt x="1031334" y="1078414"/>
                  <a:pt x="1033315" y="1071908"/>
                  <a:pt x="1032184" y="1065969"/>
                </a:cubicBezTo>
                <a:lnTo>
                  <a:pt x="1031617" y="1061726"/>
                </a:lnTo>
                <a:cubicBezTo>
                  <a:pt x="1028222" y="1057200"/>
                  <a:pt x="1030770" y="1054656"/>
                  <a:pt x="1036991" y="1056351"/>
                </a:cubicBezTo>
                <a:close/>
                <a:moveTo>
                  <a:pt x="1138249" y="1063989"/>
                </a:moveTo>
                <a:cubicBezTo>
                  <a:pt x="1138814" y="1066251"/>
                  <a:pt x="1144752" y="1076716"/>
                  <a:pt x="1147582" y="1084353"/>
                </a:cubicBezTo>
                <a:lnTo>
                  <a:pt x="1137964" y="1088029"/>
                </a:lnTo>
                <a:lnTo>
                  <a:pt x="1130330" y="1090856"/>
                </a:lnTo>
                <a:cubicBezTo>
                  <a:pt x="1122410" y="1086049"/>
                  <a:pt x="1111943" y="1075017"/>
                  <a:pt x="1108267" y="1072472"/>
                </a:cubicBezTo>
                <a:cubicBezTo>
                  <a:pt x="1104591" y="1069927"/>
                  <a:pt x="1105155" y="1065966"/>
                  <a:pt x="1109398" y="1063421"/>
                </a:cubicBezTo>
                <a:cubicBezTo>
                  <a:pt x="1113642" y="1061159"/>
                  <a:pt x="1137964" y="1061726"/>
                  <a:pt x="1138249" y="1063989"/>
                </a:cubicBezTo>
                <a:close/>
                <a:moveTo>
                  <a:pt x="1066196" y="1030189"/>
                </a:moveTo>
                <a:cubicBezTo>
                  <a:pt x="1069025" y="1032734"/>
                  <a:pt x="1071217" y="1037118"/>
                  <a:pt x="1072066" y="1042775"/>
                </a:cubicBezTo>
                <a:lnTo>
                  <a:pt x="1084511" y="1048999"/>
                </a:lnTo>
                <a:cubicBezTo>
                  <a:pt x="1085925" y="1049845"/>
                  <a:pt x="1085925" y="1055220"/>
                  <a:pt x="1083944" y="1056915"/>
                </a:cubicBezTo>
                <a:lnTo>
                  <a:pt x="1081963" y="1058614"/>
                </a:lnTo>
                <a:cubicBezTo>
                  <a:pt x="1078287" y="1058614"/>
                  <a:pt x="1039539" y="1037967"/>
                  <a:pt x="1023418" y="1035422"/>
                </a:cubicBezTo>
                <a:cubicBezTo>
                  <a:pt x="1007297" y="1032875"/>
                  <a:pt x="1011537" y="1023824"/>
                  <a:pt x="1033033" y="1015622"/>
                </a:cubicBezTo>
                <a:lnTo>
                  <a:pt x="1054529" y="1027500"/>
                </a:lnTo>
                <a:lnTo>
                  <a:pt x="1056509" y="1028631"/>
                </a:lnTo>
                <a:cubicBezTo>
                  <a:pt x="1059903" y="1026936"/>
                  <a:pt x="1063368" y="1027643"/>
                  <a:pt x="1066196" y="1030189"/>
                </a:cubicBezTo>
                <a:close/>
                <a:moveTo>
                  <a:pt x="1192837" y="1064271"/>
                </a:moveTo>
                <a:cubicBezTo>
                  <a:pt x="1193686" y="1065120"/>
                  <a:pt x="1191141" y="1069645"/>
                  <a:pt x="1188593" y="1071344"/>
                </a:cubicBezTo>
                <a:lnTo>
                  <a:pt x="1186049" y="1073040"/>
                </a:lnTo>
                <a:cubicBezTo>
                  <a:pt x="1182090" y="1073607"/>
                  <a:pt x="1176151" y="1078132"/>
                  <a:pt x="1172472" y="1083222"/>
                </a:cubicBezTo>
                <a:cubicBezTo>
                  <a:pt x="1169360" y="1088029"/>
                  <a:pt x="1152957" y="1093404"/>
                  <a:pt x="1150694" y="1090010"/>
                </a:cubicBezTo>
                <a:cubicBezTo>
                  <a:pt x="1148432" y="1086616"/>
                  <a:pt x="1155220" y="1079263"/>
                  <a:pt x="1165402" y="1073607"/>
                </a:cubicBezTo>
                <a:lnTo>
                  <a:pt x="1169360" y="1066251"/>
                </a:lnTo>
                <a:cubicBezTo>
                  <a:pt x="1172754" y="1060313"/>
                  <a:pt x="1175299" y="1058050"/>
                  <a:pt x="1181805" y="1059181"/>
                </a:cubicBezTo>
                <a:cubicBezTo>
                  <a:pt x="1185766" y="1059745"/>
                  <a:pt x="1190010" y="1061726"/>
                  <a:pt x="1192837" y="1064271"/>
                </a:cubicBezTo>
                <a:close/>
                <a:moveTo>
                  <a:pt x="1109965" y="1007138"/>
                </a:moveTo>
                <a:cubicBezTo>
                  <a:pt x="1108834" y="1019016"/>
                  <a:pt x="1110533" y="1027221"/>
                  <a:pt x="1113927" y="1025522"/>
                </a:cubicBezTo>
                <a:lnTo>
                  <a:pt x="1117036" y="1024109"/>
                </a:lnTo>
                <a:lnTo>
                  <a:pt x="1120148" y="1022978"/>
                </a:lnTo>
                <a:cubicBezTo>
                  <a:pt x="1124391" y="1021564"/>
                  <a:pt x="1129766" y="1023827"/>
                  <a:pt x="1132310" y="1028067"/>
                </a:cubicBezTo>
                <a:cubicBezTo>
                  <a:pt x="1134573" y="1032311"/>
                  <a:pt x="1137967" y="1039381"/>
                  <a:pt x="1134573" y="1035140"/>
                </a:cubicBezTo>
                <a:cubicBezTo>
                  <a:pt x="1131179" y="1030897"/>
                  <a:pt x="1110247" y="1037403"/>
                  <a:pt x="1105722" y="1036554"/>
                </a:cubicBezTo>
                <a:cubicBezTo>
                  <a:pt x="1101197" y="1035705"/>
                  <a:pt x="1087623" y="1031461"/>
                  <a:pt x="1085925" y="1029199"/>
                </a:cubicBezTo>
                <a:lnTo>
                  <a:pt x="1086489" y="1027785"/>
                </a:lnTo>
                <a:cubicBezTo>
                  <a:pt x="1088470" y="1021564"/>
                  <a:pt x="1079986" y="1011382"/>
                  <a:pt x="1092149" y="1009683"/>
                </a:cubicBezTo>
                <a:close/>
                <a:moveTo>
                  <a:pt x="1291265" y="1087747"/>
                </a:moveTo>
                <a:cubicBezTo>
                  <a:pt x="1304277" y="1091705"/>
                  <a:pt x="1316722" y="1116313"/>
                  <a:pt x="1305408" y="1108958"/>
                </a:cubicBezTo>
                <a:lnTo>
                  <a:pt x="1292114" y="1107826"/>
                </a:lnTo>
                <a:lnTo>
                  <a:pt x="1269487" y="1105849"/>
                </a:lnTo>
                <a:cubicBezTo>
                  <a:pt x="1262981" y="1115182"/>
                  <a:pt x="1255347" y="1119989"/>
                  <a:pt x="1253084" y="1116313"/>
                </a:cubicBezTo>
                <a:cubicBezTo>
                  <a:pt x="1251103" y="1112919"/>
                  <a:pt x="1261853" y="1095667"/>
                  <a:pt x="1263830" y="1090292"/>
                </a:cubicBezTo>
                <a:cubicBezTo>
                  <a:pt x="1265811" y="1084917"/>
                  <a:pt x="1278256" y="1083786"/>
                  <a:pt x="1291265" y="1087747"/>
                </a:cubicBezTo>
                <a:close/>
                <a:moveTo>
                  <a:pt x="1018040" y="954247"/>
                </a:moveTo>
                <a:lnTo>
                  <a:pt x="1019739" y="967256"/>
                </a:lnTo>
                <a:lnTo>
                  <a:pt x="1020303" y="972631"/>
                </a:lnTo>
                <a:cubicBezTo>
                  <a:pt x="1028222" y="980268"/>
                  <a:pt x="1029636" y="985076"/>
                  <a:pt x="1022848" y="982813"/>
                </a:cubicBezTo>
                <a:cubicBezTo>
                  <a:pt x="1016345" y="980550"/>
                  <a:pt x="1001919" y="965275"/>
                  <a:pt x="1001919" y="961317"/>
                </a:cubicBezTo>
                <a:cubicBezTo>
                  <a:pt x="1001919" y="957356"/>
                  <a:pt x="1009271" y="953962"/>
                  <a:pt x="1018040" y="954247"/>
                </a:cubicBezTo>
                <a:close/>
                <a:moveTo>
                  <a:pt x="703522" y="776623"/>
                </a:moveTo>
                <a:cubicBezTo>
                  <a:pt x="700695" y="775207"/>
                  <a:pt x="695888" y="772380"/>
                  <a:pt x="695039" y="772944"/>
                </a:cubicBezTo>
                <a:lnTo>
                  <a:pt x="689664" y="776624"/>
                </a:lnTo>
                <a:cubicBezTo>
                  <a:pt x="684574" y="781431"/>
                  <a:pt x="684007" y="788219"/>
                  <a:pt x="688250" y="792177"/>
                </a:cubicBezTo>
                <a:lnTo>
                  <a:pt x="684289" y="797834"/>
                </a:lnTo>
                <a:lnTo>
                  <a:pt x="680613" y="803491"/>
                </a:lnTo>
                <a:lnTo>
                  <a:pt x="672625" y="810939"/>
                </a:lnTo>
                <a:lnTo>
                  <a:pt x="671351" y="810882"/>
                </a:lnTo>
                <a:lnTo>
                  <a:pt x="669014" y="809792"/>
                </a:lnTo>
                <a:lnTo>
                  <a:pt x="670502" y="795536"/>
                </a:lnTo>
                <a:cubicBezTo>
                  <a:pt x="669017" y="787581"/>
                  <a:pt x="665199" y="781571"/>
                  <a:pt x="659399" y="779451"/>
                </a:cubicBezTo>
                <a:lnTo>
                  <a:pt x="649217" y="779168"/>
                </a:lnTo>
                <a:cubicBezTo>
                  <a:pt x="637621" y="778886"/>
                  <a:pt x="626026" y="783694"/>
                  <a:pt x="614427" y="784543"/>
                </a:cubicBezTo>
                <a:cubicBezTo>
                  <a:pt x="606225" y="785107"/>
                  <a:pt x="597742" y="783127"/>
                  <a:pt x="589255" y="782280"/>
                </a:cubicBezTo>
                <a:lnTo>
                  <a:pt x="586428" y="781995"/>
                </a:lnTo>
                <a:cubicBezTo>
                  <a:pt x="583598" y="781713"/>
                  <a:pt x="577377" y="782280"/>
                  <a:pt x="572567" y="782845"/>
                </a:cubicBezTo>
                <a:cubicBezTo>
                  <a:pt x="567759" y="783412"/>
                  <a:pt x="558993" y="792177"/>
                  <a:pt x="561538" y="796421"/>
                </a:cubicBezTo>
                <a:cubicBezTo>
                  <a:pt x="564365" y="800664"/>
                  <a:pt x="557295" y="812260"/>
                  <a:pt x="557013" y="812827"/>
                </a:cubicBezTo>
                <a:cubicBezTo>
                  <a:pt x="556728" y="813391"/>
                  <a:pt x="547113" y="812542"/>
                  <a:pt x="535517" y="811411"/>
                </a:cubicBezTo>
                <a:lnTo>
                  <a:pt x="525617" y="809715"/>
                </a:lnTo>
                <a:cubicBezTo>
                  <a:pt x="523072" y="809148"/>
                  <a:pt x="519960" y="805754"/>
                  <a:pt x="519960" y="803776"/>
                </a:cubicBezTo>
                <a:cubicBezTo>
                  <a:pt x="519960" y="801796"/>
                  <a:pt x="523072" y="798401"/>
                  <a:pt x="525617" y="797834"/>
                </a:cubicBezTo>
                <a:lnTo>
                  <a:pt x="530992" y="796421"/>
                </a:lnTo>
                <a:cubicBezTo>
                  <a:pt x="538062" y="796139"/>
                  <a:pt x="535235" y="788783"/>
                  <a:pt x="524768" y="780018"/>
                </a:cubicBezTo>
                <a:lnTo>
                  <a:pt x="514303" y="787370"/>
                </a:lnTo>
                <a:cubicBezTo>
                  <a:pt x="508079" y="791613"/>
                  <a:pt x="506951" y="801228"/>
                  <a:pt x="504685" y="808584"/>
                </a:cubicBezTo>
                <a:cubicBezTo>
                  <a:pt x="501576" y="818484"/>
                  <a:pt x="514585" y="814805"/>
                  <a:pt x="519111" y="818484"/>
                </a:cubicBezTo>
                <a:cubicBezTo>
                  <a:pt x="526466" y="824141"/>
                  <a:pt x="532687" y="836018"/>
                  <a:pt x="545699" y="823573"/>
                </a:cubicBezTo>
                <a:lnTo>
                  <a:pt x="545981" y="823291"/>
                </a:lnTo>
                <a:cubicBezTo>
                  <a:pt x="548526" y="824705"/>
                  <a:pt x="555314" y="827535"/>
                  <a:pt x="560971" y="829230"/>
                </a:cubicBezTo>
                <a:cubicBezTo>
                  <a:pt x="566628" y="831211"/>
                  <a:pt x="573416" y="821029"/>
                  <a:pt x="573416" y="817353"/>
                </a:cubicBezTo>
                <a:cubicBezTo>
                  <a:pt x="573416" y="813673"/>
                  <a:pt x="579358" y="801796"/>
                  <a:pt x="586428" y="806603"/>
                </a:cubicBezTo>
                <a:cubicBezTo>
                  <a:pt x="593498" y="811128"/>
                  <a:pt x="611318" y="816221"/>
                  <a:pt x="616690" y="811128"/>
                </a:cubicBezTo>
                <a:lnTo>
                  <a:pt x="621782" y="810564"/>
                </a:lnTo>
                <a:cubicBezTo>
                  <a:pt x="627721" y="809997"/>
                  <a:pt x="633096" y="821029"/>
                  <a:pt x="640166" y="814523"/>
                </a:cubicBezTo>
                <a:cubicBezTo>
                  <a:pt x="648935" y="806039"/>
                  <a:pt x="635077" y="802927"/>
                  <a:pt x="631116" y="797552"/>
                </a:cubicBezTo>
                <a:lnTo>
                  <a:pt x="629984" y="796139"/>
                </a:lnTo>
                <a:cubicBezTo>
                  <a:pt x="628288" y="793027"/>
                  <a:pt x="635641" y="794440"/>
                  <a:pt x="646390" y="799251"/>
                </a:cubicBezTo>
                <a:lnTo>
                  <a:pt x="669014" y="809792"/>
                </a:lnTo>
                <a:lnTo>
                  <a:pt x="668492" y="814790"/>
                </a:lnTo>
                <a:lnTo>
                  <a:pt x="668168" y="815090"/>
                </a:lnTo>
                <a:lnTo>
                  <a:pt x="665623" y="813109"/>
                </a:lnTo>
                <a:cubicBezTo>
                  <a:pt x="660249" y="808866"/>
                  <a:pt x="653460" y="807452"/>
                  <a:pt x="650348" y="813109"/>
                </a:cubicBezTo>
                <a:cubicBezTo>
                  <a:pt x="647239" y="818199"/>
                  <a:pt x="650916" y="821878"/>
                  <a:pt x="659684" y="822442"/>
                </a:cubicBezTo>
                <a:lnTo>
                  <a:pt x="667604" y="823291"/>
                </a:lnTo>
                <a:lnTo>
                  <a:pt x="668492" y="814790"/>
                </a:lnTo>
                <a:lnTo>
                  <a:pt x="672625" y="810939"/>
                </a:lnTo>
                <a:lnTo>
                  <a:pt x="689946" y="811696"/>
                </a:lnTo>
                <a:lnTo>
                  <a:pt x="691645" y="804058"/>
                </a:lnTo>
                <a:close/>
                <a:moveTo>
                  <a:pt x="800006" y="773017"/>
                </a:moveTo>
                <a:cubicBezTo>
                  <a:pt x="799122" y="772027"/>
                  <a:pt x="798132" y="771815"/>
                  <a:pt x="797425" y="773512"/>
                </a:cubicBezTo>
                <a:lnTo>
                  <a:pt x="794880" y="775774"/>
                </a:lnTo>
                <a:lnTo>
                  <a:pt x="792618" y="777470"/>
                </a:lnTo>
                <a:cubicBezTo>
                  <a:pt x="788659" y="778037"/>
                  <a:pt x="777910" y="777470"/>
                  <a:pt x="768859" y="776339"/>
                </a:cubicBezTo>
                <a:cubicBezTo>
                  <a:pt x="759808" y="775207"/>
                  <a:pt x="736050" y="776056"/>
                  <a:pt x="735482" y="781149"/>
                </a:cubicBezTo>
                <a:cubicBezTo>
                  <a:pt x="734636" y="786239"/>
                  <a:pt x="720493" y="779451"/>
                  <a:pt x="718512" y="780300"/>
                </a:cubicBezTo>
                <a:cubicBezTo>
                  <a:pt x="716534" y="781149"/>
                  <a:pt x="713422" y="786239"/>
                  <a:pt x="715967" y="789633"/>
                </a:cubicBezTo>
                <a:lnTo>
                  <a:pt x="719361" y="790482"/>
                </a:lnTo>
                <a:lnTo>
                  <a:pt x="723887" y="791895"/>
                </a:lnTo>
                <a:cubicBezTo>
                  <a:pt x="729544" y="791331"/>
                  <a:pt x="743120" y="789915"/>
                  <a:pt x="754434" y="788783"/>
                </a:cubicBezTo>
                <a:lnTo>
                  <a:pt x="764334" y="787652"/>
                </a:lnTo>
                <a:lnTo>
                  <a:pt x="776496" y="786806"/>
                </a:lnTo>
                <a:cubicBezTo>
                  <a:pt x="790919" y="784258"/>
                  <a:pt x="802518" y="780018"/>
                  <a:pt x="801951" y="777188"/>
                </a:cubicBezTo>
                <a:cubicBezTo>
                  <a:pt x="801668" y="775774"/>
                  <a:pt x="800890" y="774007"/>
                  <a:pt x="800006" y="773017"/>
                </a:cubicBezTo>
                <a:close/>
                <a:moveTo>
                  <a:pt x="1442585" y="1062857"/>
                </a:moveTo>
                <a:lnTo>
                  <a:pt x="1442303" y="1064553"/>
                </a:lnTo>
                <a:lnTo>
                  <a:pt x="1440889" y="1072190"/>
                </a:lnTo>
                <a:cubicBezTo>
                  <a:pt x="1437777" y="1082940"/>
                  <a:pt x="1428444" y="1090292"/>
                  <a:pt x="1420240" y="1088878"/>
                </a:cubicBezTo>
                <a:lnTo>
                  <a:pt x="1414301" y="1086049"/>
                </a:lnTo>
                <a:cubicBezTo>
                  <a:pt x="1406664" y="1082372"/>
                  <a:pt x="1408080" y="1076152"/>
                  <a:pt x="1417131" y="1073321"/>
                </a:cubicBezTo>
                <a:lnTo>
                  <a:pt x="1420807" y="1072190"/>
                </a:lnTo>
                <a:cubicBezTo>
                  <a:pt x="1425897" y="1073322"/>
                  <a:pt x="1429858" y="1070777"/>
                  <a:pt x="1429291" y="1065969"/>
                </a:cubicBezTo>
                <a:lnTo>
                  <a:pt x="1430707" y="1062290"/>
                </a:lnTo>
                <a:lnTo>
                  <a:pt x="1431271" y="1060594"/>
                </a:lnTo>
                <a:cubicBezTo>
                  <a:pt x="1436079" y="1059745"/>
                  <a:pt x="1441172" y="1060877"/>
                  <a:pt x="1442585" y="1062857"/>
                </a:cubicBezTo>
                <a:close/>
                <a:moveTo>
                  <a:pt x="832497" y="757105"/>
                </a:moveTo>
                <a:lnTo>
                  <a:pt x="832779" y="779361"/>
                </a:lnTo>
                <a:lnTo>
                  <a:pt x="817790" y="767288"/>
                </a:lnTo>
                <a:cubicBezTo>
                  <a:pt x="815102" y="765732"/>
                  <a:pt x="815880" y="769057"/>
                  <a:pt x="819274" y="775596"/>
                </a:cubicBezTo>
                <a:lnTo>
                  <a:pt x="824221" y="783542"/>
                </a:lnTo>
                <a:lnTo>
                  <a:pt x="822033" y="784543"/>
                </a:lnTo>
                <a:lnTo>
                  <a:pt x="814396" y="786239"/>
                </a:lnTo>
                <a:lnTo>
                  <a:pt x="807607" y="787652"/>
                </a:lnTo>
                <a:cubicBezTo>
                  <a:pt x="802236" y="795857"/>
                  <a:pt x="793749" y="795857"/>
                  <a:pt x="788659" y="787370"/>
                </a:cubicBezTo>
                <a:lnTo>
                  <a:pt x="780173" y="795007"/>
                </a:lnTo>
                <a:cubicBezTo>
                  <a:pt x="771122" y="802927"/>
                  <a:pt x="761507" y="804340"/>
                  <a:pt x="749908" y="803491"/>
                </a:cubicBezTo>
                <a:cubicBezTo>
                  <a:pt x="742556" y="802927"/>
                  <a:pt x="735482" y="806885"/>
                  <a:pt x="733223" y="812260"/>
                </a:cubicBezTo>
                <a:cubicBezTo>
                  <a:pt x="732091" y="814805"/>
                  <a:pt x="728697" y="816503"/>
                  <a:pt x="726717" y="819048"/>
                </a:cubicBezTo>
                <a:lnTo>
                  <a:pt x="722755" y="823855"/>
                </a:lnTo>
                <a:cubicBezTo>
                  <a:pt x="719079" y="829512"/>
                  <a:pt x="715685" y="844505"/>
                  <a:pt x="715685" y="857232"/>
                </a:cubicBezTo>
                <a:lnTo>
                  <a:pt x="722473" y="859213"/>
                </a:lnTo>
                <a:lnTo>
                  <a:pt x="727563" y="860626"/>
                </a:lnTo>
                <a:cubicBezTo>
                  <a:pt x="734351" y="858646"/>
                  <a:pt x="741424" y="852989"/>
                  <a:pt x="743402" y="847899"/>
                </a:cubicBezTo>
                <a:lnTo>
                  <a:pt x="733787" y="847332"/>
                </a:lnTo>
                <a:cubicBezTo>
                  <a:pt x="724172" y="846768"/>
                  <a:pt x="723887" y="840544"/>
                  <a:pt x="728412" y="836868"/>
                </a:cubicBezTo>
                <a:lnTo>
                  <a:pt x="736050" y="830644"/>
                </a:lnTo>
                <a:cubicBezTo>
                  <a:pt x="746232" y="825272"/>
                  <a:pt x="758395" y="819330"/>
                  <a:pt x="762920" y="817352"/>
                </a:cubicBezTo>
                <a:cubicBezTo>
                  <a:pt x="767728" y="815372"/>
                  <a:pt x="783000" y="822724"/>
                  <a:pt x="785829" y="826403"/>
                </a:cubicBezTo>
                <a:cubicBezTo>
                  <a:pt x="788941" y="830079"/>
                  <a:pt x="780173" y="841957"/>
                  <a:pt x="777346" y="841957"/>
                </a:cubicBezTo>
                <a:cubicBezTo>
                  <a:pt x="774234" y="841957"/>
                  <a:pt x="764616" y="846483"/>
                  <a:pt x="764901" y="852139"/>
                </a:cubicBezTo>
                <a:cubicBezTo>
                  <a:pt x="765183" y="857796"/>
                  <a:pt x="775080" y="867696"/>
                  <a:pt x="785829" y="861190"/>
                </a:cubicBezTo>
                <a:cubicBezTo>
                  <a:pt x="796576" y="854687"/>
                  <a:pt x="801104" y="817352"/>
                  <a:pt x="805630" y="805754"/>
                </a:cubicBezTo>
                <a:lnTo>
                  <a:pt x="813549" y="810564"/>
                </a:lnTo>
                <a:cubicBezTo>
                  <a:pt x="825145" y="817635"/>
                  <a:pt x="828254" y="811411"/>
                  <a:pt x="832779" y="806885"/>
                </a:cubicBezTo>
                <a:lnTo>
                  <a:pt x="836459" y="803209"/>
                </a:lnTo>
                <a:lnTo>
                  <a:pt x="824221" y="783542"/>
                </a:lnTo>
                <a:lnTo>
                  <a:pt x="832782" y="779626"/>
                </a:lnTo>
                <a:lnTo>
                  <a:pt x="832779" y="779361"/>
                </a:lnTo>
                <a:lnTo>
                  <a:pt x="838154" y="783694"/>
                </a:lnTo>
                <a:cubicBezTo>
                  <a:pt x="840699" y="786521"/>
                  <a:pt x="854842" y="784543"/>
                  <a:pt x="853144" y="771813"/>
                </a:cubicBezTo>
                <a:lnTo>
                  <a:pt x="841833" y="763611"/>
                </a:lnTo>
                <a:close/>
                <a:moveTo>
                  <a:pt x="1041799" y="833191"/>
                </a:moveTo>
                <a:cubicBezTo>
                  <a:pt x="1039536" y="830079"/>
                  <a:pt x="1030203" y="835169"/>
                  <a:pt x="1021152" y="844505"/>
                </a:cubicBezTo>
                <a:lnTo>
                  <a:pt x="1007294" y="840826"/>
                </a:lnTo>
                <a:cubicBezTo>
                  <a:pt x="1001919" y="839412"/>
                  <a:pt x="996826" y="836586"/>
                  <a:pt x="991173" y="835454"/>
                </a:cubicBezTo>
                <a:cubicBezTo>
                  <a:pt x="988061" y="834887"/>
                  <a:pt x="981555" y="835736"/>
                  <a:pt x="981555" y="836300"/>
                </a:cubicBezTo>
                <a:cubicBezTo>
                  <a:pt x="980987" y="839695"/>
                  <a:pt x="981273" y="843656"/>
                  <a:pt x="982968" y="846768"/>
                </a:cubicBezTo>
                <a:cubicBezTo>
                  <a:pt x="984382" y="849313"/>
                  <a:pt x="987779" y="852989"/>
                  <a:pt x="990605" y="852989"/>
                </a:cubicBezTo>
                <a:lnTo>
                  <a:pt x="1003050" y="854120"/>
                </a:lnTo>
                <a:cubicBezTo>
                  <a:pt x="1012951" y="860626"/>
                  <a:pt x="1024828" y="866847"/>
                  <a:pt x="1029354" y="867978"/>
                </a:cubicBezTo>
                <a:cubicBezTo>
                  <a:pt x="1033879" y="869110"/>
                  <a:pt x="1038123" y="857514"/>
                  <a:pt x="1035578" y="852989"/>
                </a:cubicBezTo>
                <a:lnTo>
                  <a:pt x="1028790" y="852989"/>
                </a:lnTo>
                <a:lnTo>
                  <a:pt x="1027941" y="852989"/>
                </a:lnTo>
                <a:cubicBezTo>
                  <a:pt x="1027091" y="850444"/>
                  <a:pt x="1029354" y="847899"/>
                  <a:pt x="1033315" y="847614"/>
                </a:cubicBezTo>
                <a:cubicBezTo>
                  <a:pt x="1036991" y="847332"/>
                  <a:pt x="1043779" y="836586"/>
                  <a:pt x="1041799" y="833191"/>
                </a:cubicBezTo>
                <a:close/>
                <a:moveTo>
                  <a:pt x="887088" y="760217"/>
                </a:moveTo>
                <a:lnTo>
                  <a:pt x="878883" y="760217"/>
                </a:lnTo>
                <a:lnTo>
                  <a:pt x="871813" y="760217"/>
                </a:lnTo>
                <a:cubicBezTo>
                  <a:pt x="864457" y="760217"/>
                  <a:pt x="861348" y="763329"/>
                  <a:pt x="864743" y="767288"/>
                </a:cubicBezTo>
                <a:cubicBezTo>
                  <a:pt x="867852" y="771249"/>
                  <a:pt x="889347" y="786521"/>
                  <a:pt x="891328" y="790482"/>
                </a:cubicBezTo>
                <a:cubicBezTo>
                  <a:pt x="893309" y="794440"/>
                  <a:pt x="884258" y="794725"/>
                  <a:pt x="871246" y="791046"/>
                </a:cubicBezTo>
                <a:lnTo>
                  <a:pt x="865307" y="800097"/>
                </a:lnTo>
                <a:lnTo>
                  <a:pt x="861063" y="806321"/>
                </a:lnTo>
                <a:cubicBezTo>
                  <a:pt x="857672" y="814805"/>
                  <a:pt x="871531" y="818484"/>
                  <a:pt x="892177" y="814523"/>
                </a:cubicBezTo>
                <a:lnTo>
                  <a:pt x="897267" y="814805"/>
                </a:lnTo>
                <a:lnTo>
                  <a:pt x="901510" y="815090"/>
                </a:lnTo>
                <a:cubicBezTo>
                  <a:pt x="906321" y="813958"/>
                  <a:pt x="908866" y="811978"/>
                  <a:pt x="907734" y="810279"/>
                </a:cubicBezTo>
                <a:cubicBezTo>
                  <a:pt x="906321" y="808584"/>
                  <a:pt x="911410" y="797552"/>
                  <a:pt x="922160" y="789915"/>
                </a:cubicBezTo>
                <a:lnTo>
                  <a:pt x="903773" y="776339"/>
                </a:lnTo>
                <a:lnTo>
                  <a:pt x="900946" y="774361"/>
                </a:lnTo>
                <a:cubicBezTo>
                  <a:pt x="898401" y="772098"/>
                  <a:pt x="892177" y="765592"/>
                  <a:pt x="887088" y="760217"/>
                </a:cubicBezTo>
                <a:close/>
                <a:moveTo>
                  <a:pt x="1567196" y="1073071"/>
                </a:moveTo>
                <a:cubicBezTo>
                  <a:pt x="1568412" y="1074082"/>
                  <a:pt x="1569366" y="1076433"/>
                  <a:pt x="1569861" y="1080959"/>
                </a:cubicBezTo>
                <a:lnTo>
                  <a:pt x="1570429" y="1085484"/>
                </a:lnTo>
                <a:cubicBezTo>
                  <a:pt x="1570143" y="1090292"/>
                  <a:pt x="1572973" y="1098778"/>
                  <a:pt x="1576367" y="1104435"/>
                </a:cubicBezTo>
                <a:lnTo>
                  <a:pt x="1574387" y="1106416"/>
                </a:lnTo>
                <a:lnTo>
                  <a:pt x="1568730" y="1112919"/>
                </a:lnTo>
                <a:cubicBezTo>
                  <a:pt x="1557984" y="1114051"/>
                  <a:pt x="1548366" y="1114333"/>
                  <a:pt x="1547516" y="1113486"/>
                </a:cubicBezTo>
                <a:cubicBezTo>
                  <a:pt x="1546670" y="1112637"/>
                  <a:pt x="1542427" y="1106131"/>
                  <a:pt x="1538465" y="1101323"/>
                </a:cubicBezTo>
                <a:lnTo>
                  <a:pt x="1530549" y="1105567"/>
                </a:lnTo>
                <a:lnTo>
                  <a:pt x="1528568" y="1106698"/>
                </a:lnTo>
                <a:cubicBezTo>
                  <a:pt x="1525456" y="1106416"/>
                  <a:pt x="1522911" y="1103304"/>
                  <a:pt x="1522911" y="1099343"/>
                </a:cubicBezTo>
                <a:lnTo>
                  <a:pt x="1525174" y="1098211"/>
                </a:lnTo>
                <a:lnTo>
                  <a:pt x="1530831" y="1095099"/>
                </a:lnTo>
                <a:cubicBezTo>
                  <a:pt x="1538751" y="1092273"/>
                  <a:pt x="1541860" y="1087183"/>
                  <a:pt x="1537619" y="1083222"/>
                </a:cubicBezTo>
                <a:cubicBezTo>
                  <a:pt x="1533658" y="1078696"/>
                  <a:pt x="1528568" y="1057764"/>
                  <a:pt x="1523476" y="1056351"/>
                </a:cubicBezTo>
                <a:cubicBezTo>
                  <a:pt x="1518386" y="1054938"/>
                  <a:pt x="1517537" y="1053806"/>
                  <a:pt x="1521213" y="1053806"/>
                </a:cubicBezTo>
                <a:cubicBezTo>
                  <a:pt x="1524889" y="1053806"/>
                  <a:pt x="1535921" y="1058050"/>
                  <a:pt x="1535356" y="1063424"/>
                </a:cubicBezTo>
                <a:lnTo>
                  <a:pt x="1538183" y="1067101"/>
                </a:lnTo>
                <a:cubicBezTo>
                  <a:pt x="1541860" y="1071626"/>
                  <a:pt x="1548366" y="1075020"/>
                  <a:pt x="1554590" y="1077565"/>
                </a:cubicBezTo>
                <a:cubicBezTo>
                  <a:pt x="1557558" y="1079050"/>
                  <a:pt x="1563550" y="1070034"/>
                  <a:pt x="1567196" y="1073071"/>
                </a:cubicBezTo>
                <a:close/>
                <a:moveTo>
                  <a:pt x="1262981" y="921719"/>
                </a:moveTo>
                <a:cubicBezTo>
                  <a:pt x="1266942" y="925396"/>
                  <a:pt x="1275426" y="937559"/>
                  <a:pt x="1279387" y="940953"/>
                </a:cubicBezTo>
                <a:cubicBezTo>
                  <a:pt x="1283345" y="944629"/>
                  <a:pt x="1280801" y="942933"/>
                  <a:pt x="1273446" y="937559"/>
                </a:cubicBezTo>
                <a:cubicBezTo>
                  <a:pt x="1266093" y="932184"/>
                  <a:pt x="1241485" y="932184"/>
                  <a:pt x="1241203" y="930488"/>
                </a:cubicBezTo>
                <a:cubicBezTo>
                  <a:pt x="1240639" y="929072"/>
                  <a:pt x="1244597" y="923700"/>
                  <a:pt x="1251103" y="922287"/>
                </a:cubicBezTo>
                <a:lnTo>
                  <a:pt x="1257042" y="922001"/>
                </a:lnTo>
                <a:close/>
                <a:moveTo>
                  <a:pt x="1039782" y="794318"/>
                </a:moveTo>
                <a:lnTo>
                  <a:pt x="1038123" y="796139"/>
                </a:lnTo>
                <a:lnTo>
                  <a:pt x="1033315" y="799815"/>
                </a:lnTo>
                <a:lnTo>
                  <a:pt x="1028650" y="803546"/>
                </a:lnTo>
                <a:lnTo>
                  <a:pt x="1028046" y="803421"/>
                </a:lnTo>
                <a:lnTo>
                  <a:pt x="1016985" y="804173"/>
                </a:lnTo>
                <a:lnTo>
                  <a:pt x="1006339" y="800876"/>
                </a:lnTo>
                <a:cubicBezTo>
                  <a:pt x="1000434" y="798472"/>
                  <a:pt x="995556" y="795998"/>
                  <a:pt x="994000" y="794725"/>
                </a:cubicBezTo>
                <a:close/>
                <a:moveTo>
                  <a:pt x="1629541" y="1061726"/>
                </a:moveTo>
                <a:cubicBezTo>
                  <a:pt x="1629541" y="1062290"/>
                  <a:pt x="1626429" y="1064271"/>
                  <a:pt x="1622753" y="1064553"/>
                </a:cubicBezTo>
                <a:cubicBezTo>
                  <a:pt x="1619077" y="1065120"/>
                  <a:pt x="1606632" y="1072472"/>
                  <a:pt x="1606632" y="1079828"/>
                </a:cubicBezTo>
                <a:lnTo>
                  <a:pt x="1606065" y="1086616"/>
                </a:lnTo>
                <a:cubicBezTo>
                  <a:pt x="1605783" y="1090010"/>
                  <a:pt x="1621340" y="1091705"/>
                  <a:pt x="1608046" y="1095949"/>
                </a:cubicBezTo>
                <a:cubicBezTo>
                  <a:pt x="1606065" y="1096516"/>
                  <a:pt x="1600126" y="1092555"/>
                  <a:pt x="1598995" y="1090010"/>
                </a:cubicBezTo>
                <a:lnTo>
                  <a:pt x="1595036" y="1081241"/>
                </a:lnTo>
                <a:cubicBezTo>
                  <a:pt x="1591075" y="1069927"/>
                  <a:pt x="1594469" y="1060594"/>
                  <a:pt x="1602671" y="1060594"/>
                </a:cubicBezTo>
                <a:cubicBezTo>
                  <a:pt x="1610876" y="1060595"/>
                  <a:pt x="1629541" y="1061162"/>
                  <a:pt x="1629541" y="1061726"/>
                </a:cubicBezTo>
                <a:close/>
                <a:moveTo>
                  <a:pt x="1509050" y="1003177"/>
                </a:moveTo>
                <a:cubicBezTo>
                  <a:pt x="1511313" y="1003462"/>
                  <a:pt x="1514425" y="1007139"/>
                  <a:pt x="1514425" y="1009401"/>
                </a:cubicBezTo>
                <a:cubicBezTo>
                  <a:pt x="1514707" y="1015340"/>
                  <a:pt x="1518668" y="1022695"/>
                  <a:pt x="1503393" y="1022695"/>
                </a:cubicBezTo>
                <a:lnTo>
                  <a:pt x="1498304" y="1022695"/>
                </a:lnTo>
                <a:cubicBezTo>
                  <a:pt x="1492362" y="1032593"/>
                  <a:pt x="1483029" y="1044473"/>
                  <a:pt x="1481051" y="1045323"/>
                </a:cubicBezTo>
                <a:cubicBezTo>
                  <a:pt x="1479071" y="1046454"/>
                  <a:pt x="1473978" y="1046169"/>
                  <a:pt x="1469735" y="1044755"/>
                </a:cubicBezTo>
                <a:lnTo>
                  <a:pt x="1469453" y="1043624"/>
                </a:lnTo>
                <a:cubicBezTo>
                  <a:pt x="1468888" y="1041079"/>
                  <a:pt x="1469170" y="1036272"/>
                  <a:pt x="1470866" y="1035705"/>
                </a:cubicBezTo>
                <a:lnTo>
                  <a:pt x="1486990" y="1029766"/>
                </a:lnTo>
                <a:cubicBezTo>
                  <a:pt x="1494060" y="1016757"/>
                  <a:pt x="1502544" y="1004594"/>
                  <a:pt x="1506223" y="1002613"/>
                </a:cubicBezTo>
                <a:close/>
                <a:moveTo>
                  <a:pt x="1492080" y="989601"/>
                </a:moveTo>
                <a:cubicBezTo>
                  <a:pt x="1492929" y="990168"/>
                  <a:pt x="1489820" y="996389"/>
                  <a:pt x="1487839" y="996389"/>
                </a:cubicBezTo>
                <a:lnTo>
                  <a:pt x="1465494" y="998937"/>
                </a:lnTo>
                <a:cubicBezTo>
                  <a:pt x="1461536" y="1014491"/>
                  <a:pt x="1449373" y="1028067"/>
                  <a:pt x="1438060" y="1029199"/>
                </a:cubicBezTo>
                <a:lnTo>
                  <a:pt x="1427028" y="1022695"/>
                </a:lnTo>
                <a:lnTo>
                  <a:pt x="1421653" y="1019583"/>
                </a:lnTo>
                <a:cubicBezTo>
                  <a:pt x="1406381" y="1025240"/>
                  <a:pt x="1396481" y="1042493"/>
                  <a:pt x="1399593" y="1058050"/>
                </a:cubicBezTo>
                <a:lnTo>
                  <a:pt x="1373005" y="1059745"/>
                </a:lnTo>
                <a:lnTo>
                  <a:pt x="1371874" y="1059745"/>
                </a:lnTo>
                <a:cubicBezTo>
                  <a:pt x="1371024" y="1063989"/>
                  <a:pt x="1372723" y="1072472"/>
                  <a:pt x="1375835" y="1078414"/>
                </a:cubicBezTo>
                <a:cubicBezTo>
                  <a:pt x="1378944" y="1084353"/>
                  <a:pt x="1380360" y="1097362"/>
                  <a:pt x="1373854" y="1094253"/>
                </a:cubicBezTo>
                <a:cubicBezTo>
                  <a:pt x="1367630" y="1091141"/>
                  <a:pt x="1357448" y="1106131"/>
                  <a:pt x="1359996" y="1106980"/>
                </a:cubicBezTo>
                <a:cubicBezTo>
                  <a:pt x="1362541" y="1108112"/>
                  <a:pt x="1366499" y="1112637"/>
                  <a:pt x="1361973" y="1114333"/>
                </a:cubicBezTo>
                <a:cubicBezTo>
                  <a:pt x="1357448" y="1116313"/>
                  <a:pt x="1342458" y="1118012"/>
                  <a:pt x="1341609" y="1112919"/>
                </a:cubicBezTo>
                <a:lnTo>
                  <a:pt x="1339064" y="1111506"/>
                </a:lnTo>
                <a:lnTo>
                  <a:pt x="1328882" y="1105567"/>
                </a:lnTo>
                <a:cubicBezTo>
                  <a:pt x="1334539" y="1102173"/>
                  <a:pt x="1357166" y="1092555"/>
                  <a:pt x="1363672" y="1090574"/>
                </a:cubicBezTo>
                <a:cubicBezTo>
                  <a:pt x="1370460" y="1088596"/>
                  <a:pt x="1369893" y="1087465"/>
                  <a:pt x="1362541" y="1088314"/>
                </a:cubicBezTo>
                <a:cubicBezTo>
                  <a:pt x="1355185" y="1088878"/>
                  <a:pt x="1349814" y="1073039"/>
                  <a:pt x="1352358" y="1071626"/>
                </a:cubicBezTo>
                <a:cubicBezTo>
                  <a:pt x="1354903" y="1070213"/>
                  <a:pt x="1360560" y="1065402"/>
                  <a:pt x="1359146" y="1063706"/>
                </a:cubicBezTo>
                <a:cubicBezTo>
                  <a:pt x="1357733" y="1062008"/>
                  <a:pt x="1347833" y="1057483"/>
                  <a:pt x="1341045" y="1055220"/>
                </a:cubicBezTo>
                <a:cubicBezTo>
                  <a:pt x="1334257" y="1052957"/>
                  <a:pt x="1322943" y="1072472"/>
                  <a:pt x="1322376" y="1073604"/>
                </a:cubicBezTo>
                <a:cubicBezTo>
                  <a:pt x="1321812" y="1074738"/>
                  <a:pt x="1318418" y="1076433"/>
                  <a:pt x="1316155" y="1075302"/>
                </a:cubicBezTo>
                <a:lnTo>
                  <a:pt x="1315873" y="1073889"/>
                </a:lnTo>
                <a:cubicBezTo>
                  <a:pt x="1313610" y="1065120"/>
                  <a:pt x="1308800" y="1058896"/>
                  <a:pt x="1296640" y="1059181"/>
                </a:cubicBezTo>
                <a:cubicBezTo>
                  <a:pt x="1295790" y="1059181"/>
                  <a:pt x="1294377" y="1060312"/>
                  <a:pt x="1294092" y="1061444"/>
                </a:cubicBezTo>
                <a:cubicBezTo>
                  <a:pt x="1289002" y="1070777"/>
                  <a:pt x="1300880" y="1073322"/>
                  <a:pt x="1305405" y="1078696"/>
                </a:cubicBezTo>
                <a:lnTo>
                  <a:pt x="1305973" y="1079546"/>
                </a:lnTo>
                <a:cubicBezTo>
                  <a:pt x="1310498" y="1083222"/>
                  <a:pt x="1309931" y="1085202"/>
                  <a:pt x="1304277" y="1083789"/>
                </a:cubicBezTo>
                <a:cubicBezTo>
                  <a:pt x="1298617" y="1082654"/>
                  <a:pt x="1286172" y="1073322"/>
                  <a:pt x="1281365" y="1067101"/>
                </a:cubicBezTo>
                <a:lnTo>
                  <a:pt x="1276557" y="1061444"/>
                </a:lnTo>
                <a:cubicBezTo>
                  <a:pt x="1271183" y="1055505"/>
                  <a:pt x="1264394" y="1052111"/>
                  <a:pt x="1254212" y="1052675"/>
                </a:cubicBezTo>
                <a:cubicBezTo>
                  <a:pt x="1246011" y="1053239"/>
                  <a:pt x="1237809" y="1054088"/>
                  <a:pt x="1229322" y="1048999"/>
                </a:cubicBezTo>
                <a:lnTo>
                  <a:pt x="1224515" y="1046169"/>
                </a:lnTo>
                <a:cubicBezTo>
                  <a:pt x="1210656" y="1050130"/>
                  <a:pt x="1202170" y="1050694"/>
                  <a:pt x="1205564" y="1047300"/>
                </a:cubicBezTo>
                <a:cubicBezTo>
                  <a:pt x="1208958" y="1044188"/>
                  <a:pt x="1217727" y="1032878"/>
                  <a:pt x="1212352" y="1034291"/>
                </a:cubicBezTo>
                <a:cubicBezTo>
                  <a:pt x="1206980" y="1035987"/>
                  <a:pt x="1194535" y="1037685"/>
                  <a:pt x="1192270" y="1035987"/>
                </a:cubicBezTo>
                <a:cubicBezTo>
                  <a:pt x="1190007" y="1034291"/>
                  <a:pt x="1179542" y="1029199"/>
                  <a:pt x="1177562" y="1032028"/>
                </a:cubicBezTo>
                <a:cubicBezTo>
                  <a:pt x="1175584" y="1034855"/>
                  <a:pt x="1167665" y="1039099"/>
                  <a:pt x="1163139" y="1037403"/>
                </a:cubicBezTo>
                <a:cubicBezTo>
                  <a:pt x="1158896" y="1035705"/>
                  <a:pt x="1149278" y="1026936"/>
                  <a:pt x="1153803" y="1022695"/>
                </a:cubicBezTo>
                <a:cubicBezTo>
                  <a:pt x="1158332" y="1018452"/>
                  <a:pt x="1182087" y="1016754"/>
                  <a:pt x="1190292" y="1025240"/>
                </a:cubicBezTo>
                <a:lnTo>
                  <a:pt x="1204714" y="1021561"/>
                </a:lnTo>
                <a:lnTo>
                  <a:pt x="1208958" y="1020430"/>
                </a:lnTo>
                <a:cubicBezTo>
                  <a:pt x="1212919" y="1018452"/>
                  <a:pt x="1220554" y="1012228"/>
                  <a:pt x="1225928" y="1006571"/>
                </a:cubicBezTo>
                <a:lnTo>
                  <a:pt x="1233848" y="1013645"/>
                </a:lnTo>
                <a:lnTo>
                  <a:pt x="1237242" y="1016754"/>
                </a:lnTo>
                <a:cubicBezTo>
                  <a:pt x="1240636" y="1021279"/>
                  <a:pt x="1247424" y="1022410"/>
                  <a:pt x="1252517" y="1019301"/>
                </a:cubicBezTo>
                <a:cubicBezTo>
                  <a:pt x="1257606" y="1016189"/>
                  <a:pt x="1275144" y="1010533"/>
                  <a:pt x="1280233" y="1013927"/>
                </a:cubicBezTo>
                <a:lnTo>
                  <a:pt x="1284195" y="1017321"/>
                </a:lnTo>
                <a:cubicBezTo>
                  <a:pt x="1289002" y="1021279"/>
                  <a:pt x="1294941" y="1024955"/>
                  <a:pt x="1299466" y="1019016"/>
                </a:cubicBezTo>
                <a:lnTo>
                  <a:pt x="1301447" y="1016189"/>
                </a:lnTo>
                <a:cubicBezTo>
                  <a:pt x="1298053" y="1009683"/>
                  <a:pt x="1301447" y="1005158"/>
                  <a:pt x="1308800" y="1006571"/>
                </a:cubicBezTo>
                <a:cubicBezTo>
                  <a:pt x="1316155" y="1007703"/>
                  <a:pt x="1341327" y="1011946"/>
                  <a:pt x="1348400" y="1009401"/>
                </a:cubicBezTo>
                <a:cubicBezTo>
                  <a:pt x="1355470" y="1006853"/>
                  <a:pt x="1374136" y="1009119"/>
                  <a:pt x="1367348" y="1017885"/>
                </a:cubicBezTo>
                <a:cubicBezTo>
                  <a:pt x="1360560" y="1026654"/>
                  <a:pt x="1359996" y="1050979"/>
                  <a:pt x="1367066" y="1048714"/>
                </a:cubicBezTo>
                <a:cubicBezTo>
                  <a:pt x="1374136" y="1046454"/>
                  <a:pt x="1380924" y="1026654"/>
                  <a:pt x="1384036" y="1022696"/>
                </a:cubicBezTo>
                <a:cubicBezTo>
                  <a:pt x="1387148" y="1018734"/>
                  <a:pt x="1396763" y="1010533"/>
                  <a:pt x="1399875" y="1011664"/>
                </a:cubicBezTo>
                <a:cubicBezTo>
                  <a:pt x="1402703" y="1012795"/>
                  <a:pt x="1415147" y="1013077"/>
                  <a:pt x="1421653" y="1010248"/>
                </a:cubicBezTo>
                <a:cubicBezTo>
                  <a:pt x="1428442" y="1007421"/>
                  <a:pt x="1440886" y="994126"/>
                  <a:pt x="1445130" y="987905"/>
                </a:cubicBezTo>
                <a:lnTo>
                  <a:pt x="1454745" y="994126"/>
                </a:lnTo>
                <a:lnTo>
                  <a:pt x="1462664" y="999219"/>
                </a:lnTo>
                <a:cubicBezTo>
                  <a:pt x="1466626" y="993844"/>
                  <a:pt x="1473131" y="987338"/>
                  <a:pt x="1477090" y="984793"/>
                </a:cubicBezTo>
                <a:lnTo>
                  <a:pt x="1481051" y="984793"/>
                </a:lnTo>
                <a:cubicBezTo>
                  <a:pt x="1485009" y="984793"/>
                  <a:pt x="1489253" y="987338"/>
                  <a:pt x="1492080" y="989601"/>
                </a:cubicBezTo>
                <a:close/>
                <a:moveTo>
                  <a:pt x="1681302" y="1072757"/>
                </a:moveTo>
                <a:cubicBezTo>
                  <a:pt x="1681869" y="1075017"/>
                  <a:pt x="1675645" y="1076716"/>
                  <a:pt x="1667725" y="1076716"/>
                </a:cubicBezTo>
                <a:cubicBezTo>
                  <a:pt x="1659806" y="1076716"/>
                  <a:pt x="1644249" y="1075017"/>
                  <a:pt x="1646797" y="1072757"/>
                </a:cubicBezTo>
                <a:cubicBezTo>
                  <a:pt x="1649624" y="1070492"/>
                  <a:pt x="1680737" y="1070492"/>
                  <a:pt x="1681302" y="1072757"/>
                </a:cubicBezTo>
                <a:close/>
                <a:moveTo>
                  <a:pt x="1581175" y="979137"/>
                </a:moveTo>
                <a:cubicBezTo>
                  <a:pt x="1586547" y="979137"/>
                  <a:pt x="1587114" y="983662"/>
                  <a:pt x="1582588" y="989037"/>
                </a:cubicBezTo>
                <a:cubicBezTo>
                  <a:pt x="1578063" y="994694"/>
                  <a:pt x="1567032" y="1004027"/>
                  <a:pt x="1568163" y="998652"/>
                </a:cubicBezTo>
                <a:cubicBezTo>
                  <a:pt x="1569294" y="993280"/>
                  <a:pt x="1575800" y="979137"/>
                  <a:pt x="1581175" y="979137"/>
                </a:cubicBezTo>
                <a:close/>
                <a:moveTo>
                  <a:pt x="1612286" y="984511"/>
                </a:moveTo>
                <a:cubicBezTo>
                  <a:pt x="1615965" y="984793"/>
                  <a:pt x="1622186" y="989604"/>
                  <a:pt x="1626147" y="995261"/>
                </a:cubicBezTo>
                <a:cubicBezTo>
                  <a:pt x="1630105" y="1000918"/>
                  <a:pt x="1633218" y="1028352"/>
                  <a:pt x="1628974" y="1043342"/>
                </a:cubicBezTo>
                <a:lnTo>
                  <a:pt x="1609459" y="1046172"/>
                </a:lnTo>
                <a:cubicBezTo>
                  <a:pt x="1604651" y="1046736"/>
                  <a:pt x="1598995" y="1045887"/>
                  <a:pt x="1594469" y="1047018"/>
                </a:cubicBezTo>
                <a:lnTo>
                  <a:pt x="1590226" y="1048150"/>
                </a:lnTo>
                <a:cubicBezTo>
                  <a:pt x="1584569" y="1052393"/>
                  <a:pt x="1578345" y="1049566"/>
                  <a:pt x="1576082" y="1041929"/>
                </a:cubicBezTo>
                <a:cubicBezTo>
                  <a:pt x="1574104" y="1034573"/>
                  <a:pt x="1529133" y="1034858"/>
                  <a:pt x="1524040" y="1030048"/>
                </a:cubicBezTo>
                <a:cubicBezTo>
                  <a:pt x="1518950" y="1025240"/>
                  <a:pt x="1520364" y="1023827"/>
                  <a:pt x="1527152" y="1026654"/>
                </a:cubicBezTo>
                <a:cubicBezTo>
                  <a:pt x="1533940" y="1029484"/>
                  <a:pt x="1555436" y="1016472"/>
                  <a:pt x="1563355" y="1016189"/>
                </a:cubicBezTo>
                <a:lnTo>
                  <a:pt x="1568163" y="1019019"/>
                </a:lnTo>
                <a:lnTo>
                  <a:pt x="1585700" y="1029202"/>
                </a:lnTo>
                <a:cubicBezTo>
                  <a:pt x="1587681" y="1017603"/>
                  <a:pt x="1589659" y="1011664"/>
                  <a:pt x="1590226" y="1016189"/>
                </a:cubicBezTo>
                <a:cubicBezTo>
                  <a:pt x="1590790" y="1020715"/>
                  <a:pt x="1595883" y="1031179"/>
                  <a:pt x="1600408" y="1029766"/>
                </a:cubicBezTo>
                <a:cubicBezTo>
                  <a:pt x="1604934" y="1028352"/>
                  <a:pt x="1613135" y="1028352"/>
                  <a:pt x="1616811" y="1027785"/>
                </a:cubicBezTo>
                <a:cubicBezTo>
                  <a:pt x="1620490" y="1027221"/>
                  <a:pt x="1619359" y="1022128"/>
                  <a:pt x="1607196" y="1018734"/>
                </a:cubicBezTo>
                <a:lnTo>
                  <a:pt x="1619923" y="1006289"/>
                </a:lnTo>
                <a:cubicBezTo>
                  <a:pt x="1621337" y="1004876"/>
                  <a:pt x="1611155" y="996107"/>
                  <a:pt x="1606914" y="990450"/>
                </a:cubicBezTo>
                <a:cubicBezTo>
                  <a:pt x="1606065" y="989319"/>
                  <a:pt x="1607760" y="985643"/>
                  <a:pt x="1609177" y="985361"/>
                </a:cubicBezTo>
                <a:close/>
                <a:moveTo>
                  <a:pt x="1781143" y="1062964"/>
                </a:moveTo>
                <a:cubicBezTo>
                  <a:pt x="1786871" y="1065899"/>
                  <a:pt x="1791891" y="1069365"/>
                  <a:pt x="1792457" y="1072193"/>
                </a:cubicBezTo>
                <a:cubicBezTo>
                  <a:pt x="1793588" y="1078132"/>
                  <a:pt x="1794720" y="1095952"/>
                  <a:pt x="1791608" y="1095384"/>
                </a:cubicBezTo>
                <a:cubicBezTo>
                  <a:pt x="1788499" y="1094820"/>
                  <a:pt x="1780294" y="1087747"/>
                  <a:pt x="1776903" y="1082658"/>
                </a:cubicBezTo>
                <a:cubicBezTo>
                  <a:pt x="1773509" y="1077850"/>
                  <a:pt x="1746921" y="1065969"/>
                  <a:pt x="1749183" y="1062011"/>
                </a:cubicBezTo>
                <a:cubicBezTo>
                  <a:pt x="1751446" y="1058050"/>
                  <a:pt x="1758798" y="1055787"/>
                  <a:pt x="1765590" y="1056918"/>
                </a:cubicBezTo>
                <a:cubicBezTo>
                  <a:pt x="1768982" y="1057625"/>
                  <a:pt x="1775416" y="1060030"/>
                  <a:pt x="1781143" y="1062964"/>
                </a:cubicBezTo>
                <a:close/>
                <a:moveTo>
                  <a:pt x="1649906" y="991018"/>
                </a:moveTo>
                <a:lnTo>
                  <a:pt x="1651319" y="993280"/>
                </a:lnTo>
                <a:cubicBezTo>
                  <a:pt x="1655278" y="998937"/>
                  <a:pt x="1656976" y="1005725"/>
                  <a:pt x="1659803" y="1011946"/>
                </a:cubicBezTo>
                <a:cubicBezTo>
                  <a:pt x="1661219" y="1015058"/>
                  <a:pt x="1664613" y="1020997"/>
                  <a:pt x="1665460" y="1020997"/>
                </a:cubicBezTo>
                <a:lnTo>
                  <a:pt x="1684693" y="1016472"/>
                </a:lnTo>
                <a:cubicBezTo>
                  <a:pt x="1689504" y="1029202"/>
                  <a:pt x="1686109" y="1039384"/>
                  <a:pt x="1676773" y="1039384"/>
                </a:cubicBezTo>
                <a:cubicBezTo>
                  <a:pt x="1667722" y="1039384"/>
                  <a:pt x="1652451" y="1039384"/>
                  <a:pt x="1658672" y="1039099"/>
                </a:cubicBezTo>
                <a:cubicBezTo>
                  <a:pt x="1664896" y="1038817"/>
                  <a:pt x="1651883" y="1019866"/>
                  <a:pt x="1649057" y="1013927"/>
                </a:cubicBezTo>
                <a:cubicBezTo>
                  <a:pt x="1646227" y="1007988"/>
                  <a:pt x="1643682" y="990168"/>
                  <a:pt x="1649906" y="991018"/>
                </a:cubicBezTo>
                <a:close/>
                <a:moveTo>
                  <a:pt x="1395278" y="867379"/>
                </a:moveTo>
                <a:cubicBezTo>
                  <a:pt x="1392450" y="864586"/>
                  <a:pt x="1387996" y="862464"/>
                  <a:pt x="1384036" y="864302"/>
                </a:cubicBezTo>
                <a:cubicBezTo>
                  <a:pt x="1376117" y="867978"/>
                  <a:pt x="1373569" y="872789"/>
                  <a:pt x="1378380" y="875334"/>
                </a:cubicBezTo>
                <a:cubicBezTo>
                  <a:pt x="1383469" y="877879"/>
                  <a:pt x="1395068" y="883253"/>
                  <a:pt x="1393651" y="882122"/>
                </a:cubicBezTo>
                <a:cubicBezTo>
                  <a:pt x="1391956" y="880991"/>
                  <a:pt x="1391956" y="876183"/>
                  <a:pt x="1396763" y="874485"/>
                </a:cubicBezTo>
                <a:cubicBezTo>
                  <a:pt x="1399308" y="873637"/>
                  <a:pt x="1398106" y="870172"/>
                  <a:pt x="1395278" y="867379"/>
                </a:cubicBezTo>
                <a:close/>
                <a:moveTo>
                  <a:pt x="1305973" y="823855"/>
                </a:moveTo>
                <a:cubicBezTo>
                  <a:pt x="1294659" y="821878"/>
                  <a:pt x="1285890" y="810279"/>
                  <a:pt x="1272596" y="817352"/>
                </a:cubicBezTo>
                <a:cubicBezTo>
                  <a:pt x="1268920" y="819330"/>
                  <a:pt x="1267221" y="823291"/>
                  <a:pt x="1261568" y="818766"/>
                </a:cubicBezTo>
                <a:lnTo>
                  <a:pt x="1250818" y="810279"/>
                </a:lnTo>
                <a:cubicBezTo>
                  <a:pt x="1245161" y="818199"/>
                  <a:pt x="1246575" y="830080"/>
                  <a:pt x="1253930" y="836586"/>
                </a:cubicBezTo>
                <a:lnTo>
                  <a:pt x="1262699" y="837999"/>
                </a:lnTo>
                <a:lnTo>
                  <a:pt x="1273163" y="839412"/>
                </a:lnTo>
                <a:cubicBezTo>
                  <a:pt x="1276839" y="846768"/>
                  <a:pt x="1286457" y="849313"/>
                  <a:pt x="1294659" y="844787"/>
                </a:cubicBezTo>
                <a:lnTo>
                  <a:pt x="1301729" y="840826"/>
                </a:lnTo>
                <a:cubicBezTo>
                  <a:pt x="1308517" y="837150"/>
                  <a:pt x="1311347" y="824705"/>
                  <a:pt x="1305973" y="823855"/>
                </a:cubicBezTo>
                <a:close/>
                <a:moveTo>
                  <a:pt x="1129975" y="741126"/>
                </a:moveTo>
                <a:cubicBezTo>
                  <a:pt x="1126723" y="740278"/>
                  <a:pt x="1123258" y="740278"/>
                  <a:pt x="1121279" y="742398"/>
                </a:cubicBezTo>
                <a:cubicBezTo>
                  <a:pt x="1117600" y="746641"/>
                  <a:pt x="1120712" y="769268"/>
                  <a:pt x="1116468" y="772662"/>
                </a:cubicBezTo>
                <a:cubicBezTo>
                  <a:pt x="1112228" y="776056"/>
                  <a:pt x="1099498" y="783412"/>
                  <a:pt x="1097235" y="781149"/>
                </a:cubicBezTo>
                <a:cubicBezTo>
                  <a:pt x="1094973" y="778886"/>
                  <a:pt x="1087053" y="775774"/>
                  <a:pt x="1084226" y="778886"/>
                </a:cubicBezTo>
                <a:lnTo>
                  <a:pt x="1081963" y="778601"/>
                </a:lnTo>
                <a:cubicBezTo>
                  <a:pt x="1069233" y="777188"/>
                  <a:pt x="1062445" y="781149"/>
                  <a:pt x="1058769" y="791331"/>
                </a:cubicBezTo>
                <a:lnTo>
                  <a:pt x="1057920" y="794158"/>
                </a:lnTo>
                <a:lnTo>
                  <a:pt x="1039782" y="794318"/>
                </a:lnTo>
                <a:lnTo>
                  <a:pt x="1049718" y="783412"/>
                </a:lnTo>
                <a:cubicBezTo>
                  <a:pt x="1050568" y="780582"/>
                  <a:pt x="1048305" y="776906"/>
                  <a:pt x="1042648" y="781713"/>
                </a:cubicBezTo>
                <a:cubicBezTo>
                  <a:pt x="1036709" y="786521"/>
                  <a:pt x="1013233" y="790200"/>
                  <a:pt x="1008989" y="788501"/>
                </a:cubicBezTo>
                <a:cubicBezTo>
                  <a:pt x="1004746" y="786806"/>
                  <a:pt x="994849" y="774925"/>
                  <a:pt x="998243" y="766723"/>
                </a:cubicBezTo>
                <a:lnTo>
                  <a:pt x="998807" y="759086"/>
                </a:lnTo>
                <a:lnTo>
                  <a:pt x="999092" y="755692"/>
                </a:lnTo>
                <a:cubicBezTo>
                  <a:pt x="994564" y="751734"/>
                  <a:pt x="981555" y="750317"/>
                  <a:pt x="970241" y="753147"/>
                </a:cubicBezTo>
                <a:lnTo>
                  <a:pt x="959777" y="754561"/>
                </a:lnTo>
                <a:cubicBezTo>
                  <a:pt x="958078" y="754843"/>
                  <a:pt x="955816" y="759653"/>
                  <a:pt x="956383" y="762198"/>
                </a:cubicBezTo>
                <a:cubicBezTo>
                  <a:pt x="956947" y="764179"/>
                  <a:pt x="961754" y="766723"/>
                  <a:pt x="964020" y="766441"/>
                </a:cubicBezTo>
                <a:lnTo>
                  <a:pt x="968260" y="765874"/>
                </a:lnTo>
                <a:cubicBezTo>
                  <a:pt x="972504" y="763329"/>
                  <a:pt x="977593" y="764461"/>
                  <a:pt x="979859" y="768137"/>
                </a:cubicBezTo>
                <a:cubicBezTo>
                  <a:pt x="982119" y="771813"/>
                  <a:pt x="980705" y="781149"/>
                  <a:pt x="970241" y="778037"/>
                </a:cubicBezTo>
                <a:lnTo>
                  <a:pt x="964584" y="780018"/>
                </a:lnTo>
                <a:lnTo>
                  <a:pt x="951008" y="784825"/>
                </a:lnTo>
                <a:cubicBezTo>
                  <a:pt x="945069" y="777188"/>
                  <a:pt x="937714" y="769550"/>
                  <a:pt x="934605" y="767288"/>
                </a:cubicBezTo>
                <a:lnTo>
                  <a:pt x="931775" y="767573"/>
                </a:lnTo>
                <a:lnTo>
                  <a:pt x="929230" y="767855"/>
                </a:lnTo>
                <a:cubicBezTo>
                  <a:pt x="926967" y="770682"/>
                  <a:pt x="924137" y="780300"/>
                  <a:pt x="922724" y="788783"/>
                </a:cubicBezTo>
                <a:lnTo>
                  <a:pt x="932339" y="795572"/>
                </a:lnTo>
                <a:lnTo>
                  <a:pt x="940544" y="801228"/>
                </a:lnTo>
                <a:cubicBezTo>
                  <a:pt x="947050" y="809433"/>
                  <a:pt x="954402" y="809148"/>
                  <a:pt x="956665" y="800946"/>
                </a:cubicBezTo>
                <a:lnTo>
                  <a:pt x="971090" y="804340"/>
                </a:lnTo>
                <a:lnTo>
                  <a:pt x="981273" y="806603"/>
                </a:lnTo>
                <a:lnTo>
                  <a:pt x="1016985" y="804173"/>
                </a:lnTo>
                <a:lnTo>
                  <a:pt x="1024828" y="806603"/>
                </a:lnTo>
                <a:lnTo>
                  <a:pt x="1028650" y="803546"/>
                </a:lnTo>
                <a:lnTo>
                  <a:pt x="1047456" y="807452"/>
                </a:lnTo>
                <a:lnTo>
                  <a:pt x="1050285" y="809148"/>
                </a:lnTo>
                <a:cubicBezTo>
                  <a:pt x="1055375" y="811978"/>
                  <a:pt x="1061314" y="812260"/>
                  <a:pt x="1063295" y="804622"/>
                </a:cubicBezTo>
                <a:cubicBezTo>
                  <a:pt x="1063862" y="802078"/>
                  <a:pt x="1069519" y="798402"/>
                  <a:pt x="1072345" y="798683"/>
                </a:cubicBezTo>
                <a:cubicBezTo>
                  <a:pt x="1080265" y="799251"/>
                  <a:pt x="1087902" y="802078"/>
                  <a:pt x="1096104" y="803209"/>
                </a:cubicBezTo>
                <a:lnTo>
                  <a:pt x="1100065" y="803776"/>
                </a:lnTo>
                <a:cubicBezTo>
                  <a:pt x="1104873" y="802645"/>
                  <a:pt x="1107418" y="798402"/>
                  <a:pt x="1105440" y="794725"/>
                </a:cubicBezTo>
                <a:lnTo>
                  <a:pt x="1103741" y="791331"/>
                </a:lnTo>
                <a:lnTo>
                  <a:pt x="1103174" y="788501"/>
                </a:lnTo>
                <a:cubicBezTo>
                  <a:pt x="1102328" y="786521"/>
                  <a:pt x="1105722" y="785107"/>
                  <a:pt x="1111094" y="785107"/>
                </a:cubicBezTo>
                <a:cubicBezTo>
                  <a:pt x="1116468" y="785107"/>
                  <a:pt x="1130327" y="786806"/>
                  <a:pt x="1131458" y="788783"/>
                </a:cubicBezTo>
                <a:lnTo>
                  <a:pt x="1131743" y="789633"/>
                </a:lnTo>
                <a:cubicBezTo>
                  <a:pt x="1133724" y="794440"/>
                  <a:pt x="1126651" y="802927"/>
                  <a:pt x="1139378" y="803491"/>
                </a:cubicBezTo>
                <a:lnTo>
                  <a:pt x="1149563" y="804058"/>
                </a:lnTo>
                <a:cubicBezTo>
                  <a:pt x="1148147" y="797834"/>
                  <a:pt x="1152957" y="789068"/>
                  <a:pt x="1160027" y="784543"/>
                </a:cubicBezTo>
                <a:lnTo>
                  <a:pt x="1165966" y="785674"/>
                </a:lnTo>
                <a:lnTo>
                  <a:pt x="1172754" y="786806"/>
                </a:lnTo>
                <a:cubicBezTo>
                  <a:pt x="1179542" y="786521"/>
                  <a:pt x="1178693" y="783976"/>
                  <a:pt x="1171341" y="781149"/>
                </a:cubicBezTo>
                <a:lnTo>
                  <a:pt x="1167380" y="774361"/>
                </a:lnTo>
                <a:cubicBezTo>
                  <a:pt x="1166248" y="772098"/>
                  <a:pt x="1156066" y="772662"/>
                  <a:pt x="1150409" y="773229"/>
                </a:cubicBezTo>
                <a:lnTo>
                  <a:pt x="1138246" y="774361"/>
                </a:lnTo>
                <a:cubicBezTo>
                  <a:pt x="1130327" y="769835"/>
                  <a:pt x="1126933" y="763329"/>
                  <a:pt x="1130327" y="759935"/>
                </a:cubicBezTo>
                <a:cubicBezTo>
                  <a:pt x="1133724" y="756541"/>
                  <a:pt x="1139663" y="747490"/>
                  <a:pt x="1137400" y="744945"/>
                </a:cubicBezTo>
                <a:cubicBezTo>
                  <a:pt x="1136269" y="743672"/>
                  <a:pt x="1133228" y="741975"/>
                  <a:pt x="1129975" y="741126"/>
                </a:cubicBezTo>
                <a:close/>
                <a:moveTo>
                  <a:pt x="1214473" y="779733"/>
                </a:moveTo>
                <a:cubicBezTo>
                  <a:pt x="1209948" y="776621"/>
                  <a:pt x="1204716" y="774076"/>
                  <a:pt x="1201888" y="774076"/>
                </a:cubicBezTo>
                <a:cubicBezTo>
                  <a:pt x="1196231" y="774076"/>
                  <a:pt x="1193686" y="781149"/>
                  <a:pt x="1196231" y="789915"/>
                </a:cubicBezTo>
                <a:lnTo>
                  <a:pt x="1201605" y="793876"/>
                </a:lnTo>
                <a:lnTo>
                  <a:pt x="1206413" y="797270"/>
                </a:lnTo>
                <a:cubicBezTo>
                  <a:pt x="1215464" y="797270"/>
                  <a:pt x="1222816" y="793309"/>
                  <a:pt x="1222816" y="788783"/>
                </a:cubicBezTo>
                <a:cubicBezTo>
                  <a:pt x="1222816" y="786521"/>
                  <a:pt x="1218998" y="782844"/>
                  <a:pt x="1214473" y="779733"/>
                </a:cubicBezTo>
                <a:close/>
                <a:moveTo>
                  <a:pt x="1870521" y="1064835"/>
                </a:moveTo>
                <a:cubicBezTo>
                  <a:pt x="1875328" y="1068514"/>
                  <a:pt x="1879008" y="1083504"/>
                  <a:pt x="1875613" y="1087462"/>
                </a:cubicBezTo>
                <a:cubicBezTo>
                  <a:pt x="1872219" y="1091705"/>
                  <a:pt x="1861755" y="1094535"/>
                  <a:pt x="1865713" y="1086898"/>
                </a:cubicBezTo>
                <a:lnTo>
                  <a:pt x="1866280" y="1079828"/>
                </a:lnTo>
                <a:lnTo>
                  <a:pt x="1866845" y="1073039"/>
                </a:lnTo>
                <a:cubicBezTo>
                  <a:pt x="1864015" y="1064835"/>
                  <a:pt x="1865431" y="1060877"/>
                  <a:pt x="1870521" y="1064835"/>
                </a:cubicBezTo>
                <a:close/>
                <a:moveTo>
                  <a:pt x="1756254" y="1011097"/>
                </a:moveTo>
                <a:cubicBezTo>
                  <a:pt x="1764173" y="1014776"/>
                  <a:pt x="1766436" y="1036554"/>
                  <a:pt x="1765872" y="1037967"/>
                </a:cubicBezTo>
                <a:cubicBezTo>
                  <a:pt x="1765304" y="1039666"/>
                  <a:pt x="1759930" y="1037685"/>
                  <a:pt x="1754273" y="1033442"/>
                </a:cubicBezTo>
                <a:cubicBezTo>
                  <a:pt x="1748616" y="1029484"/>
                  <a:pt x="1727120" y="1028634"/>
                  <a:pt x="1732213" y="1024109"/>
                </a:cubicBezTo>
                <a:cubicBezTo>
                  <a:pt x="1737020" y="1019301"/>
                  <a:pt x="1725989" y="1005725"/>
                  <a:pt x="1729386" y="1003462"/>
                </a:cubicBezTo>
                <a:lnTo>
                  <a:pt x="1732777" y="1003177"/>
                </a:lnTo>
                <a:lnTo>
                  <a:pt x="1735889" y="1002613"/>
                </a:lnTo>
                <a:cubicBezTo>
                  <a:pt x="1739565" y="1003744"/>
                  <a:pt x="1748616" y="1007706"/>
                  <a:pt x="1756254" y="1011097"/>
                </a:cubicBezTo>
                <a:close/>
                <a:moveTo>
                  <a:pt x="1277407" y="776338"/>
                </a:moveTo>
                <a:lnTo>
                  <a:pt x="1277121" y="776338"/>
                </a:lnTo>
                <a:lnTo>
                  <a:pt x="1277121" y="776350"/>
                </a:lnTo>
                <a:lnTo>
                  <a:pt x="1245161" y="777755"/>
                </a:lnTo>
                <a:lnTo>
                  <a:pt x="1231585" y="784258"/>
                </a:lnTo>
                <a:cubicBezTo>
                  <a:pt x="1227342" y="786521"/>
                  <a:pt x="1235828" y="791613"/>
                  <a:pt x="1266093" y="797270"/>
                </a:cubicBezTo>
                <a:lnTo>
                  <a:pt x="1269202" y="797834"/>
                </a:lnTo>
                <a:cubicBezTo>
                  <a:pt x="1273445" y="796703"/>
                  <a:pt x="1277121" y="791046"/>
                  <a:pt x="1277121" y="785107"/>
                </a:cubicBezTo>
                <a:lnTo>
                  <a:pt x="1277121" y="780018"/>
                </a:lnTo>
                <a:lnTo>
                  <a:pt x="1277121" y="776350"/>
                </a:lnTo>
                <a:close/>
                <a:moveTo>
                  <a:pt x="1388562" y="822160"/>
                </a:moveTo>
                <a:cubicBezTo>
                  <a:pt x="1383754" y="819330"/>
                  <a:pt x="1382056" y="825554"/>
                  <a:pt x="1385450" y="835736"/>
                </a:cubicBezTo>
                <a:lnTo>
                  <a:pt x="1366499" y="835169"/>
                </a:lnTo>
                <a:lnTo>
                  <a:pt x="1365367" y="835169"/>
                </a:lnTo>
                <a:cubicBezTo>
                  <a:pt x="1363954" y="840544"/>
                  <a:pt x="1365935" y="846201"/>
                  <a:pt x="1369893" y="847899"/>
                </a:cubicBezTo>
                <a:lnTo>
                  <a:pt x="1372438" y="847050"/>
                </a:lnTo>
                <a:lnTo>
                  <a:pt x="1384601" y="843374"/>
                </a:lnTo>
                <a:cubicBezTo>
                  <a:pt x="1398177" y="837999"/>
                  <a:pt x="1393651" y="824987"/>
                  <a:pt x="1388562" y="822160"/>
                </a:cubicBezTo>
                <a:close/>
                <a:moveTo>
                  <a:pt x="1186613" y="720056"/>
                </a:moveTo>
                <a:cubicBezTo>
                  <a:pt x="1180674" y="718639"/>
                  <a:pt x="1177280" y="722033"/>
                  <a:pt x="1179260" y="727690"/>
                </a:cubicBezTo>
                <a:lnTo>
                  <a:pt x="1180674" y="727690"/>
                </a:lnTo>
                <a:cubicBezTo>
                  <a:pt x="1191987" y="728257"/>
                  <a:pt x="1194532" y="733065"/>
                  <a:pt x="1193401" y="741551"/>
                </a:cubicBezTo>
                <a:lnTo>
                  <a:pt x="1192837" y="745510"/>
                </a:lnTo>
                <a:cubicBezTo>
                  <a:pt x="1194532" y="751166"/>
                  <a:pt x="1199625" y="749471"/>
                  <a:pt x="1203865" y="742398"/>
                </a:cubicBezTo>
                <a:cubicBezTo>
                  <a:pt x="1208391" y="734763"/>
                  <a:pt x="1192555" y="721187"/>
                  <a:pt x="1186613" y="720056"/>
                </a:cubicBezTo>
                <a:close/>
                <a:moveTo>
                  <a:pt x="1798681" y="983947"/>
                </a:moveTo>
                <a:cubicBezTo>
                  <a:pt x="1803489" y="981684"/>
                  <a:pt x="1819895" y="1006574"/>
                  <a:pt x="1814802" y="1017603"/>
                </a:cubicBezTo>
                <a:cubicBezTo>
                  <a:pt x="1809427" y="1028352"/>
                  <a:pt x="1801508" y="1034009"/>
                  <a:pt x="1796701" y="1029766"/>
                </a:cubicBezTo>
                <a:cubicBezTo>
                  <a:pt x="1791893" y="1025522"/>
                  <a:pt x="1783973" y="1012795"/>
                  <a:pt x="1788781" y="1010251"/>
                </a:cubicBezTo>
                <a:cubicBezTo>
                  <a:pt x="1793588" y="1007706"/>
                  <a:pt x="1803489" y="998937"/>
                  <a:pt x="1800662" y="996392"/>
                </a:cubicBezTo>
                <a:cubicBezTo>
                  <a:pt x="1797832" y="993844"/>
                  <a:pt x="1794156" y="985643"/>
                  <a:pt x="1798681" y="983947"/>
                </a:cubicBezTo>
                <a:close/>
                <a:moveTo>
                  <a:pt x="1286740" y="733914"/>
                </a:moveTo>
                <a:lnTo>
                  <a:pt x="1282214" y="735895"/>
                </a:lnTo>
                <a:cubicBezTo>
                  <a:pt x="1275426" y="738722"/>
                  <a:pt x="1271747" y="741833"/>
                  <a:pt x="1264959" y="735895"/>
                </a:cubicBezTo>
                <a:lnTo>
                  <a:pt x="1263827" y="735045"/>
                </a:lnTo>
                <a:cubicBezTo>
                  <a:pt x="1254212" y="740420"/>
                  <a:pt x="1249687" y="746923"/>
                  <a:pt x="1253648" y="749753"/>
                </a:cubicBezTo>
                <a:cubicBezTo>
                  <a:pt x="1257888" y="752865"/>
                  <a:pt x="1287022" y="751734"/>
                  <a:pt x="1295223" y="753429"/>
                </a:cubicBezTo>
                <a:cubicBezTo>
                  <a:pt x="1303428" y="755128"/>
                  <a:pt x="1308235" y="754278"/>
                  <a:pt x="1305691" y="751734"/>
                </a:cubicBezTo>
                <a:cubicBezTo>
                  <a:pt x="1303143" y="749186"/>
                  <a:pt x="1294377" y="739004"/>
                  <a:pt x="1286740" y="733914"/>
                </a:cubicBezTo>
                <a:close/>
                <a:moveTo>
                  <a:pt x="1370178" y="766156"/>
                </a:moveTo>
                <a:cubicBezTo>
                  <a:pt x="1366784" y="764743"/>
                  <a:pt x="1351227" y="766156"/>
                  <a:pt x="1343872" y="772945"/>
                </a:cubicBezTo>
                <a:lnTo>
                  <a:pt x="1329731" y="767005"/>
                </a:lnTo>
                <a:cubicBezTo>
                  <a:pt x="1321812" y="763611"/>
                  <a:pt x="1309931" y="766156"/>
                  <a:pt x="1300031" y="766441"/>
                </a:cubicBezTo>
                <a:lnTo>
                  <a:pt x="1298053" y="766441"/>
                </a:lnTo>
                <a:cubicBezTo>
                  <a:pt x="1294941" y="767855"/>
                  <a:pt x="1292960" y="772662"/>
                  <a:pt x="1293528" y="776624"/>
                </a:cubicBezTo>
                <a:cubicBezTo>
                  <a:pt x="1293528" y="780582"/>
                  <a:pt x="1340195" y="779732"/>
                  <a:pt x="1346419" y="781713"/>
                </a:cubicBezTo>
                <a:cubicBezTo>
                  <a:pt x="1352640" y="783976"/>
                  <a:pt x="1360560" y="783127"/>
                  <a:pt x="1363954" y="780018"/>
                </a:cubicBezTo>
                <a:cubicBezTo>
                  <a:pt x="1367348" y="776906"/>
                  <a:pt x="1373569" y="767573"/>
                  <a:pt x="1370178" y="766156"/>
                </a:cubicBezTo>
                <a:close/>
                <a:moveTo>
                  <a:pt x="2040507" y="1078978"/>
                </a:moveTo>
                <a:cubicBezTo>
                  <a:pt x="2040789" y="1078978"/>
                  <a:pt x="2042484" y="1084071"/>
                  <a:pt x="2042770" y="1086898"/>
                </a:cubicBezTo>
                <a:cubicBezTo>
                  <a:pt x="2042770" y="1087465"/>
                  <a:pt x="2039658" y="1088596"/>
                  <a:pt x="2037677" y="1088878"/>
                </a:cubicBezTo>
                <a:lnTo>
                  <a:pt x="2033152" y="1089443"/>
                </a:lnTo>
                <a:cubicBezTo>
                  <a:pt x="2028626" y="1092273"/>
                  <a:pt x="2019011" y="1091423"/>
                  <a:pt x="2011374" y="1088029"/>
                </a:cubicBezTo>
                <a:cubicBezTo>
                  <a:pt x="2003736" y="1084353"/>
                  <a:pt x="1999211" y="1077283"/>
                  <a:pt x="2020992" y="1081241"/>
                </a:cubicBezTo>
                <a:close/>
                <a:moveTo>
                  <a:pt x="2089820" y="1087931"/>
                </a:moveTo>
                <a:lnTo>
                  <a:pt x="2090569" y="1091987"/>
                </a:lnTo>
                <a:cubicBezTo>
                  <a:pt x="2090429" y="1096656"/>
                  <a:pt x="2090216" y="1097080"/>
                  <a:pt x="2090005" y="1094039"/>
                </a:cubicBezTo>
                <a:close/>
                <a:moveTo>
                  <a:pt x="1430471" y="768831"/>
                </a:moveTo>
                <a:cubicBezTo>
                  <a:pt x="1428478" y="766812"/>
                  <a:pt x="1425826" y="765451"/>
                  <a:pt x="1422503" y="765310"/>
                </a:cubicBezTo>
                <a:lnTo>
                  <a:pt x="1411753" y="766723"/>
                </a:lnTo>
                <a:lnTo>
                  <a:pt x="1402420" y="767855"/>
                </a:lnTo>
                <a:cubicBezTo>
                  <a:pt x="1392238" y="772098"/>
                  <a:pt x="1401007" y="785674"/>
                  <a:pt x="1406946" y="789351"/>
                </a:cubicBezTo>
                <a:cubicBezTo>
                  <a:pt x="1412885" y="793027"/>
                  <a:pt x="1423916" y="793309"/>
                  <a:pt x="1430986" y="789633"/>
                </a:cubicBezTo>
                <a:cubicBezTo>
                  <a:pt x="1436503" y="786876"/>
                  <a:pt x="1436451" y="774890"/>
                  <a:pt x="1430471" y="768831"/>
                </a:cubicBezTo>
                <a:close/>
                <a:moveTo>
                  <a:pt x="1950847" y="1002046"/>
                </a:moveTo>
                <a:lnTo>
                  <a:pt x="1958767" y="1011097"/>
                </a:lnTo>
                <a:lnTo>
                  <a:pt x="1963007" y="1015904"/>
                </a:lnTo>
                <a:cubicBezTo>
                  <a:pt x="1967251" y="1019298"/>
                  <a:pt x="1967818" y="1024391"/>
                  <a:pt x="1964424" y="1027218"/>
                </a:cubicBezTo>
                <a:cubicBezTo>
                  <a:pt x="1960745" y="1030048"/>
                  <a:pt x="1950847" y="1018734"/>
                  <a:pt x="1945188" y="1016471"/>
                </a:cubicBezTo>
                <a:cubicBezTo>
                  <a:pt x="1939534" y="1014209"/>
                  <a:pt x="1942079" y="1007703"/>
                  <a:pt x="1950847" y="1002046"/>
                </a:cubicBezTo>
                <a:close/>
                <a:moveTo>
                  <a:pt x="2095658" y="1055784"/>
                </a:moveTo>
                <a:cubicBezTo>
                  <a:pt x="2098488" y="1057765"/>
                  <a:pt x="2102164" y="1063139"/>
                  <a:pt x="2101318" y="1063989"/>
                </a:cubicBezTo>
                <a:lnTo>
                  <a:pt x="2089437" y="1075302"/>
                </a:lnTo>
                <a:lnTo>
                  <a:pt x="2089820" y="1087931"/>
                </a:lnTo>
                <a:lnTo>
                  <a:pt x="2086857" y="1071908"/>
                </a:lnTo>
                <a:cubicBezTo>
                  <a:pt x="2084983" y="1064553"/>
                  <a:pt x="2083216" y="1057907"/>
                  <a:pt x="2083781" y="1056069"/>
                </a:cubicBezTo>
                <a:lnTo>
                  <a:pt x="2086325" y="1053239"/>
                </a:lnTo>
                <a:cubicBezTo>
                  <a:pt x="2086893" y="1052390"/>
                  <a:pt x="2093399" y="1054088"/>
                  <a:pt x="2095658" y="1055784"/>
                </a:cubicBezTo>
                <a:close/>
                <a:moveTo>
                  <a:pt x="1945439" y="980624"/>
                </a:moveTo>
                <a:cubicBezTo>
                  <a:pt x="1947949" y="981967"/>
                  <a:pt x="1948727" y="982816"/>
                  <a:pt x="1947171" y="982816"/>
                </a:cubicBezTo>
                <a:cubicBezTo>
                  <a:pt x="1944059" y="982816"/>
                  <a:pt x="1932181" y="987056"/>
                  <a:pt x="1925957" y="990450"/>
                </a:cubicBezTo>
                <a:cubicBezTo>
                  <a:pt x="1919736" y="993844"/>
                  <a:pt x="1923413" y="1009968"/>
                  <a:pt x="1924826" y="1014776"/>
                </a:cubicBezTo>
                <a:cubicBezTo>
                  <a:pt x="1926243" y="1019301"/>
                  <a:pt x="1918323" y="1032028"/>
                  <a:pt x="1907009" y="1028916"/>
                </a:cubicBezTo>
                <a:lnTo>
                  <a:pt x="1897109" y="1028070"/>
                </a:lnTo>
                <a:lnTo>
                  <a:pt x="1885796" y="1026936"/>
                </a:lnTo>
                <a:cubicBezTo>
                  <a:pt x="1872784" y="1027503"/>
                  <a:pt x="1860621" y="1025240"/>
                  <a:pt x="1858925" y="1022128"/>
                </a:cubicBezTo>
                <a:cubicBezTo>
                  <a:pt x="1857230" y="1019019"/>
                  <a:pt x="1854967" y="1010533"/>
                  <a:pt x="1857512" y="1009683"/>
                </a:cubicBezTo>
                <a:lnTo>
                  <a:pt x="1860339" y="1009119"/>
                </a:lnTo>
                <a:lnTo>
                  <a:pt x="1874482" y="1006007"/>
                </a:lnTo>
                <a:cubicBezTo>
                  <a:pt x="1882402" y="1014494"/>
                  <a:pt x="1896542" y="1018452"/>
                  <a:pt x="1906160" y="1014776"/>
                </a:cubicBezTo>
                <a:lnTo>
                  <a:pt x="1905029" y="1004876"/>
                </a:lnTo>
                <a:cubicBezTo>
                  <a:pt x="1904180" y="998370"/>
                  <a:pt x="1915211" y="993844"/>
                  <a:pt x="1906160" y="984793"/>
                </a:cubicBezTo>
                <a:cubicBezTo>
                  <a:pt x="1898805" y="977441"/>
                  <a:pt x="1905593" y="975460"/>
                  <a:pt x="1922281" y="975460"/>
                </a:cubicBezTo>
                <a:lnTo>
                  <a:pt x="1933313" y="975461"/>
                </a:lnTo>
                <a:cubicBezTo>
                  <a:pt x="1938686" y="977441"/>
                  <a:pt x="1942929" y="979280"/>
                  <a:pt x="1945439" y="980624"/>
                </a:cubicBezTo>
                <a:close/>
                <a:moveTo>
                  <a:pt x="2037395" y="997803"/>
                </a:moveTo>
                <a:lnTo>
                  <a:pt x="2050689" y="1012228"/>
                </a:lnTo>
                <a:lnTo>
                  <a:pt x="2062285" y="1021279"/>
                </a:lnTo>
                <a:cubicBezTo>
                  <a:pt x="2053234" y="1030048"/>
                  <a:pt x="2051256" y="1029763"/>
                  <a:pt x="2035699" y="1018734"/>
                </a:cubicBezTo>
                <a:lnTo>
                  <a:pt x="2034850" y="1018167"/>
                </a:lnTo>
                <a:cubicBezTo>
                  <a:pt x="2033437" y="1017036"/>
                  <a:pt x="2024950" y="1029199"/>
                  <a:pt x="2015899" y="1045320"/>
                </a:cubicBezTo>
                <a:lnTo>
                  <a:pt x="2021841" y="1055502"/>
                </a:lnTo>
                <a:lnTo>
                  <a:pt x="2030043" y="1069078"/>
                </a:lnTo>
                <a:cubicBezTo>
                  <a:pt x="2020142" y="1071059"/>
                  <a:pt x="2012223" y="1064553"/>
                  <a:pt x="2012223" y="1054653"/>
                </a:cubicBezTo>
                <a:lnTo>
                  <a:pt x="2012505" y="1046451"/>
                </a:lnTo>
                <a:cubicBezTo>
                  <a:pt x="2012505" y="1037118"/>
                  <a:pt x="2013921" y="1027785"/>
                  <a:pt x="2001759" y="1022128"/>
                </a:cubicBezTo>
                <a:cubicBezTo>
                  <a:pt x="1994688" y="1018734"/>
                  <a:pt x="2002041" y="1016186"/>
                  <a:pt x="2002608" y="1013360"/>
                </a:cubicBezTo>
                <a:lnTo>
                  <a:pt x="2003457" y="1008552"/>
                </a:lnTo>
                <a:cubicBezTo>
                  <a:pt x="2000909" y="1001197"/>
                  <a:pt x="2016184" y="996389"/>
                  <a:pt x="2037395" y="997803"/>
                </a:cubicBezTo>
                <a:close/>
                <a:moveTo>
                  <a:pt x="1843650" y="881273"/>
                </a:moveTo>
                <a:cubicBezTo>
                  <a:pt x="1847044" y="884667"/>
                  <a:pt x="1843650" y="903900"/>
                  <a:pt x="1834599" y="917194"/>
                </a:cubicBezTo>
                <a:lnTo>
                  <a:pt x="1819610" y="915498"/>
                </a:lnTo>
                <a:cubicBezTo>
                  <a:pt x="1817347" y="915213"/>
                  <a:pt x="1813953" y="913518"/>
                  <a:pt x="1813953" y="912387"/>
                </a:cubicBezTo>
                <a:cubicBezTo>
                  <a:pt x="1813953" y="909557"/>
                  <a:pt x="1814802" y="904467"/>
                  <a:pt x="1816216" y="904467"/>
                </a:cubicBezTo>
                <a:cubicBezTo>
                  <a:pt x="1833186" y="902204"/>
                  <a:pt x="1837994" y="895698"/>
                  <a:pt x="1829228" y="883253"/>
                </a:cubicBezTo>
                <a:lnTo>
                  <a:pt x="1828378" y="882689"/>
                </a:lnTo>
                <a:cubicBezTo>
                  <a:pt x="1833186" y="878728"/>
                  <a:pt x="1840256" y="878164"/>
                  <a:pt x="1843650" y="881273"/>
                </a:cubicBezTo>
                <a:close/>
                <a:moveTo>
                  <a:pt x="1686673" y="791331"/>
                </a:moveTo>
                <a:cubicBezTo>
                  <a:pt x="1681584" y="792462"/>
                  <a:pt x="1671684" y="798119"/>
                  <a:pt x="1664613" y="803776"/>
                </a:cubicBezTo>
                <a:lnTo>
                  <a:pt x="1655845" y="802927"/>
                </a:lnTo>
                <a:lnTo>
                  <a:pt x="1644249" y="801796"/>
                </a:lnTo>
                <a:cubicBezTo>
                  <a:pt x="1636894" y="807734"/>
                  <a:pt x="1629823" y="817635"/>
                  <a:pt x="1628125" y="823573"/>
                </a:cubicBezTo>
                <a:cubicBezTo>
                  <a:pt x="1626429" y="829512"/>
                  <a:pt x="1642551" y="834887"/>
                  <a:pt x="1641986" y="829230"/>
                </a:cubicBezTo>
                <a:cubicBezTo>
                  <a:pt x="1641137" y="823855"/>
                  <a:pt x="1660088" y="831775"/>
                  <a:pt x="1660088" y="837150"/>
                </a:cubicBezTo>
                <a:cubicBezTo>
                  <a:pt x="1660088" y="842806"/>
                  <a:pt x="1666309" y="847050"/>
                  <a:pt x="1674229" y="847050"/>
                </a:cubicBezTo>
                <a:lnTo>
                  <a:pt x="1679321" y="847332"/>
                </a:lnTo>
                <a:lnTo>
                  <a:pt x="1683279" y="847614"/>
                </a:lnTo>
                <a:cubicBezTo>
                  <a:pt x="1688087" y="849030"/>
                  <a:pt x="1685542" y="843374"/>
                  <a:pt x="1677623" y="834887"/>
                </a:cubicBezTo>
                <a:lnTo>
                  <a:pt x="1670552" y="827250"/>
                </a:lnTo>
                <a:lnTo>
                  <a:pt x="1669703" y="826403"/>
                </a:lnTo>
                <a:cubicBezTo>
                  <a:pt x="1670552" y="823574"/>
                  <a:pt x="1673946" y="822160"/>
                  <a:pt x="1677341" y="823291"/>
                </a:cubicBezTo>
                <a:cubicBezTo>
                  <a:pt x="1680735" y="824423"/>
                  <a:pt x="1689503" y="824141"/>
                  <a:pt x="1691199" y="820461"/>
                </a:cubicBezTo>
                <a:cubicBezTo>
                  <a:pt x="1692612" y="816785"/>
                  <a:pt x="1696292" y="802645"/>
                  <a:pt x="1694593" y="796421"/>
                </a:cubicBezTo>
                <a:lnTo>
                  <a:pt x="1689218" y="793027"/>
                </a:lnTo>
                <a:close/>
                <a:moveTo>
                  <a:pt x="2093399" y="962451"/>
                </a:moveTo>
                <a:lnTo>
                  <a:pt x="2096229" y="964996"/>
                </a:lnTo>
                <a:lnTo>
                  <a:pt x="2107257" y="974329"/>
                </a:lnTo>
                <a:cubicBezTo>
                  <a:pt x="2101600" y="986492"/>
                  <a:pt x="2089722" y="996956"/>
                  <a:pt x="2080672" y="997523"/>
                </a:cubicBezTo>
                <a:lnTo>
                  <a:pt x="2074733" y="996392"/>
                </a:lnTo>
                <a:lnTo>
                  <a:pt x="2071339" y="995825"/>
                </a:lnTo>
                <a:cubicBezTo>
                  <a:pt x="2068227" y="992431"/>
                  <a:pt x="2069076" y="987906"/>
                  <a:pt x="2072752" y="985643"/>
                </a:cubicBezTo>
                <a:lnTo>
                  <a:pt x="2076713" y="984511"/>
                </a:lnTo>
                <a:lnTo>
                  <a:pt x="2079822" y="983380"/>
                </a:lnTo>
                <a:cubicBezTo>
                  <a:pt x="2085761" y="983098"/>
                  <a:pt x="2087460" y="978855"/>
                  <a:pt x="2083501" y="973765"/>
                </a:cubicBezTo>
                <a:lnTo>
                  <a:pt x="2082652" y="969522"/>
                </a:lnTo>
                <a:lnTo>
                  <a:pt x="2081803" y="966410"/>
                </a:lnTo>
                <a:cubicBezTo>
                  <a:pt x="2083784" y="962451"/>
                  <a:pt x="2089158" y="960753"/>
                  <a:pt x="2093399" y="962451"/>
                </a:cubicBezTo>
                <a:close/>
                <a:moveTo>
                  <a:pt x="1704493" y="751449"/>
                </a:moveTo>
                <a:cubicBezTo>
                  <a:pt x="1696292" y="751167"/>
                  <a:pt x="1676209" y="757390"/>
                  <a:pt x="1677623" y="758804"/>
                </a:cubicBezTo>
                <a:cubicBezTo>
                  <a:pt x="1679039" y="760217"/>
                  <a:pt x="1665178" y="765874"/>
                  <a:pt x="1641419" y="765310"/>
                </a:cubicBezTo>
                <a:lnTo>
                  <a:pt x="1621340" y="766441"/>
                </a:lnTo>
                <a:cubicBezTo>
                  <a:pt x="1607478" y="767005"/>
                  <a:pt x="1596165" y="764743"/>
                  <a:pt x="1588812" y="755128"/>
                </a:cubicBezTo>
                <a:lnTo>
                  <a:pt x="1582588" y="746923"/>
                </a:lnTo>
                <a:cubicBezTo>
                  <a:pt x="1575236" y="750317"/>
                  <a:pt x="1563073" y="759086"/>
                  <a:pt x="1555436" y="767005"/>
                </a:cubicBezTo>
                <a:lnTo>
                  <a:pt x="1545539" y="765592"/>
                </a:lnTo>
                <a:lnTo>
                  <a:pt x="1522909" y="762762"/>
                </a:lnTo>
                <a:cubicBezTo>
                  <a:pt x="1506505" y="774076"/>
                  <a:pt x="1495192" y="788219"/>
                  <a:pt x="1498019" y="793876"/>
                </a:cubicBezTo>
                <a:lnTo>
                  <a:pt x="1507069" y="787937"/>
                </a:lnTo>
                <a:cubicBezTo>
                  <a:pt x="1511598" y="784825"/>
                  <a:pt x="1517255" y="783127"/>
                  <a:pt x="1522626" y="781149"/>
                </a:cubicBezTo>
                <a:lnTo>
                  <a:pt x="1527434" y="779450"/>
                </a:lnTo>
                <a:cubicBezTo>
                  <a:pt x="1531962" y="784543"/>
                  <a:pt x="1534222" y="796703"/>
                  <a:pt x="1533094" y="806603"/>
                </a:cubicBezTo>
                <a:lnTo>
                  <a:pt x="1536770" y="815654"/>
                </a:lnTo>
                <a:cubicBezTo>
                  <a:pt x="1538183" y="819048"/>
                  <a:pt x="1532527" y="827817"/>
                  <a:pt x="1531962" y="827817"/>
                </a:cubicBezTo>
                <a:cubicBezTo>
                  <a:pt x="1511031" y="823856"/>
                  <a:pt x="1517819" y="839695"/>
                  <a:pt x="1511313" y="845918"/>
                </a:cubicBezTo>
                <a:lnTo>
                  <a:pt x="1506505" y="850444"/>
                </a:lnTo>
                <a:cubicBezTo>
                  <a:pt x="1510181" y="853271"/>
                  <a:pt x="1535353" y="861190"/>
                  <a:pt x="1544122" y="862889"/>
                </a:cubicBezTo>
                <a:cubicBezTo>
                  <a:pt x="1553173" y="864302"/>
                  <a:pt x="1559961" y="863738"/>
                  <a:pt x="1559397" y="861757"/>
                </a:cubicBezTo>
                <a:lnTo>
                  <a:pt x="1558830" y="861476"/>
                </a:lnTo>
                <a:lnTo>
                  <a:pt x="1548648" y="857232"/>
                </a:lnTo>
                <a:cubicBezTo>
                  <a:pt x="1536770" y="854969"/>
                  <a:pt x="1525174" y="851857"/>
                  <a:pt x="1522909" y="850726"/>
                </a:cubicBezTo>
                <a:lnTo>
                  <a:pt x="1522344" y="849313"/>
                </a:lnTo>
                <a:lnTo>
                  <a:pt x="1521777" y="847614"/>
                </a:lnTo>
                <a:cubicBezTo>
                  <a:pt x="1522626" y="845351"/>
                  <a:pt x="1529415" y="841393"/>
                  <a:pt x="1537334" y="838848"/>
                </a:cubicBezTo>
                <a:cubicBezTo>
                  <a:pt x="1544971" y="836300"/>
                  <a:pt x="1550910" y="818199"/>
                  <a:pt x="1555718" y="818484"/>
                </a:cubicBezTo>
                <a:lnTo>
                  <a:pt x="1559961" y="818766"/>
                </a:lnTo>
                <a:lnTo>
                  <a:pt x="1562791" y="819048"/>
                </a:lnTo>
                <a:cubicBezTo>
                  <a:pt x="1565618" y="819330"/>
                  <a:pt x="1567599" y="816785"/>
                  <a:pt x="1567032" y="813391"/>
                </a:cubicBezTo>
                <a:lnTo>
                  <a:pt x="1565336" y="811128"/>
                </a:lnTo>
                <a:cubicBezTo>
                  <a:pt x="1564487" y="809997"/>
                  <a:pt x="1560811" y="810279"/>
                  <a:pt x="1558548" y="809997"/>
                </a:cubicBezTo>
                <a:cubicBezTo>
                  <a:pt x="1552891" y="809433"/>
                  <a:pt x="1544971" y="811696"/>
                  <a:pt x="1545254" y="803491"/>
                </a:cubicBezTo>
                <a:cubicBezTo>
                  <a:pt x="1545539" y="797552"/>
                  <a:pt x="1545539" y="794440"/>
                  <a:pt x="1554872" y="790200"/>
                </a:cubicBezTo>
                <a:lnTo>
                  <a:pt x="1566749" y="784825"/>
                </a:lnTo>
                <a:cubicBezTo>
                  <a:pt x="1578912" y="773511"/>
                  <a:pt x="1589377" y="767006"/>
                  <a:pt x="1590226" y="770967"/>
                </a:cubicBezTo>
                <a:cubicBezTo>
                  <a:pt x="1591075" y="774643"/>
                  <a:pt x="1596450" y="782562"/>
                  <a:pt x="1600690" y="780018"/>
                </a:cubicBezTo>
                <a:lnTo>
                  <a:pt x="1604651" y="778886"/>
                </a:lnTo>
                <a:cubicBezTo>
                  <a:pt x="1610308" y="777188"/>
                  <a:pt x="1616247" y="776338"/>
                  <a:pt x="1621904" y="775492"/>
                </a:cubicBezTo>
                <a:lnTo>
                  <a:pt x="1624167" y="775207"/>
                </a:lnTo>
                <a:cubicBezTo>
                  <a:pt x="1626711" y="775774"/>
                  <a:pt x="1632086" y="780864"/>
                  <a:pt x="1635762" y="786521"/>
                </a:cubicBezTo>
                <a:lnTo>
                  <a:pt x="1645945" y="781149"/>
                </a:lnTo>
                <a:lnTo>
                  <a:pt x="1650755" y="778601"/>
                </a:lnTo>
                <a:cubicBezTo>
                  <a:pt x="1658957" y="780018"/>
                  <a:pt x="1669139" y="781431"/>
                  <a:pt x="1673664" y="782280"/>
                </a:cubicBezTo>
                <a:cubicBezTo>
                  <a:pt x="1678190" y="782845"/>
                  <a:pt x="1690917" y="775774"/>
                  <a:pt x="1695160" y="773229"/>
                </a:cubicBezTo>
                <a:lnTo>
                  <a:pt x="1701381" y="777470"/>
                </a:lnTo>
                <a:lnTo>
                  <a:pt x="1705057" y="780018"/>
                </a:lnTo>
                <a:cubicBezTo>
                  <a:pt x="1712977" y="779450"/>
                  <a:pt x="1719483" y="775207"/>
                  <a:pt x="1719483" y="770399"/>
                </a:cubicBezTo>
                <a:cubicBezTo>
                  <a:pt x="1719483" y="765592"/>
                  <a:pt x="1712695" y="752016"/>
                  <a:pt x="1704493" y="751449"/>
                </a:cubicBezTo>
                <a:close/>
                <a:moveTo>
                  <a:pt x="2249811" y="966407"/>
                </a:moveTo>
                <a:lnTo>
                  <a:pt x="2249526" y="970086"/>
                </a:lnTo>
                <a:lnTo>
                  <a:pt x="2248677" y="980832"/>
                </a:lnTo>
                <a:cubicBezTo>
                  <a:pt x="2257731" y="979419"/>
                  <a:pt x="2264801" y="981964"/>
                  <a:pt x="2264801" y="986489"/>
                </a:cubicBezTo>
                <a:cubicBezTo>
                  <a:pt x="2264801" y="991014"/>
                  <a:pt x="2261971" y="1000915"/>
                  <a:pt x="2258295" y="998370"/>
                </a:cubicBezTo>
                <a:lnTo>
                  <a:pt x="2257446" y="995540"/>
                </a:lnTo>
                <a:cubicBezTo>
                  <a:pt x="2253770" y="984793"/>
                  <a:pt x="2247264" y="980832"/>
                  <a:pt x="2236799" y="985640"/>
                </a:cubicBezTo>
                <a:lnTo>
                  <a:pt x="2232274" y="987902"/>
                </a:lnTo>
                <a:cubicBezTo>
                  <a:pt x="2229162" y="992713"/>
                  <a:pt x="2222941" y="994976"/>
                  <a:pt x="2218698" y="992428"/>
                </a:cubicBezTo>
                <a:cubicBezTo>
                  <a:pt x="2214454" y="990165"/>
                  <a:pt x="2199464" y="986207"/>
                  <a:pt x="2197484" y="991014"/>
                </a:cubicBezTo>
                <a:cubicBezTo>
                  <a:pt x="2195503" y="995540"/>
                  <a:pt x="2199746" y="1007985"/>
                  <a:pt x="2195221" y="1009683"/>
                </a:cubicBezTo>
                <a:cubicBezTo>
                  <a:pt x="2190696" y="1011661"/>
                  <a:pt x="2175424" y="1014773"/>
                  <a:pt x="2175988" y="1011379"/>
                </a:cubicBezTo>
                <a:lnTo>
                  <a:pt x="2176555" y="1009398"/>
                </a:lnTo>
                <a:lnTo>
                  <a:pt x="2177968" y="1003741"/>
                </a:lnTo>
                <a:cubicBezTo>
                  <a:pt x="2179664" y="997521"/>
                  <a:pt x="2185606" y="987056"/>
                  <a:pt x="2191545" y="980832"/>
                </a:cubicBezTo>
                <a:cubicBezTo>
                  <a:pt x="2197484" y="974611"/>
                  <a:pt x="2227181" y="974326"/>
                  <a:pt x="2231142" y="971217"/>
                </a:cubicBezTo>
                <a:cubicBezTo>
                  <a:pt x="2235101" y="968105"/>
                  <a:pt x="2248395" y="961881"/>
                  <a:pt x="2249811" y="966407"/>
                </a:cubicBezTo>
                <a:close/>
                <a:moveTo>
                  <a:pt x="2306094" y="972063"/>
                </a:moveTo>
                <a:cubicBezTo>
                  <a:pt x="2306376" y="972063"/>
                  <a:pt x="2308075" y="976589"/>
                  <a:pt x="2307226" y="977720"/>
                </a:cubicBezTo>
                <a:lnTo>
                  <a:pt x="2302418" y="981964"/>
                </a:lnTo>
                <a:cubicBezTo>
                  <a:pt x="2294781" y="982246"/>
                  <a:pt x="2278374" y="978287"/>
                  <a:pt x="2273567" y="977720"/>
                </a:cubicBezTo>
                <a:cubicBezTo>
                  <a:pt x="2268759" y="976874"/>
                  <a:pt x="2269042" y="973195"/>
                  <a:pt x="2274134" y="968954"/>
                </a:cubicBezTo>
                <a:cubicBezTo>
                  <a:pt x="2279224" y="964993"/>
                  <a:pt x="2288842" y="962731"/>
                  <a:pt x="2286297" y="974044"/>
                </a:cubicBezTo>
                <a:close/>
                <a:moveTo>
                  <a:pt x="2401907" y="985890"/>
                </a:moveTo>
                <a:cubicBezTo>
                  <a:pt x="2403887" y="986633"/>
                  <a:pt x="2403675" y="987764"/>
                  <a:pt x="2400846" y="989037"/>
                </a:cubicBezTo>
                <a:cubicBezTo>
                  <a:pt x="2395190" y="991864"/>
                  <a:pt x="2385574" y="999219"/>
                  <a:pt x="2389815" y="1000915"/>
                </a:cubicBezTo>
                <a:cubicBezTo>
                  <a:pt x="2394058" y="1002613"/>
                  <a:pt x="2402545" y="1007703"/>
                  <a:pt x="2396603" y="1007703"/>
                </a:cubicBezTo>
                <a:cubicBezTo>
                  <a:pt x="2390664" y="1007703"/>
                  <a:pt x="2373694" y="1003745"/>
                  <a:pt x="2371713" y="998937"/>
                </a:cubicBezTo>
                <a:cubicBezTo>
                  <a:pt x="2369735" y="994127"/>
                  <a:pt x="2369735" y="978855"/>
                  <a:pt x="2378501" y="982813"/>
                </a:cubicBezTo>
                <a:lnTo>
                  <a:pt x="2384440" y="983944"/>
                </a:lnTo>
                <a:lnTo>
                  <a:pt x="2389815" y="985076"/>
                </a:lnTo>
                <a:cubicBezTo>
                  <a:pt x="2395755" y="984794"/>
                  <a:pt x="2399927" y="985148"/>
                  <a:pt x="2401907" y="985890"/>
                </a:cubicBezTo>
                <a:close/>
                <a:moveTo>
                  <a:pt x="2017030" y="802645"/>
                </a:moveTo>
                <a:lnTo>
                  <a:pt x="2005717" y="798401"/>
                </a:lnTo>
                <a:cubicBezTo>
                  <a:pt x="2000627" y="796421"/>
                  <a:pt x="1989878" y="804340"/>
                  <a:pt x="1981958" y="808016"/>
                </a:cubicBezTo>
                <a:lnTo>
                  <a:pt x="1981112" y="808302"/>
                </a:lnTo>
                <a:cubicBezTo>
                  <a:pt x="1981958" y="811128"/>
                  <a:pt x="1987897" y="812260"/>
                  <a:pt x="1994685" y="810564"/>
                </a:cubicBezTo>
                <a:lnTo>
                  <a:pt x="2000909" y="809997"/>
                </a:lnTo>
                <a:lnTo>
                  <a:pt x="2006848" y="809433"/>
                </a:lnTo>
                <a:cubicBezTo>
                  <a:pt x="2014203" y="809715"/>
                  <a:pt x="2019293" y="811696"/>
                  <a:pt x="2017880" y="813673"/>
                </a:cubicBezTo>
                <a:cubicBezTo>
                  <a:pt x="2016181" y="815936"/>
                  <a:pt x="2024101" y="821029"/>
                  <a:pt x="2028062" y="821029"/>
                </a:cubicBezTo>
                <a:cubicBezTo>
                  <a:pt x="2032020" y="821029"/>
                  <a:pt x="2026931" y="812827"/>
                  <a:pt x="2017030" y="802645"/>
                </a:cubicBezTo>
                <a:close/>
                <a:moveTo>
                  <a:pt x="2506063" y="1009401"/>
                </a:moveTo>
                <a:cubicBezTo>
                  <a:pt x="2507761" y="1011382"/>
                  <a:pt x="2508893" y="1022978"/>
                  <a:pt x="2508608" y="1035422"/>
                </a:cubicBezTo>
                <a:lnTo>
                  <a:pt x="2518790" y="1044756"/>
                </a:lnTo>
                <a:lnTo>
                  <a:pt x="2520770" y="1046454"/>
                </a:lnTo>
                <a:cubicBezTo>
                  <a:pt x="2523033" y="1048717"/>
                  <a:pt x="2501537" y="1056918"/>
                  <a:pt x="2493336" y="1054656"/>
                </a:cubicBezTo>
                <a:cubicBezTo>
                  <a:pt x="2485134" y="1052675"/>
                  <a:pt x="2483436" y="1045605"/>
                  <a:pt x="2489374" y="1039099"/>
                </a:cubicBezTo>
                <a:cubicBezTo>
                  <a:pt x="2495598" y="1032593"/>
                  <a:pt x="2498143" y="1010815"/>
                  <a:pt x="2501255" y="1009683"/>
                </a:cubicBezTo>
                <a:lnTo>
                  <a:pt x="2504649" y="1009401"/>
                </a:lnTo>
                <a:close/>
                <a:moveTo>
                  <a:pt x="2500124" y="973762"/>
                </a:moveTo>
                <a:cubicBezTo>
                  <a:pt x="2502387" y="985361"/>
                  <a:pt x="2482022" y="983662"/>
                  <a:pt x="2476083" y="980835"/>
                </a:cubicBezTo>
                <a:cubicBezTo>
                  <a:pt x="2470423" y="978005"/>
                  <a:pt x="2475234" y="972913"/>
                  <a:pt x="2487112" y="970086"/>
                </a:cubicBezTo>
                <a:lnTo>
                  <a:pt x="2496448" y="972631"/>
                </a:lnTo>
                <a:close/>
                <a:moveTo>
                  <a:pt x="2240758" y="822724"/>
                </a:moveTo>
                <a:lnTo>
                  <a:pt x="2237081" y="823291"/>
                </a:lnTo>
                <a:lnTo>
                  <a:pt x="2226899" y="825272"/>
                </a:lnTo>
                <a:cubicBezTo>
                  <a:pt x="2214169" y="828948"/>
                  <a:pt x="2203705" y="834605"/>
                  <a:pt x="2203423" y="838281"/>
                </a:cubicBezTo>
                <a:cubicBezTo>
                  <a:pt x="2203140" y="841675"/>
                  <a:pt x="2205685" y="851008"/>
                  <a:pt x="2207384" y="851575"/>
                </a:cubicBezTo>
                <a:cubicBezTo>
                  <a:pt x="2209079" y="852140"/>
                  <a:pt x="2214454" y="851857"/>
                  <a:pt x="2215303" y="849595"/>
                </a:cubicBezTo>
                <a:lnTo>
                  <a:pt x="2215586" y="847614"/>
                </a:lnTo>
                <a:cubicBezTo>
                  <a:pt x="2215868" y="845351"/>
                  <a:pt x="2214736" y="841393"/>
                  <a:pt x="2215303" y="841393"/>
                </a:cubicBezTo>
                <a:cubicBezTo>
                  <a:pt x="2224354" y="838848"/>
                  <a:pt x="2233687" y="837432"/>
                  <a:pt x="2242453" y="834605"/>
                </a:cubicBezTo>
                <a:lnTo>
                  <a:pt x="2245565" y="833474"/>
                </a:lnTo>
                <a:cubicBezTo>
                  <a:pt x="2247828" y="829512"/>
                  <a:pt x="2245565" y="824705"/>
                  <a:pt x="2240758" y="822724"/>
                </a:cubicBezTo>
                <a:close/>
                <a:moveTo>
                  <a:pt x="2106408" y="753429"/>
                </a:moveTo>
                <a:lnTo>
                  <a:pt x="2104712" y="753996"/>
                </a:lnTo>
                <a:cubicBezTo>
                  <a:pt x="2089437" y="757955"/>
                  <a:pt x="2088873" y="762198"/>
                  <a:pt x="2100469" y="772662"/>
                </a:cubicBezTo>
                <a:lnTo>
                  <a:pt x="2103299" y="775207"/>
                </a:lnTo>
                <a:cubicBezTo>
                  <a:pt x="2104712" y="779450"/>
                  <a:pt x="2110369" y="788219"/>
                  <a:pt x="2115741" y="794725"/>
                </a:cubicBezTo>
                <a:lnTo>
                  <a:pt x="2123945" y="789915"/>
                </a:lnTo>
                <a:cubicBezTo>
                  <a:pt x="2132996" y="784543"/>
                  <a:pt x="2125077" y="779451"/>
                  <a:pt x="2119702" y="775492"/>
                </a:cubicBezTo>
                <a:lnTo>
                  <a:pt x="2114045" y="771813"/>
                </a:lnTo>
                <a:cubicBezTo>
                  <a:pt x="2108106" y="767855"/>
                  <a:pt x="2104427" y="763329"/>
                  <a:pt x="2106126" y="761631"/>
                </a:cubicBezTo>
                <a:cubicBezTo>
                  <a:pt x="2107539" y="759935"/>
                  <a:pt x="2108670" y="755128"/>
                  <a:pt x="2106408" y="753429"/>
                </a:cubicBezTo>
                <a:close/>
                <a:moveTo>
                  <a:pt x="2607318" y="967823"/>
                </a:moveTo>
                <a:cubicBezTo>
                  <a:pt x="2609299" y="969237"/>
                  <a:pt x="2609013" y="975175"/>
                  <a:pt x="2607882" y="975743"/>
                </a:cubicBezTo>
                <a:cubicBezTo>
                  <a:pt x="2599398" y="979137"/>
                  <a:pt x="2590630" y="983377"/>
                  <a:pt x="2581861" y="983944"/>
                </a:cubicBezTo>
                <a:lnTo>
                  <a:pt x="2575640" y="984226"/>
                </a:lnTo>
                <a:cubicBezTo>
                  <a:pt x="2566871" y="979419"/>
                  <a:pt x="2565740" y="974326"/>
                  <a:pt x="2572810" y="972913"/>
                </a:cubicBezTo>
                <a:lnTo>
                  <a:pt x="2575922" y="970650"/>
                </a:lnTo>
                <a:cubicBezTo>
                  <a:pt x="2587518" y="962166"/>
                  <a:pt x="2598831" y="960750"/>
                  <a:pt x="2607318" y="967823"/>
                </a:cubicBezTo>
                <a:close/>
                <a:moveTo>
                  <a:pt x="542459" y="0"/>
                </a:moveTo>
                <a:lnTo>
                  <a:pt x="2210760" y="779078"/>
                </a:lnTo>
                <a:lnTo>
                  <a:pt x="2206535" y="778886"/>
                </a:lnTo>
                <a:cubicBezTo>
                  <a:pt x="2200593" y="778601"/>
                  <a:pt x="2193240" y="782845"/>
                  <a:pt x="2188433" y="781431"/>
                </a:cubicBezTo>
                <a:lnTo>
                  <a:pt x="2170613" y="775774"/>
                </a:lnTo>
                <a:cubicBezTo>
                  <a:pt x="2166370" y="787652"/>
                  <a:pt x="2182776" y="799533"/>
                  <a:pt x="2206535" y="802078"/>
                </a:cubicBezTo>
                <a:lnTo>
                  <a:pt x="2221524" y="795857"/>
                </a:lnTo>
                <a:lnTo>
                  <a:pt x="2235190" y="790486"/>
                </a:lnTo>
                <a:lnTo>
                  <a:pt x="2241283" y="793331"/>
                </a:lnTo>
                <a:lnTo>
                  <a:pt x="2245494" y="797306"/>
                </a:lnTo>
                <a:lnTo>
                  <a:pt x="2249112" y="796988"/>
                </a:lnTo>
                <a:lnTo>
                  <a:pt x="2372015" y="854382"/>
                </a:lnTo>
                <a:lnTo>
                  <a:pt x="2371995" y="854402"/>
                </a:lnTo>
                <a:cubicBezTo>
                  <a:pt x="2364643" y="851293"/>
                  <a:pt x="2353329" y="852989"/>
                  <a:pt x="2347105" y="858646"/>
                </a:cubicBezTo>
                <a:cubicBezTo>
                  <a:pt x="2340884" y="864020"/>
                  <a:pt x="2335792" y="883535"/>
                  <a:pt x="2334942" y="881555"/>
                </a:cubicBezTo>
                <a:cubicBezTo>
                  <a:pt x="2334093" y="879577"/>
                  <a:pt x="2326174" y="875898"/>
                  <a:pt x="2319953" y="879859"/>
                </a:cubicBezTo>
                <a:cubicBezTo>
                  <a:pt x="2313729" y="884103"/>
                  <a:pt x="2297325" y="893717"/>
                  <a:pt x="2296761" y="892304"/>
                </a:cubicBezTo>
                <a:lnTo>
                  <a:pt x="2295063" y="890324"/>
                </a:lnTo>
                <a:lnTo>
                  <a:pt x="2289124" y="883253"/>
                </a:lnTo>
                <a:cubicBezTo>
                  <a:pt x="2293367" y="875898"/>
                  <a:pt x="2293082" y="871658"/>
                  <a:pt x="2288842" y="874202"/>
                </a:cubicBezTo>
                <a:cubicBezTo>
                  <a:pt x="2284598" y="876747"/>
                  <a:pt x="2270173" y="864020"/>
                  <a:pt x="2261971" y="859777"/>
                </a:cubicBezTo>
                <a:cubicBezTo>
                  <a:pt x="2253485" y="855819"/>
                  <a:pt x="2227463" y="850444"/>
                  <a:pt x="2228313" y="853271"/>
                </a:cubicBezTo>
                <a:cubicBezTo>
                  <a:pt x="2229162" y="856101"/>
                  <a:pt x="2227463" y="864870"/>
                  <a:pt x="2221524" y="864584"/>
                </a:cubicBezTo>
                <a:lnTo>
                  <a:pt x="2217281" y="866847"/>
                </a:lnTo>
                <a:cubicBezTo>
                  <a:pt x="2213038" y="869110"/>
                  <a:pt x="2212191" y="875616"/>
                  <a:pt x="2207948" y="877597"/>
                </a:cubicBezTo>
                <a:cubicBezTo>
                  <a:pt x="2202291" y="880423"/>
                  <a:pt x="2195785" y="879859"/>
                  <a:pt x="2195503" y="871940"/>
                </a:cubicBezTo>
                <a:lnTo>
                  <a:pt x="2195503" y="868828"/>
                </a:lnTo>
                <a:cubicBezTo>
                  <a:pt x="2195503" y="864869"/>
                  <a:pt x="2188997" y="864020"/>
                  <a:pt x="2180795" y="866847"/>
                </a:cubicBezTo>
                <a:cubicBezTo>
                  <a:pt x="2172594" y="869677"/>
                  <a:pt x="2151098" y="862040"/>
                  <a:pt x="2150531" y="865434"/>
                </a:cubicBezTo>
                <a:cubicBezTo>
                  <a:pt x="2149682" y="868828"/>
                  <a:pt x="2144592" y="876183"/>
                  <a:pt x="2140349" y="874767"/>
                </a:cubicBezTo>
                <a:cubicBezTo>
                  <a:pt x="2136390" y="873353"/>
                  <a:pt x="2128471" y="882686"/>
                  <a:pt x="2127621" y="885798"/>
                </a:cubicBezTo>
                <a:cubicBezTo>
                  <a:pt x="2126772" y="888910"/>
                  <a:pt x="2121115" y="894000"/>
                  <a:pt x="2116026" y="893436"/>
                </a:cubicBezTo>
                <a:cubicBezTo>
                  <a:pt x="2110933" y="892868"/>
                  <a:pt x="2094812" y="892022"/>
                  <a:pt x="2097075" y="894000"/>
                </a:cubicBezTo>
                <a:cubicBezTo>
                  <a:pt x="2099338" y="895980"/>
                  <a:pt x="2100751" y="901637"/>
                  <a:pt x="2097642" y="903618"/>
                </a:cubicBezTo>
                <a:lnTo>
                  <a:pt x="2095094" y="903618"/>
                </a:lnTo>
                <a:lnTo>
                  <a:pt x="2080104" y="903051"/>
                </a:lnTo>
                <a:cubicBezTo>
                  <a:pt x="2072185" y="891173"/>
                  <a:pt x="2065115" y="880141"/>
                  <a:pt x="2064830" y="878728"/>
                </a:cubicBezTo>
                <a:cubicBezTo>
                  <a:pt x="2064547" y="877314"/>
                  <a:pt x="2060022" y="873920"/>
                  <a:pt x="2056628" y="877314"/>
                </a:cubicBezTo>
                <a:cubicBezTo>
                  <a:pt x="2053234" y="880708"/>
                  <a:pt x="2048994" y="892868"/>
                  <a:pt x="2052385" y="898810"/>
                </a:cubicBezTo>
                <a:cubicBezTo>
                  <a:pt x="2055779" y="904749"/>
                  <a:pt x="2058326" y="920588"/>
                  <a:pt x="2049558" y="919739"/>
                </a:cubicBezTo>
                <a:cubicBezTo>
                  <a:pt x="2041074" y="918890"/>
                  <a:pt x="2017315" y="909557"/>
                  <a:pt x="2014486" y="901073"/>
                </a:cubicBezTo>
                <a:lnTo>
                  <a:pt x="2006192" y="889537"/>
                </a:lnTo>
                <a:lnTo>
                  <a:pt x="2003068" y="895241"/>
                </a:lnTo>
                <a:cubicBezTo>
                  <a:pt x="1997872" y="897679"/>
                  <a:pt x="1991579" y="898246"/>
                  <a:pt x="1991012" y="894003"/>
                </a:cubicBezTo>
                <a:cubicBezTo>
                  <a:pt x="1989881" y="885516"/>
                  <a:pt x="1989881" y="877597"/>
                  <a:pt x="1991012" y="876747"/>
                </a:cubicBezTo>
                <a:lnTo>
                  <a:pt x="1996921" y="879607"/>
                </a:lnTo>
                <a:lnTo>
                  <a:pt x="1992426" y="875616"/>
                </a:lnTo>
                <a:cubicBezTo>
                  <a:pt x="1991576" y="876465"/>
                  <a:pt x="1985637" y="879010"/>
                  <a:pt x="1981394" y="879010"/>
                </a:cubicBezTo>
                <a:lnTo>
                  <a:pt x="1977718" y="879292"/>
                </a:lnTo>
                <a:lnTo>
                  <a:pt x="1965837" y="879859"/>
                </a:lnTo>
                <a:cubicBezTo>
                  <a:pt x="1970080" y="874767"/>
                  <a:pt x="1971776" y="869110"/>
                  <a:pt x="1969798" y="867132"/>
                </a:cubicBezTo>
                <a:cubicBezTo>
                  <a:pt x="1967818" y="865152"/>
                  <a:pt x="1960180" y="862040"/>
                  <a:pt x="1959613" y="866001"/>
                </a:cubicBezTo>
                <a:cubicBezTo>
                  <a:pt x="1959049" y="869959"/>
                  <a:pt x="1953674" y="877029"/>
                  <a:pt x="1949149" y="874485"/>
                </a:cubicBezTo>
                <a:cubicBezTo>
                  <a:pt x="1944624" y="871940"/>
                  <a:pt x="1932464" y="869395"/>
                  <a:pt x="1931329" y="874485"/>
                </a:cubicBezTo>
                <a:cubicBezTo>
                  <a:pt x="1930198" y="879577"/>
                  <a:pt x="1940383" y="892022"/>
                  <a:pt x="1942928" y="894285"/>
                </a:cubicBezTo>
                <a:cubicBezTo>
                  <a:pt x="1945473" y="896548"/>
                  <a:pt x="1936704" y="902487"/>
                  <a:pt x="1931614" y="902486"/>
                </a:cubicBezTo>
                <a:lnTo>
                  <a:pt x="1928220" y="900506"/>
                </a:lnTo>
                <a:lnTo>
                  <a:pt x="1900500" y="884949"/>
                </a:lnTo>
                <a:cubicBezTo>
                  <a:pt x="1883815" y="903618"/>
                  <a:pt x="1866277" y="917758"/>
                  <a:pt x="1861470" y="916345"/>
                </a:cubicBezTo>
                <a:cubicBezTo>
                  <a:pt x="1856662" y="914931"/>
                  <a:pt x="1863733" y="899374"/>
                  <a:pt x="1862883" y="896262"/>
                </a:cubicBezTo>
                <a:cubicBezTo>
                  <a:pt x="1862034" y="892868"/>
                  <a:pt x="1866560" y="882971"/>
                  <a:pt x="1875046" y="881840"/>
                </a:cubicBezTo>
                <a:cubicBezTo>
                  <a:pt x="1883530" y="880709"/>
                  <a:pt x="1880421" y="864869"/>
                  <a:pt x="1869107" y="869677"/>
                </a:cubicBezTo>
                <a:cubicBezTo>
                  <a:pt x="1857791" y="874485"/>
                  <a:pt x="1829507" y="862040"/>
                  <a:pt x="1826113" y="871658"/>
                </a:cubicBezTo>
                <a:cubicBezTo>
                  <a:pt x="1822722" y="881273"/>
                  <a:pt x="1799809" y="902486"/>
                  <a:pt x="1799245" y="905598"/>
                </a:cubicBezTo>
                <a:lnTo>
                  <a:pt x="1797829" y="908143"/>
                </a:lnTo>
                <a:lnTo>
                  <a:pt x="1796133" y="911255"/>
                </a:lnTo>
                <a:cubicBezTo>
                  <a:pt x="1793021" y="914082"/>
                  <a:pt x="1789627" y="915213"/>
                  <a:pt x="1788214" y="913800"/>
                </a:cubicBezTo>
                <a:cubicBezTo>
                  <a:pt x="1786800" y="912387"/>
                  <a:pt x="1777749" y="905598"/>
                  <a:pt x="1771525" y="901919"/>
                </a:cubicBezTo>
                <a:lnTo>
                  <a:pt x="1766718" y="897961"/>
                </a:lnTo>
                <a:lnTo>
                  <a:pt x="1762760" y="894849"/>
                </a:lnTo>
                <a:cubicBezTo>
                  <a:pt x="1759080" y="890041"/>
                  <a:pt x="1752010" y="890323"/>
                  <a:pt x="1747203" y="895131"/>
                </a:cubicBezTo>
                <a:cubicBezTo>
                  <a:pt x="1742110" y="899942"/>
                  <a:pt x="1726271" y="911255"/>
                  <a:pt x="1723444" y="908707"/>
                </a:cubicBezTo>
                <a:cubicBezTo>
                  <a:pt x="1720332" y="906163"/>
                  <a:pt x="1716656" y="899942"/>
                  <a:pt x="1720896" y="899375"/>
                </a:cubicBezTo>
                <a:lnTo>
                  <a:pt x="1723444" y="897961"/>
                </a:lnTo>
                <a:lnTo>
                  <a:pt x="1725989" y="896548"/>
                </a:lnTo>
                <a:cubicBezTo>
                  <a:pt x="1727970" y="894000"/>
                  <a:pt x="1726556" y="889192"/>
                  <a:pt x="1722595" y="886080"/>
                </a:cubicBezTo>
                <a:lnTo>
                  <a:pt x="1719201" y="886080"/>
                </a:lnTo>
                <a:lnTo>
                  <a:pt x="1707038" y="886365"/>
                </a:lnTo>
                <a:cubicBezTo>
                  <a:pt x="1697423" y="898243"/>
                  <a:pt x="1693180" y="908992"/>
                  <a:pt x="1697423" y="909839"/>
                </a:cubicBezTo>
                <a:cubicBezTo>
                  <a:pt x="1701948" y="910688"/>
                  <a:pt x="1709019" y="916912"/>
                  <a:pt x="1703926" y="921719"/>
                </a:cubicBezTo>
                <a:cubicBezTo>
                  <a:pt x="1698836" y="926527"/>
                  <a:pt x="1711281" y="941802"/>
                  <a:pt x="1708451" y="945478"/>
                </a:cubicBezTo>
                <a:cubicBezTo>
                  <a:pt x="1705625" y="949154"/>
                  <a:pt x="1693747" y="959336"/>
                  <a:pt x="1689785" y="961035"/>
                </a:cubicBezTo>
                <a:lnTo>
                  <a:pt x="1687241" y="960186"/>
                </a:lnTo>
                <a:lnTo>
                  <a:pt x="1684978" y="959336"/>
                </a:lnTo>
                <a:cubicBezTo>
                  <a:pt x="1684129" y="955660"/>
                  <a:pt x="1684978" y="946327"/>
                  <a:pt x="1686673" y="938123"/>
                </a:cubicBezTo>
                <a:lnTo>
                  <a:pt x="1677341" y="936145"/>
                </a:lnTo>
                <a:lnTo>
                  <a:pt x="1669139" y="934447"/>
                </a:lnTo>
                <a:cubicBezTo>
                  <a:pt x="1668854" y="929921"/>
                  <a:pt x="1672815" y="925396"/>
                  <a:pt x="1677341" y="924264"/>
                </a:cubicBezTo>
                <a:lnTo>
                  <a:pt x="1681866" y="923133"/>
                </a:lnTo>
                <a:lnTo>
                  <a:pt x="1684129" y="922569"/>
                </a:lnTo>
                <a:cubicBezTo>
                  <a:pt x="1688087" y="921719"/>
                  <a:pt x="1684693" y="918325"/>
                  <a:pt x="1676491" y="915213"/>
                </a:cubicBezTo>
                <a:lnTo>
                  <a:pt x="1676209" y="912387"/>
                </a:lnTo>
                <a:lnTo>
                  <a:pt x="1675927" y="907012"/>
                </a:lnTo>
                <a:cubicBezTo>
                  <a:pt x="1680735" y="899657"/>
                  <a:pt x="1674514" y="891737"/>
                  <a:pt x="1662351" y="889759"/>
                </a:cubicBezTo>
                <a:lnTo>
                  <a:pt x="1656127" y="893154"/>
                </a:lnTo>
                <a:cubicBezTo>
                  <a:pt x="1647643" y="897679"/>
                  <a:pt x="1639724" y="900506"/>
                  <a:pt x="1632368" y="897112"/>
                </a:cubicBezTo>
                <a:lnTo>
                  <a:pt x="1625865" y="894000"/>
                </a:lnTo>
                <a:cubicBezTo>
                  <a:pt x="1621340" y="886929"/>
                  <a:pt x="1610026" y="883253"/>
                  <a:pt x="1600690" y="885516"/>
                </a:cubicBezTo>
                <a:lnTo>
                  <a:pt x="1612286" y="894849"/>
                </a:lnTo>
                <a:lnTo>
                  <a:pt x="1613984" y="895980"/>
                </a:lnTo>
                <a:cubicBezTo>
                  <a:pt x="1609741" y="901919"/>
                  <a:pt x="1599277" y="909839"/>
                  <a:pt x="1590226" y="913518"/>
                </a:cubicBezTo>
                <a:lnTo>
                  <a:pt x="1583720" y="907294"/>
                </a:lnTo>
                <a:cubicBezTo>
                  <a:pt x="1573823" y="898243"/>
                  <a:pt x="1565903" y="897394"/>
                  <a:pt x="1552609" y="903618"/>
                </a:cubicBezTo>
                <a:cubicBezTo>
                  <a:pt x="1545539" y="907012"/>
                  <a:pt x="1534222" y="905031"/>
                  <a:pt x="1525174" y="898525"/>
                </a:cubicBezTo>
                <a:lnTo>
                  <a:pt x="1517819" y="893436"/>
                </a:lnTo>
                <a:cubicBezTo>
                  <a:pt x="1503111" y="891455"/>
                  <a:pt x="1489817" y="895698"/>
                  <a:pt x="1487839" y="902768"/>
                </a:cubicBezTo>
                <a:cubicBezTo>
                  <a:pt x="1485859" y="910124"/>
                  <a:pt x="1502544" y="922001"/>
                  <a:pt x="1497454" y="922284"/>
                </a:cubicBezTo>
                <a:cubicBezTo>
                  <a:pt x="1492365" y="922569"/>
                  <a:pt x="1479353" y="917476"/>
                  <a:pt x="1481333" y="910406"/>
                </a:cubicBezTo>
                <a:cubicBezTo>
                  <a:pt x="1483314" y="903618"/>
                  <a:pt x="1476526" y="884667"/>
                  <a:pt x="1470020" y="888910"/>
                </a:cubicBezTo>
                <a:cubicBezTo>
                  <a:pt x="1463514" y="893153"/>
                  <a:pt x="1447110" y="899657"/>
                  <a:pt x="1445412" y="895416"/>
                </a:cubicBezTo>
                <a:lnTo>
                  <a:pt x="1442582" y="892586"/>
                </a:lnTo>
                <a:cubicBezTo>
                  <a:pt x="1441169" y="891173"/>
                  <a:pt x="1435797" y="892022"/>
                  <a:pt x="1432685" y="892868"/>
                </a:cubicBezTo>
                <a:cubicBezTo>
                  <a:pt x="1431271" y="893153"/>
                  <a:pt x="1429855" y="897112"/>
                  <a:pt x="1430422" y="897961"/>
                </a:cubicBezTo>
                <a:lnTo>
                  <a:pt x="1437492" y="904467"/>
                </a:lnTo>
                <a:cubicBezTo>
                  <a:pt x="1445976" y="911255"/>
                  <a:pt x="1455594" y="918608"/>
                  <a:pt x="1458706" y="920870"/>
                </a:cubicBezTo>
                <a:cubicBezTo>
                  <a:pt x="1461815" y="923133"/>
                  <a:pt x="1443431" y="935578"/>
                  <a:pt x="1427310" y="944065"/>
                </a:cubicBezTo>
                <a:lnTo>
                  <a:pt x="1411753" y="945760"/>
                </a:lnTo>
                <a:cubicBezTo>
                  <a:pt x="1397895" y="947174"/>
                  <a:pt x="1382338" y="942366"/>
                  <a:pt x="1369611" y="933315"/>
                </a:cubicBezTo>
                <a:lnTo>
                  <a:pt x="1358297" y="925114"/>
                </a:lnTo>
                <a:cubicBezTo>
                  <a:pt x="1347266" y="932184"/>
                  <a:pt x="1336234" y="941517"/>
                  <a:pt x="1333407" y="946042"/>
                </a:cubicBezTo>
                <a:lnTo>
                  <a:pt x="1330013" y="943779"/>
                </a:lnTo>
                <a:lnTo>
                  <a:pt x="1324356" y="940103"/>
                </a:lnTo>
                <a:cubicBezTo>
                  <a:pt x="1317001" y="940670"/>
                  <a:pt x="1309367" y="939254"/>
                  <a:pt x="1307668" y="937276"/>
                </a:cubicBezTo>
                <a:lnTo>
                  <a:pt x="1307950" y="935860"/>
                </a:lnTo>
                <a:cubicBezTo>
                  <a:pt x="1308517" y="933315"/>
                  <a:pt x="1310498" y="929357"/>
                  <a:pt x="1312761" y="929072"/>
                </a:cubicBezTo>
                <a:cubicBezTo>
                  <a:pt x="1330580" y="926245"/>
                  <a:pt x="1348397" y="923982"/>
                  <a:pt x="1366217" y="921437"/>
                </a:cubicBezTo>
                <a:lnTo>
                  <a:pt x="1367348" y="921438"/>
                </a:lnTo>
                <a:cubicBezTo>
                  <a:pt x="1369611" y="919175"/>
                  <a:pt x="1366217" y="914082"/>
                  <a:pt x="1359711" y="910124"/>
                </a:cubicBezTo>
                <a:cubicBezTo>
                  <a:pt x="1353205" y="906163"/>
                  <a:pt x="1333125" y="897961"/>
                  <a:pt x="1332276" y="901637"/>
                </a:cubicBezTo>
                <a:cubicBezTo>
                  <a:pt x="1331427" y="905598"/>
                  <a:pt x="1325770" y="912669"/>
                  <a:pt x="1322094" y="908707"/>
                </a:cubicBezTo>
                <a:cubicBezTo>
                  <a:pt x="1318418" y="904467"/>
                  <a:pt x="1310216" y="893153"/>
                  <a:pt x="1312476" y="892586"/>
                </a:cubicBezTo>
                <a:cubicBezTo>
                  <a:pt x="1314741" y="892022"/>
                  <a:pt x="1320395" y="883535"/>
                  <a:pt x="1319549" y="875616"/>
                </a:cubicBezTo>
                <a:lnTo>
                  <a:pt x="1307951" y="872789"/>
                </a:lnTo>
                <a:lnTo>
                  <a:pt x="1298053" y="870241"/>
                </a:lnTo>
                <a:cubicBezTo>
                  <a:pt x="1288153" y="872222"/>
                  <a:pt x="1278538" y="876465"/>
                  <a:pt x="1276272" y="879859"/>
                </a:cubicBezTo>
                <a:lnTo>
                  <a:pt x="1277407" y="881840"/>
                </a:lnTo>
                <a:lnTo>
                  <a:pt x="1281365" y="888628"/>
                </a:lnTo>
                <a:cubicBezTo>
                  <a:pt x="1287304" y="895698"/>
                  <a:pt x="1283910" y="900506"/>
                  <a:pt x="1274012" y="899374"/>
                </a:cubicBezTo>
                <a:lnTo>
                  <a:pt x="1265526" y="897679"/>
                </a:lnTo>
                <a:cubicBezTo>
                  <a:pt x="1261568" y="896830"/>
                  <a:pt x="1256193" y="895416"/>
                  <a:pt x="1254494" y="892586"/>
                </a:cubicBezTo>
                <a:cubicBezTo>
                  <a:pt x="1250818" y="887779"/>
                  <a:pt x="1249687" y="881840"/>
                  <a:pt x="1246860" y="876465"/>
                </a:cubicBezTo>
                <a:cubicBezTo>
                  <a:pt x="1246011" y="874767"/>
                  <a:pt x="1243181" y="873920"/>
                  <a:pt x="1241203" y="872789"/>
                </a:cubicBezTo>
                <a:cubicBezTo>
                  <a:pt x="1240354" y="872222"/>
                  <a:pt x="1238373" y="872222"/>
                  <a:pt x="1237524" y="872789"/>
                </a:cubicBezTo>
                <a:lnTo>
                  <a:pt x="1230454" y="875898"/>
                </a:lnTo>
                <a:cubicBezTo>
                  <a:pt x="1222534" y="879577"/>
                  <a:pt x="1218291" y="886930"/>
                  <a:pt x="1220839" y="892304"/>
                </a:cubicBezTo>
                <a:cubicBezTo>
                  <a:pt x="1223383" y="897679"/>
                  <a:pt x="1222534" y="917476"/>
                  <a:pt x="1222534" y="925678"/>
                </a:cubicBezTo>
                <a:cubicBezTo>
                  <a:pt x="1222534" y="933882"/>
                  <a:pt x="1223098" y="950003"/>
                  <a:pt x="1201888" y="948305"/>
                </a:cubicBezTo>
                <a:lnTo>
                  <a:pt x="1184635" y="943497"/>
                </a:lnTo>
                <a:lnTo>
                  <a:pt x="1175299" y="940953"/>
                </a:lnTo>
                <a:cubicBezTo>
                  <a:pt x="1172190" y="945478"/>
                  <a:pt x="1163703" y="951417"/>
                  <a:pt x="1156633" y="954247"/>
                </a:cubicBezTo>
                <a:lnTo>
                  <a:pt x="1150691" y="953115"/>
                </a:lnTo>
                <a:cubicBezTo>
                  <a:pt x="1145884" y="952266"/>
                  <a:pt x="1143057" y="945760"/>
                  <a:pt x="1136551" y="952266"/>
                </a:cubicBezTo>
                <a:lnTo>
                  <a:pt x="1135137" y="953680"/>
                </a:lnTo>
                <a:cubicBezTo>
                  <a:pt x="1128913" y="952266"/>
                  <a:pt x="1125519" y="946891"/>
                  <a:pt x="1127500" y="942084"/>
                </a:cubicBezTo>
                <a:lnTo>
                  <a:pt x="1129763" y="941802"/>
                </a:lnTo>
                <a:cubicBezTo>
                  <a:pt x="1138814" y="941235"/>
                  <a:pt x="1141926" y="936709"/>
                  <a:pt x="1137964" y="931902"/>
                </a:cubicBezTo>
                <a:lnTo>
                  <a:pt x="1135419" y="928790"/>
                </a:lnTo>
                <a:cubicBezTo>
                  <a:pt x="1125801" y="927940"/>
                  <a:pt x="1117882" y="930488"/>
                  <a:pt x="1117600" y="934447"/>
                </a:cubicBezTo>
                <a:cubicBezTo>
                  <a:pt x="1117318" y="938408"/>
                  <a:pt x="1113642" y="950286"/>
                  <a:pt x="1111379" y="952830"/>
                </a:cubicBezTo>
                <a:lnTo>
                  <a:pt x="1108834" y="953115"/>
                </a:lnTo>
                <a:lnTo>
                  <a:pt x="1102892" y="953680"/>
                </a:lnTo>
                <a:cubicBezTo>
                  <a:pt x="1103741" y="949721"/>
                  <a:pt x="1103741" y="944065"/>
                  <a:pt x="1103174" y="940671"/>
                </a:cubicBezTo>
                <a:lnTo>
                  <a:pt x="1101197" y="938123"/>
                </a:lnTo>
                <a:cubicBezTo>
                  <a:pt x="1096389" y="932184"/>
                  <a:pt x="1093277" y="937559"/>
                  <a:pt x="1090729" y="940103"/>
                </a:cubicBezTo>
                <a:lnTo>
                  <a:pt x="1083377" y="947174"/>
                </a:lnTo>
                <a:cubicBezTo>
                  <a:pt x="1070932" y="945478"/>
                  <a:pt x="1067538" y="941235"/>
                  <a:pt x="1076025" y="937841"/>
                </a:cubicBezTo>
                <a:lnTo>
                  <a:pt x="1081963" y="934164"/>
                </a:lnTo>
                <a:cubicBezTo>
                  <a:pt x="1084226" y="932751"/>
                  <a:pt x="1085922" y="928508"/>
                  <a:pt x="1085358" y="926245"/>
                </a:cubicBezTo>
                <a:cubicBezTo>
                  <a:pt x="1084790" y="924264"/>
                  <a:pt x="1079983" y="922284"/>
                  <a:pt x="1077156" y="922284"/>
                </a:cubicBezTo>
                <a:cubicBezTo>
                  <a:pt x="1072631" y="922284"/>
                  <a:pt x="1067820" y="923982"/>
                  <a:pt x="1063295" y="924831"/>
                </a:cubicBezTo>
                <a:cubicBezTo>
                  <a:pt x="1056506" y="925963"/>
                  <a:pt x="1046042" y="929357"/>
                  <a:pt x="1043215" y="926809"/>
                </a:cubicBezTo>
                <a:cubicBezTo>
                  <a:pt x="1031902" y="917476"/>
                  <a:pt x="1026242" y="923982"/>
                  <a:pt x="1018607" y="929921"/>
                </a:cubicBezTo>
                <a:cubicBezTo>
                  <a:pt x="1014364" y="933315"/>
                  <a:pt x="998807" y="928790"/>
                  <a:pt x="996262" y="923415"/>
                </a:cubicBezTo>
                <a:lnTo>
                  <a:pt x="995980" y="922569"/>
                </a:lnTo>
                <a:cubicBezTo>
                  <a:pt x="999092" y="920588"/>
                  <a:pt x="992586" y="916063"/>
                  <a:pt x="981837" y="912669"/>
                </a:cubicBezTo>
                <a:cubicBezTo>
                  <a:pt x="971090" y="908993"/>
                  <a:pt x="945351" y="920021"/>
                  <a:pt x="952421" y="921719"/>
                </a:cubicBezTo>
                <a:lnTo>
                  <a:pt x="954120" y="924546"/>
                </a:lnTo>
                <a:lnTo>
                  <a:pt x="956665" y="928508"/>
                </a:lnTo>
                <a:cubicBezTo>
                  <a:pt x="956383" y="933882"/>
                  <a:pt x="950444" y="937559"/>
                  <a:pt x="943370" y="936427"/>
                </a:cubicBezTo>
                <a:cubicBezTo>
                  <a:pt x="936300" y="935578"/>
                  <a:pt x="909148" y="936427"/>
                  <a:pt x="893026" y="945478"/>
                </a:cubicBezTo>
                <a:lnTo>
                  <a:pt x="876338" y="946892"/>
                </a:lnTo>
                <a:lnTo>
                  <a:pt x="862762" y="948023"/>
                </a:lnTo>
                <a:cubicBezTo>
                  <a:pt x="853144" y="929639"/>
                  <a:pt x="842962" y="920588"/>
                  <a:pt x="840135" y="927658"/>
                </a:cubicBezTo>
                <a:cubicBezTo>
                  <a:pt x="837308" y="935014"/>
                  <a:pt x="828254" y="949436"/>
                  <a:pt x="825709" y="944064"/>
                </a:cubicBezTo>
                <a:lnTo>
                  <a:pt x="821751" y="941802"/>
                </a:lnTo>
                <a:cubicBezTo>
                  <a:pt x="819770" y="940670"/>
                  <a:pt x="812700" y="942933"/>
                  <a:pt x="809306" y="945196"/>
                </a:cubicBezTo>
                <a:lnTo>
                  <a:pt x="803364" y="948872"/>
                </a:lnTo>
                <a:cubicBezTo>
                  <a:pt x="797425" y="954247"/>
                  <a:pt x="788374" y="956224"/>
                  <a:pt x="783285" y="953398"/>
                </a:cubicBezTo>
                <a:cubicBezTo>
                  <a:pt x="778192" y="950568"/>
                  <a:pt x="766878" y="942084"/>
                  <a:pt x="768577" y="940385"/>
                </a:cubicBezTo>
                <a:cubicBezTo>
                  <a:pt x="770555" y="938690"/>
                  <a:pt x="779606" y="935014"/>
                  <a:pt x="781871" y="937841"/>
                </a:cubicBezTo>
                <a:cubicBezTo>
                  <a:pt x="784131" y="940671"/>
                  <a:pt x="794031" y="945196"/>
                  <a:pt x="796012" y="938972"/>
                </a:cubicBezTo>
                <a:lnTo>
                  <a:pt x="794598" y="938123"/>
                </a:lnTo>
                <a:lnTo>
                  <a:pt x="786394" y="932466"/>
                </a:lnTo>
                <a:cubicBezTo>
                  <a:pt x="776496" y="926809"/>
                  <a:pt x="766878" y="924546"/>
                  <a:pt x="764616" y="927094"/>
                </a:cubicBezTo>
                <a:cubicBezTo>
                  <a:pt x="762353" y="929639"/>
                  <a:pt x="756132" y="939821"/>
                  <a:pt x="753869" y="943497"/>
                </a:cubicBezTo>
                <a:cubicBezTo>
                  <a:pt x="751607" y="947174"/>
                  <a:pt x="750190" y="953398"/>
                  <a:pt x="748213" y="955660"/>
                </a:cubicBezTo>
                <a:cubicBezTo>
                  <a:pt x="746232" y="957923"/>
                  <a:pt x="743969" y="964711"/>
                  <a:pt x="737748" y="961035"/>
                </a:cubicBezTo>
                <a:cubicBezTo>
                  <a:pt x="731524" y="957356"/>
                  <a:pt x="739726" y="942933"/>
                  <a:pt x="739162" y="941235"/>
                </a:cubicBezTo>
                <a:cubicBezTo>
                  <a:pt x="738594" y="939539"/>
                  <a:pt x="734636" y="935578"/>
                  <a:pt x="732091" y="936427"/>
                </a:cubicBezTo>
                <a:cubicBezTo>
                  <a:pt x="729544" y="937276"/>
                  <a:pt x="723887" y="943779"/>
                  <a:pt x="720493" y="948023"/>
                </a:cubicBezTo>
                <a:lnTo>
                  <a:pt x="713987" y="946042"/>
                </a:lnTo>
                <a:cubicBezTo>
                  <a:pt x="711160" y="945196"/>
                  <a:pt x="706916" y="941802"/>
                  <a:pt x="706067" y="942366"/>
                </a:cubicBezTo>
                <a:cubicBezTo>
                  <a:pt x="698433" y="947741"/>
                  <a:pt x="693058" y="955093"/>
                  <a:pt x="679482" y="948023"/>
                </a:cubicBezTo>
                <a:lnTo>
                  <a:pt x="675238" y="945760"/>
                </a:lnTo>
                <a:cubicBezTo>
                  <a:pt x="663361" y="949436"/>
                  <a:pt x="644974" y="953398"/>
                  <a:pt x="634792" y="954811"/>
                </a:cubicBezTo>
                <a:lnTo>
                  <a:pt x="624612" y="954247"/>
                </a:lnTo>
                <a:lnTo>
                  <a:pt x="606508" y="953397"/>
                </a:lnTo>
                <a:cubicBezTo>
                  <a:pt x="599155" y="942933"/>
                  <a:pt x="594348" y="941517"/>
                  <a:pt x="595761" y="950568"/>
                </a:cubicBezTo>
                <a:cubicBezTo>
                  <a:pt x="597175" y="959336"/>
                  <a:pt x="588691" y="981964"/>
                  <a:pt x="578509" y="981399"/>
                </a:cubicBezTo>
                <a:cubicBezTo>
                  <a:pt x="568609" y="981114"/>
                  <a:pt x="552202" y="957923"/>
                  <a:pt x="551920" y="950003"/>
                </a:cubicBezTo>
                <a:lnTo>
                  <a:pt x="540042" y="953962"/>
                </a:lnTo>
                <a:lnTo>
                  <a:pt x="535799" y="955378"/>
                </a:lnTo>
                <a:cubicBezTo>
                  <a:pt x="532969" y="961881"/>
                  <a:pt x="528444" y="964429"/>
                  <a:pt x="525899" y="961035"/>
                </a:cubicBezTo>
                <a:cubicBezTo>
                  <a:pt x="523354" y="957923"/>
                  <a:pt x="512605" y="950568"/>
                  <a:pt x="508929" y="952830"/>
                </a:cubicBezTo>
                <a:cubicBezTo>
                  <a:pt x="504970" y="955378"/>
                  <a:pt x="506951" y="966974"/>
                  <a:pt x="508929" y="968669"/>
                </a:cubicBezTo>
                <a:cubicBezTo>
                  <a:pt x="511191" y="970086"/>
                  <a:pt x="511476" y="979419"/>
                  <a:pt x="504121" y="985640"/>
                </a:cubicBezTo>
                <a:lnTo>
                  <a:pt x="490263" y="983095"/>
                </a:lnTo>
                <a:lnTo>
                  <a:pt x="477536" y="980832"/>
                </a:lnTo>
                <a:cubicBezTo>
                  <a:pt x="465373" y="975458"/>
                  <a:pt x="454623" y="970368"/>
                  <a:pt x="453777" y="969519"/>
                </a:cubicBezTo>
                <a:cubicBezTo>
                  <a:pt x="452928" y="968387"/>
                  <a:pt x="450665" y="961599"/>
                  <a:pt x="450098" y="956792"/>
                </a:cubicBezTo>
                <a:lnTo>
                  <a:pt x="447271" y="954529"/>
                </a:lnTo>
                <a:cubicBezTo>
                  <a:pt x="443310" y="951135"/>
                  <a:pt x="435672" y="946891"/>
                  <a:pt x="432278" y="948305"/>
                </a:cubicBezTo>
                <a:cubicBezTo>
                  <a:pt x="425493" y="950568"/>
                  <a:pt x="426907" y="956224"/>
                  <a:pt x="432278" y="960468"/>
                </a:cubicBezTo>
                <a:cubicBezTo>
                  <a:pt x="437653" y="964711"/>
                  <a:pt x="438220" y="969801"/>
                  <a:pt x="430301" y="972063"/>
                </a:cubicBezTo>
                <a:cubicBezTo>
                  <a:pt x="428038" y="972631"/>
                  <a:pt x="423227" y="968954"/>
                  <a:pt x="420400" y="966407"/>
                </a:cubicBezTo>
                <a:lnTo>
                  <a:pt x="415875" y="962166"/>
                </a:lnTo>
                <a:cubicBezTo>
                  <a:pt x="411350" y="956792"/>
                  <a:pt x="402863" y="954811"/>
                  <a:pt x="397209" y="957923"/>
                </a:cubicBezTo>
                <a:cubicBezTo>
                  <a:pt x="391549" y="961035"/>
                  <a:pt x="378258" y="978005"/>
                  <a:pt x="375710" y="978005"/>
                </a:cubicBezTo>
                <a:cubicBezTo>
                  <a:pt x="373165" y="978287"/>
                  <a:pt x="361570" y="977156"/>
                  <a:pt x="361288" y="974893"/>
                </a:cubicBezTo>
                <a:lnTo>
                  <a:pt x="361852" y="973480"/>
                </a:lnTo>
                <a:cubicBezTo>
                  <a:pt x="363265" y="969801"/>
                  <a:pt x="367509" y="964993"/>
                  <a:pt x="366095" y="963013"/>
                </a:cubicBezTo>
                <a:cubicBezTo>
                  <a:pt x="361852" y="957641"/>
                  <a:pt x="355631" y="959054"/>
                  <a:pt x="350820" y="963580"/>
                </a:cubicBezTo>
                <a:cubicBezTo>
                  <a:pt x="346013" y="968105"/>
                  <a:pt x="337811" y="972349"/>
                  <a:pt x="336962" y="977438"/>
                </a:cubicBezTo>
                <a:cubicBezTo>
                  <a:pt x="334135" y="991297"/>
                  <a:pt x="327629" y="978287"/>
                  <a:pt x="323953" y="979419"/>
                </a:cubicBezTo>
                <a:lnTo>
                  <a:pt x="311223" y="983662"/>
                </a:lnTo>
                <a:cubicBezTo>
                  <a:pt x="306133" y="994409"/>
                  <a:pt x="300194" y="1000065"/>
                  <a:pt x="297932" y="996389"/>
                </a:cubicBezTo>
                <a:cubicBezTo>
                  <a:pt x="295669" y="992713"/>
                  <a:pt x="294252" y="978852"/>
                  <a:pt x="300758" y="975175"/>
                </a:cubicBezTo>
                <a:lnTo>
                  <a:pt x="306697" y="972064"/>
                </a:lnTo>
                <a:cubicBezTo>
                  <a:pt x="308678" y="970932"/>
                  <a:pt x="312639" y="969801"/>
                  <a:pt x="312639" y="969237"/>
                </a:cubicBezTo>
                <a:cubicBezTo>
                  <a:pt x="311790" y="965560"/>
                  <a:pt x="309527" y="962166"/>
                  <a:pt x="308678" y="958487"/>
                </a:cubicBezTo>
                <a:cubicBezTo>
                  <a:pt x="307265" y="953680"/>
                  <a:pt x="306133" y="948872"/>
                  <a:pt x="306133" y="943780"/>
                </a:cubicBezTo>
                <a:cubicBezTo>
                  <a:pt x="306133" y="940953"/>
                  <a:pt x="311223" y="936709"/>
                  <a:pt x="310091" y="935296"/>
                </a:cubicBezTo>
                <a:lnTo>
                  <a:pt x="303870" y="927376"/>
                </a:lnTo>
                <a:cubicBezTo>
                  <a:pt x="291708" y="929639"/>
                  <a:pt x="283224" y="933033"/>
                  <a:pt x="284919" y="935014"/>
                </a:cubicBezTo>
                <a:cubicBezTo>
                  <a:pt x="286618" y="937276"/>
                  <a:pt x="287182" y="957641"/>
                  <a:pt x="284355" y="975743"/>
                </a:cubicBezTo>
                <a:lnTo>
                  <a:pt x="261728" y="977720"/>
                </a:lnTo>
                <a:lnTo>
                  <a:pt x="240514" y="979701"/>
                </a:lnTo>
                <a:cubicBezTo>
                  <a:pt x="220999" y="991014"/>
                  <a:pt x="202330" y="996107"/>
                  <a:pt x="199221" y="990732"/>
                </a:cubicBezTo>
                <a:cubicBezTo>
                  <a:pt x="196109" y="985640"/>
                  <a:pt x="182815" y="975458"/>
                  <a:pt x="178290" y="982246"/>
                </a:cubicBezTo>
                <a:lnTo>
                  <a:pt x="176027" y="987903"/>
                </a:lnTo>
                <a:cubicBezTo>
                  <a:pt x="172069" y="997803"/>
                  <a:pt x="184511" y="995258"/>
                  <a:pt x="189321" y="998370"/>
                </a:cubicBezTo>
                <a:cubicBezTo>
                  <a:pt x="192148" y="1000347"/>
                  <a:pt x="195542" y="1002328"/>
                  <a:pt x="197241" y="1005158"/>
                </a:cubicBezTo>
                <a:cubicBezTo>
                  <a:pt x="198654" y="1007421"/>
                  <a:pt x="198654" y="1011661"/>
                  <a:pt x="196956" y="1013360"/>
                </a:cubicBezTo>
                <a:cubicBezTo>
                  <a:pt x="194978" y="1015055"/>
                  <a:pt x="188754" y="1016186"/>
                  <a:pt x="187058" y="1015055"/>
                </a:cubicBezTo>
                <a:lnTo>
                  <a:pt x="178572" y="1009116"/>
                </a:lnTo>
                <a:cubicBezTo>
                  <a:pt x="172351" y="1014209"/>
                  <a:pt x="164713" y="1017885"/>
                  <a:pt x="161037" y="1017603"/>
                </a:cubicBezTo>
                <a:lnTo>
                  <a:pt x="157643" y="1016471"/>
                </a:lnTo>
                <a:cubicBezTo>
                  <a:pt x="152550" y="1014773"/>
                  <a:pt x="143785" y="1016754"/>
                  <a:pt x="145480" y="1008834"/>
                </a:cubicBezTo>
                <a:cubicBezTo>
                  <a:pt x="145762" y="1006853"/>
                  <a:pt x="149438" y="1004027"/>
                  <a:pt x="152268" y="1003459"/>
                </a:cubicBezTo>
                <a:lnTo>
                  <a:pt x="156794" y="1002610"/>
                </a:lnTo>
                <a:cubicBezTo>
                  <a:pt x="165277" y="1002895"/>
                  <a:pt x="164713" y="993277"/>
                  <a:pt x="155380" y="981399"/>
                </a:cubicBezTo>
                <a:lnTo>
                  <a:pt x="147743" y="972349"/>
                </a:lnTo>
                <a:cubicBezTo>
                  <a:pt x="147179" y="971499"/>
                  <a:pt x="142935" y="972349"/>
                  <a:pt x="140673" y="973195"/>
                </a:cubicBezTo>
                <a:cubicBezTo>
                  <a:pt x="139823" y="973480"/>
                  <a:pt x="139823" y="976025"/>
                  <a:pt x="140106" y="977438"/>
                </a:cubicBezTo>
                <a:cubicBezTo>
                  <a:pt x="140388" y="978287"/>
                  <a:pt x="142653" y="978852"/>
                  <a:pt x="142653" y="979701"/>
                </a:cubicBezTo>
                <a:lnTo>
                  <a:pt x="142935" y="983377"/>
                </a:lnTo>
                <a:cubicBezTo>
                  <a:pt x="142653" y="987338"/>
                  <a:pt x="138974" y="990732"/>
                  <a:pt x="135016" y="991014"/>
                </a:cubicBezTo>
                <a:lnTo>
                  <a:pt x="132468" y="989601"/>
                </a:lnTo>
                <a:lnTo>
                  <a:pt x="125680" y="985925"/>
                </a:lnTo>
                <a:cubicBezTo>
                  <a:pt x="117760" y="980550"/>
                  <a:pt x="110408" y="978287"/>
                  <a:pt x="109277" y="980832"/>
                </a:cubicBezTo>
                <a:cubicBezTo>
                  <a:pt x="108711" y="982105"/>
                  <a:pt x="105176" y="983589"/>
                  <a:pt x="100191" y="984190"/>
                </a:cubicBezTo>
                <a:lnTo>
                  <a:pt x="83695" y="982387"/>
                </a:lnTo>
                <a:lnTo>
                  <a:pt x="136707" y="868868"/>
                </a:lnTo>
                <a:lnTo>
                  <a:pt x="139259" y="870808"/>
                </a:lnTo>
                <a:cubicBezTo>
                  <a:pt x="142935" y="869959"/>
                  <a:pt x="153400" y="864869"/>
                  <a:pt x="155098" y="861757"/>
                </a:cubicBezTo>
                <a:cubicBezTo>
                  <a:pt x="156087" y="860202"/>
                  <a:pt x="155592" y="856312"/>
                  <a:pt x="153789" y="852246"/>
                </a:cubicBezTo>
                <a:lnTo>
                  <a:pt x="147734" y="845257"/>
                </a:lnTo>
                <a:lnTo>
                  <a:pt x="156829" y="825780"/>
                </a:lnTo>
                <a:lnTo>
                  <a:pt x="159409" y="827322"/>
                </a:lnTo>
                <a:cubicBezTo>
                  <a:pt x="163157" y="829372"/>
                  <a:pt x="166410" y="830786"/>
                  <a:pt x="166976" y="829797"/>
                </a:cubicBezTo>
                <a:lnTo>
                  <a:pt x="168107" y="828099"/>
                </a:lnTo>
                <a:lnTo>
                  <a:pt x="169239" y="826118"/>
                </a:lnTo>
                <a:cubicBezTo>
                  <a:pt x="170370" y="823855"/>
                  <a:pt x="171501" y="824987"/>
                  <a:pt x="171784" y="828666"/>
                </a:cubicBezTo>
                <a:cubicBezTo>
                  <a:pt x="171784" y="832342"/>
                  <a:pt x="170652" y="843089"/>
                  <a:pt x="170652" y="845069"/>
                </a:cubicBezTo>
                <a:cubicBezTo>
                  <a:pt x="170937" y="847050"/>
                  <a:pt x="174613" y="852139"/>
                  <a:pt x="178857" y="851857"/>
                </a:cubicBezTo>
                <a:lnTo>
                  <a:pt x="181684" y="850444"/>
                </a:lnTo>
                <a:cubicBezTo>
                  <a:pt x="184796" y="849030"/>
                  <a:pt x="187058" y="846201"/>
                  <a:pt x="189885" y="843938"/>
                </a:cubicBezTo>
                <a:cubicBezTo>
                  <a:pt x="198654" y="837150"/>
                  <a:pt x="205160" y="836301"/>
                  <a:pt x="206574" y="848181"/>
                </a:cubicBezTo>
                <a:cubicBezTo>
                  <a:pt x="206574" y="848745"/>
                  <a:pt x="211381" y="849313"/>
                  <a:pt x="213644" y="849313"/>
                </a:cubicBezTo>
                <a:lnTo>
                  <a:pt x="224675" y="848745"/>
                </a:lnTo>
                <a:cubicBezTo>
                  <a:pt x="231463" y="841393"/>
                  <a:pt x="236271" y="838848"/>
                  <a:pt x="235425" y="843089"/>
                </a:cubicBezTo>
                <a:cubicBezTo>
                  <a:pt x="234575" y="847332"/>
                  <a:pt x="235140" y="859777"/>
                  <a:pt x="240232" y="856665"/>
                </a:cubicBezTo>
                <a:cubicBezTo>
                  <a:pt x="245322" y="853556"/>
                  <a:pt x="257485" y="848463"/>
                  <a:pt x="258334" y="850444"/>
                </a:cubicBezTo>
                <a:lnTo>
                  <a:pt x="259747" y="851857"/>
                </a:lnTo>
                <a:cubicBezTo>
                  <a:pt x="268798" y="860908"/>
                  <a:pt x="284073" y="867132"/>
                  <a:pt x="287749" y="862889"/>
                </a:cubicBezTo>
                <a:cubicBezTo>
                  <a:pt x="297082" y="852140"/>
                  <a:pt x="280961" y="854402"/>
                  <a:pt x="276718" y="849877"/>
                </a:cubicBezTo>
                <a:lnTo>
                  <a:pt x="272760" y="845636"/>
                </a:lnTo>
                <a:cubicBezTo>
                  <a:pt x="271628" y="839130"/>
                  <a:pt x="270779" y="827817"/>
                  <a:pt x="271343" y="820746"/>
                </a:cubicBezTo>
                <a:lnTo>
                  <a:pt x="277000" y="816221"/>
                </a:lnTo>
                <a:cubicBezTo>
                  <a:pt x="278981" y="814805"/>
                  <a:pt x="284637" y="814523"/>
                  <a:pt x="286900" y="815654"/>
                </a:cubicBezTo>
                <a:cubicBezTo>
                  <a:pt x="289163" y="817067"/>
                  <a:pt x="290576" y="821311"/>
                  <a:pt x="289727" y="823573"/>
                </a:cubicBezTo>
                <a:lnTo>
                  <a:pt x="288314" y="829797"/>
                </a:lnTo>
                <a:cubicBezTo>
                  <a:pt x="285487" y="834323"/>
                  <a:pt x="288031" y="839695"/>
                  <a:pt x="293688" y="841957"/>
                </a:cubicBezTo>
                <a:lnTo>
                  <a:pt x="298214" y="844787"/>
                </a:lnTo>
                <a:cubicBezTo>
                  <a:pt x="304720" y="849030"/>
                  <a:pt x="308396" y="845919"/>
                  <a:pt x="314335" y="843656"/>
                </a:cubicBezTo>
                <a:lnTo>
                  <a:pt x="319992" y="841393"/>
                </a:lnTo>
                <a:cubicBezTo>
                  <a:pt x="328196" y="842524"/>
                  <a:pt x="338660" y="847614"/>
                  <a:pt x="343186" y="852707"/>
                </a:cubicBezTo>
                <a:cubicBezTo>
                  <a:pt x="347711" y="858081"/>
                  <a:pt x="344881" y="875898"/>
                  <a:pt x="336398" y="877314"/>
                </a:cubicBezTo>
                <a:lnTo>
                  <a:pt x="327911" y="868546"/>
                </a:lnTo>
                <a:cubicBezTo>
                  <a:pt x="316315" y="856383"/>
                  <a:pt x="314053" y="856665"/>
                  <a:pt x="296233" y="869677"/>
                </a:cubicBezTo>
                <a:cubicBezTo>
                  <a:pt x="292839" y="872222"/>
                  <a:pt x="287182" y="872222"/>
                  <a:pt x="283506" y="874202"/>
                </a:cubicBezTo>
                <a:lnTo>
                  <a:pt x="274173" y="879577"/>
                </a:lnTo>
                <a:cubicBezTo>
                  <a:pt x="275586" y="888061"/>
                  <a:pt x="287182" y="891737"/>
                  <a:pt x="300194" y="887779"/>
                </a:cubicBezTo>
                <a:lnTo>
                  <a:pt x="312072" y="884103"/>
                </a:lnTo>
                <a:lnTo>
                  <a:pt x="346013" y="895131"/>
                </a:lnTo>
                <a:lnTo>
                  <a:pt x="350256" y="894567"/>
                </a:lnTo>
                <a:cubicBezTo>
                  <a:pt x="354782" y="894000"/>
                  <a:pt x="371185" y="886080"/>
                  <a:pt x="386460" y="877597"/>
                </a:cubicBezTo>
                <a:lnTo>
                  <a:pt x="403994" y="877879"/>
                </a:lnTo>
                <a:lnTo>
                  <a:pt x="422099" y="878446"/>
                </a:lnTo>
                <a:cubicBezTo>
                  <a:pt x="428602" y="875616"/>
                  <a:pt x="431432" y="871090"/>
                  <a:pt x="428602" y="868546"/>
                </a:cubicBezTo>
                <a:lnTo>
                  <a:pt x="425493" y="866847"/>
                </a:lnTo>
                <a:cubicBezTo>
                  <a:pt x="423795" y="865716"/>
                  <a:pt x="420683" y="865152"/>
                  <a:pt x="418702" y="865434"/>
                </a:cubicBezTo>
                <a:lnTo>
                  <a:pt x="390985" y="869110"/>
                </a:lnTo>
                <a:cubicBezTo>
                  <a:pt x="381652" y="859495"/>
                  <a:pt x="372034" y="850444"/>
                  <a:pt x="369489" y="848745"/>
                </a:cubicBezTo>
                <a:cubicBezTo>
                  <a:pt x="366944" y="847332"/>
                  <a:pt x="364964" y="839130"/>
                  <a:pt x="373733" y="835454"/>
                </a:cubicBezTo>
                <a:cubicBezTo>
                  <a:pt x="382216" y="831775"/>
                  <a:pt x="405411" y="847050"/>
                  <a:pt x="410218" y="848181"/>
                </a:cubicBezTo>
                <a:cubicBezTo>
                  <a:pt x="415026" y="849313"/>
                  <a:pt x="425775" y="838563"/>
                  <a:pt x="433127" y="834038"/>
                </a:cubicBezTo>
                <a:lnTo>
                  <a:pt x="439351" y="834887"/>
                </a:lnTo>
                <a:lnTo>
                  <a:pt x="460280" y="838281"/>
                </a:lnTo>
                <a:cubicBezTo>
                  <a:pt x="476968" y="834038"/>
                  <a:pt x="488000" y="825836"/>
                  <a:pt x="484606" y="820179"/>
                </a:cubicBezTo>
                <a:cubicBezTo>
                  <a:pt x="481494" y="814523"/>
                  <a:pt x="481212" y="800097"/>
                  <a:pt x="492240" y="802645"/>
                </a:cubicBezTo>
                <a:lnTo>
                  <a:pt x="499313" y="792177"/>
                </a:lnTo>
                <a:lnTo>
                  <a:pt x="501576" y="788783"/>
                </a:lnTo>
                <a:cubicBezTo>
                  <a:pt x="504403" y="784825"/>
                  <a:pt x="486019" y="788783"/>
                  <a:pt x="461129" y="797834"/>
                </a:cubicBezTo>
                <a:lnTo>
                  <a:pt x="446986" y="772380"/>
                </a:lnTo>
                <a:cubicBezTo>
                  <a:pt x="446704" y="771813"/>
                  <a:pt x="439066" y="772662"/>
                  <a:pt x="437371" y="774361"/>
                </a:cubicBezTo>
                <a:lnTo>
                  <a:pt x="432278" y="779168"/>
                </a:lnTo>
                <a:cubicBezTo>
                  <a:pt x="427189" y="785674"/>
                  <a:pt x="422381" y="788219"/>
                  <a:pt x="421532" y="784543"/>
                </a:cubicBezTo>
                <a:lnTo>
                  <a:pt x="420683" y="781713"/>
                </a:lnTo>
                <a:lnTo>
                  <a:pt x="416439" y="768986"/>
                </a:lnTo>
                <a:cubicBezTo>
                  <a:pt x="404844" y="763894"/>
                  <a:pt x="397491" y="763047"/>
                  <a:pt x="400318" y="767288"/>
                </a:cubicBezTo>
                <a:cubicBezTo>
                  <a:pt x="403148" y="771249"/>
                  <a:pt x="378258" y="785107"/>
                  <a:pt x="358740" y="785389"/>
                </a:cubicBezTo>
                <a:lnTo>
                  <a:pt x="340074" y="784258"/>
                </a:lnTo>
                <a:lnTo>
                  <a:pt x="321972" y="783127"/>
                </a:lnTo>
                <a:cubicBezTo>
                  <a:pt x="302172" y="780582"/>
                  <a:pt x="273606" y="780018"/>
                  <a:pt x="258616" y="781995"/>
                </a:cubicBezTo>
                <a:lnTo>
                  <a:pt x="253809" y="788219"/>
                </a:lnTo>
                <a:cubicBezTo>
                  <a:pt x="244758" y="800097"/>
                  <a:pt x="231463" y="799251"/>
                  <a:pt x="219586" y="804058"/>
                </a:cubicBezTo>
                <a:lnTo>
                  <a:pt x="206291" y="809148"/>
                </a:lnTo>
                <a:cubicBezTo>
                  <a:pt x="203462" y="803209"/>
                  <a:pt x="211666" y="796421"/>
                  <a:pt x="224675" y="794158"/>
                </a:cubicBezTo>
                <a:lnTo>
                  <a:pt x="235140" y="789915"/>
                </a:lnTo>
                <a:lnTo>
                  <a:pt x="244191" y="786239"/>
                </a:lnTo>
                <a:cubicBezTo>
                  <a:pt x="254655" y="778037"/>
                  <a:pt x="255789" y="770967"/>
                  <a:pt x="247020" y="770117"/>
                </a:cubicBezTo>
                <a:lnTo>
                  <a:pt x="241646" y="771813"/>
                </a:lnTo>
                <a:lnTo>
                  <a:pt x="227220" y="776056"/>
                </a:lnTo>
                <a:cubicBezTo>
                  <a:pt x="211948" y="781713"/>
                  <a:pt x="193279" y="787652"/>
                  <a:pt x="185927" y="789068"/>
                </a:cubicBezTo>
                <a:lnTo>
                  <a:pt x="175078" y="78670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6DE4353-877B-DA16-23F0-294C644C9B45}"/>
              </a:ext>
            </a:extLst>
          </p:cNvPr>
          <p:cNvSpPr/>
          <p:nvPr/>
        </p:nvSpPr>
        <p:spPr>
          <a:xfrm rot="9000000">
            <a:off x="8938119" y="5415876"/>
            <a:ext cx="4017542" cy="2020984"/>
          </a:xfrm>
          <a:custGeom>
            <a:avLst/>
            <a:gdLst>
              <a:gd name="connsiteX0" fmla="*/ 2348620 w 2609258"/>
              <a:gd name="connsiteY0" fmla="*/ 993919 h 1312561"/>
              <a:gd name="connsiteX1" fmla="*/ 2343106 w 2609258"/>
              <a:gd name="connsiteY1" fmla="*/ 973626 h 1312561"/>
              <a:gd name="connsiteX2" fmla="*/ 2360359 w 2609258"/>
              <a:gd name="connsiteY2" fmla="*/ 962031 h 1312561"/>
              <a:gd name="connsiteX3" fmla="*/ 2368279 w 2609258"/>
              <a:gd name="connsiteY3" fmla="*/ 956938 h 1312561"/>
              <a:gd name="connsiteX4" fmla="*/ 2386663 w 2609258"/>
              <a:gd name="connsiteY4" fmla="*/ 958352 h 1312561"/>
              <a:gd name="connsiteX5" fmla="*/ 2373936 w 2609258"/>
              <a:gd name="connsiteY5" fmla="*/ 948169 h 1312561"/>
              <a:gd name="connsiteX6" fmla="*/ 2363471 w 2609258"/>
              <a:gd name="connsiteY6" fmla="*/ 946191 h 1312561"/>
              <a:gd name="connsiteX7" fmla="*/ 2346215 w 2609258"/>
              <a:gd name="connsiteY7" fmla="*/ 944211 h 1312561"/>
              <a:gd name="connsiteX8" fmla="*/ 2341408 w 2609258"/>
              <a:gd name="connsiteY8" fmla="*/ 957505 h 1312561"/>
              <a:gd name="connsiteX9" fmla="*/ 2339145 w 2609258"/>
              <a:gd name="connsiteY9" fmla="*/ 965424 h 1312561"/>
              <a:gd name="connsiteX10" fmla="*/ 2327832 w 2609258"/>
              <a:gd name="connsiteY10" fmla="*/ 949300 h 1312561"/>
              <a:gd name="connsiteX11" fmla="*/ 2328681 w 2609258"/>
              <a:gd name="connsiteY11" fmla="*/ 918754 h 1312561"/>
              <a:gd name="connsiteX12" fmla="*/ 2339958 w 2609258"/>
              <a:gd name="connsiteY12" fmla="*/ 919777 h 1312561"/>
              <a:gd name="connsiteX13" fmla="*/ 2450176 w 2609258"/>
              <a:gd name="connsiteY13" fmla="*/ 983412 h 1312561"/>
              <a:gd name="connsiteX14" fmla="*/ 2416574 w 2609258"/>
              <a:gd name="connsiteY14" fmla="*/ 991692 h 1312561"/>
              <a:gd name="connsiteX15" fmla="*/ 2397130 w 2609258"/>
              <a:gd name="connsiteY15" fmla="*/ 998234 h 1312561"/>
              <a:gd name="connsiteX16" fmla="*/ 2381291 w 2609258"/>
              <a:gd name="connsiteY16" fmla="*/ 1012092 h 1312561"/>
              <a:gd name="connsiteX17" fmla="*/ 2378743 w 2609258"/>
              <a:gd name="connsiteY17" fmla="*/ 996254 h 1312561"/>
              <a:gd name="connsiteX18" fmla="*/ 2370823 w 2609258"/>
              <a:gd name="connsiteY18" fmla="*/ 983526 h 1312561"/>
              <a:gd name="connsiteX19" fmla="*/ 2368846 w 2609258"/>
              <a:gd name="connsiteY19" fmla="*/ 981828 h 1312561"/>
              <a:gd name="connsiteX20" fmla="*/ 2360359 w 2609258"/>
              <a:gd name="connsiteY20" fmla="*/ 985504 h 1312561"/>
              <a:gd name="connsiteX21" fmla="*/ 2360641 w 2609258"/>
              <a:gd name="connsiteY21" fmla="*/ 987485 h 1312561"/>
              <a:gd name="connsiteX22" fmla="*/ 2362622 w 2609258"/>
              <a:gd name="connsiteY22" fmla="*/ 998516 h 1312561"/>
              <a:gd name="connsiteX23" fmla="*/ 2348620 w 2609258"/>
              <a:gd name="connsiteY23" fmla="*/ 993919 h 1312561"/>
              <a:gd name="connsiteX24" fmla="*/ 2222334 w 2609258"/>
              <a:gd name="connsiteY24" fmla="*/ 941948 h 1312561"/>
              <a:gd name="connsiteX25" fmla="*/ 2248919 w 2609258"/>
              <a:gd name="connsiteY25" fmla="*/ 940535 h 1312561"/>
              <a:gd name="connsiteX26" fmla="*/ 2234496 w 2609258"/>
              <a:gd name="connsiteY26" fmla="*/ 928654 h 1312561"/>
              <a:gd name="connsiteX27" fmla="*/ 2231102 w 2609258"/>
              <a:gd name="connsiteY27" fmla="*/ 925542 h 1312561"/>
              <a:gd name="connsiteX28" fmla="*/ 2222051 w 2609258"/>
              <a:gd name="connsiteY28" fmla="*/ 920170 h 1312561"/>
              <a:gd name="connsiteX29" fmla="*/ 2205363 w 2609258"/>
              <a:gd name="connsiteY29" fmla="*/ 913946 h 1312561"/>
              <a:gd name="connsiteX30" fmla="*/ 2211869 w 2609258"/>
              <a:gd name="connsiteY30" fmla="*/ 935724 h 1312561"/>
              <a:gd name="connsiteX31" fmla="*/ 2563721 w 2609258"/>
              <a:gd name="connsiteY31" fmla="*/ 1145878 h 1312561"/>
              <a:gd name="connsiteX32" fmla="*/ 2559197 w 2609258"/>
              <a:gd name="connsiteY32" fmla="*/ 1117876 h 1312561"/>
              <a:gd name="connsiteX33" fmla="*/ 2574186 w 2609258"/>
              <a:gd name="connsiteY33" fmla="*/ 1112786 h 1312561"/>
              <a:gd name="connsiteX34" fmla="*/ 2592288 w 2609258"/>
              <a:gd name="connsiteY34" fmla="*/ 1107694 h 1312561"/>
              <a:gd name="connsiteX35" fmla="*/ 2607277 w 2609258"/>
              <a:gd name="connsiteY35" fmla="*/ 1113918 h 1312561"/>
              <a:gd name="connsiteX36" fmla="*/ 2609258 w 2609258"/>
              <a:gd name="connsiteY36" fmla="*/ 1115613 h 1312561"/>
              <a:gd name="connsiteX37" fmla="*/ 2580974 w 2609258"/>
              <a:gd name="connsiteY37" fmla="*/ 1135696 h 1312561"/>
              <a:gd name="connsiteX38" fmla="*/ 2572205 w 2609258"/>
              <a:gd name="connsiteY38" fmla="*/ 1145311 h 1312561"/>
              <a:gd name="connsiteX39" fmla="*/ 2571074 w 2609258"/>
              <a:gd name="connsiteY39" fmla="*/ 1146727 h 1312561"/>
              <a:gd name="connsiteX40" fmla="*/ 2563721 w 2609258"/>
              <a:gd name="connsiteY40" fmla="*/ 1145878 h 1312561"/>
              <a:gd name="connsiteX41" fmla="*/ 2455394 w 2609258"/>
              <a:gd name="connsiteY41" fmla="*/ 1146724 h 1312561"/>
              <a:gd name="connsiteX42" fmla="*/ 2434747 w 2609258"/>
              <a:gd name="connsiteY42" fmla="*/ 1124664 h 1312561"/>
              <a:gd name="connsiteX43" fmla="*/ 2442381 w 2609258"/>
              <a:gd name="connsiteY43" fmla="*/ 1119853 h 1312561"/>
              <a:gd name="connsiteX44" fmla="*/ 2452563 w 2609258"/>
              <a:gd name="connsiteY44" fmla="*/ 1128905 h 1312561"/>
              <a:gd name="connsiteX45" fmla="*/ 2470950 w 2609258"/>
              <a:gd name="connsiteY45" fmla="*/ 1131734 h 1312561"/>
              <a:gd name="connsiteX46" fmla="*/ 2477453 w 2609258"/>
              <a:gd name="connsiteY46" fmla="*/ 1118440 h 1312561"/>
              <a:gd name="connsiteX47" fmla="*/ 2479716 w 2609258"/>
              <a:gd name="connsiteY47" fmla="*/ 1118440 h 1312561"/>
              <a:gd name="connsiteX48" fmla="*/ 2514791 w 2609258"/>
              <a:gd name="connsiteY48" fmla="*/ 1105995 h 1312561"/>
              <a:gd name="connsiteX49" fmla="*/ 2521861 w 2609258"/>
              <a:gd name="connsiteY49" fmla="*/ 1106277 h 1312561"/>
              <a:gd name="connsiteX50" fmla="*/ 2525255 w 2609258"/>
              <a:gd name="connsiteY50" fmla="*/ 1113915 h 1312561"/>
              <a:gd name="connsiteX51" fmla="*/ 2522144 w 2609258"/>
              <a:gd name="connsiteY51" fmla="*/ 1117876 h 1312561"/>
              <a:gd name="connsiteX52" fmla="*/ 2481982 w 2609258"/>
              <a:gd name="connsiteY52" fmla="*/ 1143330 h 1312561"/>
              <a:gd name="connsiteX53" fmla="*/ 2455394 w 2609258"/>
              <a:gd name="connsiteY53" fmla="*/ 1146724 h 1312561"/>
              <a:gd name="connsiteX54" fmla="*/ 2255142 w 2609258"/>
              <a:gd name="connsiteY54" fmla="*/ 1036982 h 1312561"/>
              <a:gd name="connsiteX55" fmla="*/ 2254015 w 2609258"/>
              <a:gd name="connsiteY55" fmla="*/ 1016051 h 1312561"/>
              <a:gd name="connsiteX56" fmla="*/ 2271267 w 2609258"/>
              <a:gd name="connsiteY56" fmla="*/ 1009548 h 1312561"/>
              <a:gd name="connsiteX57" fmla="*/ 2280882 w 2609258"/>
              <a:gd name="connsiteY57" fmla="*/ 1008981 h 1312561"/>
              <a:gd name="connsiteX58" fmla="*/ 2298420 w 2609258"/>
              <a:gd name="connsiteY58" fmla="*/ 1006436 h 1312561"/>
              <a:gd name="connsiteX59" fmla="*/ 2303791 w 2609258"/>
              <a:gd name="connsiteY59" fmla="*/ 1012657 h 1312561"/>
              <a:gd name="connsiteX60" fmla="*/ 2301246 w 2609258"/>
              <a:gd name="connsiteY60" fmla="*/ 1017467 h 1312561"/>
              <a:gd name="connsiteX61" fmla="*/ 2280032 w 2609258"/>
              <a:gd name="connsiteY61" fmla="*/ 1034437 h 1312561"/>
              <a:gd name="connsiteX62" fmla="*/ 2266741 w 2609258"/>
              <a:gd name="connsiteY62" fmla="*/ 1036982 h 1312561"/>
              <a:gd name="connsiteX63" fmla="*/ 2199390 w 2609258"/>
              <a:gd name="connsiteY63" fmla="*/ 1038752 h 1312561"/>
              <a:gd name="connsiteX64" fmla="*/ 2199142 w 2609258"/>
              <a:gd name="connsiteY64" fmla="*/ 1032742 h 1312561"/>
              <a:gd name="connsiteX65" fmla="*/ 2212718 w 2609258"/>
              <a:gd name="connsiteY65" fmla="*/ 1007003 h 1312561"/>
              <a:gd name="connsiteX66" fmla="*/ 2209606 w 2609258"/>
              <a:gd name="connsiteY66" fmla="*/ 1035851 h 1312561"/>
              <a:gd name="connsiteX67" fmla="*/ 2199390 w 2609258"/>
              <a:gd name="connsiteY67" fmla="*/ 1038752 h 1312561"/>
              <a:gd name="connsiteX68" fmla="*/ 1999737 w 2609258"/>
              <a:gd name="connsiteY68" fmla="*/ 927523 h 1312561"/>
              <a:gd name="connsiteX69" fmla="*/ 2008225 w 2609258"/>
              <a:gd name="connsiteY69" fmla="*/ 929504 h 1312561"/>
              <a:gd name="connsiteX70" fmla="*/ 2024345 w 2609258"/>
              <a:gd name="connsiteY70" fmla="*/ 931484 h 1312561"/>
              <a:gd name="connsiteX71" fmla="*/ 2032265 w 2609258"/>
              <a:gd name="connsiteY71" fmla="*/ 943644 h 1312561"/>
              <a:gd name="connsiteX72" fmla="*/ 2038204 w 2609258"/>
              <a:gd name="connsiteY72" fmla="*/ 943644 h 1312561"/>
              <a:gd name="connsiteX73" fmla="*/ 2039903 w 2609258"/>
              <a:gd name="connsiteY73" fmla="*/ 943644 h 1312561"/>
              <a:gd name="connsiteX74" fmla="*/ 2060830 w 2609258"/>
              <a:gd name="connsiteY74" fmla="*/ 918754 h 1312561"/>
              <a:gd name="connsiteX75" fmla="*/ 2072427 w 2609258"/>
              <a:gd name="connsiteY75" fmla="*/ 920735 h 1312561"/>
              <a:gd name="connsiteX76" fmla="*/ 2074126 w 2609258"/>
              <a:gd name="connsiteY76" fmla="*/ 921866 h 1312561"/>
              <a:gd name="connsiteX77" fmla="*/ 2086570 w 2609258"/>
              <a:gd name="connsiteY77" fmla="*/ 929222 h 1312561"/>
              <a:gd name="connsiteX78" fmla="*/ 2121643 w 2609258"/>
              <a:gd name="connsiteY78" fmla="*/ 908290 h 1312561"/>
              <a:gd name="connsiteX79" fmla="*/ 2093077 w 2609258"/>
              <a:gd name="connsiteY79" fmla="*/ 911684 h 1312561"/>
              <a:gd name="connsiteX80" fmla="*/ 2069036 w 2609258"/>
              <a:gd name="connsiteY80" fmla="*/ 908290 h 1312561"/>
              <a:gd name="connsiteX81" fmla="*/ 2049802 w 2609258"/>
              <a:gd name="connsiteY81" fmla="*/ 907725 h 1312561"/>
              <a:gd name="connsiteX82" fmla="*/ 2034810 w 2609258"/>
              <a:gd name="connsiteY82" fmla="*/ 915360 h 1312561"/>
              <a:gd name="connsiteX83" fmla="*/ 2015012 w 2609258"/>
              <a:gd name="connsiteY83" fmla="*/ 912533 h 1312561"/>
              <a:gd name="connsiteX84" fmla="*/ 1999737 w 2609258"/>
              <a:gd name="connsiteY84" fmla="*/ 927523 h 1312561"/>
              <a:gd name="connsiteX85" fmla="*/ 2074408 w 2609258"/>
              <a:gd name="connsiteY85" fmla="*/ 971646 h 1312561"/>
              <a:gd name="connsiteX86" fmla="*/ 2112873 w 2609258"/>
              <a:gd name="connsiteY86" fmla="*/ 977585 h 1312561"/>
              <a:gd name="connsiteX87" fmla="*/ 2123056 w 2609258"/>
              <a:gd name="connsiteY87" fmla="*/ 971646 h 1312561"/>
              <a:gd name="connsiteX88" fmla="*/ 2134654 w 2609258"/>
              <a:gd name="connsiteY88" fmla="*/ 952980 h 1312561"/>
              <a:gd name="connsiteX89" fmla="*/ 2130129 w 2609258"/>
              <a:gd name="connsiteY89" fmla="*/ 958069 h 1312561"/>
              <a:gd name="connsiteX90" fmla="*/ 2091945 w 2609258"/>
              <a:gd name="connsiteY90" fmla="*/ 971082 h 1312561"/>
              <a:gd name="connsiteX91" fmla="*/ 2080064 w 2609258"/>
              <a:gd name="connsiteY91" fmla="*/ 962595 h 1312561"/>
              <a:gd name="connsiteX92" fmla="*/ 2074408 w 2609258"/>
              <a:gd name="connsiteY92" fmla="*/ 965707 h 1312561"/>
              <a:gd name="connsiteX93" fmla="*/ 2074408 w 2609258"/>
              <a:gd name="connsiteY93" fmla="*/ 971646 h 1312561"/>
              <a:gd name="connsiteX94" fmla="*/ 2308317 w 2609258"/>
              <a:gd name="connsiteY94" fmla="*/ 1124379 h 1312561"/>
              <a:gd name="connsiteX95" fmla="*/ 2305486 w 2609258"/>
              <a:gd name="connsiteY95" fmla="*/ 1113066 h 1312561"/>
              <a:gd name="connsiteX96" fmla="*/ 2308599 w 2609258"/>
              <a:gd name="connsiteY96" fmla="*/ 1110803 h 1312561"/>
              <a:gd name="connsiteX97" fmla="*/ 2339994 w 2609258"/>
              <a:gd name="connsiteY97" fmla="*/ 1107976 h 1312561"/>
              <a:gd name="connsiteX98" fmla="*/ 2340559 w 2609258"/>
              <a:gd name="connsiteY98" fmla="*/ 1115896 h 1312561"/>
              <a:gd name="connsiteX99" fmla="*/ 2314537 w 2609258"/>
              <a:gd name="connsiteY99" fmla="*/ 1124097 h 1312561"/>
              <a:gd name="connsiteX100" fmla="*/ 1910750 w 2609258"/>
              <a:gd name="connsiteY100" fmla="*/ 932578 h 1312561"/>
              <a:gd name="connsiteX101" fmla="*/ 1939212 w 2609258"/>
              <a:gd name="connsiteY101" fmla="*/ 942230 h 1312561"/>
              <a:gd name="connsiteX102" fmla="*/ 1954201 w 2609258"/>
              <a:gd name="connsiteY102" fmla="*/ 936009 h 1312561"/>
              <a:gd name="connsiteX103" fmla="*/ 1970040 w 2609258"/>
              <a:gd name="connsiteY103" fmla="*/ 929786 h 1312561"/>
              <a:gd name="connsiteX104" fmla="*/ 1985030 w 2609258"/>
              <a:gd name="connsiteY104" fmla="*/ 936856 h 1312561"/>
              <a:gd name="connsiteX105" fmla="*/ 1970889 w 2609258"/>
              <a:gd name="connsiteY105" fmla="*/ 920452 h 1312561"/>
              <a:gd name="connsiteX106" fmla="*/ 1945433 w 2609258"/>
              <a:gd name="connsiteY106" fmla="*/ 919321 h 1312561"/>
              <a:gd name="connsiteX107" fmla="*/ 1939211 w 2609258"/>
              <a:gd name="connsiteY107" fmla="*/ 919039 h 1312561"/>
              <a:gd name="connsiteX108" fmla="*/ 1921110 w 2609258"/>
              <a:gd name="connsiteY108" fmla="*/ 921584 h 1312561"/>
              <a:gd name="connsiteX109" fmla="*/ 1903290 w 2609258"/>
              <a:gd name="connsiteY109" fmla="*/ 915927 h 1312561"/>
              <a:gd name="connsiteX110" fmla="*/ 1910750 w 2609258"/>
              <a:gd name="connsiteY110" fmla="*/ 932578 h 1312561"/>
              <a:gd name="connsiteX111" fmla="*/ 2208760 w 2609258"/>
              <a:gd name="connsiteY111" fmla="*/ 1120988 h 1312561"/>
              <a:gd name="connsiteX112" fmla="*/ 2219789 w 2609258"/>
              <a:gd name="connsiteY112" fmla="*/ 1110238 h 1312561"/>
              <a:gd name="connsiteX113" fmla="*/ 2229125 w 2609258"/>
              <a:gd name="connsiteY113" fmla="*/ 1112784 h 1312561"/>
              <a:gd name="connsiteX114" fmla="*/ 2232801 w 2609258"/>
              <a:gd name="connsiteY114" fmla="*/ 1113915 h 1312561"/>
              <a:gd name="connsiteX115" fmla="*/ 2208760 w 2609258"/>
              <a:gd name="connsiteY115" fmla="*/ 1120988 h 1312561"/>
              <a:gd name="connsiteX116" fmla="*/ 1848417 w 2609258"/>
              <a:gd name="connsiteY116" fmla="*/ 934878 h 1312561"/>
              <a:gd name="connsiteX117" fmla="*/ 1856622 w 2609258"/>
              <a:gd name="connsiteY117" fmla="*/ 930067 h 1312561"/>
              <a:gd name="connsiteX118" fmla="*/ 1852379 w 2609258"/>
              <a:gd name="connsiteY118" fmla="*/ 915645 h 1312561"/>
              <a:gd name="connsiteX119" fmla="*/ 1846722 w 2609258"/>
              <a:gd name="connsiteY119" fmla="*/ 911966 h 1312561"/>
              <a:gd name="connsiteX120" fmla="*/ 1838802 w 2609258"/>
              <a:gd name="connsiteY120" fmla="*/ 901784 h 1312561"/>
              <a:gd name="connsiteX121" fmla="*/ 1839085 w 2609258"/>
              <a:gd name="connsiteY121" fmla="*/ 893582 h 1312561"/>
              <a:gd name="connsiteX122" fmla="*/ 1837389 w 2609258"/>
              <a:gd name="connsiteY122" fmla="*/ 894149 h 1312561"/>
              <a:gd name="connsiteX123" fmla="*/ 1833146 w 2609258"/>
              <a:gd name="connsiteY123" fmla="*/ 912815 h 1312561"/>
              <a:gd name="connsiteX124" fmla="*/ 1835976 w 2609258"/>
              <a:gd name="connsiteY124" fmla="*/ 915360 h 1312561"/>
              <a:gd name="connsiteX125" fmla="*/ 1848417 w 2609258"/>
              <a:gd name="connsiteY125" fmla="*/ 934878 h 1312561"/>
              <a:gd name="connsiteX126" fmla="*/ 1940060 w 2609258"/>
              <a:gd name="connsiteY126" fmla="*/ 991728 h 1312561"/>
              <a:gd name="connsiteX127" fmla="*/ 1947980 w 2609258"/>
              <a:gd name="connsiteY127" fmla="*/ 989747 h 1312561"/>
              <a:gd name="connsiteX128" fmla="*/ 1948263 w 2609258"/>
              <a:gd name="connsiteY128" fmla="*/ 987767 h 1312561"/>
              <a:gd name="connsiteX129" fmla="*/ 1947980 w 2609258"/>
              <a:gd name="connsiteY129" fmla="*/ 981546 h 1312561"/>
              <a:gd name="connsiteX130" fmla="*/ 1975130 w 2609258"/>
              <a:gd name="connsiteY130" fmla="*/ 974758 h 1312561"/>
              <a:gd name="connsiteX131" fmla="*/ 1978243 w 2609258"/>
              <a:gd name="connsiteY131" fmla="*/ 973626 h 1312561"/>
              <a:gd name="connsiteX132" fmla="*/ 1973434 w 2609258"/>
              <a:gd name="connsiteY132" fmla="*/ 962877 h 1312561"/>
              <a:gd name="connsiteX133" fmla="*/ 1969758 w 2609258"/>
              <a:gd name="connsiteY133" fmla="*/ 963444 h 1312561"/>
              <a:gd name="connsiteX134" fmla="*/ 1959576 w 2609258"/>
              <a:gd name="connsiteY134" fmla="*/ 965425 h 1312561"/>
              <a:gd name="connsiteX135" fmla="*/ 1936100 w 2609258"/>
              <a:gd name="connsiteY135" fmla="*/ 978434 h 1312561"/>
              <a:gd name="connsiteX136" fmla="*/ 1940060 w 2609258"/>
              <a:gd name="connsiteY136" fmla="*/ 991728 h 1312561"/>
              <a:gd name="connsiteX137" fmla="*/ 2226013 w 2609258"/>
              <a:gd name="connsiteY137" fmla="*/ 1194808 h 1312561"/>
              <a:gd name="connsiteX138" fmla="*/ 2222051 w 2609258"/>
              <a:gd name="connsiteY138" fmla="*/ 1179252 h 1312561"/>
              <a:gd name="connsiteX139" fmla="*/ 2233932 w 2609258"/>
              <a:gd name="connsiteY139" fmla="*/ 1149836 h 1312561"/>
              <a:gd name="connsiteX140" fmla="*/ 2237326 w 2609258"/>
              <a:gd name="connsiteY140" fmla="*/ 1149554 h 1312561"/>
              <a:gd name="connsiteX141" fmla="*/ 2238740 w 2609258"/>
              <a:gd name="connsiteY141" fmla="*/ 1149554 h 1312561"/>
              <a:gd name="connsiteX142" fmla="*/ 2241284 w 2609258"/>
              <a:gd name="connsiteY142" fmla="*/ 1175575 h 1312561"/>
              <a:gd name="connsiteX143" fmla="*/ 2251467 w 2609258"/>
              <a:gd name="connsiteY143" fmla="*/ 1184908 h 1312561"/>
              <a:gd name="connsiteX144" fmla="*/ 2253447 w 2609258"/>
              <a:gd name="connsiteY144" fmla="*/ 1186607 h 1312561"/>
              <a:gd name="connsiteX145" fmla="*/ 2226013 w 2609258"/>
              <a:gd name="connsiteY145" fmla="*/ 1194808 h 1312561"/>
              <a:gd name="connsiteX146" fmla="*/ 2104390 w 2609258"/>
              <a:gd name="connsiteY146" fmla="*/ 1139090 h 1312561"/>
              <a:gd name="connsiteX147" fmla="*/ 2111178 w 2609258"/>
              <a:gd name="connsiteY147" fmla="*/ 1122966 h 1312561"/>
              <a:gd name="connsiteX148" fmla="*/ 2117117 w 2609258"/>
              <a:gd name="connsiteY148" fmla="*/ 1124097 h 1312561"/>
              <a:gd name="connsiteX149" fmla="*/ 2122491 w 2609258"/>
              <a:gd name="connsiteY149" fmla="*/ 1125228 h 1312561"/>
              <a:gd name="connsiteX150" fmla="*/ 2133523 w 2609258"/>
              <a:gd name="connsiteY150" fmla="*/ 1129189 h 1312561"/>
              <a:gd name="connsiteX151" fmla="*/ 2122492 w 2609258"/>
              <a:gd name="connsiteY151" fmla="*/ 1141067 h 1312561"/>
              <a:gd name="connsiteX152" fmla="*/ 2129280 w 2609258"/>
              <a:gd name="connsiteY152" fmla="*/ 1147856 h 1312561"/>
              <a:gd name="connsiteX153" fmla="*/ 2104390 w 2609258"/>
              <a:gd name="connsiteY153" fmla="*/ 1139090 h 1312561"/>
              <a:gd name="connsiteX154" fmla="*/ 1713788 w 2609258"/>
              <a:gd name="connsiteY154" fmla="*/ 948454 h 1312561"/>
              <a:gd name="connsiteX155" fmla="*/ 1727363 w 2609258"/>
              <a:gd name="connsiteY155" fmla="*/ 950717 h 1312561"/>
              <a:gd name="connsiteX156" fmla="*/ 1733586 w 2609258"/>
              <a:gd name="connsiteY156" fmla="*/ 950150 h 1312561"/>
              <a:gd name="connsiteX157" fmla="*/ 1739525 w 2609258"/>
              <a:gd name="connsiteY157" fmla="*/ 949586 h 1312561"/>
              <a:gd name="connsiteX158" fmla="*/ 1750556 w 2609258"/>
              <a:gd name="connsiteY158" fmla="*/ 953826 h 1312561"/>
              <a:gd name="connsiteX159" fmla="*/ 1760739 w 2609258"/>
              <a:gd name="connsiteY159" fmla="*/ 961181 h 1312561"/>
              <a:gd name="connsiteX160" fmla="*/ 1749707 w 2609258"/>
              <a:gd name="connsiteY160" fmla="*/ 942797 h 1312561"/>
              <a:gd name="connsiteX161" fmla="*/ 1738394 w 2609258"/>
              <a:gd name="connsiteY161" fmla="*/ 938554 h 1312561"/>
              <a:gd name="connsiteX162" fmla="*/ 1714635 w 2609258"/>
              <a:gd name="connsiteY162" fmla="*/ 948169 h 1312561"/>
              <a:gd name="connsiteX163" fmla="*/ 2006244 w 2609258"/>
              <a:gd name="connsiteY163" fmla="*/ 1117873 h 1312561"/>
              <a:gd name="connsiteX164" fmla="*/ 2006811 w 2609258"/>
              <a:gd name="connsiteY164" fmla="*/ 1109107 h 1312561"/>
              <a:gd name="connsiteX165" fmla="*/ 2018973 w 2609258"/>
              <a:gd name="connsiteY165" fmla="*/ 1114197 h 1312561"/>
              <a:gd name="connsiteX166" fmla="*/ 2038771 w 2609258"/>
              <a:gd name="connsiteY166" fmla="*/ 1112216 h 1312561"/>
              <a:gd name="connsiteX167" fmla="*/ 2039902 w 2609258"/>
              <a:gd name="connsiteY167" fmla="*/ 1117873 h 1312561"/>
              <a:gd name="connsiteX168" fmla="*/ 2035095 w 2609258"/>
              <a:gd name="connsiteY168" fmla="*/ 1122117 h 1312561"/>
              <a:gd name="connsiteX169" fmla="*/ 2006244 w 2609258"/>
              <a:gd name="connsiteY169" fmla="*/ 1117873 h 1312561"/>
              <a:gd name="connsiteX170" fmla="*/ 1908665 w 2609258"/>
              <a:gd name="connsiteY170" fmla="*/ 1151532 h 1312561"/>
              <a:gd name="connsiteX171" fmla="*/ 1909232 w 2609258"/>
              <a:gd name="connsiteY171" fmla="*/ 1149551 h 1312561"/>
              <a:gd name="connsiteX172" fmla="*/ 1910645 w 2609258"/>
              <a:gd name="connsiteY172" fmla="*/ 1143894 h 1312561"/>
              <a:gd name="connsiteX173" fmla="*/ 1924222 w 2609258"/>
              <a:gd name="connsiteY173" fmla="*/ 1120985 h 1312561"/>
              <a:gd name="connsiteX174" fmla="*/ 1963819 w 2609258"/>
              <a:gd name="connsiteY174" fmla="*/ 1111370 h 1312561"/>
              <a:gd name="connsiteX175" fmla="*/ 1982488 w 2609258"/>
              <a:gd name="connsiteY175" fmla="*/ 1106559 h 1312561"/>
              <a:gd name="connsiteX176" fmla="*/ 1982203 w 2609258"/>
              <a:gd name="connsiteY176" fmla="*/ 1110239 h 1312561"/>
              <a:gd name="connsiteX177" fmla="*/ 1981354 w 2609258"/>
              <a:gd name="connsiteY177" fmla="*/ 1120985 h 1312561"/>
              <a:gd name="connsiteX178" fmla="*/ 1997478 w 2609258"/>
              <a:gd name="connsiteY178" fmla="*/ 1126642 h 1312561"/>
              <a:gd name="connsiteX179" fmla="*/ 1990972 w 2609258"/>
              <a:gd name="connsiteY179" fmla="*/ 1138522 h 1312561"/>
              <a:gd name="connsiteX180" fmla="*/ 1990123 w 2609258"/>
              <a:gd name="connsiteY180" fmla="*/ 1135693 h 1312561"/>
              <a:gd name="connsiteX181" fmla="*/ 1969476 w 2609258"/>
              <a:gd name="connsiteY181" fmla="*/ 1125793 h 1312561"/>
              <a:gd name="connsiteX182" fmla="*/ 1964950 w 2609258"/>
              <a:gd name="connsiteY182" fmla="*/ 1128055 h 1312561"/>
              <a:gd name="connsiteX183" fmla="*/ 1951375 w 2609258"/>
              <a:gd name="connsiteY183" fmla="*/ 1132581 h 1312561"/>
              <a:gd name="connsiteX184" fmla="*/ 1930160 w 2609258"/>
              <a:gd name="connsiteY184" fmla="*/ 1131167 h 1312561"/>
              <a:gd name="connsiteX185" fmla="*/ 1927898 w 2609258"/>
              <a:gd name="connsiteY185" fmla="*/ 1149836 h 1312561"/>
              <a:gd name="connsiteX186" fmla="*/ 1908665 w 2609258"/>
              <a:gd name="connsiteY186" fmla="*/ 1151532 h 1312561"/>
              <a:gd name="connsiteX187" fmla="*/ 1804016 w 2609258"/>
              <a:gd name="connsiteY187" fmla="*/ 1135978 h 1312561"/>
              <a:gd name="connsiteX188" fmla="*/ 1805429 w 2609258"/>
              <a:gd name="connsiteY188" fmla="*/ 1125796 h 1312561"/>
              <a:gd name="connsiteX189" fmla="*/ 1809391 w 2609258"/>
              <a:gd name="connsiteY189" fmla="*/ 1124664 h 1312561"/>
              <a:gd name="connsiteX190" fmla="*/ 1812499 w 2609258"/>
              <a:gd name="connsiteY190" fmla="*/ 1123533 h 1312561"/>
              <a:gd name="connsiteX191" fmla="*/ 1816178 w 2609258"/>
              <a:gd name="connsiteY191" fmla="*/ 1113918 h 1312561"/>
              <a:gd name="connsiteX192" fmla="*/ 1815329 w 2609258"/>
              <a:gd name="connsiteY192" fmla="*/ 1109674 h 1312561"/>
              <a:gd name="connsiteX193" fmla="*/ 1814479 w 2609258"/>
              <a:gd name="connsiteY193" fmla="*/ 1106562 h 1312561"/>
              <a:gd name="connsiteX194" fmla="*/ 1826075 w 2609258"/>
              <a:gd name="connsiteY194" fmla="*/ 1102604 h 1312561"/>
              <a:gd name="connsiteX195" fmla="*/ 1828906 w 2609258"/>
              <a:gd name="connsiteY195" fmla="*/ 1105149 h 1312561"/>
              <a:gd name="connsiteX196" fmla="*/ 1839934 w 2609258"/>
              <a:gd name="connsiteY196" fmla="*/ 1114482 h 1312561"/>
              <a:gd name="connsiteX197" fmla="*/ 1813349 w 2609258"/>
              <a:gd name="connsiteY197" fmla="*/ 1137677 h 1312561"/>
              <a:gd name="connsiteX198" fmla="*/ 1807410 w 2609258"/>
              <a:gd name="connsiteY198" fmla="*/ 1136545 h 1312561"/>
              <a:gd name="connsiteX199" fmla="*/ 1546630 w 2609258"/>
              <a:gd name="connsiteY199" fmla="*/ 1052539 h 1312561"/>
              <a:gd name="connsiteX200" fmla="*/ 1548893 w 2609258"/>
              <a:gd name="connsiteY200" fmla="*/ 1044620 h 1312561"/>
              <a:gd name="connsiteX201" fmla="*/ 1561905 w 2609258"/>
              <a:gd name="connsiteY201" fmla="*/ 1023406 h 1312561"/>
              <a:gd name="connsiteX202" fmla="*/ 1561055 w 2609258"/>
              <a:gd name="connsiteY202" fmla="*/ 1022842 h 1312561"/>
              <a:gd name="connsiteX203" fmla="*/ 1576327 w 2609258"/>
              <a:gd name="connsiteY203" fmla="*/ 1021426 h 1312561"/>
              <a:gd name="connsiteX204" fmla="*/ 1567276 w 2609258"/>
              <a:gd name="connsiteY204" fmla="*/ 1057347 h 1312561"/>
              <a:gd name="connsiteX205" fmla="*/ 1552287 w 2609258"/>
              <a:gd name="connsiteY205" fmla="*/ 1055651 h 1312561"/>
              <a:gd name="connsiteX206" fmla="*/ 1546630 w 2609258"/>
              <a:gd name="connsiteY206" fmla="*/ 1052539 h 1312561"/>
              <a:gd name="connsiteX207" fmla="*/ 1822497 w 2609258"/>
              <a:gd name="connsiteY207" fmla="*/ 1228084 h 1312561"/>
              <a:gd name="connsiteX208" fmla="*/ 1819533 w 2609258"/>
              <a:gd name="connsiteY208" fmla="*/ 1212061 h 1312561"/>
              <a:gd name="connsiteX209" fmla="*/ 1816458 w 2609258"/>
              <a:gd name="connsiteY209" fmla="*/ 1196222 h 1312561"/>
              <a:gd name="connsiteX210" fmla="*/ 1819003 w 2609258"/>
              <a:gd name="connsiteY210" fmla="*/ 1193392 h 1312561"/>
              <a:gd name="connsiteX211" fmla="*/ 1828336 w 2609258"/>
              <a:gd name="connsiteY211" fmla="*/ 1195937 h 1312561"/>
              <a:gd name="connsiteX212" fmla="*/ 1833995 w 2609258"/>
              <a:gd name="connsiteY212" fmla="*/ 1204141 h 1312561"/>
              <a:gd name="connsiteX213" fmla="*/ 1822114 w 2609258"/>
              <a:gd name="connsiteY213" fmla="*/ 1215455 h 1312561"/>
              <a:gd name="connsiteX214" fmla="*/ 1367309 w 2609258"/>
              <a:gd name="connsiteY214" fmla="*/ 970903 h 1312561"/>
              <a:gd name="connsiteX215" fmla="*/ 1374663 w 2609258"/>
              <a:gd name="connsiteY215" fmla="*/ 969383 h 1312561"/>
              <a:gd name="connsiteX216" fmla="*/ 1392765 w 2609258"/>
              <a:gd name="connsiteY216" fmla="*/ 977303 h 1312561"/>
              <a:gd name="connsiteX217" fmla="*/ 1406906 w 2609258"/>
              <a:gd name="connsiteY217" fmla="*/ 987203 h 1312561"/>
              <a:gd name="connsiteX218" fmla="*/ 1411998 w 2609258"/>
              <a:gd name="connsiteY218" fmla="*/ 987485 h 1312561"/>
              <a:gd name="connsiteX219" fmla="*/ 1415956 w 2609258"/>
              <a:gd name="connsiteY219" fmla="*/ 987767 h 1312561"/>
              <a:gd name="connsiteX220" fmla="*/ 1410300 w 2609258"/>
              <a:gd name="connsiteY220" fmla="*/ 975040 h 1312561"/>
              <a:gd name="connsiteX221" fmla="*/ 1403229 w 2609258"/>
              <a:gd name="connsiteY221" fmla="*/ 967402 h 1312561"/>
              <a:gd name="connsiteX222" fmla="*/ 1402380 w 2609258"/>
              <a:gd name="connsiteY222" fmla="*/ 966556 h 1312561"/>
              <a:gd name="connsiteX223" fmla="*/ 1410018 w 2609258"/>
              <a:gd name="connsiteY223" fmla="*/ 963444 h 1312561"/>
              <a:gd name="connsiteX224" fmla="*/ 1423876 w 2609258"/>
              <a:gd name="connsiteY224" fmla="*/ 960614 h 1312561"/>
              <a:gd name="connsiteX225" fmla="*/ 1427270 w 2609258"/>
              <a:gd name="connsiteY225" fmla="*/ 936573 h 1312561"/>
              <a:gd name="connsiteX226" fmla="*/ 1421896 w 2609258"/>
              <a:gd name="connsiteY226" fmla="*/ 933180 h 1312561"/>
              <a:gd name="connsiteX227" fmla="*/ 1419350 w 2609258"/>
              <a:gd name="connsiteY227" fmla="*/ 931484 h 1312561"/>
              <a:gd name="connsiteX228" fmla="*/ 1397290 w 2609258"/>
              <a:gd name="connsiteY228" fmla="*/ 943929 h 1312561"/>
              <a:gd name="connsiteX229" fmla="*/ 1388521 w 2609258"/>
              <a:gd name="connsiteY229" fmla="*/ 943080 h 1312561"/>
              <a:gd name="connsiteX230" fmla="*/ 1376926 w 2609258"/>
              <a:gd name="connsiteY230" fmla="*/ 941948 h 1312561"/>
              <a:gd name="connsiteX231" fmla="*/ 1360802 w 2609258"/>
              <a:gd name="connsiteY231" fmla="*/ 963726 h 1312561"/>
              <a:gd name="connsiteX232" fmla="*/ 1367309 w 2609258"/>
              <a:gd name="connsiteY232" fmla="*/ 970903 h 1312561"/>
              <a:gd name="connsiteX233" fmla="*/ 1822681 w 2609258"/>
              <a:gd name="connsiteY233" fmla="*/ 1234192 h 1312561"/>
              <a:gd name="connsiteX234" fmla="*/ 1822497 w 2609258"/>
              <a:gd name="connsiteY234" fmla="*/ 1228084 h 1312561"/>
              <a:gd name="connsiteX235" fmla="*/ 1823246 w 2609258"/>
              <a:gd name="connsiteY235" fmla="*/ 1232140 h 1312561"/>
              <a:gd name="connsiteX236" fmla="*/ 1822681 w 2609258"/>
              <a:gd name="connsiteY236" fmla="*/ 1234192 h 1312561"/>
              <a:gd name="connsiteX237" fmla="*/ 1688225 w 2609258"/>
              <a:gd name="connsiteY237" fmla="*/ 1163907 h 1312561"/>
              <a:gd name="connsiteX238" fmla="*/ 1677864 w 2609258"/>
              <a:gd name="connsiteY238" fmla="*/ 1156624 h 1312561"/>
              <a:gd name="connsiteX239" fmla="*/ 1683525 w 2609258"/>
              <a:gd name="connsiteY239" fmla="*/ 1142199 h 1312561"/>
              <a:gd name="connsiteX240" fmla="*/ 1691444 w 2609258"/>
              <a:gd name="connsiteY240" fmla="*/ 1151250 h 1312561"/>
              <a:gd name="connsiteX241" fmla="*/ 1695684 w 2609258"/>
              <a:gd name="connsiteY241" fmla="*/ 1156057 h 1312561"/>
              <a:gd name="connsiteX242" fmla="*/ 1697100 w 2609258"/>
              <a:gd name="connsiteY242" fmla="*/ 1167371 h 1312561"/>
              <a:gd name="connsiteX243" fmla="*/ 1688225 w 2609258"/>
              <a:gd name="connsiteY243" fmla="*/ 1163907 h 1312561"/>
              <a:gd name="connsiteX244" fmla="*/ 1750097 w 2609258"/>
              <a:gd name="connsiteY244" fmla="*/ 1206474 h 1312561"/>
              <a:gd name="connsiteX245" fmla="*/ 1744900 w 2609258"/>
              <a:gd name="connsiteY245" fmla="*/ 1194806 h 1312561"/>
              <a:gd name="connsiteX246" fmla="*/ 1745181 w 2609258"/>
              <a:gd name="connsiteY246" fmla="*/ 1186604 h 1312561"/>
              <a:gd name="connsiteX247" fmla="*/ 1734435 w 2609258"/>
              <a:gd name="connsiteY247" fmla="*/ 1162281 h 1312561"/>
              <a:gd name="connsiteX248" fmla="*/ 1735285 w 2609258"/>
              <a:gd name="connsiteY248" fmla="*/ 1153512 h 1312561"/>
              <a:gd name="connsiteX249" fmla="*/ 1736134 w 2609258"/>
              <a:gd name="connsiteY249" fmla="*/ 1148705 h 1312561"/>
              <a:gd name="connsiteX250" fmla="*/ 1770071 w 2609258"/>
              <a:gd name="connsiteY250" fmla="*/ 1137955 h 1312561"/>
              <a:gd name="connsiteX251" fmla="*/ 1783366 w 2609258"/>
              <a:gd name="connsiteY251" fmla="*/ 1152381 h 1312561"/>
              <a:gd name="connsiteX252" fmla="*/ 1794962 w 2609258"/>
              <a:gd name="connsiteY252" fmla="*/ 1161432 h 1312561"/>
              <a:gd name="connsiteX253" fmla="*/ 1768376 w 2609258"/>
              <a:gd name="connsiteY253" fmla="*/ 1158887 h 1312561"/>
              <a:gd name="connsiteX254" fmla="*/ 1767527 w 2609258"/>
              <a:gd name="connsiteY254" fmla="*/ 1158320 h 1312561"/>
              <a:gd name="connsiteX255" fmla="*/ 1748576 w 2609258"/>
              <a:gd name="connsiteY255" fmla="*/ 1185473 h 1312561"/>
              <a:gd name="connsiteX256" fmla="*/ 1754518 w 2609258"/>
              <a:gd name="connsiteY256" fmla="*/ 1195655 h 1312561"/>
              <a:gd name="connsiteX257" fmla="*/ 1762720 w 2609258"/>
              <a:gd name="connsiteY257" fmla="*/ 1209231 h 1312561"/>
              <a:gd name="connsiteX258" fmla="*/ 1750097 w 2609258"/>
              <a:gd name="connsiteY258" fmla="*/ 1206474 h 1312561"/>
              <a:gd name="connsiteX259" fmla="*/ 1744051 w 2609258"/>
              <a:gd name="connsiteY259" fmla="*/ 1228182 h 1312561"/>
              <a:gd name="connsiteX260" fmla="*/ 1753669 w 2609258"/>
              <a:gd name="connsiteY260" fmla="*/ 1221394 h 1312561"/>
              <a:gd name="connsiteX261" fmla="*/ 1773184 w 2609258"/>
              <a:gd name="connsiteY261" fmla="*/ 1219131 h 1312561"/>
              <a:gd name="connsiteX262" fmla="*/ 1775447 w 2609258"/>
              <a:gd name="connsiteY262" fmla="*/ 1227051 h 1312561"/>
              <a:gd name="connsiteX263" fmla="*/ 1770353 w 2609258"/>
              <a:gd name="connsiteY263" fmla="*/ 1229031 h 1312561"/>
              <a:gd name="connsiteX264" fmla="*/ 1765829 w 2609258"/>
              <a:gd name="connsiteY264" fmla="*/ 1229595 h 1312561"/>
              <a:gd name="connsiteX265" fmla="*/ 1744051 w 2609258"/>
              <a:gd name="connsiteY265" fmla="*/ 1228182 h 1312561"/>
              <a:gd name="connsiteX266" fmla="*/ 1591602 w 2609258"/>
              <a:gd name="connsiteY266" fmla="*/ 1162281 h 1312561"/>
              <a:gd name="connsiteX267" fmla="*/ 1590188 w 2609258"/>
              <a:gd name="connsiteY267" fmla="*/ 1149836 h 1312561"/>
              <a:gd name="connsiteX268" fmla="*/ 1593015 w 2609258"/>
              <a:gd name="connsiteY268" fmla="*/ 1149272 h 1312561"/>
              <a:gd name="connsiteX269" fmla="*/ 1607159 w 2609258"/>
              <a:gd name="connsiteY269" fmla="*/ 1146160 h 1312561"/>
              <a:gd name="connsiteX270" fmla="*/ 1638837 w 2609258"/>
              <a:gd name="connsiteY270" fmla="*/ 1154928 h 1312561"/>
              <a:gd name="connsiteX271" fmla="*/ 1637706 w 2609258"/>
              <a:gd name="connsiteY271" fmla="*/ 1145029 h 1312561"/>
              <a:gd name="connsiteX272" fmla="*/ 1638837 w 2609258"/>
              <a:gd name="connsiteY272" fmla="*/ 1124946 h 1312561"/>
              <a:gd name="connsiteX273" fmla="*/ 1654958 w 2609258"/>
              <a:gd name="connsiteY273" fmla="*/ 1115613 h 1312561"/>
              <a:gd name="connsiteX274" fmla="*/ 1665990 w 2609258"/>
              <a:gd name="connsiteY274" fmla="*/ 1115613 h 1312561"/>
              <a:gd name="connsiteX275" fmla="*/ 1679848 w 2609258"/>
              <a:gd name="connsiteY275" fmla="*/ 1122969 h 1312561"/>
              <a:gd name="connsiteX276" fmla="*/ 1658634 w 2609258"/>
              <a:gd name="connsiteY276" fmla="*/ 1130603 h 1312561"/>
              <a:gd name="connsiteX277" fmla="*/ 1657503 w 2609258"/>
              <a:gd name="connsiteY277" fmla="*/ 1154929 h 1312561"/>
              <a:gd name="connsiteX278" fmla="*/ 1639686 w 2609258"/>
              <a:gd name="connsiteY278" fmla="*/ 1169069 h 1312561"/>
              <a:gd name="connsiteX279" fmla="*/ 1629786 w 2609258"/>
              <a:gd name="connsiteY279" fmla="*/ 1168223 h 1312561"/>
              <a:gd name="connsiteX280" fmla="*/ 1618472 w 2609258"/>
              <a:gd name="connsiteY280" fmla="*/ 1167088 h 1312561"/>
              <a:gd name="connsiteX281" fmla="*/ 1591602 w 2609258"/>
              <a:gd name="connsiteY281" fmla="*/ 1162281 h 1312561"/>
              <a:gd name="connsiteX282" fmla="*/ 1139622 w 2609258"/>
              <a:gd name="connsiteY282" fmla="*/ 929503 h 1312561"/>
              <a:gd name="connsiteX283" fmla="*/ 1163663 w 2609258"/>
              <a:gd name="connsiteY283" fmla="*/ 929785 h 1312561"/>
              <a:gd name="connsiteX284" fmla="*/ 1155180 w 2609258"/>
              <a:gd name="connsiteY284" fmla="*/ 905463 h 1312561"/>
              <a:gd name="connsiteX285" fmla="*/ 1144430 w 2609258"/>
              <a:gd name="connsiteY285" fmla="*/ 906876 h 1312561"/>
              <a:gd name="connsiteX286" fmla="*/ 1135097 w 2609258"/>
              <a:gd name="connsiteY286" fmla="*/ 908007 h 1312561"/>
              <a:gd name="connsiteX287" fmla="*/ 1139622 w 2609258"/>
              <a:gd name="connsiteY287" fmla="*/ 929503 h 1312561"/>
              <a:gd name="connsiteX288" fmla="*/ 1239182 w 2609258"/>
              <a:gd name="connsiteY288" fmla="*/ 990597 h 1312561"/>
              <a:gd name="connsiteX289" fmla="*/ 1276799 w 2609258"/>
              <a:gd name="connsiteY289" fmla="*/ 1003042 h 1312561"/>
              <a:gd name="connsiteX290" fmla="*/ 1292074 w 2609258"/>
              <a:gd name="connsiteY290" fmla="*/ 1001911 h 1312561"/>
              <a:gd name="connsiteX291" fmla="*/ 1291507 w 2609258"/>
              <a:gd name="connsiteY291" fmla="*/ 1001628 h 1312561"/>
              <a:gd name="connsiteX292" fmla="*/ 1281325 w 2609258"/>
              <a:gd name="connsiteY292" fmla="*/ 997385 h 1312561"/>
              <a:gd name="connsiteX293" fmla="*/ 1255586 w 2609258"/>
              <a:gd name="connsiteY293" fmla="*/ 990879 h 1312561"/>
              <a:gd name="connsiteX294" fmla="*/ 1255022 w 2609258"/>
              <a:gd name="connsiteY294" fmla="*/ 989466 h 1312561"/>
              <a:gd name="connsiteX295" fmla="*/ 1254454 w 2609258"/>
              <a:gd name="connsiteY295" fmla="*/ 987767 h 1312561"/>
              <a:gd name="connsiteX296" fmla="*/ 1270011 w 2609258"/>
              <a:gd name="connsiteY296" fmla="*/ 979001 h 1312561"/>
              <a:gd name="connsiteX297" fmla="*/ 1288394 w 2609258"/>
              <a:gd name="connsiteY297" fmla="*/ 958637 h 1312561"/>
              <a:gd name="connsiteX298" fmla="*/ 1292638 w 2609258"/>
              <a:gd name="connsiteY298" fmla="*/ 958919 h 1312561"/>
              <a:gd name="connsiteX299" fmla="*/ 1295468 w 2609258"/>
              <a:gd name="connsiteY299" fmla="*/ 959201 h 1312561"/>
              <a:gd name="connsiteX300" fmla="*/ 1299708 w 2609258"/>
              <a:gd name="connsiteY300" fmla="*/ 953544 h 1312561"/>
              <a:gd name="connsiteX301" fmla="*/ 1298013 w 2609258"/>
              <a:gd name="connsiteY301" fmla="*/ 951281 h 1312561"/>
              <a:gd name="connsiteX302" fmla="*/ 1291225 w 2609258"/>
              <a:gd name="connsiteY302" fmla="*/ 950150 h 1312561"/>
              <a:gd name="connsiteX303" fmla="*/ 1277931 w 2609258"/>
              <a:gd name="connsiteY303" fmla="*/ 943644 h 1312561"/>
              <a:gd name="connsiteX304" fmla="*/ 1287549 w 2609258"/>
              <a:gd name="connsiteY304" fmla="*/ 930353 h 1312561"/>
              <a:gd name="connsiteX305" fmla="*/ 1299426 w 2609258"/>
              <a:gd name="connsiteY305" fmla="*/ 924978 h 1312561"/>
              <a:gd name="connsiteX306" fmla="*/ 1322903 w 2609258"/>
              <a:gd name="connsiteY306" fmla="*/ 911120 h 1312561"/>
              <a:gd name="connsiteX307" fmla="*/ 1333367 w 2609258"/>
              <a:gd name="connsiteY307" fmla="*/ 920170 h 1312561"/>
              <a:gd name="connsiteX308" fmla="*/ 1337328 w 2609258"/>
              <a:gd name="connsiteY308" fmla="*/ 919039 h 1312561"/>
              <a:gd name="connsiteX309" fmla="*/ 1354580 w 2609258"/>
              <a:gd name="connsiteY309" fmla="*/ 915645 h 1312561"/>
              <a:gd name="connsiteX310" fmla="*/ 1356843 w 2609258"/>
              <a:gd name="connsiteY310" fmla="*/ 915359 h 1312561"/>
              <a:gd name="connsiteX311" fmla="*/ 1368439 w 2609258"/>
              <a:gd name="connsiteY311" fmla="*/ 926673 h 1312561"/>
              <a:gd name="connsiteX312" fmla="*/ 1378622 w 2609258"/>
              <a:gd name="connsiteY312" fmla="*/ 921302 h 1312561"/>
              <a:gd name="connsiteX313" fmla="*/ 1383432 w 2609258"/>
              <a:gd name="connsiteY313" fmla="*/ 918754 h 1312561"/>
              <a:gd name="connsiteX314" fmla="*/ 1406341 w 2609258"/>
              <a:gd name="connsiteY314" fmla="*/ 922433 h 1312561"/>
              <a:gd name="connsiteX315" fmla="*/ 1427837 w 2609258"/>
              <a:gd name="connsiteY315" fmla="*/ 913383 h 1312561"/>
              <a:gd name="connsiteX316" fmla="*/ 1434058 w 2609258"/>
              <a:gd name="connsiteY316" fmla="*/ 917622 h 1312561"/>
              <a:gd name="connsiteX317" fmla="*/ 1437734 w 2609258"/>
              <a:gd name="connsiteY317" fmla="*/ 920170 h 1312561"/>
              <a:gd name="connsiteX318" fmla="*/ 1452160 w 2609258"/>
              <a:gd name="connsiteY318" fmla="*/ 910552 h 1312561"/>
              <a:gd name="connsiteX319" fmla="*/ 1437170 w 2609258"/>
              <a:gd name="connsiteY319" fmla="*/ 891601 h 1312561"/>
              <a:gd name="connsiteX320" fmla="*/ 1410300 w 2609258"/>
              <a:gd name="connsiteY320" fmla="*/ 898957 h 1312561"/>
              <a:gd name="connsiteX321" fmla="*/ 1374096 w 2609258"/>
              <a:gd name="connsiteY321" fmla="*/ 905463 h 1312561"/>
              <a:gd name="connsiteX322" fmla="*/ 1354016 w 2609258"/>
              <a:gd name="connsiteY322" fmla="*/ 906594 h 1312561"/>
              <a:gd name="connsiteX323" fmla="*/ 1321489 w 2609258"/>
              <a:gd name="connsiteY323" fmla="*/ 895280 h 1312561"/>
              <a:gd name="connsiteX324" fmla="*/ 1315266 w 2609258"/>
              <a:gd name="connsiteY324" fmla="*/ 887076 h 1312561"/>
              <a:gd name="connsiteX325" fmla="*/ 1288113 w 2609258"/>
              <a:gd name="connsiteY325" fmla="*/ 907158 h 1312561"/>
              <a:gd name="connsiteX326" fmla="*/ 1278215 w 2609258"/>
              <a:gd name="connsiteY326" fmla="*/ 905745 h 1312561"/>
              <a:gd name="connsiteX327" fmla="*/ 1255586 w 2609258"/>
              <a:gd name="connsiteY327" fmla="*/ 902915 h 1312561"/>
              <a:gd name="connsiteX328" fmla="*/ 1230696 w 2609258"/>
              <a:gd name="connsiteY328" fmla="*/ 934029 h 1312561"/>
              <a:gd name="connsiteX329" fmla="*/ 1239746 w 2609258"/>
              <a:gd name="connsiteY329" fmla="*/ 928090 h 1312561"/>
              <a:gd name="connsiteX330" fmla="*/ 1255303 w 2609258"/>
              <a:gd name="connsiteY330" fmla="*/ 921302 h 1312561"/>
              <a:gd name="connsiteX331" fmla="*/ 1260111 w 2609258"/>
              <a:gd name="connsiteY331" fmla="*/ 919603 h 1312561"/>
              <a:gd name="connsiteX332" fmla="*/ 1265771 w 2609258"/>
              <a:gd name="connsiteY332" fmla="*/ 946756 h 1312561"/>
              <a:gd name="connsiteX333" fmla="*/ 1269447 w 2609258"/>
              <a:gd name="connsiteY333" fmla="*/ 955807 h 1312561"/>
              <a:gd name="connsiteX334" fmla="*/ 1264639 w 2609258"/>
              <a:gd name="connsiteY334" fmla="*/ 967969 h 1312561"/>
              <a:gd name="connsiteX335" fmla="*/ 1243990 w 2609258"/>
              <a:gd name="connsiteY335" fmla="*/ 986071 h 1312561"/>
              <a:gd name="connsiteX336" fmla="*/ 1529377 w 2609258"/>
              <a:gd name="connsiteY336" fmla="*/ 1169918 h 1312561"/>
              <a:gd name="connsiteX337" fmla="*/ 1521458 w 2609258"/>
              <a:gd name="connsiteY337" fmla="*/ 1150403 h 1312561"/>
              <a:gd name="connsiteX338" fmla="*/ 1533338 w 2609258"/>
              <a:gd name="connsiteY338" fmla="*/ 1136545 h 1312561"/>
              <a:gd name="connsiteX339" fmla="*/ 1531358 w 2609258"/>
              <a:gd name="connsiteY339" fmla="*/ 1124100 h 1312561"/>
              <a:gd name="connsiteX340" fmla="*/ 1547479 w 2609258"/>
              <a:gd name="connsiteY340" fmla="*/ 1157756 h 1312561"/>
              <a:gd name="connsiteX341" fmla="*/ 1529377 w 2609258"/>
              <a:gd name="connsiteY341" fmla="*/ 1169918 h 1312561"/>
              <a:gd name="connsiteX342" fmla="*/ 1600583 w 2609258"/>
              <a:gd name="connsiteY342" fmla="*/ 1231788 h 1312561"/>
              <a:gd name="connsiteX343" fmla="*/ 1598390 w 2609258"/>
              <a:gd name="connsiteY343" fmla="*/ 1227050 h 1312561"/>
              <a:gd name="connsiteX344" fmla="*/ 1598957 w 2609258"/>
              <a:gd name="connsiteY344" fmla="*/ 1219980 h 1312561"/>
              <a:gd name="connsiteX345" fmla="*/ 1599522 w 2609258"/>
              <a:gd name="connsiteY345" fmla="*/ 1213192 h 1312561"/>
              <a:gd name="connsiteX346" fmla="*/ 1603198 w 2609258"/>
              <a:gd name="connsiteY346" fmla="*/ 1204987 h 1312561"/>
              <a:gd name="connsiteX347" fmla="*/ 1608290 w 2609258"/>
              <a:gd name="connsiteY347" fmla="*/ 1227615 h 1312561"/>
              <a:gd name="connsiteX348" fmla="*/ 1600583 w 2609258"/>
              <a:gd name="connsiteY348" fmla="*/ 1231788 h 1312561"/>
              <a:gd name="connsiteX349" fmla="*/ 1471889 w 2609258"/>
              <a:gd name="connsiteY349" fmla="*/ 1169141 h 1312561"/>
              <a:gd name="connsiteX350" fmla="*/ 1464890 w 2609258"/>
              <a:gd name="connsiteY350" fmla="*/ 1164262 h 1312561"/>
              <a:gd name="connsiteX351" fmla="*/ 1462063 w 2609258"/>
              <a:gd name="connsiteY351" fmla="*/ 1143615 h 1312561"/>
              <a:gd name="connsiteX352" fmla="*/ 1465454 w 2609258"/>
              <a:gd name="connsiteY352" fmla="*/ 1143330 h 1312561"/>
              <a:gd name="connsiteX353" fmla="*/ 1468566 w 2609258"/>
              <a:gd name="connsiteY353" fmla="*/ 1142766 h 1312561"/>
              <a:gd name="connsiteX354" fmla="*/ 1488931 w 2609258"/>
              <a:gd name="connsiteY354" fmla="*/ 1151249 h 1312561"/>
              <a:gd name="connsiteX355" fmla="*/ 1498549 w 2609258"/>
              <a:gd name="connsiteY355" fmla="*/ 1178121 h 1312561"/>
              <a:gd name="connsiteX356" fmla="*/ 1486950 w 2609258"/>
              <a:gd name="connsiteY356" fmla="*/ 1173595 h 1312561"/>
              <a:gd name="connsiteX357" fmla="*/ 1471889 w 2609258"/>
              <a:gd name="connsiteY357" fmla="*/ 1169141 h 1312561"/>
              <a:gd name="connsiteX358" fmla="*/ 986325 w 2609258"/>
              <a:gd name="connsiteY358" fmla="*/ 889906 h 1312561"/>
              <a:gd name="connsiteX359" fmla="*/ 1027900 w 2609258"/>
              <a:gd name="connsiteY359" fmla="*/ 893582 h 1312561"/>
              <a:gd name="connsiteX360" fmla="*/ 1038367 w 2609258"/>
              <a:gd name="connsiteY360" fmla="*/ 891886 h 1312561"/>
              <a:gd name="connsiteX361" fmla="*/ 1019417 w 2609258"/>
              <a:gd name="connsiteY361" fmla="*/ 874067 h 1312561"/>
              <a:gd name="connsiteX362" fmla="*/ 1014891 w 2609258"/>
              <a:gd name="connsiteY362" fmla="*/ 876048 h 1312561"/>
              <a:gd name="connsiteX363" fmla="*/ 997636 w 2609258"/>
              <a:gd name="connsiteY363" fmla="*/ 876047 h 1312561"/>
              <a:gd name="connsiteX364" fmla="*/ 996505 w 2609258"/>
              <a:gd name="connsiteY364" fmla="*/ 875198 h 1312561"/>
              <a:gd name="connsiteX365" fmla="*/ 986325 w 2609258"/>
              <a:gd name="connsiteY365" fmla="*/ 889906 h 1312561"/>
              <a:gd name="connsiteX366" fmla="*/ 1026205 w 2609258"/>
              <a:gd name="connsiteY366" fmla="*/ 916776 h 1312561"/>
              <a:gd name="connsiteX367" fmla="*/ 1079096 w 2609258"/>
              <a:gd name="connsiteY367" fmla="*/ 921866 h 1312561"/>
              <a:gd name="connsiteX368" fmla="*/ 1096631 w 2609258"/>
              <a:gd name="connsiteY368" fmla="*/ 920170 h 1312561"/>
              <a:gd name="connsiteX369" fmla="*/ 1102854 w 2609258"/>
              <a:gd name="connsiteY369" fmla="*/ 906309 h 1312561"/>
              <a:gd name="connsiteX370" fmla="*/ 1076548 w 2609258"/>
              <a:gd name="connsiteY370" fmla="*/ 913097 h 1312561"/>
              <a:gd name="connsiteX371" fmla="*/ 1062408 w 2609258"/>
              <a:gd name="connsiteY371" fmla="*/ 907158 h 1312561"/>
              <a:gd name="connsiteX372" fmla="*/ 1032707 w 2609258"/>
              <a:gd name="connsiteY372" fmla="*/ 906594 h 1312561"/>
              <a:gd name="connsiteX373" fmla="*/ 1030730 w 2609258"/>
              <a:gd name="connsiteY373" fmla="*/ 906594 h 1312561"/>
              <a:gd name="connsiteX374" fmla="*/ 1026205 w 2609258"/>
              <a:gd name="connsiteY374" fmla="*/ 916776 h 1312561"/>
              <a:gd name="connsiteX375" fmla="*/ 1102570 w 2609258"/>
              <a:gd name="connsiteY375" fmla="*/ 988052 h 1312561"/>
              <a:gd name="connsiteX376" fmla="*/ 1105114 w 2609258"/>
              <a:gd name="connsiteY376" fmla="*/ 987203 h 1312561"/>
              <a:gd name="connsiteX377" fmla="*/ 1117277 w 2609258"/>
              <a:gd name="connsiteY377" fmla="*/ 983526 h 1312561"/>
              <a:gd name="connsiteX378" fmla="*/ 1121239 w 2609258"/>
              <a:gd name="connsiteY378" fmla="*/ 962313 h 1312561"/>
              <a:gd name="connsiteX379" fmla="*/ 1118126 w 2609258"/>
              <a:gd name="connsiteY379" fmla="*/ 975889 h 1312561"/>
              <a:gd name="connsiteX380" fmla="*/ 1099176 w 2609258"/>
              <a:gd name="connsiteY380" fmla="*/ 975322 h 1312561"/>
              <a:gd name="connsiteX381" fmla="*/ 1098045 w 2609258"/>
              <a:gd name="connsiteY381" fmla="*/ 975322 h 1312561"/>
              <a:gd name="connsiteX382" fmla="*/ 1102570 w 2609258"/>
              <a:gd name="connsiteY382" fmla="*/ 988052 h 1312561"/>
              <a:gd name="connsiteX383" fmla="*/ 930074 w 2609258"/>
              <a:gd name="connsiteY383" fmla="*/ 888880 h 1312561"/>
              <a:gd name="connsiteX384" fmla="*/ 936542 w 2609258"/>
              <a:gd name="connsiteY384" fmla="*/ 882550 h 1312561"/>
              <a:gd name="connsiteX385" fmla="*/ 919290 w 2609258"/>
              <a:gd name="connsiteY385" fmla="*/ 860208 h 1312561"/>
              <a:gd name="connsiteX386" fmla="*/ 911937 w 2609258"/>
              <a:gd name="connsiteY386" fmla="*/ 867843 h 1312561"/>
              <a:gd name="connsiteX387" fmla="*/ 913351 w 2609258"/>
              <a:gd name="connsiteY387" fmla="*/ 867843 h 1312561"/>
              <a:gd name="connsiteX388" fmla="*/ 926077 w 2609258"/>
              <a:gd name="connsiteY388" fmla="*/ 881704 h 1312561"/>
              <a:gd name="connsiteX389" fmla="*/ 925514 w 2609258"/>
              <a:gd name="connsiteY389" fmla="*/ 885662 h 1312561"/>
              <a:gd name="connsiteX390" fmla="*/ 930074 w 2609258"/>
              <a:gd name="connsiteY390" fmla="*/ 888880 h 1312561"/>
              <a:gd name="connsiteX391" fmla="*/ 1524284 w 2609258"/>
              <a:gd name="connsiteY391" fmla="*/ 1235537 h 1312561"/>
              <a:gd name="connsiteX392" fmla="*/ 1509580 w 2609258"/>
              <a:gd name="connsiteY392" fmla="*/ 1222810 h 1312561"/>
              <a:gd name="connsiteX393" fmla="*/ 1481860 w 2609258"/>
              <a:gd name="connsiteY393" fmla="*/ 1202164 h 1312561"/>
              <a:gd name="connsiteX394" fmla="*/ 1498266 w 2609258"/>
              <a:gd name="connsiteY394" fmla="*/ 1197071 h 1312561"/>
              <a:gd name="connsiteX395" fmla="*/ 1525134 w 2609258"/>
              <a:gd name="connsiteY395" fmla="*/ 1212346 h 1312561"/>
              <a:gd name="connsiteX396" fmla="*/ 1524284 w 2609258"/>
              <a:gd name="connsiteY396" fmla="*/ 1235537 h 1312561"/>
              <a:gd name="connsiteX397" fmla="*/ 968576 w 2609258"/>
              <a:gd name="connsiteY397" fmla="*/ 929644 h 1312561"/>
              <a:gd name="connsiteX398" fmla="*/ 998770 w 2609258"/>
              <a:gd name="connsiteY398" fmla="*/ 937423 h 1312561"/>
              <a:gd name="connsiteX399" fmla="*/ 1001879 w 2609258"/>
              <a:gd name="connsiteY399" fmla="*/ 937987 h 1312561"/>
              <a:gd name="connsiteX400" fmla="*/ 1009798 w 2609258"/>
              <a:gd name="connsiteY400" fmla="*/ 925260 h 1312561"/>
              <a:gd name="connsiteX401" fmla="*/ 1009798 w 2609258"/>
              <a:gd name="connsiteY401" fmla="*/ 920171 h 1312561"/>
              <a:gd name="connsiteX402" fmla="*/ 1009798 w 2609258"/>
              <a:gd name="connsiteY402" fmla="*/ 916503 h 1312561"/>
              <a:gd name="connsiteX403" fmla="*/ 1010083 w 2609258"/>
              <a:gd name="connsiteY403" fmla="*/ 916491 h 1312561"/>
              <a:gd name="connsiteX404" fmla="*/ 1009798 w 2609258"/>
              <a:gd name="connsiteY404" fmla="*/ 916491 h 1312561"/>
              <a:gd name="connsiteX405" fmla="*/ 1009798 w 2609258"/>
              <a:gd name="connsiteY405" fmla="*/ 916503 h 1312561"/>
              <a:gd name="connsiteX406" fmla="*/ 977838 w 2609258"/>
              <a:gd name="connsiteY406" fmla="*/ 917908 h 1312561"/>
              <a:gd name="connsiteX407" fmla="*/ 964262 w 2609258"/>
              <a:gd name="connsiteY407" fmla="*/ 924411 h 1312561"/>
              <a:gd name="connsiteX408" fmla="*/ 968576 w 2609258"/>
              <a:gd name="connsiteY408" fmla="*/ 929644 h 1312561"/>
              <a:gd name="connsiteX409" fmla="*/ 1111057 w 2609258"/>
              <a:gd name="connsiteY409" fmla="*/ 1015487 h 1312561"/>
              <a:gd name="connsiteX410" fmla="*/ 1126328 w 2609258"/>
              <a:gd name="connsiteY410" fmla="*/ 1022275 h 1312561"/>
              <a:gd name="connsiteX411" fmla="*/ 1129440 w 2609258"/>
              <a:gd name="connsiteY411" fmla="*/ 1014637 h 1312561"/>
              <a:gd name="connsiteX412" fmla="*/ 1116713 w 2609258"/>
              <a:gd name="connsiteY412" fmla="*/ 1004455 h 1312561"/>
              <a:gd name="connsiteX413" fmla="*/ 1111057 w 2609258"/>
              <a:gd name="connsiteY413" fmla="*/ 1015487 h 1312561"/>
              <a:gd name="connsiteX414" fmla="*/ 1391348 w 2609258"/>
              <a:gd name="connsiteY414" fmla="*/ 1179251 h 1312561"/>
              <a:gd name="connsiteX415" fmla="*/ 1381734 w 2609258"/>
              <a:gd name="connsiteY415" fmla="*/ 1154080 h 1312561"/>
              <a:gd name="connsiteX416" fmla="*/ 1382582 w 2609258"/>
              <a:gd name="connsiteY416" fmla="*/ 1131170 h 1312561"/>
              <a:gd name="connsiteX417" fmla="*/ 1383996 w 2609258"/>
              <a:gd name="connsiteY417" fmla="*/ 1133433 h 1312561"/>
              <a:gd name="connsiteX418" fmla="*/ 1392480 w 2609258"/>
              <a:gd name="connsiteY418" fmla="*/ 1152099 h 1312561"/>
              <a:gd name="connsiteX419" fmla="*/ 1398136 w 2609258"/>
              <a:gd name="connsiteY419" fmla="*/ 1161150 h 1312561"/>
              <a:gd name="connsiteX420" fmla="*/ 1417370 w 2609258"/>
              <a:gd name="connsiteY420" fmla="*/ 1156624 h 1312561"/>
              <a:gd name="connsiteX421" fmla="*/ 1409450 w 2609258"/>
              <a:gd name="connsiteY421" fmla="*/ 1179536 h 1312561"/>
              <a:gd name="connsiteX422" fmla="*/ 1391348 w 2609258"/>
              <a:gd name="connsiteY422" fmla="*/ 1179251 h 1312561"/>
              <a:gd name="connsiteX423" fmla="*/ 1300840 w 2609258"/>
              <a:gd name="connsiteY423" fmla="*/ 1138805 h 1312561"/>
              <a:gd name="connsiteX424" fmla="*/ 1313851 w 2609258"/>
              <a:gd name="connsiteY424" fmla="*/ 1119290 h 1312561"/>
              <a:gd name="connsiteX425" fmla="*/ 1315265 w 2609258"/>
              <a:gd name="connsiteY425" fmla="*/ 1129190 h 1312561"/>
              <a:gd name="connsiteX426" fmla="*/ 1300840 w 2609258"/>
              <a:gd name="connsiteY426" fmla="*/ 1138805 h 1312561"/>
              <a:gd name="connsiteX427" fmla="*/ 939090 w 2609258"/>
              <a:gd name="connsiteY427" fmla="*/ 937423 h 1312561"/>
              <a:gd name="connsiteX428" fmla="*/ 955493 w 2609258"/>
              <a:gd name="connsiteY428" fmla="*/ 928936 h 1312561"/>
              <a:gd name="connsiteX429" fmla="*/ 934564 w 2609258"/>
              <a:gd name="connsiteY429" fmla="*/ 914228 h 1312561"/>
              <a:gd name="connsiteX430" fmla="*/ 928908 w 2609258"/>
              <a:gd name="connsiteY430" fmla="*/ 930068 h 1312561"/>
              <a:gd name="connsiteX431" fmla="*/ 934282 w 2609258"/>
              <a:gd name="connsiteY431" fmla="*/ 934029 h 1312561"/>
              <a:gd name="connsiteX432" fmla="*/ 986607 w 2609258"/>
              <a:gd name="connsiteY432" fmla="*/ 976738 h 1312561"/>
              <a:gd name="connsiteX433" fmla="*/ 995376 w 2609258"/>
              <a:gd name="connsiteY433" fmla="*/ 978152 h 1312561"/>
              <a:gd name="connsiteX434" fmla="*/ 1005840 w 2609258"/>
              <a:gd name="connsiteY434" fmla="*/ 979565 h 1312561"/>
              <a:gd name="connsiteX435" fmla="*/ 1027336 w 2609258"/>
              <a:gd name="connsiteY435" fmla="*/ 984940 h 1312561"/>
              <a:gd name="connsiteX436" fmla="*/ 1034406 w 2609258"/>
              <a:gd name="connsiteY436" fmla="*/ 980979 h 1312561"/>
              <a:gd name="connsiteX437" fmla="*/ 1038650 w 2609258"/>
              <a:gd name="connsiteY437" fmla="*/ 964009 h 1312561"/>
              <a:gd name="connsiteX438" fmla="*/ 1005273 w 2609258"/>
              <a:gd name="connsiteY438" fmla="*/ 957505 h 1312561"/>
              <a:gd name="connsiteX439" fmla="*/ 994245 w 2609258"/>
              <a:gd name="connsiteY439" fmla="*/ 958919 h 1312561"/>
              <a:gd name="connsiteX440" fmla="*/ 983495 w 2609258"/>
              <a:gd name="connsiteY440" fmla="*/ 950432 h 1312561"/>
              <a:gd name="connsiteX441" fmla="*/ 986607 w 2609258"/>
              <a:gd name="connsiteY441" fmla="*/ 976738 h 1312561"/>
              <a:gd name="connsiteX442" fmla="*/ 1379474 w 2609258"/>
              <a:gd name="connsiteY442" fmla="*/ 1212910 h 1312561"/>
              <a:gd name="connsiteX443" fmla="*/ 1413979 w 2609258"/>
              <a:gd name="connsiteY443" fmla="*/ 1212910 h 1312561"/>
              <a:gd name="connsiteX444" fmla="*/ 1400402 w 2609258"/>
              <a:gd name="connsiteY444" fmla="*/ 1216869 h 1312561"/>
              <a:gd name="connsiteX445" fmla="*/ 1379474 w 2609258"/>
              <a:gd name="connsiteY445" fmla="*/ 1212910 h 1312561"/>
              <a:gd name="connsiteX446" fmla="*/ 1256716 w 2609258"/>
              <a:gd name="connsiteY446" fmla="*/ 1170200 h 1312561"/>
              <a:gd name="connsiteX447" fmla="*/ 1259828 w 2609258"/>
              <a:gd name="connsiteY447" fmla="*/ 1166806 h 1312561"/>
              <a:gd name="connsiteX448" fmla="*/ 1296033 w 2609258"/>
              <a:gd name="connsiteY448" fmla="*/ 1156342 h 1312561"/>
              <a:gd name="connsiteX449" fmla="*/ 1300840 w 2609258"/>
              <a:gd name="connsiteY449" fmla="*/ 1159172 h 1312561"/>
              <a:gd name="connsiteX450" fmla="*/ 1318377 w 2609258"/>
              <a:gd name="connsiteY450" fmla="*/ 1169354 h 1312561"/>
              <a:gd name="connsiteX451" fmla="*/ 1322903 w 2609258"/>
              <a:gd name="connsiteY451" fmla="*/ 1156342 h 1312561"/>
              <a:gd name="connsiteX452" fmla="*/ 1333085 w 2609258"/>
              <a:gd name="connsiteY452" fmla="*/ 1169918 h 1312561"/>
              <a:gd name="connsiteX453" fmla="*/ 1349489 w 2609258"/>
              <a:gd name="connsiteY453" fmla="*/ 1167938 h 1312561"/>
              <a:gd name="connsiteX454" fmla="*/ 1339873 w 2609258"/>
              <a:gd name="connsiteY454" fmla="*/ 1158887 h 1312561"/>
              <a:gd name="connsiteX455" fmla="*/ 1352600 w 2609258"/>
              <a:gd name="connsiteY455" fmla="*/ 1146442 h 1312561"/>
              <a:gd name="connsiteX456" fmla="*/ 1339591 w 2609258"/>
              <a:gd name="connsiteY456" fmla="*/ 1130603 h 1312561"/>
              <a:gd name="connsiteX457" fmla="*/ 1341854 w 2609258"/>
              <a:gd name="connsiteY457" fmla="*/ 1125514 h 1312561"/>
              <a:gd name="connsiteX458" fmla="*/ 1344962 w 2609258"/>
              <a:gd name="connsiteY458" fmla="*/ 1124664 h 1312561"/>
              <a:gd name="connsiteX459" fmla="*/ 1358825 w 2609258"/>
              <a:gd name="connsiteY459" fmla="*/ 1135414 h 1312561"/>
              <a:gd name="connsiteX460" fmla="*/ 1361651 w 2609258"/>
              <a:gd name="connsiteY460" fmla="*/ 1183495 h 1312561"/>
              <a:gd name="connsiteX461" fmla="*/ 1342136 w 2609258"/>
              <a:gd name="connsiteY461" fmla="*/ 1186325 h 1312561"/>
              <a:gd name="connsiteX462" fmla="*/ 1327146 w 2609258"/>
              <a:gd name="connsiteY462" fmla="*/ 1187171 h 1312561"/>
              <a:gd name="connsiteX463" fmla="*/ 1322903 w 2609258"/>
              <a:gd name="connsiteY463" fmla="*/ 1188302 h 1312561"/>
              <a:gd name="connsiteX464" fmla="*/ 1308759 w 2609258"/>
              <a:gd name="connsiteY464" fmla="*/ 1182081 h 1312561"/>
              <a:gd name="connsiteX465" fmla="*/ 1256716 w 2609258"/>
              <a:gd name="connsiteY465" fmla="*/ 1170200 h 1312561"/>
              <a:gd name="connsiteX466" fmla="*/ 1340723 w 2609258"/>
              <a:gd name="connsiteY466" fmla="*/ 1236101 h 1312561"/>
              <a:gd name="connsiteX467" fmla="*/ 1331671 w 2609258"/>
              <a:gd name="connsiteY467" fmla="*/ 1230163 h 1312561"/>
              <a:gd name="connsiteX468" fmla="*/ 1327713 w 2609258"/>
              <a:gd name="connsiteY468" fmla="*/ 1221394 h 1312561"/>
              <a:gd name="connsiteX469" fmla="*/ 1335347 w 2609258"/>
              <a:gd name="connsiteY469" fmla="*/ 1200747 h 1312561"/>
              <a:gd name="connsiteX470" fmla="*/ 1362218 w 2609258"/>
              <a:gd name="connsiteY470" fmla="*/ 1201879 h 1312561"/>
              <a:gd name="connsiteX471" fmla="*/ 1355430 w 2609258"/>
              <a:gd name="connsiteY471" fmla="*/ 1204705 h 1312561"/>
              <a:gd name="connsiteX472" fmla="*/ 1339309 w 2609258"/>
              <a:gd name="connsiteY472" fmla="*/ 1219980 h 1312561"/>
              <a:gd name="connsiteX473" fmla="*/ 1338742 w 2609258"/>
              <a:gd name="connsiteY473" fmla="*/ 1226769 h 1312561"/>
              <a:gd name="connsiteX474" fmla="*/ 1340723 w 2609258"/>
              <a:gd name="connsiteY474" fmla="*/ 1236101 h 1312561"/>
              <a:gd name="connsiteX475" fmla="*/ 1202412 w 2609258"/>
              <a:gd name="connsiteY475" fmla="*/ 1184909 h 1312561"/>
              <a:gd name="connsiteX476" fmla="*/ 1202130 w 2609258"/>
              <a:gd name="connsiteY476" fmla="*/ 1183777 h 1312561"/>
              <a:gd name="connsiteX477" fmla="*/ 1203543 w 2609258"/>
              <a:gd name="connsiteY477" fmla="*/ 1175857 h 1312561"/>
              <a:gd name="connsiteX478" fmla="*/ 1219667 w 2609258"/>
              <a:gd name="connsiteY478" fmla="*/ 1169918 h 1312561"/>
              <a:gd name="connsiteX479" fmla="*/ 1238900 w 2609258"/>
              <a:gd name="connsiteY479" fmla="*/ 1142766 h 1312561"/>
              <a:gd name="connsiteX480" fmla="*/ 1241727 w 2609258"/>
              <a:gd name="connsiteY480" fmla="*/ 1143330 h 1312561"/>
              <a:gd name="connsiteX481" fmla="*/ 1247101 w 2609258"/>
              <a:gd name="connsiteY481" fmla="*/ 1149554 h 1312561"/>
              <a:gd name="connsiteX482" fmla="*/ 1236070 w 2609258"/>
              <a:gd name="connsiteY482" fmla="*/ 1162848 h 1312561"/>
              <a:gd name="connsiteX483" fmla="*/ 1230980 w 2609258"/>
              <a:gd name="connsiteY483" fmla="*/ 1162848 h 1312561"/>
              <a:gd name="connsiteX484" fmla="*/ 1213728 w 2609258"/>
              <a:gd name="connsiteY484" fmla="*/ 1185476 h 1312561"/>
              <a:gd name="connsiteX485" fmla="*/ 1202412 w 2609258"/>
              <a:gd name="connsiteY485" fmla="*/ 1184909 h 1312561"/>
              <a:gd name="connsiteX486" fmla="*/ 973880 w 2609258"/>
              <a:gd name="connsiteY486" fmla="*/ 1070641 h 1312561"/>
              <a:gd name="connsiteX487" fmla="*/ 983780 w 2609258"/>
              <a:gd name="connsiteY487" fmla="*/ 1062439 h 1312561"/>
              <a:gd name="connsiteX488" fmla="*/ 989720 w 2609258"/>
              <a:gd name="connsiteY488" fmla="*/ 1062154 h 1312561"/>
              <a:gd name="connsiteX489" fmla="*/ 995658 w 2609258"/>
              <a:gd name="connsiteY489" fmla="*/ 1061872 h 1312561"/>
              <a:gd name="connsiteX490" fmla="*/ 1012064 w 2609258"/>
              <a:gd name="connsiteY490" fmla="*/ 1081105 h 1312561"/>
              <a:gd name="connsiteX491" fmla="*/ 1006122 w 2609258"/>
              <a:gd name="connsiteY491" fmla="*/ 1077712 h 1312561"/>
              <a:gd name="connsiteX492" fmla="*/ 973880 w 2609258"/>
              <a:gd name="connsiteY492" fmla="*/ 1070641 h 1312561"/>
              <a:gd name="connsiteX493" fmla="*/ 726677 w 2609258"/>
              <a:gd name="connsiteY493" fmla="*/ 934878 h 1312561"/>
              <a:gd name="connsiteX494" fmla="*/ 772459 w 2609258"/>
              <a:gd name="connsiteY494" fmla="*/ 934471 h 1312561"/>
              <a:gd name="connsiteX495" fmla="*/ 770799 w 2609258"/>
              <a:gd name="connsiteY495" fmla="*/ 936291 h 1312561"/>
              <a:gd name="connsiteX496" fmla="*/ 765992 w 2609258"/>
              <a:gd name="connsiteY496" fmla="*/ 939968 h 1312561"/>
              <a:gd name="connsiteX497" fmla="*/ 761326 w 2609258"/>
              <a:gd name="connsiteY497" fmla="*/ 943699 h 1312561"/>
              <a:gd name="connsiteX498" fmla="*/ 760723 w 2609258"/>
              <a:gd name="connsiteY498" fmla="*/ 943574 h 1312561"/>
              <a:gd name="connsiteX499" fmla="*/ 749662 w 2609258"/>
              <a:gd name="connsiteY499" fmla="*/ 944326 h 1312561"/>
              <a:gd name="connsiteX500" fmla="*/ 739015 w 2609258"/>
              <a:gd name="connsiteY500" fmla="*/ 941028 h 1312561"/>
              <a:gd name="connsiteX501" fmla="*/ 726677 w 2609258"/>
              <a:gd name="connsiteY501" fmla="*/ 934878 h 1312561"/>
              <a:gd name="connsiteX502" fmla="*/ 1261245 w 2609258"/>
              <a:gd name="connsiteY502" fmla="*/ 1246851 h 1312561"/>
              <a:gd name="connsiteX503" fmla="*/ 1255589 w 2609258"/>
              <a:gd name="connsiteY503" fmla="*/ 1239496 h 1312561"/>
              <a:gd name="connsiteX504" fmla="*/ 1257851 w 2609258"/>
              <a:gd name="connsiteY504" fmla="*/ 1238365 h 1312561"/>
              <a:gd name="connsiteX505" fmla="*/ 1263507 w 2609258"/>
              <a:gd name="connsiteY505" fmla="*/ 1235252 h 1312561"/>
              <a:gd name="connsiteX506" fmla="*/ 1270296 w 2609258"/>
              <a:gd name="connsiteY506" fmla="*/ 1223374 h 1312561"/>
              <a:gd name="connsiteX507" fmla="*/ 1256153 w 2609258"/>
              <a:gd name="connsiteY507" fmla="*/ 1196504 h 1312561"/>
              <a:gd name="connsiteX508" fmla="*/ 1253889 w 2609258"/>
              <a:gd name="connsiteY508" fmla="*/ 1193959 h 1312561"/>
              <a:gd name="connsiteX509" fmla="*/ 1268033 w 2609258"/>
              <a:gd name="connsiteY509" fmla="*/ 1203577 h 1312561"/>
              <a:gd name="connsiteX510" fmla="*/ 1270860 w 2609258"/>
              <a:gd name="connsiteY510" fmla="*/ 1207253 h 1312561"/>
              <a:gd name="connsiteX511" fmla="*/ 1287267 w 2609258"/>
              <a:gd name="connsiteY511" fmla="*/ 1217718 h 1312561"/>
              <a:gd name="connsiteX512" fmla="*/ 1302539 w 2609258"/>
              <a:gd name="connsiteY512" fmla="*/ 1221112 h 1312561"/>
              <a:gd name="connsiteX513" fmla="*/ 1303106 w 2609258"/>
              <a:gd name="connsiteY513" fmla="*/ 1225637 h 1312561"/>
              <a:gd name="connsiteX514" fmla="*/ 1309044 w 2609258"/>
              <a:gd name="connsiteY514" fmla="*/ 1244588 h 1312561"/>
              <a:gd name="connsiteX515" fmla="*/ 1307063 w 2609258"/>
              <a:gd name="connsiteY515" fmla="*/ 1246569 h 1312561"/>
              <a:gd name="connsiteX516" fmla="*/ 1301407 w 2609258"/>
              <a:gd name="connsiteY516" fmla="*/ 1253072 h 1312561"/>
              <a:gd name="connsiteX517" fmla="*/ 1280193 w 2609258"/>
              <a:gd name="connsiteY517" fmla="*/ 1253639 h 1312561"/>
              <a:gd name="connsiteX518" fmla="*/ 1271142 w 2609258"/>
              <a:gd name="connsiteY518" fmla="*/ 1241476 h 1312561"/>
              <a:gd name="connsiteX519" fmla="*/ 1263226 w 2609258"/>
              <a:gd name="connsiteY519" fmla="*/ 1245720 h 1312561"/>
              <a:gd name="connsiteX520" fmla="*/ 682872 w 2609258"/>
              <a:gd name="connsiteY520" fmla="*/ 947392 h 1312561"/>
              <a:gd name="connsiteX521" fmla="*/ 689341 w 2609258"/>
              <a:gd name="connsiteY521" fmla="*/ 941099 h 1312561"/>
              <a:gd name="connsiteX522" fmla="*/ 703767 w 2609258"/>
              <a:gd name="connsiteY522" fmla="*/ 944493 h 1312561"/>
              <a:gd name="connsiteX523" fmla="*/ 713950 w 2609258"/>
              <a:gd name="connsiteY523" fmla="*/ 946756 h 1312561"/>
              <a:gd name="connsiteX524" fmla="*/ 749662 w 2609258"/>
              <a:gd name="connsiteY524" fmla="*/ 944326 h 1312561"/>
              <a:gd name="connsiteX525" fmla="*/ 757505 w 2609258"/>
              <a:gd name="connsiteY525" fmla="*/ 946756 h 1312561"/>
              <a:gd name="connsiteX526" fmla="*/ 761326 w 2609258"/>
              <a:gd name="connsiteY526" fmla="*/ 943699 h 1312561"/>
              <a:gd name="connsiteX527" fmla="*/ 780133 w 2609258"/>
              <a:gd name="connsiteY527" fmla="*/ 947605 h 1312561"/>
              <a:gd name="connsiteX528" fmla="*/ 782962 w 2609258"/>
              <a:gd name="connsiteY528" fmla="*/ 949301 h 1312561"/>
              <a:gd name="connsiteX529" fmla="*/ 795972 w 2609258"/>
              <a:gd name="connsiteY529" fmla="*/ 944775 h 1312561"/>
              <a:gd name="connsiteX530" fmla="*/ 805022 w 2609258"/>
              <a:gd name="connsiteY530" fmla="*/ 938836 h 1312561"/>
              <a:gd name="connsiteX531" fmla="*/ 828781 w 2609258"/>
              <a:gd name="connsiteY531" fmla="*/ 943362 h 1312561"/>
              <a:gd name="connsiteX532" fmla="*/ 832742 w 2609258"/>
              <a:gd name="connsiteY532" fmla="*/ 943929 h 1312561"/>
              <a:gd name="connsiteX533" fmla="*/ 838117 w 2609258"/>
              <a:gd name="connsiteY533" fmla="*/ 934878 h 1312561"/>
              <a:gd name="connsiteX534" fmla="*/ 836418 w 2609258"/>
              <a:gd name="connsiteY534" fmla="*/ 931484 h 1312561"/>
              <a:gd name="connsiteX535" fmla="*/ 835851 w 2609258"/>
              <a:gd name="connsiteY535" fmla="*/ 928654 h 1312561"/>
              <a:gd name="connsiteX536" fmla="*/ 843770 w 2609258"/>
              <a:gd name="connsiteY536" fmla="*/ 925260 h 1312561"/>
              <a:gd name="connsiteX537" fmla="*/ 864135 w 2609258"/>
              <a:gd name="connsiteY537" fmla="*/ 928936 h 1312561"/>
              <a:gd name="connsiteX538" fmla="*/ 864420 w 2609258"/>
              <a:gd name="connsiteY538" fmla="*/ 929785 h 1312561"/>
              <a:gd name="connsiteX539" fmla="*/ 872055 w 2609258"/>
              <a:gd name="connsiteY539" fmla="*/ 943644 h 1312561"/>
              <a:gd name="connsiteX540" fmla="*/ 882240 w 2609258"/>
              <a:gd name="connsiteY540" fmla="*/ 944211 h 1312561"/>
              <a:gd name="connsiteX541" fmla="*/ 892704 w 2609258"/>
              <a:gd name="connsiteY541" fmla="*/ 924696 h 1312561"/>
              <a:gd name="connsiteX542" fmla="*/ 898643 w 2609258"/>
              <a:gd name="connsiteY542" fmla="*/ 925827 h 1312561"/>
              <a:gd name="connsiteX543" fmla="*/ 905431 w 2609258"/>
              <a:gd name="connsiteY543" fmla="*/ 926958 h 1312561"/>
              <a:gd name="connsiteX544" fmla="*/ 904018 w 2609258"/>
              <a:gd name="connsiteY544" fmla="*/ 921302 h 1312561"/>
              <a:gd name="connsiteX545" fmla="*/ 900056 w 2609258"/>
              <a:gd name="connsiteY545" fmla="*/ 914514 h 1312561"/>
              <a:gd name="connsiteX546" fmla="*/ 883086 w 2609258"/>
              <a:gd name="connsiteY546" fmla="*/ 913383 h 1312561"/>
              <a:gd name="connsiteX547" fmla="*/ 870923 w 2609258"/>
              <a:gd name="connsiteY547" fmla="*/ 914514 h 1312561"/>
              <a:gd name="connsiteX548" fmla="*/ 863004 w 2609258"/>
              <a:gd name="connsiteY548" fmla="*/ 900088 h 1312561"/>
              <a:gd name="connsiteX549" fmla="*/ 870077 w 2609258"/>
              <a:gd name="connsiteY549" fmla="*/ 885098 h 1312561"/>
              <a:gd name="connsiteX550" fmla="*/ 853956 w 2609258"/>
              <a:gd name="connsiteY550" fmla="*/ 882551 h 1312561"/>
              <a:gd name="connsiteX551" fmla="*/ 849145 w 2609258"/>
              <a:gd name="connsiteY551" fmla="*/ 912815 h 1312561"/>
              <a:gd name="connsiteX552" fmla="*/ 829912 w 2609258"/>
              <a:gd name="connsiteY552" fmla="*/ 921301 h 1312561"/>
              <a:gd name="connsiteX553" fmla="*/ 816903 w 2609258"/>
              <a:gd name="connsiteY553" fmla="*/ 919039 h 1312561"/>
              <a:gd name="connsiteX554" fmla="*/ 814641 w 2609258"/>
              <a:gd name="connsiteY554" fmla="*/ 918754 h 1312561"/>
              <a:gd name="connsiteX555" fmla="*/ 791446 w 2609258"/>
              <a:gd name="connsiteY555" fmla="*/ 931484 h 1312561"/>
              <a:gd name="connsiteX556" fmla="*/ 790597 w 2609258"/>
              <a:gd name="connsiteY556" fmla="*/ 934311 h 1312561"/>
              <a:gd name="connsiteX557" fmla="*/ 772459 w 2609258"/>
              <a:gd name="connsiteY557" fmla="*/ 934471 h 1312561"/>
              <a:gd name="connsiteX558" fmla="*/ 782395 w 2609258"/>
              <a:gd name="connsiteY558" fmla="*/ 923564 h 1312561"/>
              <a:gd name="connsiteX559" fmla="*/ 775325 w 2609258"/>
              <a:gd name="connsiteY559" fmla="*/ 921866 h 1312561"/>
              <a:gd name="connsiteX560" fmla="*/ 741666 w 2609258"/>
              <a:gd name="connsiteY560" fmla="*/ 928654 h 1312561"/>
              <a:gd name="connsiteX561" fmla="*/ 730920 w 2609258"/>
              <a:gd name="connsiteY561" fmla="*/ 906876 h 1312561"/>
              <a:gd name="connsiteX562" fmla="*/ 731484 w 2609258"/>
              <a:gd name="connsiteY562" fmla="*/ 899239 h 1312561"/>
              <a:gd name="connsiteX563" fmla="*/ 731769 w 2609258"/>
              <a:gd name="connsiteY563" fmla="*/ 895845 h 1312561"/>
              <a:gd name="connsiteX564" fmla="*/ 702918 w 2609258"/>
              <a:gd name="connsiteY564" fmla="*/ 893300 h 1312561"/>
              <a:gd name="connsiteX565" fmla="*/ 692454 w 2609258"/>
              <a:gd name="connsiteY565" fmla="*/ 894714 h 1312561"/>
              <a:gd name="connsiteX566" fmla="*/ 689060 w 2609258"/>
              <a:gd name="connsiteY566" fmla="*/ 902351 h 1312561"/>
              <a:gd name="connsiteX567" fmla="*/ 696697 w 2609258"/>
              <a:gd name="connsiteY567" fmla="*/ 906594 h 1312561"/>
              <a:gd name="connsiteX568" fmla="*/ 700937 w 2609258"/>
              <a:gd name="connsiteY568" fmla="*/ 906027 h 1312561"/>
              <a:gd name="connsiteX569" fmla="*/ 712536 w 2609258"/>
              <a:gd name="connsiteY569" fmla="*/ 908290 h 1312561"/>
              <a:gd name="connsiteX570" fmla="*/ 702918 w 2609258"/>
              <a:gd name="connsiteY570" fmla="*/ 918189 h 1312561"/>
              <a:gd name="connsiteX571" fmla="*/ 697261 w 2609258"/>
              <a:gd name="connsiteY571" fmla="*/ 920170 h 1312561"/>
              <a:gd name="connsiteX572" fmla="*/ 683685 w 2609258"/>
              <a:gd name="connsiteY572" fmla="*/ 924978 h 1312561"/>
              <a:gd name="connsiteX573" fmla="*/ 667281 w 2609258"/>
              <a:gd name="connsiteY573" fmla="*/ 907440 h 1312561"/>
              <a:gd name="connsiteX574" fmla="*/ 664451 w 2609258"/>
              <a:gd name="connsiteY574" fmla="*/ 907725 h 1312561"/>
              <a:gd name="connsiteX575" fmla="*/ 661906 w 2609258"/>
              <a:gd name="connsiteY575" fmla="*/ 908008 h 1312561"/>
              <a:gd name="connsiteX576" fmla="*/ 655400 w 2609258"/>
              <a:gd name="connsiteY576" fmla="*/ 928936 h 1312561"/>
              <a:gd name="connsiteX577" fmla="*/ 665016 w 2609258"/>
              <a:gd name="connsiteY577" fmla="*/ 935724 h 1312561"/>
              <a:gd name="connsiteX578" fmla="*/ 673220 w 2609258"/>
              <a:gd name="connsiteY578" fmla="*/ 941381 h 1312561"/>
              <a:gd name="connsiteX579" fmla="*/ 682872 w 2609258"/>
              <a:gd name="connsiteY579" fmla="*/ 947392 h 1312561"/>
              <a:gd name="connsiteX580" fmla="*/ 1146978 w 2609258"/>
              <a:gd name="connsiteY580" fmla="*/ 1226201 h 1312561"/>
              <a:gd name="connsiteX581" fmla="*/ 1149807 w 2609258"/>
              <a:gd name="connsiteY581" fmla="*/ 1213474 h 1312561"/>
              <a:gd name="connsiteX582" fmla="*/ 1153484 w 2609258"/>
              <a:gd name="connsiteY582" fmla="*/ 1212343 h 1312561"/>
              <a:gd name="connsiteX583" fmla="*/ 1161968 w 2609258"/>
              <a:gd name="connsiteY583" fmla="*/ 1206122 h 1312561"/>
              <a:gd name="connsiteX584" fmla="*/ 1163384 w 2609258"/>
              <a:gd name="connsiteY584" fmla="*/ 1202443 h 1312561"/>
              <a:gd name="connsiteX585" fmla="*/ 1163948 w 2609258"/>
              <a:gd name="connsiteY585" fmla="*/ 1200747 h 1312561"/>
              <a:gd name="connsiteX586" fmla="*/ 1175262 w 2609258"/>
              <a:gd name="connsiteY586" fmla="*/ 1203010 h 1312561"/>
              <a:gd name="connsiteX587" fmla="*/ 1174980 w 2609258"/>
              <a:gd name="connsiteY587" fmla="*/ 1204706 h 1312561"/>
              <a:gd name="connsiteX588" fmla="*/ 1173566 w 2609258"/>
              <a:gd name="connsiteY588" fmla="*/ 1212343 h 1312561"/>
              <a:gd name="connsiteX589" fmla="*/ 1152916 w 2609258"/>
              <a:gd name="connsiteY589" fmla="*/ 1229031 h 1312561"/>
              <a:gd name="connsiteX590" fmla="*/ 723282 w 2609258"/>
              <a:gd name="connsiteY590" fmla="*/ 993141 h 1312561"/>
              <a:gd name="connsiteX591" fmla="*/ 735727 w 2609258"/>
              <a:gd name="connsiteY591" fmla="*/ 994273 h 1312561"/>
              <a:gd name="connsiteX592" fmla="*/ 762031 w 2609258"/>
              <a:gd name="connsiteY592" fmla="*/ 1008131 h 1312561"/>
              <a:gd name="connsiteX593" fmla="*/ 768254 w 2609258"/>
              <a:gd name="connsiteY593" fmla="*/ 993141 h 1312561"/>
              <a:gd name="connsiteX594" fmla="*/ 761467 w 2609258"/>
              <a:gd name="connsiteY594" fmla="*/ 993142 h 1312561"/>
              <a:gd name="connsiteX595" fmla="*/ 760617 w 2609258"/>
              <a:gd name="connsiteY595" fmla="*/ 993141 h 1312561"/>
              <a:gd name="connsiteX596" fmla="*/ 765991 w 2609258"/>
              <a:gd name="connsiteY596" fmla="*/ 987767 h 1312561"/>
              <a:gd name="connsiteX597" fmla="*/ 774475 w 2609258"/>
              <a:gd name="connsiteY597" fmla="*/ 973344 h 1312561"/>
              <a:gd name="connsiteX598" fmla="*/ 753829 w 2609258"/>
              <a:gd name="connsiteY598" fmla="*/ 984658 h 1312561"/>
              <a:gd name="connsiteX599" fmla="*/ 739971 w 2609258"/>
              <a:gd name="connsiteY599" fmla="*/ 980978 h 1312561"/>
              <a:gd name="connsiteX600" fmla="*/ 723850 w 2609258"/>
              <a:gd name="connsiteY600" fmla="*/ 975607 h 1312561"/>
              <a:gd name="connsiteX601" fmla="*/ 714232 w 2609258"/>
              <a:gd name="connsiteY601" fmla="*/ 976453 h 1312561"/>
              <a:gd name="connsiteX602" fmla="*/ 715645 w 2609258"/>
              <a:gd name="connsiteY602" fmla="*/ 986921 h 1312561"/>
              <a:gd name="connsiteX603" fmla="*/ 723282 w 2609258"/>
              <a:gd name="connsiteY603" fmla="*/ 993141 h 1312561"/>
              <a:gd name="connsiteX604" fmla="*/ 600283 w 2609258"/>
              <a:gd name="connsiteY604" fmla="*/ 955242 h 1312561"/>
              <a:gd name="connsiteX605" fmla="*/ 624854 w 2609258"/>
              <a:gd name="connsiteY605" fmla="*/ 954675 h 1312561"/>
              <a:gd name="connsiteX606" fmla="*/ 629944 w 2609258"/>
              <a:gd name="connsiteY606" fmla="*/ 954958 h 1312561"/>
              <a:gd name="connsiteX607" fmla="*/ 634187 w 2609258"/>
              <a:gd name="connsiteY607" fmla="*/ 955243 h 1312561"/>
              <a:gd name="connsiteX608" fmla="*/ 640411 w 2609258"/>
              <a:gd name="connsiteY608" fmla="*/ 950432 h 1312561"/>
              <a:gd name="connsiteX609" fmla="*/ 654836 w 2609258"/>
              <a:gd name="connsiteY609" fmla="*/ 930067 h 1312561"/>
              <a:gd name="connsiteX610" fmla="*/ 636450 w 2609258"/>
              <a:gd name="connsiteY610" fmla="*/ 916491 h 1312561"/>
              <a:gd name="connsiteX611" fmla="*/ 633623 w 2609258"/>
              <a:gd name="connsiteY611" fmla="*/ 914514 h 1312561"/>
              <a:gd name="connsiteX612" fmla="*/ 619764 w 2609258"/>
              <a:gd name="connsiteY612" fmla="*/ 900370 h 1312561"/>
              <a:gd name="connsiteX613" fmla="*/ 611560 w 2609258"/>
              <a:gd name="connsiteY613" fmla="*/ 900370 h 1312561"/>
              <a:gd name="connsiteX614" fmla="*/ 604490 w 2609258"/>
              <a:gd name="connsiteY614" fmla="*/ 900370 h 1312561"/>
              <a:gd name="connsiteX615" fmla="*/ 597419 w 2609258"/>
              <a:gd name="connsiteY615" fmla="*/ 907440 h 1312561"/>
              <a:gd name="connsiteX616" fmla="*/ 624005 w 2609258"/>
              <a:gd name="connsiteY616" fmla="*/ 930635 h 1312561"/>
              <a:gd name="connsiteX617" fmla="*/ 603922 w 2609258"/>
              <a:gd name="connsiteY617" fmla="*/ 931199 h 1312561"/>
              <a:gd name="connsiteX618" fmla="*/ 597983 w 2609258"/>
              <a:gd name="connsiteY618" fmla="*/ 940250 h 1312561"/>
              <a:gd name="connsiteX619" fmla="*/ 593741 w 2609258"/>
              <a:gd name="connsiteY619" fmla="*/ 946474 h 1312561"/>
              <a:gd name="connsiteX620" fmla="*/ 600283 w 2609258"/>
              <a:gd name="connsiteY620" fmla="*/ 955242 h 1312561"/>
              <a:gd name="connsiteX621" fmla="*/ 895816 w 2609258"/>
              <a:gd name="connsiteY621" fmla="*/ 1177556 h 1312561"/>
              <a:gd name="connsiteX622" fmla="*/ 886480 w 2609258"/>
              <a:gd name="connsiteY622" fmla="*/ 1162848 h 1312561"/>
              <a:gd name="connsiteX623" fmla="*/ 922968 w 2609258"/>
              <a:gd name="connsiteY623" fmla="*/ 1165393 h 1312561"/>
              <a:gd name="connsiteX624" fmla="*/ 937391 w 2609258"/>
              <a:gd name="connsiteY624" fmla="*/ 1161714 h 1312561"/>
              <a:gd name="connsiteX625" fmla="*/ 941634 w 2609258"/>
              <a:gd name="connsiteY625" fmla="*/ 1160582 h 1312561"/>
              <a:gd name="connsiteX626" fmla="*/ 958605 w 2609258"/>
              <a:gd name="connsiteY626" fmla="*/ 1146724 h 1312561"/>
              <a:gd name="connsiteX627" fmla="*/ 966525 w 2609258"/>
              <a:gd name="connsiteY627" fmla="*/ 1153797 h 1312561"/>
              <a:gd name="connsiteX628" fmla="*/ 969919 w 2609258"/>
              <a:gd name="connsiteY628" fmla="*/ 1156906 h 1312561"/>
              <a:gd name="connsiteX629" fmla="*/ 985193 w 2609258"/>
              <a:gd name="connsiteY629" fmla="*/ 1159454 h 1312561"/>
              <a:gd name="connsiteX630" fmla="*/ 1012910 w 2609258"/>
              <a:gd name="connsiteY630" fmla="*/ 1154079 h 1312561"/>
              <a:gd name="connsiteX631" fmla="*/ 1016872 w 2609258"/>
              <a:gd name="connsiteY631" fmla="*/ 1157474 h 1312561"/>
              <a:gd name="connsiteX632" fmla="*/ 1032144 w 2609258"/>
              <a:gd name="connsiteY632" fmla="*/ 1159169 h 1312561"/>
              <a:gd name="connsiteX633" fmla="*/ 1034124 w 2609258"/>
              <a:gd name="connsiteY633" fmla="*/ 1156342 h 1312561"/>
              <a:gd name="connsiteX634" fmla="*/ 1041477 w 2609258"/>
              <a:gd name="connsiteY634" fmla="*/ 1146724 h 1312561"/>
              <a:gd name="connsiteX635" fmla="*/ 1081077 w 2609258"/>
              <a:gd name="connsiteY635" fmla="*/ 1149554 h 1312561"/>
              <a:gd name="connsiteX636" fmla="*/ 1100025 w 2609258"/>
              <a:gd name="connsiteY636" fmla="*/ 1158038 h 1312561"/>
              <a:gd name="connsiteX637" fmla="*/ 1099743 w 2609258"/>
              <a:gd name="connsiteY637" fmla="*/ 1188866 h 1312561"/>
              <a:gd name="connsiteX638" fmla="*/ 1116714 w 2609258"/>
              <a:gd name="connsiteY638" fmla="*/ 1162848 h 1312561"/>
              <a:gd name="connsiteX639" fmla="*/ 1132552 w 2609258"/>
              <a:gd name="connsiteY639" fmla="*/ 1151817 h 1312561"/>
              <a:gd name="connsiteX640" fmla="*/ 1154330 w 2609258"/>
              <a:gd name="connsiteY640" fmla="*/ 1150400 h 1312561"/>
              <a:gd name="connsiteX641" fmla="*/ 1177806 w 2609258"/>
              <a:gd name="connsiteY641" fmla="*/ 1128058 h 1312561"/>
              <a:gd name="connsiteX642" fmla="*/ 1187422 w 2609258"/>
              <a:gd name="connsiteY642" fmla="*/ 1134280 h 1312561"/>
              <a:gd name="connsiteX643" fmla="*/ 1195341 w 2609258"/>
              <a:gd name="connsiteY643" fmla="*/ 1139372 h 1312561"/>
              <a:gd name="connsiteX644" fmla="*/ 1209767 w 2609258"/>
              <a:gd name="connsiteY644" fmla="*/ 1124946 h 1312561"/>
              <a:gd name="connsiteX645" fmla="*/ 1213728 w 2609258"/>
              <a:gd name="connsiteY645" fmla="*/ 1124946 h 1312561"/>
              <a:gd name="connsiteX646" fmla="*/ 1224757 w 2609258"/>
              <a:gd name="connsiteY646" fmla="*/ 1129754 h 1312561"/>
              <a:gd name="connsiteX647" fmla="*/ 1220517 w 2609258"/>
              <a:gd name="connsiteY647" fmla="*/ 1136542 h 1312561"/>
              <a:gd name="connsiteX648" fmla="*/ 1198171 w 2609258"/>
              <a:gd name="connsiteY648" fmla="*/ 1139090 h 1312561"/>
              <a:gd name="connsiteX649" fmla="*/ 1170737 w 2609258"/>
              <a:gd name="connsiteY649" fmla="*/ 1169352 h 1312561"/>
              <a:gd name="connsiteX650" fmla="*/ 1159705 w 2609258"/>
              <a:gd name="connsiteY650" fmla="*/ 1162848 h 1312561"/>
              <a:gd name="connsiteX651" fmla="*/ 1154330 w 2609258"/>
              <a:gd name="connsiteY651" fmla="*/ 1159736 h 1312561"/>
              <a:gd name="connsiteX652" fmla="*/ 1132271 w 2609258"/>
              <a:gd name="connsiteY652" fmla="*/ 1198203 h 1312561"/>
              <a:gd name="connsiteX653" fmla="*/ 1105682 w 2609258"/>
              <a:gd name="connsiteY653" fmla="*/ 1199898 h 1312561"/>
              <a:gd name="connsiteX654" fmla="*/ 1104550 w 2609258"/>
              <a:gd name="connsiteY654" fmla="*/ 1199898 h 1312561"/>
              <a:gd name="connsiteX655" fmla="*/ 1108512 w 2609258"/>
              <a:gd name="connsiteY655" fmla="*/ 1218567 h 1312561"/>
              <a:gd name="connsiteX656" fmla="*/ 1106531 w 2609258"/>
              <a:gd name="connsiteY656" fmla="*/ 1234406 h 1312561"/>
              <a:gd name="connsiteX657" fmla="*/ 1092672 w 2609258"/>
              <a:gd name="connsiteY657" fmla="*/ 1247133 h 1312561"/>
              <a:gd name="connsiteX658" fmla="*/ 1094650 w 2609258"/>
              <a:gd name="connsiteY658" fmla="*/ 1254485 h 1312561"/>
              <a:gd name="connsiteX659" fmla="*/ 1074285 w 2609258"/>
              <a:gd name="connsiteY659" fmla="*/ 1253072 h 1312561"/>
              <a:gd name="connsiteX660" fmla="*/ 1071741 w 2609258"/>
              <a:gd name="connsiteY660" fmla="*/ 1251659 h 1312561"/>
              <a:gd name="connsiteX661" fmla="*/ 1061559 w 2609258"/>
              <a:gd name="connsiteY661" fmla="*/ 1245720 h 1312561"/>
              <a:gd name="connsiteX662" fmla="*/ 1096349 w 2609258"/>
              <a:gd name="connsiteY662" fmla="*/ 1230727 h 1312561"/>
              <a:gd name="connsiteX663" fmla="*/ 1095217 w 2609258"/>
              <a:gd name="connsiteY663" fmla="*/ 1228467 h 1312561"/>
              <a:gd name="connsiteX664" fmla="*/ 1085035 w 2609258"/>
              <a:gd name="connsiteY664" fmla="*/ 1211779 h 1312561"/>
              <a:gd name="connsiteX665" fmla="*/ 1091823 w 2609258"/>
              <a:gd name="connsiteY665" fmla="*/ 1203859 h 1312561"/>
              <a:gd name="connsiteX666" fmla="*/ 1073721 w 2609258"/>
              <a:gd name="connsiteY666" fmla="*/ 1195373 h 1312561"/>
              <a:gd name="connsiteX667" fmla="*/ 1055053 w 2609258"/>
              <a:gd name="connsiteY667" fmla="*/ 1213756 h 1312561"/>
              <a:gd name="connsiteX668" fmla="*/ 1048832 w 2609258"/>
              <a:gd name="connsiteY668" fmla="*/ 1215455 h 1312561"/>
              <a:gd name="connsiteX669" fmla="*/ 1048550 w 2609258"/>
              <a:gd name="connsiteY669" fmla="*/ 1214042 h 1312561"/>
              <a:gd name="connsiteX670" fmla="*/ 1029317 w 2609258"/>
              <a:gd name="connsiteY670" fmla="*/ 1199334 h 1312561"/>
              <a:gd name="connsiteX671" fmla="*/ 1026769 w 2609258"/>
              <a:gd name="connsiteY671" fmla="*/ 1201597 h 1312561"/>
              <a:gd name="connsiteX672" fmla="*/ 1038083 w 2609258"/>
              <a:gd name="connsiteY672" fmla="*/ 1218849 h 1312561"/>
              <a:gd name="connsiteX673" fmla="*/ 1038650 w 2609258"/>
              <a:gd name="connsiteY673" fmla="*/ 1219699 h 1312561"/>
              <a:gd name="connsiteX674" fmla="*/ 1036954 w 2609258"/>
              <a:gd name="connsiteY674" fmla="*/ 1223942 h 1312561"/>
              <a:gd name="connsiteX675" fmla="*/ 1014042 w 2609258"/>
              <a:gd name="connsiteY675" fmla="*/ 1207254 h 1312561"/>
              <a:gd name="connsiteX676" fmla="*/ 1009234 w 2609258"/>
              <a:gd name="connsiteY676" fmla="*/ 1201596 h 1312561"/>
              <a:gd name="connsiteX677" fmla="*/ 986889 w 2609258"/>
              <a:gd name="connsiteY677" fmla="*/ 1192827 h 1312561"/>
              <a:gd name="connsiteX678" fmla="*/ 961999 w 2609258"/>
              <a:gd name="connsiteY678" fmla="*/ 1189152 h 1312561"/>
              <a:gd name="connsiteX679" fmla="*/ 957192 w 2609258"/>
              <a:gd name="connsiteY679" fmla="*/ 1186322 h 1312561"/>
              <a:gd name="connsiteX680" fmla="*/ 938240 w 2609258"/>
              <a:gd name="connsiteY680" fmla="*/ 1187453 h 1312561"/>
              <a:gd name="connsiteX681" fmla="*/ 945028 w 2609258"/>
              <a:gd name="connsiteY681" fmla="*/ 1174444 h 1312561"/>
              <a:gd name="connsiteX682" fmla="*/ 924946 w 2609258"/>
              <a:gd name="connsiteY682" fmla="*/ 1176139 h 1312561"/>
              <a:gd name="connsiteX683" fmla="*/ 910239 w 2609258"/>
              <a:gd name="connsiteY683" fmla="*/ 1172181 h 1312561"/>
              <a:gd name="connsiteX684" fmla="*/ 895816 w 2609258"/>
              <a:gd name="connsiteY684" fmla="*/ 1177556 h 1312561"/>
              <a:gd name="connsiteX685" fmla="*/ 448645 w 2609258"/>
              <a:gd name="connsiteY685" fmla="*/ 929785 h 1312561"/>
              <a:gd name="connsiteX686" fmla="*/ 452038 w 2609258"/>
              <a:gd name="connsiteY686" fmla="*/ 930634 h 1312561"/>
              <a:gd name="connsiteX687" fmla="*/ 456563 w 2609258"/>
              <a:gd name="connsiteY687" fmla="*/ 932048 h 1312561"/>
              <a:gd name="connsiteX688" fmla="*/ 487111 w 2609258"/>
              <a:gd name="connsiteY688" fmla="*/ 928936 h 1312561"/>
              <a:gd name="connsiteX689" fmla="*/ 497011 w 2609258"/>
              <a:gd name="connsiteY689" fmla="*/ 927805 h 1312561"/>
              <a:gd name="connsiteX690" fmla="*/ 509173 w 2609258"/>
              <a:gd name="connsiteY690" fmla="*/ 926959 h 1312561"/>
              <a:gd name="connsiteX691" fmla="*/ 534628 w 2609258"/>
              <a:gd name="connsiteY691" fmla="*/ 917341 h 1312561"/>
              <a:gd name="connsiteX692" fmla="*/ 530102 w 2609258"/>
              <a:gd name="connsiteY692" fmla="*/ 913664 h 1312561"/>
              <a:gd name="connsiteX693" fmla="*/ 527557 w 2609258"/>
              <a:gd name="connsiteY693" fmla="*/ 915927 h 1312561"/>
              <a:gd name="connsiteX694" fmla="*/ 525294 w 2609258"/>
              <a:gd name="connsiteY694" fmla="*/ 917623 h 1312561"/>
              <a:gd name="connsiteX695" fmla="*/ 501536 w 2609258"/>
              <a:gd name="connsiteY695" fmla="*/ 916491 h 1312561"/>
              <a:gd name="connsiteX696" fmla="*/ 468159 w 2609258"/>
              <a:gd name="connsiteY696" fmla="*/ 921302 h 1312561"/>
              <a:gd name="connsiteX697" fmla="*/ 451189 w 2609258"/>
              <a:gd name="connsiteY697" fmla="*/ 920453 h 1312561"/>
              <a:gd name="connsiteX698" fmla="*/ 448645 w 2609258"/>
              <a:gd name="connsiteY698" fmla="*/ 929785 h 1312561"/>
              <a:gd name="connsiteX699" fmla="*/ 755525 w 2609258"/>
              <a:gd name="connsiteY699" fmla="*/ 1122966 h 1312561"/>
              <a:gd name="connsiteX700" fmla="*/ 734596 w 2609258"/>
              <a:gd name="connsiteY700" fmla="*/ 1101470 h 1312561"/>
              <a:gd name="connsiteX701" fmla="*/ 750717 w 2609258"/>
              <a:gd name="connsiteY701" fmla="*/ 1094400 h 1312561"/>
              <a:gd name="connsiteX702" fmla="*/ 752416 w 2609258"/>
              <a:gd name="connsiteY702" fmla="*/ 1107409 h 1312561"/>
              <a:gd name="connsiteX703" fmla="*/ 752980 w 2609258"/>
              <a:gd name="connsiteY703" fmla="*/ 1112784 h 1312561"/>
              <a:gd name="connsiteX704" fmla="*/ 755525 w 2609258"/>
              <a:gd name="connsiteY704" fmla="*/ 1122966 h 1312561"/>
              <a:gd name="connsiteX705" fmla="*/ 985760 w 2609258"/>
              <a:gd name="connsiteY705" fmla="*/ 1256466 h 1312561"/>
              <a:gd name="connsiteX706" fmla="*/ 996507 w 2609258"/>
              <a:gd name="connsiteY706" fmla="*/ 1230445 h 1312561"/>
              <a:gd name="connsiteX707" fmla="*/ 1023942 w 2609258"/>
              <a:gd name="connsiteY707" fmla="*/ 1227900 h 1312561"/>
              <a:gd name="connsiteX708" fmla="*/ 1038085 w 2609258"/>
              <a:gd name="connsiteY708" fmla="*/ 1249111 h 1312561"/>
              <a:gd name="connsiteX709" fmla="*/ 1024791 w 2609258"/>
              <a:gd name="connsiteY709" fmla="*/ 1247979 h 1312561"/>
              <a:gd name="connsiteX710" fmla="*/ 1002164 w 2609258"/>
              <a:gd name="connsiteY710" fmla="*/ 1246002 h 1312561"/>
              <a:gd name="connsiteX711" fmla="*/ 985760 w 2609258"/>
              <a:gd name="connsiteY711" fmla="*/ 1256466 h 1312561"/>
              <a:gd name="connsiteX712" fmla="*/ 818601 w 2609258"/>
              <a:gd name="connsiteY712" fmla="*/ 1169352 h 1312561"/>
              <a:gd name="connsiteX713" fmla="*/ 819166 w 2609258"/>
              <a:gd name="connsiteY713" fmla="*/ 1167938 h 1312561"/>
              <a:gd name="connsiteX714" fmla="*/ 824825 w 2609258"/>
              <a:gd name="connsiteY714" fmla="*/ 1149836 h 1312561"/>
              <a:gd name="connsiteX715" fmla="*/ 842642 w 2609258"/>
              <a:gd name="connsiteY715" fmla="*/ 1147292 h 1312561"/>
              <a:gd name="connsiteX716" fmla="*/ 846603 w 2609258"/>
              <a:gd name="connsiteY716" fmla="*/ 1165675 h 1312561"/>
              <a:gd name="connsiteX717" fmla="*/ 849713 w 2609258"/>
              <a:gd name="connsiteY717" fmla="*/ 1164262 h 1312561"/>
              <a:gd name="connsiteX718" fmla="*/ 852824 w 2609258"/>
              <a:gd name="connsiteY718" fmla="*/ 1163130 h 1312561"/>
              <a:gd name="connsiteX719" fmla="*/ 864987 w 2609258"/>
              <a:gd name="connsiteY719" fmla="*/ 1168220 h 1312561"/>
              <a:gd name="connsiteX720" fmla="*/ 867250 w 2609258"/>
              <a:gd name="connsiteY720" fmla="*/ 1175294 h 1312561"/>
              <a:gd name="connsiteX721" fmla="*/ 838399 w 2609258"/>
              <a:gd name="connsiteY721" fmla="*/ 1176707 h 1312561"/>
              <a:gd name="connsiteX722" fmla="*/ 818601 w 2609258"/>
              <a:gd name="connsiteY722" fmla="*/ 1169352 h 1312561"/>
              <a:gd name="connsiteX723" fmla="*/ 883371 w 2609258"/>
              <a:gd name="connsiteY723" fmla="*/ 1230163 h 1312561"/>
              <a:gd name="connsiteX724" fmla="*/ 898079 w 2609258"/>
              <a:gd name="connsiteY724" fmla="*/ 1213759 h 1312561"/>
              <a:gd name="connsiteX725" fmla="*/ 902037 w 2609258"/>
              <a:gd name="connsiteY725" fmla="*/ 1206404 h 1312561"/>
              <a:gd name="connsiteX726" fmla="*/ 914482 w 2609258"/>
              <a:gd name="connsiteY726" fmla="*/ 1199334 h 1312561"/>
              <a:gd name="connsiteX727" fmla="*/ 925513 w 2609258"/>
              <a:gd name="connsiteY727" fmla="*/ 1204423 h 1312561"/>
              <a:gd name="connsiteX728" fmla="*/ 921270 w 2609258"/>
              <a:gd name="connsiteY728" fmla="*/ 1211497 h 1312561"/>
              <a:gd name="connsiteX729" fmla="*/ 918725 w 2609258"/>
              <a:gd name="connsiteY729" fmla="*/ 1213192 h 1312561"/>
              <a:gd name="connsiteX730" fmla="*/ 905149 w 2609258"/>
              <a:gd name="connsiteY730" fmla="*/ 1223375 h 1312561"/>
              <a:gd name="connsiteX731" fmla="*/ 883371 w 2609258"/>
              <a:gd name="connsiteY731" fmla="*/ 1230163 h 1312561"/>
              <a:gd name="connsiteX732" fmla="*/ 863007 w 2609258"/>
              <a:gd name="connsiteY732" fmla="*/ 1231009 h 1312561"/>
              <a:gd name="connsiteX733" fmla="*/ 840944 w 2609258"/>
              <a:gd name="connsiteY733" fmla="*/ 1212625 h 1312561"/>
              <a:gd name="connsiteX734" fmla="*/ 842075 w 2609258"/>
              <a:gd name="connsiteY734" fmla="*/ 1203574 h 1312561"/>
              <a:gd name="connsiteX735" fmla="*/ 870926 w 2609258"/>
              <a:gd name="connsiteY735" fmla="*/ 1204141 h 1312561"/>
              <a:gd name="connsiteX736" fmla="*/ 880259 w 2609258"/>
              <a:gd name="connsiteY736" fmla="*/ 1224506 h 1312561"/>
              <a:gd name="connsiteX737" fmla="*/ 870641 w 2609258"/>
              <a:gd name="connsiteY737" fmla="*/ 1228182 h 1312561"/>
              <a:gd name="connsiteX738" fmla="*/ 448362 w 2609258"/>
              <a:gd name="connsiteY738" fmla="*/ 997385 h 1312561"/>
              <a:gd name="connsiteX739" fmla="*/ 455150 w 2609258"/>
              <a:gd name="connsiteY739" fmla="*/ 999366 h 1312561"/>
              <a:gd name="connsiteX740" fmla="*/ 460240 w 2609258"/>
              <a:gd name="connsiteY740" fmla="*/ 1000779 h 1312561"/>
              <a:gd name="connsiteX741" fmla="*/ 476079 w 2609258"/>
              <a:gd name="connsiteY741" fmla="*/ 988052 h 1312561"/>
              <a:gd name="connsiteX742" fmla="*/ 466463 w 2609258"/>
              <a:gd name="connsiteY742" fmla="*/ 987485 h 1312561"/>
              <a:gd name="connsiteX743" fmla="*/ 461089 w 2609258"/>
              <a:gd name="connsiteY743" fmla="*/ 977021 h 1312561"/>
              <a:gd name="connsiteX744" fmla="*/ 468727 w 2609258"/>
              <a:gd name="connsiteY744" fmla="*/ 970796 h 1312561"/>
              <a:gd name="connsiteX745" fmla="*/ 495597 w 2609258"/>
              <a:gd name="connsiteY745" fmla="*/ 957505 h 1312561"/>
              <a:gd name="connsiteX746" fmla="*/ 518506 w 2609258"/>
              <a:gd name="connsiteY746" fmla="*/ 966556 h 1312561"/>
              <a:gd name="connsiteX747" fmla="*/ 510023 w 2609258"/>
              <a:gd name="connsiteY747" fmla="*/ 982110 h 1312561"/>
              <a:gd name="connsiteX748" fmla="*/ 497578 w 2609258"/>
              <a:gd name="connsiteY748" fmla="*/ 992292 h 1312561"/>
              <a:gd name="connsiteX749" fmla="*/ 518507 w 2609258"/>
              <a:gd name="connsiteY749" fmla="*/ 1001343 h 1312561"/>
              <a:gd name="connsiteX750" fmla="*/ 538307 w 2609258"/>
              <a:gd name="connsiteY750" fmla="*/ 945907 h 1312561"/>
              <a:gd name="connsiteX751" fmla="*/ 546226 w 2609258"/>
              <a:gd name="connsiteY751" fmla="*/ 950717 h 1312561"/>
              <a:gd name="connsiteX752" fmla="*/ 565456 w 2609258"/>
              <a:gd name="connsiteY752" fmla="*/ 947038 h 1312561"/>
              <a:gd name="connsiteX753" fmla="*/ 569135 w 2609258"/>
              <a:gd name="connsiteY753" fmla="*/ 943362 h 1312561"/>
              <a:gd name="connsiteX754" fmla="*/ 556898 w 2609258"/>
              <a:gd name="connsiteY754" fmla="*/ 923695 h 1312561"/>
              <a:gd name="connsiteX755" fmla="*/ 565459 w 2609258"/>
              <a:gd name="connsiteY755" fmla="*/ 919779 h 1312561"/>
              <a:gd name="connsiteX756" fmla="*/ 565456 w 2609258"/>
              <a:gd name="connsiteY756" fmla="*/ 919514 h 1312561"/>
              <a:gd name="connsiteX757" fmla="*/ 570831 w 2609258"/>
              <a:gd name="connsiteY757" fmla="*/ 923846 h 1312561"/>
              <a:gd name="connsiteX758" fmla="*/ 585821 w 2609258"/>
              <a:gd name="connsiteY758" fmla="*/ 911966 h 1312561"/>
              <a:gd name="connsiteX759" fmla="*/ 574510 w 2609258"/>
              <a:gd name="connsiteY759" fmla="*/ 903764 h 1312561"/>
              <a:gd name="connsiteX760" fmla="*/ 565174 w 2609258"/>
              <a:gd name="connsiteY760" fmla="*/ 897258 h 1312561"/>
              <a:gd name="connsiteX761" fmla="*/ 565456 w 2609258"/>
              <a:gd name="connsiteY761" fmla="*/ 919514 h 1312561"/>
              <a:gd name="connsiteX762" fmla="*/ 550467 w 2609258"/>
              <a:gd name="connsiteY762" fmla="*/ 907440 h 1312561"/>
              <a:gd name="connsiteX763" fmla="*/ 551952 w 2609258"/>
              <a:gd name="connsiteY763" fmla="*/ 915749 h 1312561"/>
              <a:gd name="connsiteX764" fmla="*/ 556898 w 2609258"/>
              <a:gd name="connsiteY764" fmla="*/ 923695 h 1312561"/>
              <a:gd name="connsiteX765" fmla="*/ 554710 w 2609258"/>
              <a:gd name="connsiteY765" fmla="*/ 924696 h 1312561"/>
              <a:gd name="connsiteX766" fmla="*/ 547072 w 2609258"/>
              <a:gd name="connsiteY766" fmla="*/ 926392 h 1312561"/>
              <a:gd name="connsiteX767" fmla="*/ 540284 w 2609258"/>
              <a:gd name="connsiteY767" fmla="*/ 927805 h 1312561"/>
              <a:gd name="connsiteX768" fmla="*/ 521336 w 2609258"/>
              <a:gd name="connsiteY768" fmla="*/ 927522 h 1312561"/>
              <a:gd name="connsiteX769" fmla="*/ 512849 w 2609258"/>
              <a:gd name="connsiteY769" fmla="*/ 935160 h 1312561"/>
              <a:gd name="connsiteX770" fmla="*/ 482585 w 2609258"/>
              <a:gd name="connsiteY770" fmla="*/ 943644 h 1312561"/>
              <a:gd name="connsiteX771" fmla="*/ 465900 w 2609258"/>
              <a:gd name="connsiteY771" fmla="*/ 952413 h 1312561"/>
              <a:gd name="connsiteX772" fmla="*/ 459393 w 2609258"/>
              <a:gd name="connsiteY772" fmla="*/ 959201 h 1312561"/>
              <a:gd name="connsiteX773" fmla="*/ 455433 w 2609258"/>
              <a:gd name="connsiteY773" fmla="*/ 964008 h 1312561"/>
              <a:gd name="connsiteX774" fmla="*/ 448362 w 2609258"/>
              <a:gd name="connsiteY774" fmla="*/ 997385 h 1312561"/>
              <a:gd name="connsiteX775" fmla="*/ 756094 w 2609258"/>
              <a:gd name="connsiteY775" fmla="*/ 1175575 h 1312561"/>
              <a:gd name="connsiteX776" fmla="*/ 765710 w 2609258"/>
              <a:gd name="connsiteY776" fmla="*/ 1155775 h 1312561"/>
              <a:gd name="connsiteX777" fmla="*/ 787206 w 2609258"/>
              <a:gd name="connsiteY777" fmla="*/ 1167653 h 1312561"/>
              <a:gd name="connsiteX778" fmla="*/ 789186 w 2609258"/>
              <a:gd name="connsiteY778" fmla="*/ 1168784 h 1312561"/>
              <a:gd name="connsiteX779" fmla="*/ 804743 w 2609258"/>
              <a:gd name="connsiteY779" fmla="*/ 1182928 h 1312561"/>
              <a:gd name="connsiteX780" fmla="*/ 817188 w 2609258"/>
              <a:gd name="connsiteY780" fmla="*/ 1189152 h 1312561"/>
              <a:gd name="connsiteX781" fmla="*/ 816621 w 2609258"/>
              <a:gd name="connsiteY781" fmla="*/ 1197068 h 1312561"/>
              <a:gd name="connsiteX782" fmla="*/ 814640 w 2609258"/>
              <a:gd name="connsiteY782" fmla="*/ 1198767 h 1312561"/>
              <a:gd name="connsiteX783" fmla="*/ 756094 w 2609258"/>
              <a:gd name="connsiteY783" fmla="*/ 1175575 h 1312561"/>
              <a:gd name="connsiteX784" fmla="*/ 766556 w 2609258"/>
              <a:gd name="connsiteY784" fmla="*/ 1227051 h 1312561"/>
              <a:gd name="connsiteX785" fmla="*/ 765707 w 2609258"/>
              <a:gd name="connsiteY785" fmla="*/ 1224224 h 1312561"/>
              <a:gd name="connsiteX786" fmla="*/ 764860 w 2609258"/>
              <a:gd name="connsiteY786" fmla="*/ 1206122 h 1312561"/>
              <a:gd name="connsiteX787" fmla="*/ 764293 w 2609258"/>
              <a:gd name="connsiteY787" fmla="*/ 1201878 h 1312561"/>
              <a:gd name="connsiteX788" fmla="*/ 769668 w 2609258"/>
              <a:gd name="connsiteY788" fmla="*/ 1196504 h 1312561"/>
              <a:gd name="connsiteX789" fmla="*/ 766556 w 2609258"/>
              <a:gd name="connsiteY789" fmla="*/ 1227051 h 1312561"/>
              <a:gd name="connsiteX790" fmla="*/ 834723 w 2609258"/>
              <a:gd name="connsiteY790" fmla="*/ 1275417 h 1312561"/>
              <a:gd name="connsiteX791" fmla="*/ 830197 w 2609258"/>
              <a:gd name="connsiteY791" fmla="*/ 1264103 h 1312561"/>
              <a:gd name="connsiteX792" fmla="*/ 828217 w 2609258"/>
              <a:gd name="connsiteY792" fmla="*/ 1237518 h 1312561"/>
              <a:gd name="connsiteX793" fmla="*/ 830479 w 2609258"/>
              <a:gd name="connsiteY793" fmla="*/ 1236668 h 1312561"/>
              <a:gd name="connsiteX794" fmla="*/ 833027 w 2609258"/>
              <a:gd name="connsiteY794" fmla="*/ 1235819 h 1312561"/>
              <a:gd name="connsiteX795" fmla="*/ 856218 w 2609258"/>
              <a:gd name="connsiteY795" fmla="*/ 1256184 h 1312561"/>
              <a:gd name="connsiteX796" fmla="*/ 851693 w 2609258"/>
              <a:gd name="connsiteY796" fmla="*/ 1263254 h 1312561"/>
              <a:gd name="connsiteX797" fmla="*/ 834723 w 2609258"/>
              <a:gd name="connsiteY797" fmla="*/ 1275417 h 1312561"/>
              <a:gd name="connsiteX798" fmla="*/ 710840 w 2609258"/>
              <a:gd name="connsiteY798" fmla="*/ 1223090 h 1312561"/>
              <a:gd name="connsiteX799" fmla="*/ 683970 w 2609258"/>
              <a:gd name="connsiteY799" fmla="*/ 1204706 h 1312561"/>
              <a:gd name="connsiteX800" fmla="*/ 684819 w 2609258"/>
              <a:gd name="connsiteY800" fmla="*/ 1190847 h 1312561"/>
              <a:gd name="connsiteX801" fmla="*/ 708575 w 2609258"/>
              <a:gd name="connsiteY801" fmla="*/ 1191411 h 1312561"/>
              <a:gd name="connsiteX802" fmla="*/ 693302 w 2609258"/>
              <a:gd name="connsiteY802" fmla="*/ 1197068 h 1312561"/>
              <a:gd name="connsiteX803" fmla="*/ 703203 w 2609258"/>
              <a:gd name="connsiteY803" fmla="*/ 1207817 h 1312561"/>
              <a:gd name="connsiteX804" fmla="*/ 710840 w 2609258"/>
              <a:gd name="connsiteY804" fmla="*/ 1223090 h 1312561"/>
              <a:gd name="connsiteX805" fmla="*/ 241712 w 2609258"/>
              <a:gd name="connsiteY805" fmla="*/ 956019 h 1312561"/>
              <a:gd name="connsiteX806" fmla="*/ 251787 w 2609258"/>
              <a:gd name="connsiteY806" fmla="*/ 958637 h 1312561"/>
              <a:gd name="connsiteX807" fmla="*/ 278376 w 2609258"/>
              <a:gd name="connsiteY807" fmla="*/ 963726 h 1312561"/>
              <a:gd name="connsiteX808" fmla="*/ 278659 w 2609258"/>
              <a:gd name="connsiteY808" fmla="*/ 963444 h 1312561"/>
              <a:gd name="connsiteX809" fmla="*/ 293648 w 2609258"/>
              <a:gd name="connsiteY809" fmla="*/ 969383 h 1312561"/>
              <a:gd name="connsiteX810" fmla="*/ 306093 w 2609258"/>
              <a:gd name="connsiteY810" fmla="*/ 957505 h 1312561"/>
              <a:gd name="connsiteX811" fmla="*/ 319105 w 2609258"/>
              <a:gd name="connsiteY811" fmla="*/ 946755 h 1312561"/>
              <a:gd name="connsiteX812" fmla="*/ 349367 w 2609258"/>
              <a:gd name="connsiteY812" fmla="*/ 951282 h 1312561"/>
              <a:gd name="connsiteX813" fmla="*/ 354459 w 2609258"/>
              <a:gd name="connsiteY813" fmla="*/ 950717 h 1312561"/>
              <a:gd name="connsiteX814" fmla="*/ 372843 w 2609258"/>
              <a:gd name="connsiteY814" fmla="*/ 954675 h 1312561"/>
              <a:gd name="connsiteX815" fmla="*/ 363792 w 2609258"/>
              <a:gd name="connsiteY815" fmla="*/ 937705 h 1312561"/>
              <a:gd name="connsiteX816" fmla="*/ 362661 w 2609258"/>
              <a:gd name="connsiteY816" fmla="*/ 936292 h 1312561"/>
              <a:gd name="connsiteX817" fmla="*/ 379067 w 2609258"/>
              <a:gd name="connsiteY817" fmla="*/ 939404 h 1312561"/>
              <a:gd name="connsiteX818" fmla="*/ 401691 w 2609258"/>
              <a:gd name="connsiteY818" fmla="*/ 949945 h 1312561"/>
              <a:gd name="connsiteX819" fmla="*/ 401169 w 2609258"/>
              <a:gd name="connsiteY819" fmla="*/ 954942 h 1312561"/>
              <a:gd name="connsiteX820" fmla="*/ 400845 w 2609258"/>
              <a:gd name="connsiteY820" fmla="*/ 955243 h 1312561"/>
              <a:gd name="connsiteX821" fmla="*/ 398301 w 2609258"/>
              <a:gd name="connsiteY821" fmla="*/ 953262 h 1312561"/>
              <a:gd name="connsiteX822" fmla="*/ 383025 w 2609258"/>
              <a:gd name="connsiteY822" fmla="*/ 953262 h 1312561"/>
              <a:gd name="connsiteX823" fmla="*/ 392361 w 2609258"/>
              <a:gd name="connsiteY823" fmla="*/ 962595 h 1312561"/>
              <a:gd name="connsiteX824" fmla="*/ 400281 w 2609258"/>
              <a:gd name="connsiteY824" fmla="*/ 963444 h 1312561"/>
              <a:gd name="connsiteX825" fmla="*/ 401169 w 2609258"/>
              <a:gd name="connsiteY825" fmla="*/ 954942 h 1312561"/>
              <a:gd name="connsiteX826" fmla="*/ 405302 w 2609258"/>
              <a:gd name="connsiteY826" fmla="*/ 951091 h 1312561"/>
              <a:gd name="connsiteX827" fmla="*/ 422623 w 2609258"/>
              <a:gd name="connsiteY827" fmla="*/ 951848 h 1312561"/>
              <a:gd name="connsiteX828" fmla="*/ 424321 w 2609258"/>
              <a:gd name="connsiteY828" fmla="*/ 944211 h 1312561"/>
              <a:gd name="connsiteX829" fmla="*/ 436199 w 2609258"/>
              <a:gd name="connsiteY829" fmla="*/ 916776 h 1312561"/>
              <a:gd name="connsiteX830" fmla="*/ 427716 w 2609258"/>
              <a:gd name="connsiteY830" fmla="*/ 913097 h 1312561"/>
              <a:gd name="connsiteX831" fmla="*/ 422341 w 2609258"/>
              <a:gd name="connsiteY831" fmla="*/ 916777 h 1312561"/>
              <a:gd name="connsiteX832" fmla="*/ 420927 w 2609258"/>
              <a:gd name="connsiteY832" fmla="*/ 932330 h 1312561"/>
              <a:gd name="connsiteX833" fmla="*/ 416966 w 2609258"/>
              <a:gd name="connsiteY833" fmla="*/ 937987 h 1312561"/>
              <a:gd name="connsiteX834" fmla="*/ 413290 w 2609258"/>
              <a:gd name="connsiteY834" fmla="*/ 943644 h 1312561"/>
              <a:gd name="connsiteX835" fmla="*/ 405302 w 2609258"/>
              <a:gd name="connsiteY835" fmla="*/ 951091 h 1312561"/>
              <a:gd name="connsiteX836" fmla="*/ 404029 w 2609258"/>
              <a:gd name="connsiteY836" fmla="*/ 951035 h 1312561"/>
              <a:gd name="connsiteX837" fmla="*/ 401691 w 2609258"/>
              <a:gd name="connsiteY837" fmla="*/ 949945 h 1312561"/>
              <a:gd name="connsiteX838" fmla="*/ 403179 w 2609258"/>
              <a:gd name="connsiteY838" fmla="*/ 935688 h 1312561"/>
              <a:gd name="connsiteX839" fmla="*/ 392076 w 2609258"/>
              <a:gd name="connsiteY839" fmla="*/ 919603 h 1312561"/>
              <a:gd name="connsiteX840" fmla="*/ 381894 w 2609258"/>
              <a:gd name="connsiteY840" fmla="*/ 919321 h 1312561"/>
              <a:gd name="connsiteX841" fmla="*/ 347104 w 2609258"/>
              <a:gd name="connsiteY841" fmla="*/ 924696 h 1312561"/>
              <a:gd name="connsiteX842" fmla="*/ 321932 w 2609258"/>
              <a:gd name="connsiteY842" fmla="*/ 922433 h 1312561"/>
              <a:gd name="connsiteX843" fmla="*/ 319105 w 2609258"/>
              <a:gd name="connsiteY843" fmla="*/ 922148 h 1312561"/>
              <a:gd name="connsiteX844" fmla="*/ 305244 w 2609258"/>
              <a:gd name="connsiteY844" fmla="*/ 922997 h 1312561"/>
              <a:gd name="connsiteX845" fmla="*/ 294215 w 2609258"/>
              <a:gd name="connsiteY845" fmla="*/ 936574 h 1312561"/>
              <a:gd name="connsiteX846" fmla="*/ 289690 w 2609258"/>
              <a:gd name="connsiteY846" fmla="*/ 952980 h 1312561"/>
              <a:gd name="connsiteX847" fmla="*/ 268194 w 2609258"/>
              <a:gd name="connsiteY847" fmla="*/ 951563 h 1312561"/>
              <a:gd name="connsiteX848" fmla="*/ 258293 w 2609258"/>
              <a:gd name="connsiteY848" fmla="*/ 949868 h 1312561"/>
              <a:gd name="connsiteX849" fmla="*/ 252637 w 2609258"/>
              <a:gd name="connsiteY849" fmla="*/ 943929 h 1312561"/>
              <a:gd name="connsiteX850" fmla="*/ 258294 w 2609258"/>
              <a:gd name="connsiteY850" fmla="*/ 937987 h 1312561"/>
              <a:gd name="connsiteX851" fmla="*/ 263668 w 2609258"/>
              <a:gd name="connsiteY851" fmla="*/ 936574 h 1312561"/>
              <a:gd name="connsiteX852" fmla="*/ 257444 w 2609258"/>
              <a:gd name="connsiteY852" fmla="*/ 920170 h 1312561"/>
              <a:gd name="connsiteX853" fmla="*/ 246980 w 2609258"/>
              <a:gd name="connsiteY853" fmla="*/ 927523 h 1312561"/>
              <a:gd name="connsiteX854" fmla="*/ 237362 w 2609258"/>
              <a:gd name="connsiteY854" fmla="*/ 948736 h 1312561"/>
              <a:gd name="connsiteX855" fmla="*/ 241712 w 2609258"/>
              <a:gd name="connsiteY855" fmla="*/ 956019 h 1312561"/>
              <a:gd name="connsiteX856" fmla="*/ 787205 w 2609258"/>
              <a:gd name="connsiteY856" fmla="*/ 1291823 h 1312561"/>
              <a:gd name="connsiteX857" fmla="*/ 788337 w 2609258"/>
              <a:gd name="connsiteY857" fmla="*/ 1289561 h 1312561"/>
              <a:gd name="connsiteX858" fmla="*/ 790881 w 2609258"/>
              <a:gd name="connsiteY858" fmla="*/ 1283336 h 1312561"/>
              <a:gd name="connsiteX859" fmla="*/ 788055 w 2609258"/>
              <a:gd name="connsiteY859" fmla="*/ 1268064 h 1312561"/>
              <a:gd name="connsiteX860" fmla="*/ 767124 w 2609258"/>
              <a:gd name="connsiteY860" fmla="*/ 1262408 h 1312561"/>
              <a:gd name="connsiteX861" fmla="*/ 768255 w 2609258"/>
              <a:gd name="connsiteY861" fmla="*/ 1261559 h 1312561"/>
              <a:gd name="connsiteX862" fmla="*/ 779850 w 2609258"/>
              <a:gd name="connsiteY862" fmla="*/ 1255335 h 1312561"/>
              <a:gd name="connsiteX863" fmla="*/ 789469 w 2609258"/>
              <a:gd name="connsiteY863" fmla="*/ 1257033 h 1312561"/>
              <a:gd name="connsiteX864" fmla="*/ 810115 w 2609258"/>
              <a:gd name="connsiteY864" fmla="*/ 1273154 h 1312561"/>
              <a:gd name="connsiteX865" fmla="*/ 803327 w 2609258"/>
              <a:gd name="connsiteY865" fmla="*/ 1292669 h 1312561"/>
              <a:gd name="connsiteX866" fmla="*/ 787205 w 2609258"/>
              <a:gd name="connsiteY866" fmla="*/ 1291823 h 1312561"/>
              <a:gd name="connsiteX867" fmla="*/ 624501 w 2609258"/>
              <a:gd name="connsiteY867" fmla="*/ 1223975 h 1312561"/>
              <a:gd name="connsiteX868" fmla="*/ 616934 w 2609258"/>
              <a:gd name="connsiteY868" fmla="*/ 1218282 h 1312561"/>
              <a:gd name="connsiteX869" fmla="*/ 614390 w 2609258"/>
              <a:gd name="connsiteY869" fmla="*/ 1215455 h 1312561"/>
              <a:gd name="connsiteX870" fmla="*/ 621742 w 2609258"/>
              <a:gd name="connsiteY870" fmla="*/ 1206686 h 1312561"/>
              <a:gd name="connsiteX871" fmla="*/ 625703 w 2609258"/>
              <a:gd name="connsiteY871" fmla="*/ 1207536 h 1312561"/>
              <a:gd name="connsiteX872" fmla="*/ 638148 w 2609258"/>
              <a:gd name="connsiteY872" fmla="*/ 1198767 h 1312561"/>
              <a:gd name="connsiteX873" fmla="*/ 638148 w 2609258"/>
              <a:gd name="connsiteY873" fmla="*/ 1196786 h 1312561"/>
              <a:gd name="connsiteX874" fmla="*/ 649462 w 2609258"/>
              <a:gd name="connsiteY874" fmla="*/ 1194806 h 1312561"/>
              <a:gd name="connsiteX875" fmla="*/ 649744 w 2609258"/>
              <a:gd name="connsiteY875" fmla="*/ 1196222 h 1312561"/>
              <a:gd name="connsiteX876" fmla="*/ 650875 w 2609258"/>
              <a:gd name="connsiteY876" fmla="*/ 1202160 h 1312561"/>
              <a:gd name="connsiteX877" fmla="*/ 638430 w 2609258"/>
              <a:gd name="connsiteY877" fmla="*/ 1218849 h 1312561"/>
              <a:gd name="connsiteX878" fmla="*/ 635036 w 2609258"/>
              <a:gd name="connsiteY878" fmla="*/ 1221394 h 1312561"/>
              <a:gd name="connsiteX879" fmla="*/ 624501 w 2609258"/>
              <a:gd name="connsiteY879" fmla="*/ 1223975 h 1312561"/>
              <a:gd name="connsiteX880" fmla="*/ 700937 w 2609258"/>
              <a:gd name="connsiteY880" fmla="*/ 1275702 h 1312561"/>
              <a:gd name="connsiteX881" fmla="*/ 700938 w 2609258"/>
              <a:gd name="connsiteY881" fmla="*/ 1273439 h 1312561"/>
              <a:gd name="connsiteX882" fmla="*/ 700655 w 2609258"/>
              <a:gd name="connsiteY882" fmla="*/ 1268347 h 1312561"/>
              <a:gd name="connsiteX883" fmla="*/ 712251 w 2609258"/>
              <a:gd name="connsiteY883" fmla="*/ 1250812 h 1312561"/>
              <a:gd name="connsiteX884" fmla="*/ 738554 w 2609258"/>
              <a:gd name="connsiteY884" fmla="*/ 1225922 h 1312561"/>
              <a:gd name="connsiteX885" fmla="*/ 733746 w 2609258"/>
              <a:gd name="connsiteY885" fmla="*/ 1200183 h 1312561"/>
              <a:gd name="connsiteX886" fmla="*/ 745060 w 2609258"/>
              <a:gd name="connsiteY886" fmla="*/ 1210083 h 1312561"/>
              <a:gd name="connsiteX887" fmla="*/ 754678 w 2609258"/>
              <a:gd name="connsiteY887" fmla="*/ 1233842 h 1312561"/>
              <a:gd name="connsiteX888" fmla="*/ 756656 w 2609258"/>
              <a:gd name="connsiteY888" fmla="*/ 1252793 h 1312561"/>
              <a:gd name="connsiteX889" fmla="*/ 744493 w 2609258"/>
              <a:gd name="connsiteY889" fmla="*/ 1258165 h 1312561"/>
              <a:gd name="connsiteX890" fmla="*/ 739686 w 2609258"/>
              <a:gd name="connsiteY890" fmla="*/ 1256184 h 1312561"/>
              <a:gd name="connsiteX891" fmla="*/ 736573 w 2609258"/>
              <a:gd name="connsiteY891" fmla="*/ 1254770 h 1312561"/>
              <a:gd name="connsiteX892" fmla="*/ 720170 w 2609258"/>
              <a:gd name="connsiteY892" fmla="*/ 1255620 h 1312561"/>
              <a:gd name="connsiteX893" fmla="*/ 707726 w 2609258"/>
              <a:gd name="connsiteY893" fmla="*/ 1277116 h 1312561"/>
              <a:gd name="connsiteX894" fmla="*/ 700937 w 2609258"/>
              <a:gd name="connsiteY894" fmla="*/ 1275702 h 1312561"/>
              <a:gd name="connsiteX895" fmla="*/ 520309 w 2609258"/>
              <a:gd name="connsiteY895" fmla="*/ 1178087 h 1312561"/>
              <a:gd name="connsiteX896" fmla="*/ 522750 w 2609258"/>
              <a:gd name="connsiteY896" fmla="*/ 1165675 h 1312561"/>
              <a:gd name="connsiteX897" fmla="*/ 541701 w 2609258"/>
              <a:gd name="connsiteY897" fmla="*/ 1167656 h 1312561"/>
              <a:gd name="connsiteX898" fmla="*/ 545659 w 2609258"/>
              <a:gd name="connsiteY898" fmla="*/ 1167938 h 1312561"/>
              <a:gd name="connsiteX899" fmla="*/ 560648 w 2609258"/>
              <a:gd name="connsiteY899" fmla="*/ 1157755 h 1312561"/>
              <a:gd name="connsiteX900" fmla="*/ 564610 w 2609258"/>
              <a:gd name="connsiteY900" fmla="*/ 1166242 h 1312561"/>
              <a:gd name="connsiteX901" fmla="*/ 528689 w 2609258"/>
              <a:gd name="connsiteY901" fmla="*/ 1178405 h 1312561"/>
              <a:gd name="connsiteX902" fmla="*/ 520309 w 2609258"/>
              <a:gd name="connsiteY902" fmla="*/ 1178087 h 1312561"/>
              <a:gd name="connsiteX903" fmla="*/ 377934 w 2609258"/>
              <a:gd name="connsiteY903" fmla="*/ 1130144 h 1312561"/>
              <a:gd name="connsiteX904" fmla="*/ 367469 w 2609258"/>
              <a:gd name="connsiteY904" fmla="*/ 1120421 h 1312561"/>
              <a:gd name="connsiteX905" fmla="*/ 368318 w 2609258"/>
              <a:gd name="connsiteY905" fmla="*/ 1114764 h 1312561"/>
              <a:gd name="connsiteX906" fmla="*/ 373410 w 2609258"/>
              <a:gd name="connsiteY906" fmla="*/ 1114482 h 1312561"/>
              <a:gd name="connsiteX907" fmla="*/ 392076 w 2609258"/>
              <a:gd name="connsiteY907" fmla="*/ 1114200 h 1312561"/>
              <a:gd name="connsiteX908" fmla="*/ 397166 w 2609258"/>
              <a:gd name="connsiteY908" fmla="*/ 1109107 h 1312561"/>
              <a:gd name="connsiteX909" fmla="*/ 415553 w 2609258"/>
              <a:gd name="connsiteY909" fmla="*/ 1103736 h 1312561"/>
              <a:gd name="connsiteX910" fmla="*/ 424037 w 2609258"/>
              <a:gd name="connsiteY910" fmla="*/ 1117594 h 1312561"/>
              <a:gd name="connsiteX911" fmla="*/ 395470 w 2609258"/>
              <a:gd name="connsiteY911" fmla="*/ 1124382 h 1312561"/>
              <a:gd name="connsiteX912" fmla="*/ 393489 w 2609258"/>
              <a:gd name="connsiteY912" fmla="*/ 1126077 h 1312561"/>
              <a:gd name="connsiteX913" fmla="*/ 377934 w 2609258"/>
              <a:gd name="connsiteY913" fmla="*/ 1130144 h 1312561"/>
              <a:gd name="connsiteX914" fmla="*/ 583561 w 2609258"/>
              <a:gd name="connsiteY914" fmla="*/ 1254203 h 1312561"/>
              <a:gd name="connsiteX915" fmla="*/ 585539 w 2609258"/>
              <a:gd name="connsiteY915" fmla="*/ 1238082 h 1312561"/>
              <a:gd name="connsiteX916" fmla="*/ 590349 w 2609258"/>
              <a:gd name="connsiteY916" fmla="*/ 1246002 h 1312561"/>
              <a:gd name="connsiteX917" fmla="*/ 607602 w 2609258"/>
              <a:gd name="connsiteY917" fmla="*/ 1241194 h 1312561"/>
              <a:gd name="connsiteX918" fmla="*/ 626267 w 2609258"/>
              <a:gd name="connsiteY918" fmla="*/ 1241758 h 1312561"/>
              <a:gd name="connsiteX919" fmla="*/ 619198 w 2609258"/>
              <a:gd name="connsiteY919" fmla="*/ 1250527 h 1312561"/>
              <a:gd name="connsiteX920" fmla="*/ 583561 w 2609258"/>
              <a:gd name="connsiteY920" fmla="*/ 1254203 h 1312561"/>
              <a:gd name="connsiteX921" fmla="*/ 542265 w 2609258"/>
              <a:gd name="connsiteY921" fmla="*/ 1240627 h 1312561"/>
              <a:gd name="connsiteX922" fmla="*/ 528971 w 2609258"/>
              <a:gd name="connsiteY922" fmla="*/ 1225070 h 1312561"/>
              <a:gd name="connsiteX923" fmla="*/ 551880 w 2609258"/>
              <a:gd name="connsiteY923" fmla="*/ 1216868 h 1312561"/>
              <a:gd name="connsiteX924" fmla="*/ 550748 w 2609258"/>
              <a:gd name="connsiteY924" fmla="*/ 1215737 h 1312561"/>
              <a:gd name="connsiteX925" fmla="*/ 546223 w 2609258"/>
              <a:gd name="connsiteY925" fmla="*/ 1210929 h 1312561"/>
              <a:gd name="connsiteX926" fmla="*/ 540566 w 2609258"/>
              <a:gd name="connsiteY926" fmla="*/ 1197353 h 1312561"/>
              <a:gd name="connsiteX927" fmla="*/ 543678 w 2609258"/>
              <a:gd name="connsiteY927" fmla="*/ 1195937 h 1312561"/>
              <a:gd name="connsiteX928" fmla="*/ 552165 w 2609258"/>
              <a:gd name="connsiteY928" fmla="*/ 1191978 h 1312561"/>
              <a:gd name="connsiteX929" fmla="*/ 552729 w 2609258"/>
              <a:gd name="connsiteY929" fmla="*/ 1230726 h 1312561"/>
              <a:gd name="connsiteX930" fmla="*/ 542265 w 2609258"/>
              <a:gd name="connsiteY930" fmla="*/ 1240627 h 1312561"/>
              <a:gd name="connsiteX931" fmla="*/ 633552 w 2609258"/>
              <a:gd name="connsiteY931" fmla="*/ 1299459 h 1312561"/>
              <a:gd name="connsiteX932" fmla="*/ 626835 w 2609258"/>
              <a:gd name="connsiteY932" fmla="*/ 1291256 h 1312561"/>
              <a:gd name="connsiteX933" fmla="*/ 626267 w 2609258"/>
              <a:gd name="connsiteY933" fmla="*/ 1287862 h 1312561"/>
              <a:gd name="connsiteX934" fmla="*/ 626553 w 2609258"/>
              <a:gd name="connsiteY934" fmla="*/ 1285884 h 1312561"/>
              <a:gd name="connsiteX935" fmla="*/ 658231 w 2609258"/>
              <a:gd name="connsiteY935" fmla="*/ 1285884 h 1312561"/>
              <a:gd name="connsiteX936" fmla="*/ 657663 w 2609258"/>
              <a:gd name="connsiteY936" fmla="*/ 1286449 h 1312561"/>
              <a:gd name="connsiteX937" fmla="*/ 643238 w 2609258"/>
              <a:gd name="connsiteY937" fmla="*/ 1298329 h 1312561"/>
              <a:gd name="connsiteX938" fmla="*/ 633552 w 2609258"/>
              <a:gd name="connsiteY938" fmla="*/ 1299459 h 1312561"/>
              <a:gd name="connsiteX939" fmla="*/ 419796 w 2609258"/>
              <a:gd name="connsiteY939" fmla="*/ 1205840 h 1312561"/>
              <a:gd name="connsiteX940" fmla="*/ 416969 w 2609258"/>
              <a:gd name="connsiteY940" fmla="*/ 1193959 h 1312561"/>
              <a:gd name="connsiteX941" fmla="*/ 419796 w 2609258"/>
              <a:gd name="connsiteY941" fmla="*/ 1193395 h 1312561"/>
              <a:gd name="connsiteX942" fmla="*/ 426866 w 2609258"/>
              <a:gd name="connsiteY942" fmla="*/ 1192263 h 1312561"/>
              <a:gd name="connsiteX943" fmla="*/ 442706 w 2609258"/>
              <a:gd name="connsiteY943" fmla="*/ 1187456 h 1312561"/>
              <a:gd name="connsiteX944" fmla="*/ 430545 w 2609258"/>
              <a:gd name="connsiteY944" fmla="*/ 1178405 h 1312561"/>
              <a:gd name="connsiteX945" fmla="*/ 433372 w 2609258"/>
              <a:gd name="connsiteY945" fmla="*/ 1168223 h 1312561"/>
              <a:gd name="connsiteX946" fmla="*/ 455718 w 2609258"/>
              <a:gd name="connsiteY946" fmla="*/ 1176707 h 1312561"/>
              <a:gd name="connsiteX947" fmla="*/ 434786 w 2609258"/>
              <a:gd name="connsiteY947" fmla="*/ 1202446 h 1312561"/>
              <a:gd name="connsiteX948" fmla="*/ 422341 w 2609258"/>
              <a:gd name="connsiteY948" fmla="*/ 1205273 h 1312561"/>
              <a:gd name="connsiteX949" fmla="*/ 474948 w 2609258"/>
              <a:gd name="connsiteY949" fmla="*/ 1257880 h 1312561"/>
              <a:gd name="connsiteX950" fmla="*/ 471553 w 2609258"/>
              <a:gd name="connsiteY950" fmla="*/ 1254203 h 1312561"/>
              <a:gd name="connsiteX951" fmla="*/ 476079 w 2609258"/>
              <a:gd name="connsiteY951" fmla="*/ 1242040 h 1312561"/>
              <a:gd name="connsiteX952" fmla="*/ 476646 w 2609258"/>
              <a:gd name="connsiteY952" fmla="*/ 1242607 h 1312561"/>
              <a:gd name="connsiteX953" fmla="*/ 496161 w 2609258"/>
              <a:gd name="connsiteY953" fmla="*/ 1244585 h 1312561"/>
              <a:gd name="connsiteX954" fmla="*/ 503799 w 2609258"/>
              <a:gd name="connsiteY954" fmla="*/ 1246284 h 1312561"/>
              <a:gd name="connsiteX955" fmla="*/ 515676 w 2609258"/>
              <a:gd name="connsiteY955" fmla="*/ 1256466 h 1312561"/>
              <a:gd name="connsiteX956" fmla="*/ 497577 w 2609258"/>
              <a:gd name="connsiteY956" fmla="*/ 1253072 h 1312561"/>
              <a:gd name="connsiteX957" fmla="*/ 485133 w 2609258"/>
              <a:gd name="connsiteY957" fmla="*/ 1255617 h 1312561"/>
              <a:gd name="connsiteX958" fmla="*/ 474948 w 2609258"/>
              <a:gd name="connsiteY958" fmla="*/ 1257880 h 1312561"/>
              <a:gd name="connsiteX959" fmla="*/ 259591 w 2609258"/>
              <a:gd name="connsiteY959" fmla="*/ 1148115 h 1312561"/>
              <a:gd name="connsiteX960" fmla="*/ 264870 w 2609258"/>
              <a:gd name="connsiteY960" fmla="*/ 1144252 h 1312561"/>
              <a:gd name="connsiteX961" fmla="*/ 265367 w 2609258"/>
              <a:gd name="connsiteY961" fmla="*/ 1137958 h 1312561"/>
              <a:gd name="connsiteX962" fmla="*/ 260841 w 2609258"/>
              <a:gd name="connsiteY962" fmla="*/ 1123533 h 1312561"/>
              <a:gd name="connsiteX963" fmla="*/ 268194 w 2609258"/>
              <a:gd name="connsiteY963" fmla="*/ 1144179 h 1312561"/>
              <a:gd name="connsiteX964" fmla="*/ 450343 w 2609258"/>
              <a:gd name="connsiteY964" fmla="*/ 1259011 h 1312561"/>
              <a:gd name="connsiteX965" fmla="*/ 443554 w 2609258"/>
              <a:gd name="connsiteY965" fmla="*/ 1234121 h 1312561"/>
              <a:gd name="connsiteX966" fmla="*/ 442423 w 2609258"/>
              <a:gd name="connsiteY966" fmla="*/ 1232422 h 1312561"/>
              <a:gd name="connsiteX967" fmla="*/ 431674 w 2609258"/>
              <a:gd name="connsiteY967" fmla="*/ 1214324 h 1312561"/>
              <a:gd name="connsiteX968" fmla="*/ 465333 w 2609258"/>
              <a:gd name="connsiteY968" fmla="*/ 1207533 h 1312561"/>
              <a:gd name="connsiteX969" fmla="*/ 491918 w 2609258"/>
              <a:gd name="connsiteY969" fmla="*/ 1217151 h 1312561"/>
              <a:gd name="connsiteX970" fmla="*/ 487960 w 2609258"/>
              <a:gd name="connsiteY970" fmla="*/ 1196786 h 1312561"/>
              <a:gd name="connsiteX971" fmla="*/ 501818 w 2609258"/>
              <a:gd name="connsiteY971" fmla="*/ 1186604 h 1312561"/>
              <a:gd name="connsiteX972" fmla="*/ 503517 w 2609258"/>
              <a:gd name="connsiteY972" fmla="*/ 1185472 h 1312561"/>
              <a:gd name="connsiteX973" fmla="*/ 509455 w 2609258"/>
              <a:gd name="connsiteY973" fmla="*/ 1191978 h 1312561"/>
              <a:gd name="connsiteX974" fmla="*/ 516807 w 2609258"/>
              <a:gd name="connsiteY974" fmla="*/ 1217433 h 1312561"/>
              <a:gd name="connsiteX975" fmla="*/ 499555 w 2609258"/>
              <a:gd name="connsiteY975" fmla="*/ 1236384 h 1312561"/>
              <a:gd name="connsiteX976" fmla="*/ 471838 w 2609258"/>
              <a:gd name="connsiteY976" fmla="*/ 1227615 h 1312561"/>
              <a:gd name="connsiteX977" fmla="*/ 463919 w 2609258"/>
              <a:gd name="connsiteY977" fmla="*/ 1235252 h 1312561"/>
              <a:gd name="connsiteX978" fmla="*/ 450343 w 2609258"/>
              <a:gd name="connsiteY978" fmla="*/ 1259011 h 1312561"/>
              <a:gd name="connsiteX979" fmla="*/ 258011 w 2609258"/>
              <a:gd name="connsiteY979" fmla="*/ 1149272 h 1312561"/>
              <a:gd name="connsiteX980" fmla="*/ 258224 w 2609258"/>
              <a:gd name="connsiteY980" fmla="*/ 1148741 h 1312561"/>
              <a:gd name="connsiteX981" fmla="*/ 259591 w 2609258"/>
              <a:gd name="connsiteY981" fmla="*/ 1148115 h 1312561"/>
              <a:gd name="connsiteX982" fmla="*/ 340496 w 2609258"/>
              <a:gd name="connsiteY982" fmla="*/ 1251517 h 1312561"/>
              <a:gd name="connsiteX983" fmla="*/ 336076 w 2609258"/>
              <a:gd name="connsiteY983" fmla="*/ 1238364 h 1312561"/>
              <a:gd name="connsiteX984" fmla="*/ 348520 w 2609258"/>
              <a:gd name="connsiteY984" fmla="*/ 1248264 h 1312561"/>
              <a:gd name="connsiteX985" fmla="*/ 360965 w 2609258"/>
              <a:gd name="connsiteY985" fmla="*/ 1244303 h 1312561"/>
              <a:gd name="connsiteX986" fmla="*/ 373128 w 2609258"/>
              <a:gd name="connsiteY986" fmla="*/ 1239778 h 1312561"/>
              <a:gd name="connsiteX987" fmla="*/ 383875 w 2609258"/>
              <a:gd name="connsiteY987" fmla="*/ 1256748 h 1312561"/>
              <a:gd name="connsiteX988" fmla="*/ 356158 w 2609258"/>
              <a:gd name="connsiteY988" fmla="*/ 1260427 h 1312561"/>
              <a:gd name="connsiteX989" fmla="*/ 340496 w 2609258"/>
              <a:gd name="connsiteY989" fmla="*/ 1251517 h 1312561"/>
              <a:gd name="connsiteX990" fmla="*/ 101582 w 2609258"/>
              <a:gd name="connsiteY990" fmla="*/ 1117650 h 1312561"/>
              <a:gd name="connsiteX991" fmla="*/ 182900 w 2609258"/>
              <a:gd name="connsiteY991" fmla="*/ 976803 h 1312561"/>
              <a:gd name="connsiteX992" fmla="*/ 192957 w 2609258"/>
              <a:gd name="connsiteY992" fmla="*/ 978434 h 1312561"/>
              <a:gd name="connsiteX993" fmla="*/ 217283 w 2609258"/>
              <a:gd name="connsiteY993" fmla="*/ 960332 h 1312561"/>
              <a:gd name="connsiteX994" fmla="*/ 224917 w 2609258"/>
              <a:gd name="connsiteY994" fmla="*/ 942797 h 1312561"/>
              <a:gd name="connsiteX995" fmla="*/ 231990 w 2609258"/>
              <a:gd name="connsiteY995" fmla="*/ 932330 h 1312561"/>
              <a:gd name="connsiteX996" fmla="*/ 234253 w 2609258"/>
              <a:gd name="connsiteY996" fmla="*/ 928936 h 1312561"/>
              <a:gd name="connsiteX997" fmla="*/ 224424 w 2609258"/>
              <a:gd name="connsiteY997" fmla="*/ 928583 h 1312561"/>
              <a:gd name="connsiteX998" fmla="*/ 207790 w 2609258"/>
              <a:gd name="connsiteY998" fmla="*/ 933692 h 1312561"/>
              <a:gd name="connsiteX999" fmla="*/ 746857 w 2609258"/>
              <a:gd name="connsiteY999" fmla="*/ 0 h 1312561"/>
              <a:gd name="connsiteX1000" fmla="*/ 2317412 w 2609258"/>
              <a:gd name="connsiteY1000" fmla="*/ 906760 h 1312561"/>
              <a:gd name="connsiteX1001" fmla="*/ 2316518 w 2609258"/>
              <a:gd name="connsiteY1001" fmla="*/ 906876 h 1312561"/>
              <a:gd name="connsiteX1002" fmla="*/ 2307186 w 2609258"/>
              <a:gd name="connsiteY1002" fmla="*/ 908008 h 1312561"/>
              <a:gd name="connsiteX1003" fmla="*/ 2295022 w 2609258"/>
              <a:gd name="connsiteY1003" fmla="*/ 941666 h 1312561"/>
              <a:gd name="connsiteX1004" fmla="*/ 2295590 w 2609258"/>
              <a:gd name="connsiteY1004" fmla="*/ 948737 h 1312561"/>
              <a:gd name="connsiteX1005" fmla="*/ 2299266 w 2609258"/>
              <a:gd name="connsiteY1005" fmla="*/ 956374 h 1312561"/>
              <a:gd name="connsiteX1006" fmla="*/ 2307752 w 2609258"/>
              <a:gd name="connsiteY1006" fmla="*/ 959201 h 1312561"/>
              <a:gd name="connsiteX1007" fmla="*/ 2330094 w 2609258"/>
              <a:gd name="connsiteY1007" fmla="*/ 971928 h 1312561"/>
              <a:gd name="connsiteX1008" fmla="*/ 2330944 w 2609258"/>
              <a:gd name="connsiteY1008" fmla="*/ 976738 h 1312561"/>
              <a:gd name="connsiteX1009" fmla="*/ 2331793 w 2609258"/>
              <a:gd name="connsiteY1009" fmla="*/ 980132 h 1312561"/>
              <a:gd name="connsiteX1010" fmla="*/ 2326701 w 2609258"/>
              <a:gd name="connsiteY1010" fmla="*/ 994555 h 1312561"/>
              <a:gd name="connsiteX1011" fmla="*/ 2303227 w 2609258"/>
              <a:gd name="connsiteY1011" fmla="*/ 997103 h 1312561"/>
              <a:gd name="connsiteX1012" fmla="*/ 2283994 w 2609258"/>
              <a:gd name="connsiteY1012" fmla="*/ 984091 h 1312561"/>
              <a:gd name="connsiteX1013" fmla="*/ 2263062 w 2609258"/>
              <a:gd name="connsiteY1013" fmla="*/ 995686 h 1312561"/>
              <a:gd name="connsiteX1014" fmla="*/ 2235060 w 2609258"/>
              <a:gd name="connsiteY1014" fmla="*/ 986353 h 1312561"/>
              <a:gd name="connsiteX1015" fmla="*/ 2216959 w 2609258"/>
              <a:gd name="connsiteY1015" fmla="*/ 993424 h 1312561"/>
              <a:gd name="connsiteX1016" fmla="*/ 2214981 w 2609258"/>
              <a:gd name="connsiteY1016" fmla="*/ 994555 h 1312561"/>
              <a:gd name="connsiteX1017" fmla="*/ 2208757 w 2609258"/>
              <a:gd name="connsiteY1017" fmla="*/ 997667 h 1312561"/>
              <a:gd name="connsiteX1018" fmla="*/ 2193200 w 2609258"/>
              <a:gd name="connsiteY1018" fmla="*/ 992578 h 1312561"/>
              <a:gd name="connsiteX1019" fmla="*/ 2176229 w 2609258"/>
              <a:gd name="connsiteY1019" fmla="*/ 989465 h 1312561"/>
              <a:gd name="connsiteX1020" fmla="*/ 2148228 w 2609258"/>
              <a:gd name="connsiteY1020" fmla="*/ 1000212 h 1312561"/>
              <a:gd name="connsiteX1021" fmla="*/ 2116549 w 2609258"/>
              <a:gd name="connsiteY1021" fmla="*/ 984658 h 1312561"/>
              <a:gd name="connsiteX1022" fmla="*/ 2105804 w 2609258"/>
              <a:gd name="connsiteY1022" fmla="*/ 993424 h 1312561"/>
              <a:gd name="connsiteX1023" fmla="*/ 2104672 w 2609258"/>
              <a:gd name="connsiteY1023" fmla="*/ 994555 h 1312561"/>
              <a:gd name="connsiteX1024" fmla="*/ 2079782 w 2609258"/>
              <a:gd name="connsiteY1024" fmla="*/ 998799 h 1312561"/>
              <a:gd name="connsiteX1025" fmla="*/ 2067619 w 2609258"/>
              <a:gd name="connsiteY1025" fmla="*/ 1021708 h 1312561"/>
              <a:gd name="connsiteX1026" fmla="*/ 2052630 w 2609258"/>
              <a:gd name="connsiteY1026" fmla="*/ 1020012 h 1312561"/>
              <a:gd name="connsiteX1027" fmla="*/ 2029438 w 2609258"/>
              <a:gd name="connsiteY1027" fmla="*/ 1032457 h 1312561"/>
              <a:gd name="connsiteX1028" fmla="*/ 2027740 w 2609258"/>
              <a:gd name="connsiteY1028" fmla="*/ 1030477 h 1312561"/>
              <a:gd name="connsiteX1029" fmla="*/ 2021800 w 2609258"/>
              <a:gd name="connsiteY1029" fmla="*/ 1023406 h 1312561"/>
              <a:gd name="connsiteX1030" fmla="*/ 2021519 w 2609258"/>
              <a:gd name="connsiteY1030" fmla="*/ 1014355 h 1312561"/>
              <a:gd name="connsiteX1031" fmla="*/ 1994648 w 2609258"/>
              <a:gd name="connsiteY1031" fmla="*/ 999930 h 1312561"/>
              <a:gd name="connsiteX1032" fmla="*/ 1960989 w 2609258"/>
              <a:gd name="connsiteY1032" fmla="*/ 993424 h 1312561"/>
              <a:gd name="connsiteX1033" fmla="*/ 1954201 w 2609258"/>
              <a:gd name="connsiteY1033" fmla="*/ 1004737 h 1312561"/>
              <a:gd name="connsiteX1034" fmla="*/ 1949958 w 2609258"/>
              <a:gd name="connsiteY1034" fmla="*/ 1007000 h 1312561"/>
              <a:gd name="connsiteX1035" fmla="*/ 1940625 w 2609258"/>
              <a:gd name="connsiteY1035" fmla="*/ 1017750 h 1312561"/>
              <a:gd name="connsiteX1036" fmla="*/ 1928180 w 2609258"/>
              <a:gd name="connsiteY1036" fmla="*/ 1012093 h 1312561"/>
              <a:gd name="connsiteX1037" fmla="*/ 1928180 w 2609258"/>
              <a:gd name="connsiteY1037" fmla="*/ 1008981 h 1312561"/>
              <a:gd name="connsiteX1038" fmla="*/ 1913472 w 2609258"/>
              <a:gd name="connsiteY1038" fmla="*/ 1007000 h 1312561"/>
              <a:gd name="connsiteX1039" fmla="*/ 1883208 w 2609258"/>
              <a:gd name="connsiteY1039" fmla="*/ 1005587 h 1312561"/>
              <a:gd name="connsiteX1040" fmla="*/ 1873025 w 2609258"/>
              <a:gd name="connsiteY1040" fmla="*/ 1014920 h 1312561"/>
              <a:gd name="connsiteX1041" fmla="*/ 1860299 w 2609258"/>
              <a:gd name="connsiteY1041" fmla="*/ 1025951 h 1312561"/>
              <a:gd name="connsiteX1042" fmla="*/ 1848703 w 2609258"/>
              <a:gd name="connsiteY1042" fmla="*/ 1033588 h 1312561"/>
              <a:gd name="connsiteX1043" fmla="*/ 1829752 w 2609258"/>
              <a:gd name="connsiteY1043" fmla="*/ 1034152 h 1312561"/>
              <a:gd name="connsiteX1044" fmla="*/ 1830318 w 2609258"/>
              <a:gd name="connsiteY1044" fmla="*/ 1043770 h 1312561"/>
              <a:gd name="connsiteX1045" fmla="*/ 1827771 w 2609258"/>
              <a:gd name="connsiteY1045" fmla="*/ 1043771 h 1312561"/>
              <a:gd name="connsiteX1046" fmla="*/ 1812781 w 2609258"/>
              <a:gd name="connsiteY1046" fmla="*/ 1043203 h 1312561"/>
              <a:gd name="connsiteX1047" fmla="*/ 1797506 w 2609258"/>
              <a:gd name="connsiteY1047" fmla="*/ 1018881 h 1312561"/>
              <a:gd name="connsiteX1048" fmla="*/ 1789305 w 2609258"/>
              <a:gd name="connsiteY1048" fmla="*/ 1017467 h 1312561"/>
              <a:gd name="connsiteX1049" fmla="*/ 1785062 w 2609258"/>
              <a:gd name="connsiteY1049" fmla="*/ 1038963 h 1312561"/>
              <a:gd name="connsiteX1050" fmla="*/ 1782235 w 2609258"/>
              <a:gd name="connsiteY1050" fmla="*/ 1059892 h 1312561"/>
              <a:gd name="connsiteX1051" fmla="*/ 1747163 w 2609258"/>
              <a:gd name="connsiteY1051" fmla="*/ 1041226 h 1312561"/>
              <a:gd name="connsiteX1052" fmla="*/ 1738869 w 2609258"/>
              <a:gd name="connsiteY1052" fmla="*/ 1029690 h 1312561"/>
              <a:gd name="connsiteX1053" fmla="*/ 1735745 w 2609258"/>
              <a:gd name="connsiteY1053" fmla="*/ 1035394 h 1312561"/>
              <a:gd name="connsiteX1054" fmla="*/ 1723689 w 2609258"/>
              <a:gd name="connsiteY1054" fmla="*/ 1034156 h 1312561"/>
              <a:gd name="connsiteX1055" fmla="*/ 1723689 w 2609258"/>
              <a:gd name="connsiteY1055" fmla="*/ 1016900 h 1312561"/>
              <a:gd name="connsiteX1056" fmla="*/ 1729598 w 2609258"/>
              <a:gd name="connsiteY1056" fmla="*/ 1019759 h 1312561"/>
              <a:gd name="connsiteX1057" fmla="*/ 1725102 w 2609258"/>
              <a:gd name="connsiteY1057" fmla="*/ 1015769 h 1312561"/>
              <a:gd name="connsiteX1058" fmla="*/ 1714071 w 2609258"/>
              <a:gd name="connsiteY1058" fmla="*/ 1019163 h 1312561"/>
              <a:gd name="connsiteX1059" fmla="*/ 1710394 w 2609258"/>
              <a:gd name="connsiteY1059" fmla="*/ 1019445 h 1312561"/>
              <a:gd name="connsiteX1060" fmla="*/ 1698514 w 2609258"/>
              <a:gd name="connsiteY1060" fmla="*/ 1020012 h 1312561"/>
              <a:gd name="connsiteX1061" fmla="*/ 1702475 w 2609258"/>
              <a:gd name="connsiteY1061" fmla="*/ 1007285 h 1312561"/>
              <a:gd name="connsiteX1062" fmla="*/ 1692290 w 2609258"/>
              <a:gd name="connsiteY1062" fmla="*/ 1006153 h 1312561"/>
              <a:gd name="connsiteX1063" fmla="*/ 1681826 w 2609258"/>
              <a:gd name="connsiteY1063" fmla="*/ 1014637 h 1312561"/>
              <a:gd name="connsiteX1064" fmla="*/ 1664006 w 2609258"/>
              <a:gd name="connsiteY1064" fmla="*/ 1014638 h 1312561"/>
              <a:gd name="connsiteX1065" fmla="*/ 1675605 w 2609258"/>
              <a:gd name="connsiteY1065" fmla="*/ 1034438 h 1312561"/>
              <a:gd name="connsiteX1066" fmla="*/ 1664292 w 2609258"/>
              <a:gd name="connsiteY1066" fmla="*/ 1042639 h 1312561"/>
              <a:gd name="connsiteX1067" fmla="*/ 1660897 w 2609258"/>
              <a:gd name="connsiteY1067" fmla="*/ 1040659 h 1312561"/>
              <a:gd name="connsiteX1068" fmla="*/ 1633177 w 2609258"/>
              <a:gd name="connsiteY1068" fmla="*/ 1025101 h 1312561"/>
              <a:gd name="connsiteX1069" fmla="*/ 1594147 w 2609258"/>
              <a:gd name="connsiteY1069" fmla="*/ 1056498 h 1312561"/>
              <a:gd name="connsiteX1070" fmla="*/ 1595560 w 2609258"/>
              <a:gd name="connsiteY1070" fmla="*/ 1036415 h 1312561"/>
              <a:gd name="connsiteX1071" fmla="*/ 1607723 w 2609258"/>
              <a:gd name="connsiteY1071" fmla="*/ 1021993 h 1312561"/>
              <a:gd name="connsiteX1072" fmla="*/ 1601784 w 2609258"/>
              <a:gd name="connsiteY1072" fmla="*/ 1009829 h 1312561"/>
              <a:gd name="connsiteX1073" fmla="*/ 1558790 w 2609258"/>
              <a:gd name="connsiteY1073" fmla="*/ 1011810 h 1312561"/>
              <a:gd name="connsiteX1074" fmla="*/ 1531922 w 2609258"/>
              <a:gd name="connsiteY1074" fmla="*/ 1045751 h 1312561"/>
              <a:gd name="connsiteX1075" fmla="*/ 1530505 w 2609258"/>
              <a:gd name="connsiteY1075" fmla="*/ 1048296 h 1312561"/>
              <a:gd name="connsiteX1076" fmla="*/ 1528810 w 2609258"/>
              <a:gd name="connsiteY1076" fmla="*/ 1051408 h 1312561"/>
              <a:gd name="connsiteX1077" fmla="*/ 1520891 w 2609258"/>
              <a:gd name="connsiteY1077" fmla="*/ 1053953 h 1312561"/>
              <a:gd name="connsiteX1078" fmla="*/ 1504202 w 2609258"/>
              <a:gd name="connsiteY1078" fmla="*/ 1042072 h 1312561"/>
              <a:gd name="connsiteX1079" fmla="*/ 1499394 w 2609258"/>
              <a:gd name="connsiteY1079" fmla="*/ 1038114 h 1312561"/>
              <a:gd name="connsiteX1080" fmla="*/ 1495436 w 2609258"/>
              <a:gd name="connsiteY1080" fmla="*/ 1035001 h 1312561"/>
              <a:gd name="connsiteX1081" fmla="*/ 1479880 w 2609258"/>
              <a:gd name="connsiteY1081" fmla="*/ 1035284 h 1312561"/>
              <a:gd name="connsiteX1082" fmla="*/ 1456121 w 2609258"/>
              <a:gd name="connsiteY1082" fmla="*/ 1048860 h 1312561"/>
              <a:gd name="connsiteX1083" fmla="*/ 1453574 w 2609258"/>
              <a:gd name="connsiteY1083" fmla="*/ 1039528 h 1312561"/>
              <a:gd name="connsiteX1084" fmla="*/ 1456121 w 2609258"/>
              <a:gd name="connsiteY1084" fmla="*/ 1038114 h 1312561"/>
              <a:gd name="connsiteX1085" fmla="*/ 1458665 w 2609258"/>
              <a:gd name="connsiteY1085" fmla="*/ 1036700 h 1312561"/>
              <a:gd name="connsiteX1086" fmla="*/ 1455271 w 2609258"/>
              <a:gd name="connsiteY1086" fmla="*/ 1026233 h 1312561"/>
              <a:gd name="connsiteX1087" fmla="*/ 1451878 w 2609258"/>
              <a:gd name="connsiteY1087" fmla="*/ 1026233 h 1312561"/>
              <a:gd name="connsiteX1088" fmla="*/ 1439715 w 2609258"/>
              <a:gd name="connsiteY1088" fmla="*/ 1026518 h 1312561"/>
              <a:gd name="connsiteX1089" fmla="*/ 1430100 w 2609258"/>
              <a:gd name="connsiteY1089" fmla="*/ 1049992 h 1312561"/>
              <a:gd name="connsiteX1090" fmla="*/ 1436603 w 2609258"/>
              <a:gd name="connsiteY1090" fmla="*/ 1061872 h 1312561"/>
              <a:gd name="connsiteX1091" fmla="*/ 1441128 w 2609258"/>
              <a:gd name="connsiteY1091" fmla="*/ 1085631 h 1312561"/>
              <a:gd name="connsiteX1092" fmla="*/ 1422462 w 2609258"/>
              <a:gd name="connsiteY1092" fmla="*/ 1101188 h 1312561"/>
              <a:gd name="connsiteX1093" fmla="*/ 1419917 w 2609258"/>
              <a:gd name="connsiteY1093" fmla="*/ 1100338 h 1312561"/>
              <a:gd name="connsiteX1094" fmla="*/ 1417654 w 2609258"/>
              <a:gd name="connsiteY1094" fmla="*/ 1099489 h 1312561"/>
              <a:gd name="connsiteX1095" fmla="*/ 1419351 w 2609258"/>
              <a:gd name="connsiteY1095" fmla="*/ 1078276 h 1312561"/>
              <a:gd name="connsiteX1096" fmla="*/ 1410017 w 2609258"/>
              <a:gd name="connsiteY1096" fmla="*/ 1076298 h 1312561"/>
              <a:gd name="connsiteX1097" fmla="*/ 1401816 w 2609258"/>
              <a:gd name="connsiteY1097" fmla="*/ 1074599 h 1312561"/>
              <a:gd name="connsiteX1098" fmla="*/ 1410017 w 2609258"/>
              <a:gd name="connsiteY1098" fmla="*/ 1064417 h 1312561"/>
              <a:gd name="connsiteX1099" fmla="*/ 1414543 w 2609258"/>
              <a:gd name="connsiteY1099" fmla="*/ 1063285 h 1312561"/>
              <a:gd name="connsiteX1100" fmla="*/ 1416806 w 2609258"/>
              <a:gd name="connsiteY1100" fmla="*/ 1062721 h 1312561"/>
              <a:gd name="connsiteX1101" fmla="*/ 1409168 w 2609258"/>
              <a:gd name="connsiteY1101" fmla="*/ 1055366 h 1312561"/>
              <a:gd name="connsiteX1102" fmla="*/ 1408886 w 2609258"/>
              <a:gd name="connsiteY1102" fmla="*/ 1052539 h 1312561"/>
              <a:gd name="connsiteX1103" fmla="*/ 1408604 w 2609258"/>
              <a:gd name="connsiteY1103" fmla="*/ 1047165 h 1312561"/>
              <a:gd name="connsiteX1104" fmla="*/ 1395028 w 2609258"/>
              <a:gd name="connsiteY1104" fmla="*/ 1029912 h 1312561"/>
              <a:gd name="connsiteX1105" fmla="*/ 1388804 w 2609258"/>
              <a:gd name="connsiteY1105" fmla="*/ 1033306 h 1312561"/>
              <a:gd name="connsiteX1106" fmla="*/ 1365045 w 2609258"/>
              <a:gd name="connsiteY1106" fmla="*/ 1037265 h 1312561"/>
              <a:gd name="connsiteX1107" fmla="*/ 1358542 w 2609258"/>
              <a:gd name="connsiteY1107" fmla="*/ 1034153 h 1312561"/>
              <a:gd name="connsiteX1108" fmla="*/ 1333367 w 2609258"/>
              <a:gd name="connsiteY1108" fmla="*/ 1025669 h 1312561"/>
              <a:gd name="connsiteX1109" fmla="*/ 1344962 w 2609258"/>
              <a:gd name="connsiteY1109" fmla="*/ 1035002 h 1312561"/>
              <a:gd name="connsiteX1110" fmla="*/ 1346661 w 2609258"/>
              <a:gd name="connsiteY1110" fmla="*/ 1036133 h 1312561"/>
              <a:gd name="connsiteX1111" fmla="*/ 1322902 w 2609258"/>
              <a:gd name="connsiteY1111" fmla="*/ 1053671 h 1312561"/>
              <a:gd name="connsiteX1112" fmla="*/ 1316397 w 2609258"/>
              <a:gd name="connsiteY1112" fmla="*/ 1047447 h 1312561"/>
              <a:gd name="connsiteX1113" fmla="*/ 1285286 w 2609258"/>
              <a:gd name="connsiteY1113" fmla="*/ 1043771 h 1312561"/>
              <a:gd name="connsiteX1114" fmla="*/ 1257851 w 2609258"/>
              <a:gd name="connsiteY1114" fmla="*/ 1038678 h 1312561"/>
              <a:gd name="connsiteX1115" fmla="*/ 1250496 w 2609258"/>
              <a:gd name="connsiteY1115" fmla="*/ 1033589 h 1312561"/>
              <a:gd name="connsiteX1116" fmla="*/ 1220516 w 2609258"/>
              <a:gd name="connsiteY1116" fmla="*/ 1042921 h 1312561"/>
              <a:gd name="connsiteX1117" fmla="*/ 1230131 w 2609258"/>
              <a:gd name="connsiteY1117" fmla="*/ 1062437 h 1312561"/>
              <a:gd name="connsiteX1118" fmla="*/ 1214011 w 2609258"/>
              <a:gd name="connsiteY1118" fmla="*/ 1050559 h 1312561"/>
              <a:gd name="connsiteX1119" fmla="*/ 1202697 w 2609258"/>
              <a:gd name="connsiteY1119" fmla="*/ 1029063 h 1312561"/>
              <a:gd name="connsiteX1120" fmla="*/ 1178089 w 2609258"/>
              <a:gd name="connsiteY1120" fmla="*/ 1035569 h 1312561"/>
              <a:gd name="connsiteX1121" fmla="*/ 1175259 w 2609258"/>
              <a:gd name="connsiteY1121" fmla="*/ 1032739 h 1312561"/>
              <a:gd name="connsiteX1122" fmla="*/ 1165362 w 2609258"/>
              <a:gd name="connsiteY1122" fmla="*/ 1033021 h 1312561"/>
              <a:gd name="connsiteX1123" fmla="*/ 1163099 w 2609258"/>
              <a:gd name="connsiteY1123" fmla="*/ 1038114 h 1312561"/>
              <a:gd name="connsiteX1124" fmla="*/ 1170169 w 2609258"/>
              <a:gd name="connsiteY1124" fmla="*/ 1044620 h 1312561"/>
              <a:gd name="connsiteX1125" fmla="*/ 1191383 w 2609258"/>
              <a:gd name="connsiteY1125" fmla="*/ 1061023 h 1312561"/>
              <a:gd name="connsiteX1126" fmla="*/ 1159987 w 2609258"/>
              <a:gd name="connsiteY1126" fmla="*/ 1084217 h 1312561"/>
              <a:gd name="connsiteX1127" fmla="*/ 1144430 w 2609258"/>
              <a:gd name="connsiteY1127" fmla="*/ 1085913 h 1312561"/>
              <a:gd name="connsiteX1128" fmla="*/ 1102288 w 2609258"/>
              <a:gd name="connsiteY1128" fmla="*/ 1073468 h 1312561"/>
              <a:gd name="connsiteX1129" fmla="*/ 1090974 w 2609258"/>
              <a:gd name="connsiteY1129" fmla="*/ 1065267 h 1312561"/>
              <a:gd name="connsiteX1130" fmla="*/ 1066084 w 2609258"/>
              <a:gd name="connsiteY1130" fmla="*/ 1086195 h 1312561"/>
              <a:gd name="connsiteX1131" fmla="*/ 1062690 w 2609258"/>
              <a:gd name="connsiteY1131" fmla="*/ 1083932 h 1312561"/>
              <a:gd name="connsiteX1132" fmla="*/ 1057033 w 2609258"/>
              <a:gd name="connsiteY1132" fmla="*/ 1080256 h 1312561"/>
              <a:gd name="connsiteX1133" fmla="*/ 1040345 w 2609258"/>
              <a:gd name="connsiteY1133" fmla="*/ 1077429 h 1312561"/>
              <a:gd name="connsiteX1134" fmla="*/ 1040628 w 2609258"/>
              <a:gd name="connsiteY1134" fmla="*/ 1076013 h 1312561"/>
              <a:gd name="connsiteX1135" fmla="*/ 1045437 w 2609258"/>
              <a:gd name="connsiteY1135" fmla="*/ 1069224 h 1312561"/>
              <a:gd name="connsiteX1136" fmla="*/ 1098893 w 2609258"/>
              <a:gd name="connsiteY1136" fmla="*/ 1061590 h 1312561"/>
              <a:gd name="connsiteX1137" fmla="*/ 1100025 w 2609258"/>
              <a:gd name="connsiteY1137" fmla="*/ 1061590 h 1312561"/>
              <a:gd name="connsiteX1138" fmla="*/ 1092387 w 2609258"/>
              <a:gd name="connsiteY1138" fmla="*/ 1050277 h 1312561"/>
              <a:gd name="connsiteX1139" fmla="*/ 1064953 w 2609258"/>
              <a:gd name="connsiteY1139" fmla="*/ 1041790 h 1312561"/>
              <a:gd name="connsiteX1140" fmla="*/ 1054771 w 2609258"/>
              <a:gd name="connsiteY1140" fmla="*/ 1048860 h 1312561"/>
              <a:gd name="connsiteX1141" fmla="*/ 1045153 w 2609258"/>
              <a:gd name="connsiteY1141" fmla="*/ 1032739 h 1312561"/>
              <a:gd name="connsiteX1142" fmla="*/ 1052226 w 2609258"/>
              <a:gd name="connsiteY1142" fmla="*/ 1015768 h 1312561"/>
              <a:gd name="connsiteX1143" fmla="*/ 1040627 w 2609258"/>
              <a:gd name="connsiteY1143" fmla="*/ 1012942 h 1312561"/>
              <a:gd name="connsiteX1144" fmla="*/ 1030730 w 2609258"/>
              <a:gd name="connsiteY1144" fmla="*/ 1010394 h 1312561"/>
              <a:gd name="connsiteX1145" fmla="*/ 1008949 w 2609258"/>
              <a:gd name="connsiteY1145" fmla="*/ 1020012 h 1312561"/>
              <a:gd name="connsiteX1146" fmla="*/ 1010084 w 2609258"/>
              <a:gd name="connsiteY1146" fmla="*/ 1021993 h 1312561"/>
              <a:gd name="connsiteX1147" fmla="*/ 1014042 w 2609258"/>
              <a:gd name="connsiteY1147" fmla="*/ 1028781 h 1312561"/>
              <a:gd name="connsiteX1148" fmla="*/ 1006690 w 2609258"/>
              <a:gd name="connsiteY1148" fmla="*/ 1039528 h 1312561"/>
              <a:gd name="connsiteX1149" fmla="*/ 998203 w 2609258"/>
              <a:gd name="connsiteY1149" fmla="*/ 1037831 h 1312561"/>
              <a:gd name="connsiteX1150" fmla="*/ 987171 w 2609258"/>
              <a:gd name="connsiteY1150" fmla="*/ 1032739 h 1312561"/>
              <a:gd name="connsiteX1151" fmla="*/ 979537 w 2609258"/>
              <a:gd name="connsiteY1151" fmla="*/ 1016618 h 1312561"/>
              <a:gd name="connsiteX1152" fmla="*/ 973880 w 2609258"/>
              <a:gd name="connsiteY1152" fmla="*/ 1012942 h 1312561"/>
              <a:gd name="connsiteX1153" fmla="*/ 970201 w 2609258"/>
              <a:gd name="connsiteY1153" fmla="*/ 1012942 h 1312561"/>
              <a:gd name="connsiteX1154" fmla="*/ 963130 w 2609258"/>
              <a:gd name="connsiteY1154" fmla="*/ 1016051 h 1312561"/>
              <a:gd name="connsiteX1155" fmla="*/ 953516 w 2609258"/>
              <a:gd name="connsiteY1155" fmla="*/ 1032457 h 1312561"/>
              <a:gd name="connsiteX1156" fmla="*/ 955211 w 2609258"/>
              <a:gd name="connsiteY1156" fmla="*/ 1065831 h 1312561"/>
              <a:gd name="connsiteX1157" fmla="*/ 934564 w 2609258"/>
              <a:gd name="connsiteY1157" fmla="*/ 1088458 h 1312561"/>
              <a:gd name="connsiteX1158" fmla="*/ 917312 w 2609258"/>
              <a:gd name="connsiteY1158" fmla="*/ 1083650 h 1312561"/>
              <a:gd name="connsiteX1159" fmla="*/ 907975 w 2609258"/>
              <a:gd name="connsiteY1159" fmla="*/ 1081105 h 1312561"/>
              <a:gd name="connsiteX1160" fmla="*/ 889310 w 2609258"/>
              <a:gd name="connsiteY1160" fmla="*/ 1094399 h 1312561"/>
              <a:gd name="connsiteX1161" fmla="*/ 883368 w 2609258"/>
              <a:gd name="connsiteY1161" fmla="*/ 1093268 h 1312561"/>
              <a:gd name="connsiteX1162" fmla="*/ 869227 w 2609258"/>
              <a:gd name="connsiteY1162" fmla="*/ 1092419 h 1312561"/>
              <a:gd name="connsiteX1163" fmla="*/ 867814 w 2609258"/>
              <a:gd name="connsiteY1163" fmla="*/ 1093832 h 1312561"/>
              <a:gd name="connsiteX1164" fmla="*/ 860177 w 2609258"/>
              <a:gd name="connsiteY1164" fmla="*/ 1082237 h 1312561"/>
              <a:gd name="connsiteX1165" fmla="*/ 862439 w 2609258"/>
              <a:gd name="connsiteY1165" fmla="*/ 1081954 h 1312561"/>
              <a:gd name="connsiteX1166" fmla="*/ 870641 w 2609258"/>
              <a:gd name="connsiteY1166" fmla="*/ 1072055 h 1312561"/>
              <a:gd name="connsiteX1167" fmla="*/ 868096 w 2609258"/>
              <a:gd name="connsiteY1167" fmla="*/ 1068943 h 1312561"/>
              <a:gd name="connsiteX1168" fmla="*/ 850276 w 2609258"/>
              <a:gd name="connsiteY1168" fmla="*/ 1074599 h 1312561"/>
              <a:gd name="connsiteX1169" fmla="*/ 844056 w 2609258"/>
              <a:gd name="connsiteY1169" fmla="*/ 1092983 h 1312561"/>
              <a:gd name="connsiteX1170" fmla="*/ 841511 w 2609258"/>
              <a:gd name="connsiteY1170" fmla="*/ 1093268 h 1312561"/>
              <a:gd name="connsiteX1171" fmla="*/ 835569 w 2609258"/>
              <a:gd name="connsiteY1171" fmla="*/ 1093832 h 1312561"/>
              <a:gd name="connsiteX1172" fmla="*/ 835851 w 2609258"/>
              <a:gd name="connsiteY1172" fmla="*/ 1080823 h 1312561"/>
              <a:gd name="connsiteX1173" fmla="*/ 833873 w 2609258"/>
              <a:gd name="connsiteY1173" fmla="*/ 1078276 h 1312561"/>
              <a:gd name="connsiteX1174" fmla="*/ 823406 w 2609258"/>
              <a:gd name="connsiteY1174" fmla="*/ 1080256 h 1312561"/>
              <a:gd name="connsiteX1175" fmla="*/ 816054 w 2609258"/>
              <a:gd name="connsiteY1175" fmla="*/ 1087326 h 1312561"/>
              <a:gd name="connsiteX1176" fmla="*/ 808701 w 2609258"/>
              <a:gd name="connsiteY1176" fmla="*/ 1077993 h 1312561"/>
              <a:gd name="connsiteX1177" fmla="*/ 814640 w 2609258"/>
              <a:gd name="connsiteY1177" fmla="*/ 1074317 h 1312561"/>
              <a:gd name="connsiteX1178" fmla="*/ 818034 w 2609258"/>
              <a:gd name="connsiteY1178" fmla="*/ 1066398 h 1312561"/>
              <a:gd name="connsiteX1179" fmla="*/ 809833 w 2609258"/>
              <a:gd name="connsiteY1179" fmla="*/ 1062437 h 1312561"/>
              <a:gd name="connsiteX1180" fmla="*/ 795971 w 2609258"/>
              <a:gd name="connsiteY1180" fmla="*/ 1064984 h 1312561"/>
              <a:gd name="connsiteX1181" fmla="*/ 775892 w 2609258"/>
              <a:gd name="connsiteY1181" fmla="*/ 1066962 h 1312561"/>
              <a:gd name="connsiteX1182" fmla="*/ 751285 w 2609258"/>
              <a:gd name="connsiteY1182" fmla="*/ 1070074 h 1312561"/>
              <a:gd name="connsiteX1183" fmla="*/ 728939 w 2609258"/>
              <a:gd name="connsiteY1183" fmla="*/ 1063567 h 1312561"/>
              <a:gd name="connsiteX1184" fmla="*/ 728657 w 2609258"/>
              <a:gd name="connsiteY1184" fmla="*/ 1062722 h 1312561"/>
              <a:gd name="connsiteX1185" fmla="*/ 714513 w 2609258"/>
              <a:gd name="connsiteY1185" fmla="*/ 1052821 h 1312561"/>
              <a:gd name="connsiteX1186" fmla="*/ 685098 w 2609258"/>
              <a:gd name="connsiteY1186" fmla="*/ 1061872 h 1312561"/>
              <a:gd name="connsiteX1187" fmla="*/ 686797 w 2609258"/>
              <a:gd name="connsiteY1187" fmla="*/ 1064700 h 1312561"/>
              <a:gd name="connsiteX1188" fmla="*/ 689341 w 2609258"/>
              <a:gd name="connsiteY1188" fmla="*/ 1068661 h 1312561"/>
              <a:gd name="connsiteX1189" fmla="*/ 676048 w 2609258"/>
              <a:gd name="connsiteY1189" fmla="*/ 1076580 h 1312561"/>
              <a:gd name="connsiteX1190" fmla="*/ 625703 w 2609258"/>
              <a:gd name="connsiteY1190" fmla="*/ 1085631 h 1312561"/>
              <a:gd name="connsiteX1191" fmla="*/ 609015 w 2609258"/>
              <a:gd name="connsiteY1191" fmla="*/ 1087044 h 1312561"/>
              <a:gd name="connsiteX1192" fmla="*/ 595438 w 2609258"/>
              <a:gd name="connsiteY1192" fmla="*/ 1088175 h 1312561"/>
              <a:gd name="connsiteX1193" fmla="*/ 572811 w 2609258"/>
              <a:gd name="connsiteY1193" fmla="*/ 1067811 h 1312561"/>
              <a:gd name="connsiteX1194" fmla="*/ 558386 w 2609258"/>
              <a:gd name="connsiteY1194" fmla="*/ 1084218 h 1312561"/>
              <a:gd name="connsiteX1195" fmla="*/ 554427 w 2609258"/>
              <a:gd name="connsiteY1195" fmla="*/ 1081955 h 1312561"/>
              <a:gd name="connsiteX1196" fmla="*/ 541983 w 2609258"/>
              <a:gd name="connsiteY1196" fmla="*/ 1085349 h 1312561"/>
              <a:gd name="connsiteX1197" fmla="*/ 536041 w 2609258"/>
              <a:gd name="connsiteY1197" fmla="*/ 1089025 h 1312561"/>
              <a:gd name="connsiteX1198" fmla="*/ 515961 w 2609258"/>
              <a:gd name="connsiteY1198" fmla="*/ 1093550 h 1312561"/>
              <a:gd name="connsiteX1199" fmla="*/ 501254 w 2609258"/>
              <a:gd name="connsiteY1199" fmla="*/ 1080538 h 1312561"/>
              <a:gd name="connsiteX1200" fmla="*/ 514548 w 2609258"/>
              <a:gd name="connsiteY1200" fmla="*/ 1077993 h 1312561"/>
              <a:gd name="connsiteX1201" fmla="*/ 528689 w 2609258"/>
              <a:gd name="connsiteY1201" fmla="*/ 1079125 h 1312561"/>
              <a:gd name="connsiteX1202" fmla="*/ 527275 w 2609258"/>
              <a:gd name="connsiteY1202" fmla="*/ 1078276 h 1312561"/>
              <a:gd name="connsiteX1203" fmla="*/ 519070 w 2609258"/>
              <a:gd name="connsiteY1203" fmla="*/ 1072619 h 1312561"/>
              <a:gd name="connsiteX1204" fmla="*/ 497292 w 2609258"/>
              <a:gd name="connsiteY1204" fmla="*/ 1067247 h 1312561"/>
              <a:gd name="connsiteX1205" fmla="*/ 486546 w 2609258"/>
              <a:gd name="connsiteY1205" fmla="*/ 1083650 h 1312561"/>
              <a:gd name="connsiteX1206" fmla="*/ 480890 w 2609258"/>
              <a:gd name="connsiteY1206" fmla="*/ 1095813 h 1312561"/>
              <a:gd name="connsiteX1207" fmla="*/ 470425 w 2609258"/>
              <a:gd name="connsiteY1207" fmla="*/ 1101187 h 1312561"/>
              <a:gd name="connsiteX1208" fmla="*/ 471838 w 2609258"/>
              <a:gd name="connsiteY1208" fmla="*/ 1081387 h 1312561"/>
              <a:gd name="connsiteX1209" fmla="*/ 464769 w 2609258"/>
              <a:gd name="connsiteY1209" fmla="*/ 1076580 h 1312561"/>
              <a:gd name="connsiteX1210" fmla="*/ 453170 w 2609258"/>
              <a:gd name="connsiteY1210" fmla="*/ 1088176 h 1312561"/>
              <a:gd name="connsiteX1211" fmla="*/ 446663 w 2609258"/>
              <a:gd name="connsiteY1211" fmla="*/ 1086195 h 1312561"/>
              <a:gd name="connsiteX1212" fmla="*/ 438744 w 2609258"/>
              <a:gd name="connsiteY1212" fmla="*/ 1082519 h 1312561"/>
              <a:gd name="connsiteX1213" fmla="*/ 412158 w 2609258"/>
              <a:gd name="connsiteY1213" fmla="*/ 1088176 h 1312561"/>
              <a:gd name="connsiteX1214" fmla="*/ 407915 w 2609258"/>
              <a:gd name="connsiteY1214" fmla="*/ 1085913 h 1312561"/>
              <a:gd name="connsiteX1215" fmla="*/ 367468 w 2609258"/>
              <a:gd name="connsiteY1215" fmla="*/ 1094963 h 1312561"/>
              <a:gd name="connsiteX1216" fmla="*/ 357289 w 2609258"/>
              <a:gd name="connsiteY1216" fmla="*/ 1094400 h 1312561"/>
              <a:gd name="connsiteX1217" fmla="*/ 339185 w 2609258"/>
              <a:gd name="connsiteY1217" fmla="*/ 1093550 h 1312561"/>
              <a:gd name="connsiteX1218" fmla="*/ 328438 w 2609258"/>
              <a:gd name="connsiteY1218" fmla="*/ 1090720 h 1312561"/>
              <a:gd name="connsiteX1219" fmla="*/ 311185 w 2609258"/>
              <a:gd name="connsiteY1219" fmla="*/ 1121552 h 1312561"/>
              <a:gd name="connsiteX1220" fmla="*/ 284597 w 2609258"/>
              <a:gd name="connsiteY1220" fmla="*/ 1090156 h 1312561"/>
              <a:gd name="connsiteX1221" fmla="*/ 272720 w 2609258"/>
              <a:gd name="connsiteY1221" fmla="*/ 1094115 h 1312561"/>
              <a:gd name="connsiteX1222" fmla="*/ 268476 w 2609258"/>
              <a:gd name="connsiteY1222" fmla="*/ 1095531 h 1312561"/>
              <a:gd name="connsiteX1223" fmla="*/ 258576 w 2609258"/>
              <a:gd name="connsiteY1223" fmla="*/ 1101188 h 1312561"/>
              <a:gd name="connsiteX1224" fmla="*/ 241606 w 2609258"/>
              <a:gd name="connsiteY1224" fmla="*/ 1092983 h 1312561"/>
              <a:gd name="connsiteX1225" fmla="*/ 241605 w 2609258"/>
              <a:gd name="connsiteY1225" fmla="*/ 1108822 h 1312561"/>
              <a:gd name="connsiteX1226" fmla="*/ 236798 w 2609258"/>
              <a:gd name="connsiteY1226" fmla="*/ 1125793 h 1312561"/>
              <a:gd name="connsiteX1227" fmla="*/ 222940 w 2609258"/>
              <a:gd name="connsiteY1227" fmla="*/ 1123248 h 1312561"/>
              <a:gd name="connsiteX1228" fmla="*/ 210212 w 2609258"/>
              <a:gd name="connsiteY1228" fmla="*/ 1120985 h 1312561"/>
              <a:gd name="connsiteX1229" fmla="*/ 186454 w 2609258"/>
              <a:gd name="connsiteY1229" fmla="*/ 1109672 h 1312561"/>
              <a:gd name="connsiteX1230" fmla="*/ 182774 w 2609258"/>
              <a:gd name="connsiteY1230" fmla="*/ 1096944 h 1312561"/>
              <a:gd name="connsiteX1231" fmla="*/ 179948 w 2609258"/>
              <a:gd name="connsiteY1231" fmla="*/ 1094682 h 1312561"/>
              <a:gd name="connsiteX1232" fmla="*/ 164955 w 2609258"/>
              <a:gd name="connsiteY1232" fmla="*/ 1088458 h 1312561"/>
              <a:gd name="connsiteX1233" fmla="*/ 164955 w 2609258"/>
              <a:gd name="connsiteY1233" fmla="*/ 1100621 h 1312561"/>
              <a:gd name="connsiteX1234" fmla="*/ 162977 w 2609258"/>
              <a:gd name="connsiteY1234" fmla="*/ 1112216 h 1312561"/>
              <a:gd name="connsiteX1235" fmla="*/ 153077 w 2609258"/>
              <a:gd name="connsiteY1235" fmla="*/ 1106559 h 1312561"/>
              <a:gd name="connsiteX1236" fmla="*/ 148552 w 2609258"/>
              <a:gd name="connsiteY1236" fmla="*/ 1102319 h 1312561"/>
              <a:gd name="connsiteX1237" fmla="*/ 129886 w 2609258"/>
              <a:gd name="connsiteY1237" fmla="*/ 1098076 h 1312561"/>
              <a:gd name="connsiteX1238" fmla="*/ 108387 w 2609258"/>
              <a:gd name="connsiteY1238" fmla="*/ 1118158 h 1312561"/>
              <a:gd name="connsiteX1239" fmla="*/ 373692 w 2609258"/>
              <a:gd name="connsiteY1239" fmla="*/ 1285317 h 1312561"/>
              <a:gd name="connsiteX1240" fmla="*/ 378218 w 2609258"/>
              <a:gd name="connsiteY1240" fmla="*/ 1272308 h 1312561"/>
              <a:gd name="connsiteX1241" fmla="*/ 403957 w 2609258"/>
              <a:gd name="connsiteY1241" fmla="*/ 1256751 h 1312561"/>
              <a:gd name="connsiteX1242" fmla="*/ 396320 w 2609258"/>
              <a:gd name="connsiteY1242" fmla="*/ 1293237 h 1312561"/>
              <a:gd name="connsiteX1243" fmla="*/ 376804 w 2609258"/>
              <a:gd name="connsiteY1243" fmla="*/ 1286449 h 1312561"/>
              <a:gd name="connsiteX1244" fmla="*/ 289971 w 2609258"/>
              <a:gd name="connsiteY1244" fmla="*/ 1250242 h 1312561"/>
              <a:gd name="connsiteX1245" fmla="*/ 276396 w 2609258"/>
              <a:gd name="connsiteY1245" fmla="*/ 1229031 h 1312561"/>
              <a:gd name="connsiteX1246" fmla="*/ 279790 w 2609258"/>
              <a:gd name="connsiteY1246" fmla="*/ 1230445 h 1312561"/>
              <a:gd name="connsiteX1247" fmla="*/ 284597 w 2609258"/>
              <a:gd name="connsiteY1247" fmla="*/ 1232707 h 1312561"/>
              <a:gd name="connsiteX1248" fmla="*/ 297042 w 2609258"/>
              <a:gd name="connsiteY1248" fmla="*/ 1227615 h 1312561"/>
              <a:gd name="connsiteX1249" fmla="*/ 298174 w 2609258"/>
              <a:gd name="connsiteY1249" fmla="*/ 1223939 h 1312561"/>
              <a:gd name="connsiteX1250" fmla="*/ 299022 w 2609258"/>
              <a:gd name="connsiteY1250" fmla="*/ 1222243 h 1312561"/>
              <a:gd name="connsiteX1251" fmla="*/ 319670 w 2609258"/>
              <a:gd name="connsiteY1251" fmla="*/ 1233557 h 1312561"/>
              <a:gd name="connsiteX1252" fmla="*/ 302417 w 2609258"/>
              <a:gd name="connsiteY1252" fmla="*/ 1243172 h 1312561"/>
              <a:gd name="connsiteX1253" fmla="*/ 299872 w 2609258"/>
              <a:gd name="connsiteY1253" fmla="*/ 1244585 h 1312561"/>
              <a:gd name="connsiteX1254" fmla="*/ 289971 w 2609258"/>
              <a:gd name="connsiteY1254" fmla="*/ 1250242 h 1312561"/>
              <a:gd name="connsiteX1255" fmla="*/ 213607 w 2609258"/>
              <a:gd name="connsiteY1255" fmla="*/ 1207535 h 1312561"/>
              <a:gd name="connsiteX1256" fmla="*/ 226616 w 2609258"/>
              <a:gd name="connsiteY1256" fmla="*/ 1197068 h 1312561"/>
              <a:gd name="connsiteX1257" fmla="*/ 255467 w 2609258"/>
              <a:gd name="connsiteY1257" fmla="*/ 1212061 h 1312561"/>
              <a:gd name="connsiteX1258" fmla="*/ 234253 w 2609258"/>
              <a:gd name="connsiteY1258" fmla="*/ 1209513 h 1312561"/>
              <a:gd name="connsiteX1259" fmla="*/ 213888 w 2609258"/>
              <a:gd name="connsiteY1259" fmla="*/ 1207535 h 1312561"/>
              <a:gd name="connsiteX1260" fmla="*/ 196636 w 2609258"/>
              <a:gd name="connsiteY1260" fmla="*/ 1243739 h 1312561"/>
              <a:gd name="connsiteX1261" fmla="*/ 188999 w 2609258"/>
              <a:gd name="connsiteY1261" fmla="*/ 1236102 h 1312561"/>
              <a:gd name="connsiteX1262" fmla="*/ 183627 w 2609258"/>
              <a:gd name="connsiteY1262" fmla="*/ 1230445 h 1312561"/>
              <a:gd name="connsiteX1263" fmla="*/ 183342 w 2609258"/>
              <a:gd name="connsiteY1263" fmla="*/ 1208667 h 1312561"/>
              <a:gd name="connsiteX1264" fmla="*/ 195787 w 2609258"/>
              <a:gd name="connsiteY1264" fmla="*/ 1213756 h 1312561"/>
              <a:gd name="connsiteX1265" fmla="*/ 216151 w 2609258"/>
              <a:gd name="connsiteY1265" fmla="*/ 1237233 h 1312561"/>
              <a:gd name="connsiteX1266" fmla="*/ 196636 w 2609258"/>
              <a:gd name="connsiteY1266" fmla="*/ 1243739 h 1312561"/>
              <a:gd name="connsiteX1267" fmla="*/ 302702 w 2609258"/>
              <a:gd name="connsiteY1267" fmla="*/ 1311902 h 1312561"/>
              <a:gd name="connsiteX1268" fmla="*/ 323630 w 2609258"/>
              <a:gd name="connsiteY1268" fmla="*/ 1297195 h 1312561"/>
              <a:gd name="connsiteX1269" fmla="*/ 321650 w 2609258"/>
              <a:gd name="connsiteY1269" fmla="*/ 1282769 h 1312561"/>
              <a:gd name="connsiteX1270" fmla="*/ 327592 w 2609258"/>
              <a:gd name="connsiteY1270" fmla="*/ 1280225 h 1312561"/>
              <a:gd name="connsiteX1271" fmla="*/ 335793 w 2609258"/>
              <a:gd name="connsiteY1271" fmla="*/ 1284186 h 1312561"/>
              <a:gd name="connsiteX1272" fmla="*/ 334662 w 2609258"/>
              <a:gd name="connsiteY1272" fmla="*/ 1301720 h 1312561"/>
              <a:gd name="connsiteX1273" fmla="*/ 325893 w 2609258"/>
              <a:gd name="connsiteY1273" fmla="*/ 1305682 h 1312561"/>
              <a:gd name="connsiteX1274" fmla="*/ 302702 w 2609258"/>
              <a:gd name="connsiteY1274" fmla="*/ 1311902 h 1312561"/>
              <a:gd name="connsiteX1275" fmla="*/ 60500 w 2609258"/>
              <a:gd name="connsiteY1275" fmla="*/ 1188805 h 1312561"/>
              <a:gd name="connsiteX1276" fmla="*/ 63067 w 2609258"/>
              <a:gd name="connsiteY1276" fmla="*/ 1184360 h 1312561"/>
              <a:gd name="connsiteX1277" fmla="*/ 78337 w 2609258"/>
              <a:gd name="connsiteY1277" fmla="*/ 1184802 h 1312561"/>
              <a:gd name="connsiteX1278" fmla="*/ 90853 w 2609258"/>
              <a:gd name="connsiteY1278" fmla="*/ 1192546 h 1312561"/>
              <a:gd name="connsiteX1279" fmla="*/ 86891 w 2609258"/>
              <a:gd name="connsiteY1279" fmla="*/ 1192545 h 1312561"/>
              <a:gd name="connsiteX1280" fmla="*/ 70912 w 2609258"/>
              <a:gd name="connsiteY1280" fmla="*/ 1189399 h 1312561"/>
              <a:gd name="connsiteX1281" fmla="*/ 120832 w 2609258"/>
              <a:gd name="connsiteY1281" fmla="*/ 1227336 h 1312561"/>
              <a:gd name="connsiteX1282" fmla="*/ 106406 w 2609258"/>
              <a:gd name="connsiteY1282" fmla="*/ 1216872 h 1312561"/>
              <a:gd name="connsiteX1283" fmla="*/ 116873 w 2609258"/>
              <a:gd name="connsiteY1283" fmla="*/ 1211496 h 1312561"/>
              <a:gd name="connsiteX1284" fmla="*/ 152510 w 2609258"/>
              <a:gd name="connsiteY1284" fmla="*/ 1211212 h 1312561"/>
              <a:gd name="connsiteX1285" fmla="*/ 160715 w 2609258"/>
              <a:gd name="connsiteY1285" fmla="*/ 1218003 h 1312561"/>
              <a:gd name="connsiteX1286" fmla="*/ 164108 w 2609258"/>
              <a:gd name="connsiteY1286" fmla="*/ 1218285 h 1312561"/>
              <a:gd name="connsiteX1287" fmla="*/ 165804 w 2609258"/>
              <a:gd name="connsiteY1287" fmla="*/ 1218567 h 1312561"/>
              <a:gd name="connsiteX1288" fmla="*/ 162410 w 2609258"/>
              <a:gd name="connsiteY1288" fmla="*/ 1232993 h 1312561"/>
              <a:gd name="connsiteX1289" fmla="*/ 141197 w 2609258"/>
              <a:gd name="connsiteY1289" fmla="*/ 1233839 h 1312561"/>
              <a:gd name="connsiteX1290" fmla="*/ 136672 w 2609258"/>
              <a:gd name="connsiteY1290" fmla="*/ 1226769 h 1312561"/>
              <a:gd name="connsiteX1291" fmla="*/ 135540 w 2609258"/>
              <a:gd name="connsiteY1291" fmla="*/ 1225073 h 1312561"/>
              <a:gd name="connsiteX1292" fmla="*/ 120832 w 2609258"/>
              <a:gd name="connsiteY1292" fmla="*/ 1227336 h 1312561"/>
              <a:gd name="connsiteX1293" fmla="*/ 222091 w 2609258"/>
              <a:gd name="connsiteY1293" fmla="*/ 1300307 h 1312561"/>
              <a:gd name="connsiteX1294" fmla="*/ 221241 w 2609258"/>
              <a:gd name="connsiteY1294" fmla="*/ 1294086 h 1312561"/>
              <a:gd name="connsiteX1295" fmla="*/ 241605 w 2609258"/>
              <a:gd name="connsiteY1295" fmla="*/ 1265234 h 1312561"/>
              <a:gd name="connsiteX1296" fmla="*/ 248676 w 2609258"/>
              <a:gd name="connsiteY1296" fmla="*/ 1267780 h 1312561"/>
              <a:gd name="connsiteX1297" fmla="*/ 251788 w 2609258"/>
              <a:gd name="connsiteY1297" fmla="*/ 1275417 h 1312561"/>
              <a:gd name="connsiteX1298" fmla="*/ 241887 w 2609258"/>
              <a:gd name="connsiteY1298" fmla="*/ 1284468 h 1312561"/>
              <a:gd name="connsiteX1299" fmla="*/ 238493 w 2609258"/>
              <a:gd name="connsiteY1299" fmla="*/ 1287013 h 1312561"/>
              <a:gd name="connsiteX1300" fmla="*/ 236798 w 2609258"/>
              <a:gd name="connsiteY1300" fmla="*/ 1294086 h 1312561"/>
              <a:gd name="connsiteX1301" fmla="*/ 236515 w 2609258"/>
              <a:gd name="connsiteY1301" fmla="*/ 1296348 h 1312561"/>
              <a:gd name="connsiteX1302" fmla="*/ 229728 w 2609258"/>
              <a:gd name="connsiteY1302" fmla="*/ 1304550 h 1312561"/>
              <a:gd name="connsiteX1303" fmla="*/ 222091 w 2609258"/>
              <a:gd name="connsiteY1303" fmla="*/ 1300307 h 1312561"/>
              <a:gd name="connsiteX1304" fmla="*/ 61719 w 2609258"/>
              <a:gd name="connsiteY1304" fmla="*/ 1233274 h 1312561"/>
              <a:gd name="connsiteX1305" fmla="*/ 61719 w 2609258"/>
              <a:gd name="connsiteY1305" fmla="*/ 1231858 h 1312561"/>
              <a:gd name="connsiteX1306" fmla="*/ 61719 w 2609258"/>
              <a:gd name="connsiteY1306" fmla="*/ 1224224 h 1312561"/>
              <a:gd name="connsiteX1307" fmla="*/ 54085 w 2609258"/>
              <a:gd name="connsiteY1307" fmla="*/ 1204423 h 1312561"/>
              <a:gd name="connsiteX1308" fmla="*/ 63136 w 2609258"/>
              <a:gd name="connsiteY1308" fmla="*/ 1199616 h 1312561"/>
              <a:gd name="connsiteX1309" fmla="*/ 81519 w 2609258"/>
              <a:gd name="connsiteY1309" fmla="*/ 1204423 h 1312561"/>
              <a:gd name="connsiteX1310" fmla="*/ 80952 w 2609258"/>
              <a:gd name="connsiteY1310" fmla="*/ 1204423 h 1312561"/>
              <a:gd name="connsiteX1311" fmla="*/ 73033 w 2609258"/>
              <a:gd name="connsiteY1311" fmla="*/ 1205273 h 1312561"/>
              <a:gd name="connsiteX1312" fmla="*/ 73318 w 2609258"/>
              <a:gd name="connsiteY1312" fmla="*/ 1221961 h 1312561"/>
              <a:gd name="connsiteX1313" fmla="*/ 74164 w 2609258"/>
              <a:gd name="connsiteY1313" fmla="*/ 1225637 h 1312561"/>
              <a:gd name="connsiteX1314" fmla="*/ 75014 w 2609258"/>
              <a:gd name="connsiteY1314" fmla="*/ 1229031 h 1312561"/>
              <a:gd name="connsiteX1315" fmla="*/ 61719 w 2609258"/>
              <a:gd name="connsiteY1315" fmla="*/ 1233274 h 1312561"/>
              <a:gd name="connsiteX1316" fmla="*/ 35920 w 2609258"/>
              <a:gd name="connsiteY1316" fmla="*/ 1231380 h 1312561"/>
              <a:gd name="connsiteX1317" fmla="*/ 43592 w 2609258"/>
              <a:gd name="connsiteY1317" fmla="*/ 1218091 h 1312561"/>
              <a:gd name="connsiteX1318" fmla="*/ 46165 w 2609258"/>
              <a:gd name="connsiteY1318" fmla="*/ 1219131 h 1312561"/>
              <a:gd name="connsiteX1319" fmla="*/ 46733 w 2609258"/>
              <a:gd name="connsiteY1319" fmla="*/ 1229314 h 1312561"/>
              <a:gd name="connsiteX1320" fmla="*/ 37963 w 2609258"/>
              <a:gd name="connsiteY1320" fmla="*/ 1230868 h 1312561"/>
              <a:gd name="connsiteX1321" fmla="*/ 69356 w 2609258"/>
              <a:gd name="connsiteY1321" fmla="*/ 1301720 h 1312561"/>
              <a:gd name="connsiteX1322" fmla="*/ 69924 w 2609258"/>
              <a:gd name="connsiteY1322" fmla="*/ 1283903 h 1312561"/>
              <a:gd name="connsiteX1323" fmla="*/ 78408 w 2609258"/>
              <a:gd name="connsiteY1323" fmla="*/ 1279943 h 1312561"/>
              <a:gd name="connsiteX1324" fmla="*/ 102733 w 2609258"/>
              <a:gd name="connsiteY1324" fmla="*/ 1273154 h 1312561"/>
              <a:gd name="connsiteX1325" fmla="*/ 90571 w 2609258"/>
              <a:gd name="connsiteY1325" fmla="*/ 1284186 h 1312561"/>
              <a:gd name="connsiteX1326" fmla="*/ 82933 w 2609258"/>
              <a:gd name="connsiteY1326" fmla="*/ 1286448 h 1312561"/>
              <a:gd name="connsiteX1327" fmla="*/ 78975 w 2609258"/>
              <a:gd name="connsiteY1327" fmla="*/ 1297762 h 1312561"/>
              <a:gd name="connsiteX1328" fmla="*/ 78125 w 2609258"/>
              <a:gd name="connsiteY1328" fmla="*/ 1305114 h 1312561"/>
              <a:gd name="connsiteX1329" fmla="*/ 69356 w 2609258"/>
              <a:gd name="connsiteY1329" fmla="*/ 1301720 h 1312561"/>
              <a:gd name="connsiteX1330" fmla="*/ 2324 w 2609258"/>
              <a:gd name="connsiteY1330" fmla="*/ 1295781 h 1312561"/>
              <a:gd name="connsiteX1331" fmla="*/ 0 w 2609258"/>
              <a:gd name="connsiteY1331" fmla="*/ 1293595 h 1312561"/>
              <a:gd name="connsiteX1332" fmla="*/ 9697 w 2609258"/>
              <a:gd name="connsiteY1332" fmla="*/ 1276799 h 1312561"/>
              <a:gd name="connsiteX1333" fmla="*/ 13356 w 2609258"/>
              <a:gd name="connsiteY1333" fmla="*/ 1278244 h 1312561"/>
              <a:gd name="connsiteX1334" fmla="*/ 18164 w 2609258"/>
              <a:gd name="connsiteY1334" fmla="*/ 1287013 h 1312561"/>
              <a:gd name="connsiteX1335" fmla="*/ 26650 w 2609258"/>
              <a:gd name="connsiteY1335" fmla="*/ 1285881 h 1312561"/>
              <a:gd name="connsiteX1336" fmla="*/ 42490 w 2609258"/>
              <a:gd name="connsiteY1336" fmla="*/ 1283901 h 1312561"/>
              <a:gd name="connsiteX1337" fmla="*/ 42204 w 2609258"/>
              <a:gd name="connsiteY1337" fmla="*/ 1300589 h 1312561"/>
              <a:gd name="connsiteX1338" fmla="*/ 27215 w 2609258"/>
              <a:gd name="connsiteY1338" fmla="*/ 1305964 h 1312561"/>
              <a:gd name="connsiteX1339" fmla="*/ 2324 w 2609258"/>
              <a:gd name="connsiteY1339" fmla="*/ 1295781 h 131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</a:cxnLst>
            <a:rect l="l" t="t" r="r" b="b"/>
            <a:pathLst>
              <a:path w="2609258" h="1312561">
                <a:moveTo>
                  <a:pt x="2348620" y="993919"/>
                </a:moveTo>
                <a:cubicBezTo>
                  <a:pt x="2345085" y="989394"/>
                  <a:pt x="2342964" y="982252"/>
                  <a:pt x="2343106" y="973626"/>
                </a:cubicBezTo>
                <a:lnTo>
                  <a:pt x="2360359" y="962031"/>
                </a:lnTo>
                <a:lnTo>
                  <a:pt x="2368279" y="956938"/>
                </a:lnTo>
                <a:cubicBezTo>
                  <a:pt x="2375916" y="959201"/>
                  <a:pt x="2384400" y="959768"/>
                  <a:pt x="2386663" y="958352"/>
                </a:cubicBezTo>
                <a:cubicBezTo>
                  <a:pt x="2388925" y="956938"/>
                  <a:pt x="2386380" y="950717"/>
                  <a:pt x="2373936" y="948169"/>
                </a:cubicBezTo>
                <a:lnTo>
                  <a:pt x="2363471" y="946191"/>
                </a:lnTo>
                <a:cubicBezTo>
                  <a:pt x="2357529" y="945060"/>
                  <a:pt x="2350177" y="942513"/>
                  <a:pt x="2346215" y="944211"/>
                </a:cubicBezTo>
                <a:cubicBezTo>
                  <a:pt x="2342822" y="945625"/>
                  <a:pt x="2342822" y="952695"/>
                  <a:pt x="2341408" y="957505"/>
                </a:cubicBezTo>
                <a:lnTo>
                  <a:pt x="2339145" y="965424"/>
                </a:lnTo>
                <a:cubicBezTo>
                  <a:pt x="2331793" y="963726"/>
                  <a:pt x="2326700" y="956656"/>
                  <a:pt x="2327832" y="949300"/>
                </a:cubicBezTo>
                <a:cubicBezTo>
                  <a:pt x="2328963" y="942230"/>
                  <a:pt x="2323025" y="922148"/>
                  <a:pt x="2328681" y="918754"/>
                </a:cubicBezTo>
                <a:lnTo>
                  <a:pt x="2339958" y="919777"/>
                </a:lnTo>
                <a:lnTo>
                  <a:pt x="2450176" y="983412"/>
                </a:lnTo>
                <a:lnTo>
                  <a:pt x="2416574" y="991692"/>
                </a:lnTo>
                <a:cubicBezTo>
                  <a:pt x="2405190" y="994768"/>
                  <a:pt x="2396281" y="997526"/>
                  <a:pt x="2397130" y="998234"/>
                </a:cubicBezTo>
                <a:cubicBezTo>
                  <a:pt x="2398825" y="999648"/>
                  <a:pt x="2393450" y="1007567"/>
                  <a:pt x="2381291" y="1012092"/>
                </a:cubicBezTo>
                <a:lnTo>
                  <a:pt x="2378743" y="996254"/>
                </a:lnTo>
                <a:cubicBezTo>
                  <a:pt x="2377894" y="991728"/>
                  <a:pt x="2374218" y="987203"/>
                  <a:pt x="2370823" y="983526"/>
                </a:cubicBezTo>
                <a:lnTo>
                  <a:pt x="2368846" y="981828"/>
                </a:lnTo>
                <a:cubicBezTo>
                  <a:pt x="2364320" y="981546"/>
                  <a:pt x="2360641" y="982959"/>
                  <a:pt x="2360359" y="985504"/>
                </a:cubicBezTo>
                <a:lnTo>
                  <a:pt x="2360641" y="987485"/>
                </a:lnTo>
                <a:lnTo>
                  <a:pt x="2362622" y="998516"/>
                </a:lnTo>
                <a:cubicBezTo>
                  <a:pt x="2357106" y="1000354"/>
                  <a:pt x="2352156" y="998445"/>
                  <a:pt x="2348620" y="993919"/>
                </a:cubicBezTo>
                <a:close/>
                <a:moveTo>
                  <a:pt x="2222334" y="941948"/>
                </a:moveTo>
                <a:cubicBezTo>
                  <a:pt x="2228272" y="945342"/>
                  <a:pt x="2246092" y="944493"/>
                  <a:pt x="2248919" y="940535"/>
                </a:cubicBezTo>
                <a:cubicBezTo>
                  <a:pt x="2256839" y="930068"/>
                  <a:pt x="2239586" y="932898"/>
                  <a:pt x="2234496" y="928654"/>
                </a:cubicBezTo>
                <a:lnTo>
                  <a:pt x="2231102" y="925542"/>
                </a:lnTo>
                <a:cubicBezTo>
                  <a:pt x="2224878" y="923847"/>
                  <a:pt x="2220920" y="921302"/>
                  <a:pt x="2222051" y="920170"/>
                </a:cubicBezTo>
                <a:cubicBezTo>
                  <a:pt x="2223464" y="918754"/>
                  <a:pt x="2211869" y="913946"/>
                  <a:pt x="2205363" y="913946"/>
                </a:cubicBezTo>
                <a:cubicBezTo>
                  <a:pt x="2198857" y="913947"/>
                  <a:pt x="2201969" y="923846"/>
                  <a:pt x="2211869" y="935724"/>
                </a:cubicBezTo>
                <a:close/>
                <a:moveTo>
                  <a:pt x="2563721" y="1145878"/>
                </a:moveTo>
                <a:cubicBezTo>
                  <a:pt x="2561741" y="1144179"/>
                  <a:pt x="2557780" y="1130039"/>
                  <a:pt x="2559197" y="1117876"/>
                </a:cubicBezTo>
                <a:lnTo>
                  <a:pt x="2574186" y="1112786"/>
                </a:lnTo>
                <a:cubicBezTo>
                  <a:pt x="2580125" y="1110806"/>
                  <a:pt x="2586349" y="1107694"/>
                  <a:pt x="2592288" y="1107694"/>
                </a:cubicBezTo>
                <a:cubicBezTo>
                  <a:pt x="2597377" y="1107693"/>
                  <a:pt x="2603601" y="1110806"/>
                  <a:pt x="2607277" y="1113918"/>
                </a:cubicBezTo>
                <a:lnTo>
                  <a:pt x="2609258" y="1115613"/>
                </a:lnTo>
                <a:cubicBezTo>
                  <a:pt x="2607560" y="1120421"/>
                  <a:pt x="2594832" y="1129472"/>
                  <a:pt x="2580974" y="1135696"/>
                </a:cubicBezTo>
                <a:lnTo>
                  <a:pt x="2572205" y="1145311"/>
                </a:lnTo>
                <a:lnTo>
                  <a:pt x="2571074" y="1146727"/>
                </a:lnTo>
                <a:cubicBezTo>
                  <a:pt x="2568812" y="1147859"/>
                  <a:pt x="2565699" y="1147573"/>
                  <a:pt x="2563721" y="1145878"/>
                </a:cubicBezTo>
                <a:close/>
                <a:moveTo>
                  <a:pt x="2455394" y="1146724"/>
                </a:moveTo>
                <a:cubicBezTo>
                  <a:pt x="2448038" y="1142766"/>
                  <a:pt x="2434180" y="1126078"/>
                  <a:pt x="2434747" y="1124664"/>
                </a:cubicBezTo>
                <a:cubicBezTo>
                  <a:pt x="2435311" y="1123248"/>
                  <a:pt x="2438987" y="1119572"/>
                  <a:pt x="2442381" y="1119853"/>
                </a:cubicBezTo>
                <a:cubicBezTo>
                  <a:pt x="2445493" y="1120139"/>
                  <a:pt x="2450304" y="1125228"/>
                  <a:pt x="2452563" y="1128905"/>
                </a:cubicBezTo>
                <a:cubicBezTo>
                  <a:pt x="2454826" y="1132866"/>
                  <a:pt x="2470383" y="1134846"/>
                  <a:pt x="2470950" y="1131734"/>
                </a:cubicBezTo>
                <a:cubicBezTo>
                  <a:pt x="2471514" y="1128622"/>
                  <a:pt x="2475190" y="1119572"/>
                  <a:pt x="2477453" y="1118440"/>
                </a:cubicBezTo>
                <a:lnTo>
                  <a:pt x="2479716" y="1118440"/>
                </a:lnTo>
                <a:cubicBezTo>
                  <a:pt x="2493292" y="1117876"/>
                  <a:pt x="2509699" y="1122402"/>
                  <a:pt x="2514791" y="1105995"/>
                </a:cubicBezTo>
                <a:cubicBezTo>
                  <a:pt x="2514791" y="1105713"/>
                  <a:pt x="2520730" y="1105431"/>
                  <a:pt x="2521861" y="1106277"/>
                </a:cubicBezTo>
                <a:cubicBezTo>
                  <a:pt x="2523839" y="1108540"/>
                  <a:pt x="2526387" y="1112502"/>
                  <a:pt x="2525255" y="1113915"/>
                </a:cubicBezTo>
                <a:lnTo>
                  <a:pt x="2522144" y="1117876"/>
                </a:lnTo>
                <a:cubicBezTo>
                  <a:pt x="2516769" y="1121270"/>
                  <a:pt x="2489334" y="1137392"/>
                  <a:pt x="2481982" y="1143330"/>
                </a:cubicBezTo>
                <a:cubicBezTo>
                  <a:pt x="2474627" y="1149272"/>
                  <a:pt x="2462745" y="1150967"/>
                  <a:pt x="2455394" y="1146724"/>
                </a:cubicBezTo>
                <a:close/>
                <a:moveTo>
                  <a:pt x="2255142" y="1036982"/>
                </a:moveTo>
                <a:cubicBezTo>
                  <a:pt x="2259104" y="1032739"/>
                  <a:pt x="2257691" y="1019730"/>
                  <a:pt x="2254015" y="1016051"/>
                </a:cubicBezTo>
                <a:cubicBezTo>
                  <a:pt x="2250335" y="1012374"/>
                  <a:pt x="2257972" y="1009548"/>
                  <a:pt x="2271267" y="1009548"/>
                </a:cubicBezTo>
                <a:lnTo>
                  <a:pt x="2280882" y="1008981"/>
                </a:lnTo>
                <a:cubicBezTo>
                  <a:pt x="2286821" y="1008699"/>
                  <a:pt x="2292477" y="1006435"/>
                  <a:pt x="2298420" y="1006436"/>
                </a:cubicBezTo>
                <a:cubicBezTo>
                  <a:pt x="2300115" y="1006436"/>
                  <a:pt x="2302663" y="1010394"/>
                  <a:pt x="2303791" y="1012657"/>
                </a:cubicBezTo>
                <a:cubicBezTo>
                  <a:pt x="2304358" y="1014073"/>
                  <a:pt x="2302095" y="1017467"/>
                  <a:pt x="2301246" y="1017467"/>
                </a:cubicBezTo>
                <a:cubicBezTo>
                  <a:pt x="2286539" y="1016900"/>
                  <a:pt x="2278619" y="1021425"/>
                  <a:pt x="2280032" y="1034437"/>
                </a:cubicBezTo>
                <a:cubicBezTo>
                  <a:pt x="2280032" y="1035001"/>
                  <a:pt x="2271549" y="1036982"/>
                  <a:pt x="2266741" y="1036982"/>
                </a:cubicBezTo>
                <a:close/>
                <a:moveTo>
                  <a:pt x="2199390" y="1038752"/>
                </a:moveTo>
                <a:cubicBezTo>
                  <a:pt x="2197516" y="1038186"/>
                  <a:pt x="2197304" y="1036136"/>
                  <a:pt x="2199142" y="1032742"/>
                </a:cubicBezTo>
                <a:cubicBezTo>
                  <a:pt x="2202818" y="1025954"/>
                  <a:pt x="2209889" y="1007285"/>
                  <a:pt x="2212718" y="1007003"/>
                </a:cubicBezTo>
                <a:cubicBezTo>
                  <a:pt x="2215830" y="1006721"/>
                  <a:pt x="2219224" y="1030762"/>
                  <a:pt x="2209606" y="1035851"/>
                </a:cubicBezTo>
                <a:cubicBezTo>
                  <a:pt x="2204798" y="1038397"/>
                  <a:pt x="2201263" y="1039317"/>
                  <a:pt x="2199390" y="1038752"/>
                </a:cubicBezTo>
                <a:close/>
                <a:moveTo>
                  <a:pt x="1999737" y="927523"/>
                </a:moveTo>
                <a:cubicBezTo>
                  <a:pt x="1999456" y="928372"/>
                  <a:pt x="2003132" y="930635"/>
                  <a:pt x="2008225" y="929504"/>
                </a:cubicBezTo>
                <a:cubicBezTo>
                  <a:pt x="2013314" y="928654"/>
                  <a:pt x="2025477" y="928654"/>
                  <a:pt x="2024345" y="931484"/>
                </a:cubicBezTo>
                <a:cubicBezTo>
                  <a:pt x="2023214" y="934593"/>
                  <a:pt x="2025759" y="942513"/>
                  <a:pt x="2032265" y="943644"/>
                </a:cubicBezTo>
                <a:lnTo>
                  <a:pt x="2038204" y="943644"/>
                </a:lnTo>
                <a:lnTo>
                  <a:pt x="2039903" y="943644"/>
                </a:lnTo>
                <a:cubicBezTo>
                  <a:pt x="2041883" y="939686"/>
                  <a:pt x="2053761" y="921584"/>
                  <a:pt x="2060830" y="918754"/>
                </a:cubicBezTo>
                <a:cubicBezTo>
                  <a:pt x="2068186" y="915927"/>
                  <a:pt x="2073276" y="916776"/>
                  <a:pt x="2072427" y="920735"/>
                </a:cubicBezTo>
                <a:lnTo>
                  <a:pt x="2074126" y="921866"/>
                </a:lnTo>
                <a:lnTo>
                  <a:pt x="2086570" y="929222"/>
                </a:lnTo>
                <a:cubicBezTo>
                  <a:pt x="2108916" y="921584"/>
                  <a:pt x="2124754" y="912251"/>
                  <a:pt x="2121643" y="908290"/>
                </a:cubicBezTo>
                <a:cubicBezTo>
                  <a:pt x="2118530" y="904331"/>
                  <a:pt x="2098166" y="910835"/>
                  <a:pt x="2093077" y="911684"/>
                </a:cubicBezTo>
                <a:cubicBezTo>
                  <a:pt x="2087984" y="912251"/>
                  <a:pt x="2073561" y="910552"/>
                  <a:pt x="2069036" y="908290"/>
                </a:cubicBezTo>
                <a:cubicBezTo>
                  <a:pt x="2064510" y="906309"/>
                  <a:pt x="2052347" y="904613"/>
                  <a:pt x="2049802" y="907725"/>
                </a:cubicBezTo>
                <a:cubicBezTo>
                  <a:pt x="2047255" y="911120"/>
                  <a:pt x="2037922" y="917623"/>
                  <a:pt x="2034810" y="915360"/>
                </a:cubicBezTo>
                <a:cubicBezTo>
                  <a:pt x="2031698" y="912815"/>
                  <a:pt x="2019820" y="909421"/>
                  <a:pt x="2015012" y="912533"/>
                </a:cubicBezTo>
                <a:cubicBezTo>
                  <a:pt x="2010202" y="915645"/>
                  <a:pt x="2000023" y="926674"/>
                  <a:pt x="1999737" y="927523"/>
                </a:cubicBezTo>
                <a:close/>
                <a:moveTo>
                  <a:pt x="2074408" y="971646"/>
                </a:moveTo>
                <a:cubicBezTo>
                  <a:pt x="2074690" y="972777"/>
                  <a:pt x="2111742" y="978434"/>
                  <a:pt x="2112873" y="977585"/>
                </a:cubicBezTo>
                <a:lnTo>
                  <a:pt x="2123056" y="971646"/>
                </a:lnTo>
                <a:cubicBezTo>
                  <a:pt x="2134087" y="965139"/>
                  <a:pt x="2136632" y="954394"/>
                  <a:pt x="2134654" y="952980"/>
                </a:cubicBezTo>
                <a:cubicBezTo>
                  <a:pt x="2132674" y="951563"/>
                  <a:pt x="2130693" y="953826"/>
                  <a:pt x="2130129" y="958069"/>
                </a:cubicBezTo>
                <a:cubicBezTo>
                  <a:pt x="2129562" y="962313"/>
                  <a:pt x="2104672" y="966556"/>
                  <a:pt x="2091945" y="971082"/>
                </a:cubicBezTo>
                <a:lnTo>
                  <a:pt x="2080064" y="962595"/>
                </a:lnTo>
                <a:cubicBezTo>
                  <a:pt x="2079500" y="962313"/>
                  <a:pt x="2075539" y="964008"/>
                  <a:pt x="2074408" y="965707"/>
                </a:cubicBezTo>
                <a:cubicBezTo>
                  <a:pt x="2073276" y="967402"/>
                  <a:pt x="2073843" y="969665"/>
                  <a:pt x="2074408" y="971646"/>
                </a:cubicBezTo>
                <a:close/>
                <a:moveTo>
                  <a:pt x="2308317" y="1124379"/>
                </a:moveTo>
                <a:cubicBezTo>
                  <a:pt x="2299548" y="1119571"/>
                  <a:pt x="2298416" y="1114479"/>
                  <a:pt x="2305486" y="1113066"/>
                </a:cubicBezTo>
                <a:lnTo>
                  <a:pt x="2308599" y="1110803"/>
                </a:lnTo>
                <a:cubicBezTo>
                  <a:pt x="2320194" y="1102319"/>
                  <a:pt x="2331508" y="1100902"/>
                  <a:pt x="2339994" y="1107976"/>
                </a:cubicBezTo>
                <a:cubicBezTo>
                  <a:pt x="2341975" y="1109389"/>
                  <a:pt x="2341690" y="1115328"/>
                  <a:pt x="2340559" y="1115896"/>
                </a:cubicBezTo>
                <a:cubicBezTo>
                  <a:pt x="2332075" y="1119289"/>
                  <a:pt x="2323307" y="1123530"/>
                  <a:pt x="2314537" y="1124097"/>
                </a:cubicBezTo>
                <a:close/>
                <a:moveTo>
                  <a:pt x="1910750" y="932578"/>
                </a:moveTo>
                <a:cubicBezTo>
                  <a:pt x="1917291" y="937351"/>
                  <a:pt x="1927332" y="940957"/>
                  <a:pt x="1939212" y="942230"/>
                </a:cubicBezTo>
                <a:lnTo>
                  <a:pt x="1954201" y="936009"/>
                </a:lnTo>
                <a:lnTo>
                  <a:pt x="1970040" y="929786"/>
                </a:lnTo>
                <a:cubicBezTo>
                  <a:pt x="1975130" y="937141"/>
                  <a:pt x="1981636" y="940535"/>
                  <a:pt x="1985030" y="936856"/>
                </a:cubicBezTo>
                <a:cubicBezTo>
                  <a:pt x="1988142" y="933179"/>
                  <a:pt x="1973998" y="921866"/>
                  <a:pt x="1970889" y="920452"/>
                </a:cubicBezTo>
                <a:cubicBezTo>
                  <a:pt x="1967777" y="919039"/>
                  <a:pt x="1951938" y="921016"/>
                  <a:pt x="1945433" y="919321"/>
                </a:cubicBezTo>
                <a:lnTo>
                  <a:pt x="1939211" y="919039"/>
                </a:lnTo>
                <a:cubicBezTo>
                  <a:pt x="1933270" y="918754"/>
                  <a:pt x="1925917" y="922997"/>
                  <a:pt x="1921110" y="921584"/>
                </a:cubicBezTo>
                <a:lnTo>
                  <a:pt x="1903290" y="915927"/>
                </a:lnTo>
                <a:cubicBezTo>
                  <a:pt x="1901169" y="921866"/>
                  <a:pt x="1904209" y="927806"/>
                  <a:pt x="1910750" y="932578"/>
                </a:cubicBezTo>
                <a:close/>
                <a:moveTo>
                  <a:pt x="2208760" y="1120988"/>
                </a:moveTo>
                <a:cubicBezTo>
                  <a:pt x="2203100" y="1118158"/>
                  <a:pt x="2207911" y="1113066"/>
                  <a:pt x="2219789" y="1110238"/>
                </a:cubicBezTo>
                <a:lnTo>
                  <a:pt x="2229125" y="1112784"/>
                </a:lnTo>
                <a:lnTo>
                  <a:pt x="2232801" y="1113915"/>
                </a:lnTo>
                <a:cubicBezTo>
                  <a:pt x="2235064" y="1125513"/>
                  <a:pt x="2214699" y="1123815"/>
                  <a:pt x="2208760" y="1120988"/>
                </a:cubicBezTo>
                <a:close/>
                <a:moveTo>
                  <a:pt x="1848417" y="934878"/>
                </a:moveTo>
                <a:lnTo>
                  <a:pt x="1856622" y="930067"/>
                </a:lnTo>
                <a:cubicBezTo>
                  <a:pt x="1865673" y="924696"/>
                  <a:pt x="1857754" y="919603"/>
                  <a:pt x="1852379" y="915645"/>
                </a:cubicBezTo>
                <a:lnTo>
                  <a:pt x="1846722" y="911966"/>
                </a:lnTo>
                <a:cubicBezTo>
                  <a:pt x="1840783" y="908007"/>
                  <a:pt x="1837104" y="903482"/>
                  <a:pt x="1838802" y="901784"/>
                </a:cubicBezTo>
                <a:cubicBezTo>
                  <a:pt x="1840216" y="900088"/>
                  <a:pt x="1841347" y="895280"/>
                  <a:pt x="1839085" y="893582"/>
                </a:cubicBezTo>
                <a:lnTo>
                  <a:pt x="1837389" y="894149"/>
                </a:lnTo>
                <a:cubicBezTo>
                  <a:pt x="1822114" y="898107"/>
                  <a:pt x="1821550" y="902350"/>
                  <a:pt x="1833146" y="912815"/>
                </a:cubicBezTo>
                <a:lnTo>
                  <a:pt x="1835976" y="915360"/>
                </a:lnTo>
                <a:cubicBezTo>
                  <a:pt x="1837389" y="919604"/>
                  <a:pt x="1843046" y="928372"/>
                  <a:pt x="1848417" y="934878"/>
                </a:cubicBezTo>
                <a:close/>
                <a:moveTo>
                  <a:pt x="1940060" y="991728"/>
                </a:moveTo>
                <a:cubicBezTo>
                  <a:pt x="1941756" y="992293"/>
                  <a:pt x="1947131" y="992010"/>
                  <a:pt x="1947980" y="989747"/>
                </a:cubicBezTo>
                <a:lnTo>
                  <a:pt x="1948263" y="987767"/>
                </a:lnTo>
                <a:cubicBezTo>
                  <a:pt x="1948545" y="985504"/>
                  <a:pt x="1947413" y="981546"/>
                  <a:pt x="1947980" y="981546"/>
                </a:cubicBezTo>
                <a:cubicBezTo>
                  <a:pt x="1957031" y="979001"/>
                  <a:pt x="1966364" y="977584"/>
                  <a:pt x="1975130" y="974758"/>
                </a:cubicBezTo>
                <a:lnTo>
                  <a:pt x="1978243" y="973626"/>
                </a:lnTo>
                <a:cubicBezTo>
                  <a:pt x="1980504" y="969665"/>
                  <a:pt x="1978242" y="964858"/>
                  <a:pt x="1973434" y="962877"/>
                </a:cubicBezTo>
                <a:lnTo>
                  <a:pt x="1969758" y="963444"/>
                </a:lnTo>
                <a:lnTo>
                  <a:pt x="1959576" y="965425"/>
                </a:lnTo>
                <a:cubicBezTo>
                  <a:pt x="1946846" y="969101"/>
                  <a:pt x="1936381" y="974758"/>
                  <a:pt x="1936100" y="978434"/>
                </a:cubicBezTo>
                <a:cubicBezTo>
                  <a:pt x="1935817" y="981828"/>
                  <a:pt x="1938362" y="991161"/>
                  <a:pt x="1940060" y="991728"/>
                </a:cubicBezTo>
                <a:close/>
                <a:moveTo>
                  <a:pt x="2226013" y="1194808"/>
                </a:moveTo>
                <a:cubicBezTo>
                  <a:pt x="2217811" y="1192828"/>
                  <a:pt x="2216112" y="1185758"/>
                  <a:pt x="2222051" y="1179252"/>
                </a:cubicBezTo>
                <a:cubicBezTo>
                  <a:pt x="2228275" y="1172746"/>
                  <a:pt x="2230820" y="1150967"/>
                  <a:pt x="2233932" y="1149836"/>
                </a:cubicBezTo>
                <a:lnTo>
                  <a:pt x="2237326" y="1149554"/>
                </a:lnTo>
                <a:lnTo>
                  <a:pt x="2238740" y="1149554"/>
                </a:lnTo>
                <a:cubicBezTo>
                  <a:pt x="2240438" y="1151535"/>
                  <a:pt x="2241570" y="1163131"/>
                  <a:pt x="2241284" y="1175575"/>
                </a:cubicBezTo>
                <a:lnTo>
                  <a:pt x="2251467" y="1184908"/>
                </a:lnTo>
                <a:lnTo>
                  <a:pt x="2253447" y="1186607"/>
                </a:lnTo>
                <a:cubicBezTo>
                  <a:pt x="2255710" y="1188869"/>
                  <a:pt x="2234214" y="1197071"/>
                  <a:pt x="2226013" y="1194808"/>
                </a:cubicBezTo>
                <a:close/>
                <a:moveTo>
                  <a:pt x="2104390" y="1139090"/>
                </a:moveTo>
                <a:cubicBezTo>
                  <a:pt x="2102412" y="1134279"/>
                  <a:pt x="2102412" y="1119007"/>
                  <a:pt x="2111178" y="1122966"/>
                </a:cubicBezTo>
                <a:lnTo>
                  <a:pt x="2117117" y="1124097"/>
                </a:lnTo>
                <a:lnTo>
                  <a:pt x="2122491" y="1125228"/>
                </a:lnTo>
                <a:cubicBezTo>
                  <a:pt x="2134372" y="1124664"/>
                  <a:pt x="2139180" y="1126645"/>
                  <a:pt x="2133523" y="1129189"/>
                </a:cubicBezTo>
                <a:cubicBezTo>
                  <a:pt x="2127866" y="1132017"/>
                  <a:pt x="2118251" y="1139372"/>
                  <a:pt x="2122492" y="1141067"/>
                </a:cubicBezTo>
                <a:cubicBezTo>
                  <a:pt x="2126735" y="1142766"/>
                  <a:pt x="2135221" y="1147855"/>
                  <a:pt x="2129280" y="1147856"/>
                </a:cubicBezTo>
                <a:cubicBezTo>
                  <a:pt x="2123341" y="1147856"/>
                  <a:pt x="2106371" y="1143898"/>
                  <a:pt x="2104390" y="1139090"/>
                </a:cubicBezTo>
                <a:close/>
                <a:moveTo>
                  <a:pt x="1713788" y="948454"/>
                </a:moveTo>
                <a:cubicBezTo>
                  <a:pt x="1714635" y="951281"/>
                  <a:pt x="1720574" y="952413"/>
                  <a:pt x="1727363" y="950717"/>
                </a:cubicBezTo>
                <a:lnTo>
                  <a:pt x="1733586" y="950150"/>
                </a:lnTo>
                <a:lnTo>
                  <a:pt x="1739525" y="949586"/>
                </a:lnTo>
                <a:cubicBezTo>
                  <a:pt x="1746880" y="949868"/>
                  <a:pt x="1751970" y="951848"/>
                  <a:pt x="1750556" y="953826"/>
                </a:cubicBezTo>
                <a:cubicBezTo>
                  <a:pt x="1748858" y="956089"/>
                  <a:pt x="1756777" y="961181"/>
                  <a:pt x="1760739" y="961181"/>
                </a:cubicBezTo>
                <a:cubicBezTo>
                  <a:pt x="1764697" y="961182"/>
                  <a:pt x="1759607" y="952980"/>
                  <a:pt x="1749707" y="942797"/>
                </a:cubicBezTo>
                <a:lnTo>
                  <a:pt x="1738394" y="938554"/>
                </a:lnTo>
                <a:cubicBezTo>
                  <a:pt x="1733304" y="936574"/>
                  <a:pt x="1722555" y="944493"/>
                  <a:pt x="1714635" y="948169"/>
                </a:cubicBezTo>
                <a:close/>
                <a:moveTo>
                  <a:pt x="2006244" y="1117873"/>
                </a:moveTo>
                <a:cubicBezTo>
                  <a:pt x="2001436" y="1117027"/>
                  <a:pt x="2001718" y="1113347"/>
                  <a:pt x="2006811" y="1109107"/>
                </a:cubicBezTo>
                <a:cubicBezTo>
                  <a:pt x="2011900" y="1105146"/>
                  <a:pt x="2021519" y="1102883"/>
                  <a:pt x="2018973" y="1114197"/>
                </a:cubicBezTo>
                <a:lnTo>
                  <a:pt x="2038771" y="1112216"/>
                </a:lnTo>
                <a:cubicBezTo>
                  <a:pt x="2039053" y="1112216"/>
                  <a:pt x="2040751" y="1116742"/>
                  <a:pt x="2039902" y="1117873"/>
                </a:cubicBezTo>
                <a:lnTo>
                  <a:pt x="2035095" y="1122117"/>
                </a:lnTo>
                <a:cubicBezTo>
                  <a:pt x="2027457" y="1122398"/>
                  <a:pt x="2011051" y="1118440"/>
                  <a:pt x="2006244" y="1117873"/>
                </a:cubicBezTo>
                <a:close/>
                <a:moveTo>
                  <a:pt x="1908665" y="1151532"/>
                </a:moveTo>
                <a:lnTo>
                  <a:pt x="1909232" y="1149551"/>
                </a:lnTo>
                <a:lnTo>
                  <a:pt x="1910645" y="1143894"/>
                </a:lnTo>
                <a:cubicBezTo>
                  <a:pt x="1912341" y="1137673"/>
                  <a:pt x="1918283" y="1127209"/>
                  <a:pt x="1924222" y="1120985"/>
                </a:cubicBezTo>
                <a:cubicBezTo>
                  <a:pt x="1930161" y="1114764"/>
                  <a:pt x="1959858" y="1114479"/>
                  <a:pt x="1963819" y="1111370"/>
                </a:cubicBezTo>
                <a:cubicBezTo>
                  <a:pt x="1967778" y="1108258"/>
                  <a:pt x="1981072" y="1102034"/>
                  <a:pt x="1982488" y="1106559"/>
                </a:cubicBezTo>
                <a:lnTo>
                  <a:pt x="1982203" y="1110239"/>
                </a:lnTo>
                <a:lnTo>
                  <a:pt x="1981354" y="1120985"/>
                </a:lnTo>
                <a:cubicBezTo>
                  <a:pt x="1990408" y="1119572"/>
                  <a:pt x="1997478" y="1122116"/>
                  <a:pt x="1997478" y="1126642"/>
                </a:cubicBezTo>
                <a:cubicBezTo>
                  <a:pt x="1997478" y="1131167"/>
                  <a:pt x="1994648" y="1141067"/>
                  <a:pt x="1990972" y="1138522"/>
                </a:cubicBezTo>
                <a:lnTo>
                  <a:pt x="1990123" y="1135693"/>
                </a:lnTo>
                <a:cubicBezTo>
                  <a:pt x="1986447" y="1124947"/>
                  <a:pt x="1979941" y="1120985"/>
                  <a:pt x="1969476" y="1125793"/>
                </a:cubicBezTo>
                <a:lnTo>
                  <a:pt x="1964950" y="1128055"/>
                </a:lnTo>
                <a:cubicBezTo>
                  <a:pt x="1961838" y="1132866"/>
                  <a:pt x="1955617" y="1135128"/>
                  <a:pt x="1951375" y="1132581"/>
                </a:cubicBezTo>
                <a:cubicBezTo>
                  <a:pt x="1947131" y="1130318"/>
                  <a:pt x="1932141" y="1126360"/>
                  <a:pt x="1930160" y="1131167"/>
                </a:cubicBezTo>
                <a:cubicBezTo>
                  <a:pt x="1928180" y="1135693"/>
                  <a:pt x="1932423" y="1148138"/>
                  <a:pt x="1927898" y="1149836"/>
                </a:cubicBezTo>
                <a:cubicBezTo>
                  <a:pt x="1923373" y="1151814"/>
                  <a:pt x="1908100" y="1154926"/>
                  <a:pt x="1908665" y="1151532"/>
                </a:cubicBezTo>
                <a:close/>
                <a:moveTo>
                  <a:pt x="1804016" y="1135978"/>
                </a:moveTo>
                <a:cubicBezTo>
                  <a:pt x="1800904" y="1132584"/>
                  <a:pt x="1801752" y="1128058"/>
                  <a:pt x="1805429" y="1125796"/>
                </a:cubicBezTo>
                <a:lnTo>
                  <a:pt x="1809391" y="1124664"/>
                </a:lnTo>
                <a:lnTo>
                  <a:pt x="1812499" y="1123533"/>
                </a:lnTo>
                <a:cubicBezTo>
                  <a:pt x="1818438" y="1123250"/>
                  <a:pt x="1820137" y="1119007"/>
                  <a:pt x="1816178" y="1113918"/>
                </a:cubicBezTo>
                <a:lnTo>
                  <a:pt x="1815329" y="1109674"/>
                </a:lnTo>
                <a:lnTo>
                  <a:pt x="1814479" y="1106562"/>
                </a:lnTo>
                <a:cubicBezTo>
                  <a:pt x="1816461" y="1102604"/>
                  <a:pt x="1821835" y="1100906"/>
                  <a:pt x="1826075" y="1102604"/>
                </a:cubicBezTo>
                <a:lnTo>
                  <a:pt x="1828906" y="1105149"/>
                </a:lnTo>
                <a:lnTo>
                  <a:pt x="1839934" y="1114482"/>
                </a:lnTo>
                <a:cubicBezTo>
                  <a:pt x="1834277" y="1126645"/>
                  <a:pt x="1822399" y="1137109"/>
                  <a:pt x="1813349" y="1137677"/>
                </a:cubicBezTo>
                <a:lnTo>
                  <a:pt x="1807410" y="1136545"/>
                </a:lnTo>
                <a:close/>
                <a:moveTo>
                  <a:pt x="1546630" y="1052539"/>
                </a:moveTo>
                <a:cubicBezTo>
                  <a:pt x="1546630" y="1049710"/>
                  <a:pt x="1547479" y="1044620"/>
                  <a:pt x="1548893" y="1044620"/>
                </a:cubicBezTo>
                <a:cubicBezTo>
                  <a:pt x="1565863" y="1042357"/>
                  <a:pt x="1570671" y="1035851"/>
                  <a:pt x="1561905" y="1023406"/>
                </a:cubicBezTo>
                <a:lnTo>
                  <a:pt x="1561055" y="1022842"/>
                </a:lnTo>
                <a:cubicBezTo>
                  <a:pt x="1565863" y="1018881"/>
                  <a:pt x="1572933" y="1018317"/>
                  <a:pt x="1576327" y="1021426"/>
                </a:cubicBezTo>
                <a:cubicBezTo>
                  <a:pt x="1579721" y="1024820"/>
                  <a:pt x="1576327" y="1044052"/>
                  <a:pt x="1567276" y="1057347"/>
                </a:cubicBezTo>
                <a:lnTo>
                  <a:pt x="1552287" y="1055651"/>
                </a:lnTo>
                <a:cubicBezTo>
                  <a:pt x="1550024" y="1055366"/>
                  <a:pt x="1546630" y="1053671"/>
                  <a:pt x="1546630" y="1052539"/>
                </a:cubicBezTo>
                <a:close/>
                <a:moveTo>
                  <a:pt x="1822497" y="1228084"/>
                </a:moveTo>
                <a:lnTo>
                  <a:pt x="1819533" y="1212061"/>
                </a:lnTo>
                <a:cubicBezTo>
                  <a:pt x="1817660" y="1204705"/>
                  <a:pt x="1815893" y="1198060"/>
                  <a:pt x="1816458" y="1196222"/>
                </a:cubicBezTo>
                <a:lnTo>
                  <a:pt x="1819003" y="1193392"/>
                </a:lnTo>
                <a:cubicBezTo>
                  <a:pt x="1819569" y="1192542"/>
                  <a:pt x="1826076" y="1194241"/>
                  <a:pt x="1828336" y="1195937"/>
                </a:cubicBezTo>
                <a:cubicBezTo>
                  <a:pt x="1831165" y="1197918"/>
                  <a:pt x="1834841" y="1203292"/>
                  <a:pt x="1833995" y="1204141"/>
                </a:cubicBezTo>
                <a:lnTo>
                  <a:pt x="1822114" y="1215455"/>
                </a:lnTo>
                <a:close/>
                <a:moveTo>
                  <a:pt x="1367309" y="970903"/>
                </a:moveTo>
                <a:cubicBezTo>
                  <a:pt x="1371056" y="972282"/>
                  <a:pt x="1374945" y="972211"/>
                  <a:pt x="1374663" y="969383"/>
                </a:cubicBezTo>
                <a:cubicBezTo>
                  <a:pt x="1373814" y="964008"/>
                  <a:pt x="1392765" y="971928"/>
                  <a:pt x="1392765" y="977303"/>
                </a:cubicBezTo>
                <a:cubicBezTo>
                  <a:pt x="1392765" y="982959"/>
                  <a:pt x="1398986" y="987202"/>
                  <a:pt x="1406906" y="987203"/>
                </a:cubicBezTo>
                <a:lnTo>
                  <a:pt x="1411998" y="987485"/>
                </a:lnTo>
                <a:lnTo>
                  <a:pt x="1415956" y="987767"/>
                </a:lnTo>
                <a:cubicBezTo>
                  <a:pt x="1420764" y="989183"/>
                  <a:pt x="1418219" y="983526"/>
                  <a:pt x="1410300" y="975040"/>
                </a:cubicBezTo>
                <a:lnTo>
                  <a:pt x="1403229" y="967402"/>
                </a:lnTo>
                <a:lnTo>
                  <a:pt x="1402380" y="966556"/>
                </a:lnTo>
                <a:cubicBezTo>
                  <a:pt x="1403229" y="963726"/>
                  <a:pt x="1406623" y="962312"/>
                  <a:pt x="1410018" y="963444"/>
                </a:cubicBezTo>
                <a:cubicBezTo>
                  <a:pt x="1413412" y="964576"/>
                  <a:pt x="1422180" y="964293"/>
                  <a:pt x="1423876" y="960614"/>
                </a:cubicBezTo>
                <a:cubicBezTo>
                  <a:pt x="1425289" y="956938"/>
                  <a:pt x="1428968" y="942797"/>
                  <a:pt x="1427270" y="936573"/>
                </a:cubicBezTo>
                <a:lnTo>
                  <a:pt x="1421896" y="933180"/>
                </a:lnTo>
                <a:lnTo>
                  <a:pt x="1419350" y="931484"/>
                </a:lnTo>
                <a:cubicBezTo>
                  <a:pt x="1414261" y="932615"/>
                  <a:pt x="1404360" y="938272"/>
                  <a:pt x="1397290" y="943929"/>
                </a:cubicBezTo>
                <a:lnTo>
                  <a:pt x="1388521" y="943080"/>
                </a:lnTo>
                <a:lnTo>
                  <a:pt x="1376926" y="941948"/>
                </a:lnTo>
                <a:cubicBezTo>
                  <a:pt x="1369571" y="947887"/>
                  <a:pt x="1362500" y="957787"/>
                  <a:pt x="1360802" y="963726"/>
                </a:cubicBezTo>
                <a:cubicBezTo>
                  <a:pt x="1359954" y="966696"/>
                  <a:pt x="1363561" y="969524"/>
                  <a:pt x="1367309" y="970903"/>
                </a:cubicBezTo>
                <a:close/>
                <a:moveTo>
                  <a:pt x="1822681" y="1234192"/>
                </a:moveTo>
                <a:lnTo>
                  <a:pt x="1822497" y="1228084"/>
                </a:lnTo>
                <a:lnTo>
                  <a:pt x="1823246" y="1232140"/>
                </a:lnTo>
                <a:cubicBezTo>
                  <a:pt x="1823106" y="1236808"/>
                  <a:pt x="1822892" y="1237233"/>
                  <a:pt x="1822681" y="1234192"/>
                </a:cubicBezTo>
                <a:close/>
                <a:moveTo>
                  <a:pt x="1688225" y="1163907"/>
                </a:moveTo>
                <a:cubicBezTo>
                  <a:pt x="1684584" y="1161150"/>
                  <a:pt x="1680694" y="1157755"/>
                  <a:pt x="1677864" y="1156624"/>
                </a:cubicBezTo>
                <a:cubicBezTo>
                  <a:pt x="1672211" y="1154361"/>
                  <a:pt x="1674755" y="1147856"/>
                  <a:pt x="1683525" y="1142199"/>
                </a:cubicBezTo>
                <a:lnTo>
                  <a:pt x="1691444" y="1151250"/>
                </a:lnTo>
                <a:lnTo>
                  <a:pt x="1695684" y="1156057"/>
                </a:lnTo>
                <a:cubicBezTo>
                  <a:pt x="1699928" y="1159451"/>
                  <a:pt x="1700495" y="1164544"/>
                  <a:pt x="1697100" y="1167371"/>
                </a:cubicBezTo>
                <a:cubicBezTo>
                  <a:pt x="1695261" y="1168786"/>
                  <a:pt x="1691867" y="1166665"/>
                  <a:pt x="1688225" y="1163907"/>
                </a:cubicBezTo>
                <a:close/>
                <a:moveTo>
                  <a:pt x="1750097" y="1206474"/>
                </a:moveTo>
                <a:cubicBezTo>
                  <a:pt x="1746879" y="1203857"/>
                  <a:pt x="1744900" y="1199756"/>
                  <a:pt x="1744900" y="1194806"/>
                </a:cubicBezTo>
                <a:lnTo>
                  <a:pt x="1745181" y="1186604"/>
                </a:lnTo>
                <a:cubicBezTo>
                  <a:pt x="1745182" y="1177271"/>
                  <a:pt x="1746598" y="1167938"/>
                  <a:pt x="1734435" y="1162281"/>
                </a:cubicBezTo>
                <a:cubicBezTo>
                  <a:pt x="1727365" y="1158887"/>
                  <a:pt x="1734718" y="1156339"/>
                  <a:pt x="1735285" y="1153512"/>
                </a:cubicBezTo>
                <a:lnTo>
                  <a:pt x="1736134" y="1148705"/>
                </a:lnTo>
                <a:cubicBezTo>
                  <a:pt x="1733586" y="1141349"/>
                  <a:pt x="1748861" y="1136542"/>
                  <a:pt x="1770071" y="1137955"/>
                </a:cubicBezTo>
                <a:lnTo>
                  <a:pt x="1783366" y="1152381"/>
                </a:lnTo>
                <a:lnTo>
                  <a:pt x="1794962" y="1161432"/>
                </a:lnTo>
                <a:cubicBezTo>
                  <a:pt x="1785911" y="1170201"/>
                  <a:pt x="1783933" y="1169916"/>
                  <a:pt x="1768376" y="1158887"/>
                </a:cubicBezTo>
                <a:lnTo>
                  <a:pt x="1767527" y="1158320"/>
                </a:lnTo>
                <a:cubicBezTo>
                  <a:pt x="1766114" y="1157189"/>
                  <a:pt x="1757627" y="1169351"/>
                  <a:pt x="1748576" y="1185473"/>
                </a:cubicBezTo>
                <a:lnTo>
                  <a:pt x="1754518" y="1195655"/>
                </a:lnTo>
                <a:lnTo>
                  <a:pt x="1762720" y="1209231"/>
                </a:lnTo>
                <a:cubicBezTo>
                  <a:pt x="1757769" y="1210221"/>
                  <a:pt x="1753314" y="1209090"/>
                  <a:pt x="1750097" y="1206474"/>
                </a:cubicBezTo>
                <a:close/>
                <a:moveTo>
                  <a:pt x="1744051" y="1228182"/>
                </a:moveTo>
                <a:cubicBezTo>
                  <a:pt x="1736413" y="1224506"/>
                  <a:pt x="1731888" y="1217436"/>
                  <a:pt x="1753669" y="1221394"/>
                </a:cubicBezTo>
                <a:lnTo>
                  <a:pt x="1773184" y="1219131"/>
                </a:lnTo>
                <a:cubicBezTo>
                  <a:pt x="1773465" y="1219131"/>
                  <a:pt x="1775161" y="1224224"/>
                  <a:pt x="1775447" y="1227051"/>
                </a:cubicBezTo>
                <a:cubicBezTo>
                  <a:pt x="1775446" y="1227618"/>
                  <a:pt x="1772335" y="1228749"/>
                  <a:pt x="1770353" y="1229031"/>
                </a:cubicBezTo>
                <a:lnTo>
                  <a:pt x="1765829" y="1229595"/>
                </a:lnTo>
                <a:cubicBezTo>
                  <a:pt x="1761303" y="1232425"/>
                  <a:pt x="1751688" y="1231576"/>
                  <a:pt x="1744051" y="1228182"/>
                </a:cubicBezTo>
                <a:close/>
                <a:moveTo>
                  <a:pt x="1591602" y="1162281"/>
                </a:moveTo>
                <a:cubicBezTo>
                  <a:pt x="1589906" y="1159172"/>
                  <a:pt x="1587644" y="1150685"/>
                  <a:pt x="1590188" y="1149836"/>
                </a:cubicBezTo>
                <a:lnTo>
                  <a:pt x="1593015" y="1149272"/>
                </a:lnTo>
                <a:lnTo>
                  <a:pt x="1607159" y="1146160"/>
                </a:lnTo>
                <a:cubicBezTo>
                  <a:pt x="1615079" y="1154647"/>
                  <a:pt x="1629219" y="1158605"/>
                  <a:pt x="1638837" y="1154928"/>
                </a:cubicBezTo>
                <a:lnTo>
                  <a:pt x="1637706" y="1145029"/>
                </a:lnTo>
                <a:cubicBezTo>
                  <a:pt x="1636856" y="1138523"/>
                  <a:pt x="1647888" y="1133997"/>
                  <a:pt x="1638837" y="1124946"/>
                </a:cubicBezTo>
                <a:cubicBezTo>
                  <a:pt x="1631482" y="1117594"/>
                  <a:pt x="1638269" y="1115613"/>
                  <a:pt x="1654958" y="1115613"/>
                </a:cubicBezTo>
                <a:lnTo>
                  <a:pt x="1665990" y="1115613"/>
                </a:lnTo>
                <a:cubicBezTo>
                  <a:pt x="1676736" y="1119575"/>
                  <a:pt x="1682960" y="1122969"/>
                  <a:pt x="1679848" y="1122969"/>
                </a:cubicBezTo>
                <a:cubicBezTo>
                  <a:pt x="1676736" y="1122969"/>
                  <a:pt x="1664859" y="1127209"/>
                  <a:pt x="1658634" y="1130603"/>
                </a:cubicBezTo>
                <a:cubicBezTo>
                  <a:pt x="1652413" y="1133997"/>
                  <a:pt x="1656090" y="1150121"/>
                  <a:pt x="1657503" y="1154929"/>
                </a:cubicBezTo>
                <a:cubicBezTo>
                  <a:pt x="1658919" y="1159454"/>
                  <a:pt x="1651000" y="1172181"/>
                  <a:pt x="1639686" y="1169069"/>
                </a:cubicBezTo>
                <a:lnTo>
                  <a:pt x="1629786" y="1168223"/>
                </a:lnTo>
                <a:lnTo>
                  <a:pt x="1618472" y="1167088"/>
                </a:lnTo>
                <a:cubicBezTo>
                  <a:pt x="1605460" y="1167656"/>
                  <a:pt x="1593297" y="1165393"/>
                  <a:pt x="1591602" y="1162281"/>
                </a:cubicBezTo>
                <a:close/>
                <a:moveTo>
                  <a:pt x="1139622" y="929503"/>
                </a:moveTo>
                <a:cubicBezTo>
                  <a:pt x="1145562" y="933180"/>
                  <a:pt x="1156593" y="933461"/>
                  <a:pt x="1163663" y="929785"/>
                </a:cubicBezTo>
                <a:cubicBezTo>
                  <a:pt x="1171019" y="926109"/>
                  <a:pt x="1168474" y="906027"/>
                  <a:pt x="1155180" y="905463"/>
                </a:cubicBezTo>
                <a:lnTo>
                  <a:pt x="1144430" y="906876"/>
                </a:lnTo>
                <a:lnTo>
                  <a:pt x="1135097" y="908007"/>
                </a:lnTo>
                <a:cubicBezTo>
                  <a:pt x="1124915" y="912251"/>
                  <a:pt x="1133684" y="925827"/>
                  <a:pt x="1139622" y="929503"/>
                </a:cubicBezTo>
                <a:close/>
                <a:moveTo>
                  <a:pt x="1239182" y="990597"/>
                </a:moveTo>
                <a:cubicBezTo>
                  <a:pt x="1242858" y="993424"/>
                  <a:pt x="1268030" y="1001343"/>
                  <a:pt x="1276799" y="1003042"/>
                </a:cubicBezTo>
                <a:cubicBezTo>
                  <a:pt x="1285850" y="1004455"/>
                  <a:pt x="1292639" y="1003891"/>
                  <a:pt x="1292074" y="1001911"/>
                </a:cubicBezTo>
                <a:lnTo>
                  <a:pt x="1291507" y="1001628"/>
                </a:lnTo>
                <a:lnTo>
                  <a:pt x="1281325" y="997385"/>
                </a:lnTo>
                <a:cubicBezTo>
                  <a:pt x="1269447" y="995122"/>
                  <a:pt x="1257851" y="992010"/>
                  <a:pt x="1255586" y="990879"/>
                </a:cubicBezTo>
                <a:lnTo>
                  <a:pt x="1255022" y="989466"/>
                </a:lnTo>
                <a:lnTo>
                  <a:pt x="1254454" y="987767"/>
                </a:lnTo>
                <a:cubicBezTo>
                  <a:pt x="1255303" y="985504"/>
                  <a:pt x="1262092" y="981546"/>
                  <a:pt x="1270011" y="979001"/>
                </a:cubicBezTo>
                <a:cubicBezTo>
                  <a:pt x="1277648" y="976453"/>
                  <a:pt x="1283587" y="958351"/>
                  <a:pt x="1288394" y="958637"/>
                </a:cubicBezTo>
                <a:lnTo>
                  <a:pt x="1292638" y="958919"/>
                </a:lnTo>
                <a:lnTo>
                  <a:pt x="1295468" y="959201"/>
                </a:lnTo>
                <a:cubicBezTo>
                  <a:pt x="1298295" y="959483"/>
                  <a:pt x="1300275" y="956938"/>
                  <a:pt x="1299708" y="953544"/>
                </a:cubicBezTo>
                <a:lnTo>
                  <a:pt x="1298013" y="951281"/>
                </a:lnTo>
                <a:cubicBezTo>
                  <a:pt x="1297163" y="950150"/>
                  <a:pt x="1293488" y="950432"/>
                  <a:pt x="1291225" y="950150"/>
                </a:cubicBezTo>
                <a:cubicBezTo>
                  <a:pt x="1285568" y="949586"/>
                  <a:pt x="1277649" y="951849"/>
                  <a:pt x="1277931" y="943644"/>
                </a:cubicBezTo>
                <a:cubicBezTo>
                  <a:pt x="1278215" y="937705"/>
                  <a:pt x="1278215" y="934593"/>
                  <a:pt x="1287549" y="930353"/>
                </a:cubicBezTo>
                <a:lnTo>
                  <a:pt x="1299426" y="924978"/>
                </a:lnTo>
                <a:cubicBezTo>
                  <a:pt x="1311589" y="913664"/>
                  <a:pt x="1322054" y="907159"/>
                  <a:pt x="1322903" y="911120"/>
                </a:cubicBezTo>
                <a:cubicBezTo>
                  <a:pt x="1323752" y="914796"/>
                  <a:pt x="1329127" y="922715"/>
                  <a:pt x="1333367" y="920170"/>
                </a:cubicBezTo>
                <a:lnTo>
                  <a:pt x="1337328" y="919039"/>
                </a:lnTo>
                <a:cubicBezTo>
                  <a:pt x="1342985" y="917340"/>
                  <a:pt x="1348924" y="916492"/>
                  <a:pt x="1354580" y="915645"/>
                </a:cubicBezTo>
                <a:lnTo>
                  <a:pt x="1356843" y="915359"/>
                </a:lnTo>
                <a:cubicBezTo>
                  <a:pt x="1359388" y="915927"/>
                  <a:pt x="1364763" y="921017"/>
                  <a:pt x="1368439" y="926673"/>
                </a:cubicBezTo>
                <a:lnTo>
                  <a:pt x="1378622" y="921302"/>
                </a:lnTo>
                <a:lnTo>
                  <a:pt x="1383432" y="918754"/>
                </a:lnTo>
                <a:cubicBezTo>
                  <a:pt x="1391634" y="920170"/>
                  <a:pt x="1401816" y="921584"/>
                  <a:pt x="1406341" y="922433"/>
                </a:cubicBezTo>
                <a:cubicBezTo>
                  <a:pt x="1410867" y="922998"/>
                  <a:pt x="1423593" y="915927"/>
                  <a:pt x="1427837" y="913383"/>
                </a:cubicBezTo>
                <a:lnTo>
                  <a:pt x="1434058" y="917622"/>
                </a:lnTo>
                <a:lnTo>
                  <a:pt x="1437734" y="920170"/>
                </a:lnTo>
                <a:cubicBezTo>
                  <a:pt x="1445654" y="919603"/>
                  <a:pt x="1452160" y="915360"/>
                  <a:pt x="1452160" y="910552"/>
                </a:cubicBezTo>
                <a:cubicBezTo>
                  <a:pt x="1452160" y="905745"/>
                  <a:pt x="1445371" y="892168"/>
                  <a:pt x="1437170" y="891601"/>
                </a:cubicBezTo>
                <a:cubicBezTo>
                  <a:pt x="1428968" y="891319"/>
                  <a:pt x="1408886" y="897543"/>
                  <a:pt x="1410300" y="898957"/>
                </a:cubicBezTo>
                <a:cubicBezTo>
                  <a:pt x="1411716" y="900370"/>
                  <a:pt x="1397855" y="906027"/>
                  <a:pt x="1374096" y="905463"/>
                </a:cubicBezTo>
                <a:lnTo>
                  <a:pt x="1354016" y="906594"/>
                </a:lnTo>
                <a:cubicBezTo>
                  <a:pt x="1340155" y="907158"/>
                  <a:pt x="1328842" y="904895"/>
                  <a:pt x="1321489" y="895280"/>
                </a:cubicBezTo>
                <a:lnTo>
                  <a:pt x="1315266" y="887076"/>
                </a:lnTo>
                <a:cubicBezTo>
                  <a:pt x="1307913" y="890470"/>
                  <a:pt x="1295750" y="899238"/>
                  <a:pt x="1288113" y="907158"/>
                </a:cubicBezTo>
                <a:lnTo>
                  <a:pt x="1278215" y="905745"/>
                </a:lnTo>
                <a:lnTo>
                  <a:pt x="1255586" y="902915"/>
                </a:lnTo>
                <a:cubicBezTo>
                  <a:pt x="1239182" y="914228"/>
                  <a:pt x="1227869" y="928372"/>
                  <a:pt x="1230696" y="934029"/>
                </a:cubicBezTo>
                <a:lnTo>
                  <a:pt x="1239746" y="928090"/>
                </a:lnTo>
                <a:cubicBezTo>
                  <a:pt x="1244275" y="924978"/>
                  <a:pt x="1249932" y="923279"/>
                  <a:pt x="1255303" y="921302"/>
                </a:cubicBezTo>
                <a:lnTo>
                  <a:pt x="1260111" y="919603"/>
                </a:lnTo>
                <a:cubicBezTo>
                  <a:pt x="1264639" y="924696"/>
                  <a:pt x="1266899" y="936856"/>
                  <a:pt x="1265771" y="946756"/>
                </a:cubicBezTo>
                <a:lnTo>
                  <a:pt x="1269447" y="955807"/>
                </a:lnTo>
                <a:cubicBezTo>
                  <a:pt x="1270860" y="959201"/>
                  <a:pt x="1265204" y="967970"/>
                  <a:pt x="1264639" y="967969"/>
                </a:cubicBezTo>
                <a:cubicBezTo>
                  <a:pt x="1243708" y="964008"/>
                  <a:pt x="1250495" y="979847"/>
                  <a:pt x="1243990" y="986071"/>
                </a:cubicBezTo>
                <a:close/>
                <a:moveTo>
                  <a:pt x="1529377" y="1169918"/>
                </a:moveTo>
                <a:cubicBezTo>
                  <a:pt x="1524570" y="1165675"/>
                  <a:pt x="1516650" y="1152948"/>
                  <a:pt x="1521458" y="1150403"/>
                </a:cubicBezTo>
                <a:cubicBezTo>
                  <a:pt x="1526265" y="1147858"/>
                  <a:pt x="1536166" y="1139090"/>
                  <a:pt x="1533338" y="1136545"/>
                </a:cubicBezTo>
                <a:cubicBezTo>
                  <a:pt x="1530509" y="1133997"/>
                  <a:pt x="1526832" y="1125796"/>
                  <a:pt x="1531358" y="1124100"/>
                </a:cubicBezTo>
                <a:cubicBezTo>
                  <a:pt x="1536166" y="1121838"/>
                  <a:pt x="1552572" y="1146727"/>
                  <a:pt x="1547479" y="1157756"/>
                </a:cubicBezTo>
                <a:cubicBezTo>
                  <a:pt x="1542104" y="1168505"/>
                  <a:pt x="1534184" y="1174161"/>
                  <a:pt x="1529377" y="1169918"/>
                </a:cubicBezTo>
                <a:close/>
                <a:moveTo>
                  <a:pt x="1600583" y="1231788"/>
                </a:moveTo>
                <a:cubicBezTo>
                  <a:pt x="1598037" y="1232071"/>
                  <a:pt x="1596410" y="1230869"/>
                  <a:pt x="1598390" y="1227050"/>
                </a:cubicBezTo>
                <a:lnTo>
                  <a:pt x="1598957" y="1219980"/>
                </a:lnTo>
                <a:lnTo>
                  <a:pt x="1599522" y="1213192"/>
                </a:lnTo>
                <a:cubicBezTo>
                  <a:pt x="1596692" y="1204988"/>
                  <a:pt x="1598108" y="1201029"/>
                  <a:pt x="1603198" y="1204987"/>
                </a:cubicBezTo>
                <a:cubicBezTo>
                  <a:pt x="1608005" y="1208667"/>
                  <a:pt x="1611684" y="1223656"/>
                  <a:pt x="1608290" y="1227615"/>
                </a:cubicBezTo>
                <a:cubicBezTo>
                  <a:pt x="1606594" y="1229737"/>
                  <a:pt x="1603129" y="1231505"/>
                  <a:pt x="1600583" y="1231788"/>
                </a:cubicBezTo>
                <a:close/>
                <a:moveTo>
                  <a:pt x="1471889" y="1169141"/>
                </a:moveTo>
                <a:cubicBezTo>
                  <a:pt x="1466445" y="1167868"/>
                  <a:pt x="1462344" y="1166525"/>
                  <a:pt x="1464890" y="1164262"/>
                </a:cubicBezTo>
                <a:cubicBezTo>
                  <a:pt x="1469697" y="1159455"/>
                  <a:pt x="1458666" y="1145878"/>
                  <a:pt x="1462063" y="1143615"/>
                </a:cubicBezTo>
                <a:lnTo>
                  <a:pt x="1465454" y="1143330"/>
                </a:lnTo>
                <a:lnTo>
                  <a:pt x="1468566" y="1142766"/>
                </a:lnTo>
                <a:cubicBezTo>
                  <a:pt x="1472242" y="1143897"/>
                  <a:pt x="1481293" y="1147858"/>
                  <a:pt x="1488931" y="1151249"/>
                </a:cubicBezTo>
                <a:cubicBezTo>
                  <a:pt x="1496850" y="1154929"/>
                  <a:pt x="1499113" y="1176707"/>
                  <a:pt x="1498549" y="1178121"/>
                </a:cubicBezTo>
                <a:cubicBezTo>
                  <a:pt x="1497981" y="1179819"/>
                  <a:pt x="1492607" y="1177838"/>
                  <a:pt x="1486950" y="1173595"/>
                </a:cubicBezTo>
                <a:cubicBezTo>
                  <a:pt x="1484121" y="1171615"/>
                  <a:pt x="1477334" y="1170414"/>
                  <a:pt x="1471889" y="1169141"/>
                </a:cubicBezTo>
                <a:close/>
                <a:moveTo>
                  <a:pt x="986325" y="889906"/>
                </a:moveTo>
                <a:cubicBezTo>
                  <a:pt x="990565" y="893018"/>
                  <a:pt x="1019699" y="891887"/>
                  <a:pt x="1027900" y="893582"/>
                </a:cubicBezTo>
                <a:cubicBezTo>
                  <a:pt x="1036105" y="895281"/>
                  <a:pt x="1040913" y="894431"/>
                  <a:pt x="1038367" y="891886"/>
                </a:cubicBezTo>
                <a:cubicBezTo>
                  <a:pt x="1035820" y="889339"/>
                  <a:pt x="1027053" y="879156"/>
                  <a:pt x="1019417" y="874067"/>
                </a:cubicBezTo>
                <a:lnTo>
                  <a:pt x="1014891" y="876048"/>
                </a:lnTo>
                <a:cubicBezTo>
                  <a:pt x="1008103" y="878874"/>
                  <a:pt x="1004424" y="881986"/>
                  <a:pt x="997636" y="876047"/>
                </a:cubicBezTo>
                <a:lnTo>
                  <a:pt x="996505" y="875198"/>
                </a:lnTo>
                <a:cubicBezTo>
                  <a:pt x="986889" y="880573"/>
                  <a:pt x="982363" y="887076"/>
                  <a:pt x="986325" y="889906"/>
                </a:cubicBezTo>
                <a:close/>
                <a:moveTo>
                  <a:pt x="1026205" y="916776"/>
                </a:moveTo>
                <a:cubicBezTo>
                  <a:pt x="1026204" y="920735"/>
                  <a:pt x="1072872" y="919885"/>
                  <a:pt x="1079096" y="921866"/>
                </a:cubicBezTo>
                <a:cubicBezTo>
                  <a:pt x="1085317" y="924129"/>
                  <a:pt x="1093237" y="923279"/>
                  <a:pt x="1096631" y="920170"/>
                </a:cubicBezTo>
                <a:cubicBezTo>
                  <a:pt x="1100025" y="917058"/>
                  <a:pt x="1106246" y="907725"/>
                  <a:pt x="1102854" y="906309"/>
                </a:cubicBezTo>
                <a:cubicBezTo>
                  <a:pt x="1099461" y="904895"/>
                  <a:pt x="1083903" y="906309"/>
                  <a:pt x="1076548" y="913097"/>
                </a:cubicBezTo>
                <a:lnTo>
                  <a:pt x="1062408" y="907158"/>
                </a:lnTo>
                <a:cubicBezTo>
                  <a:pt x="1054488" y="903764"/>
                  <a:pt x="1042608" y="906309"/>
                  <a:pt x="1032707" y="906594"/>
                </a:cubicBezTo>
                <a:lnTo>
                  <a:pt x="1030730" y="906594"/>
                </a:lnTo>
                <a:cubicBezTo>
                  <a:pt x="1027618" y="908008"/>
                  <a:pt x="1025637" y="912815"/>
                  <a:pt x="1026205" y="916776"/>
                </a:cubicBezTo>
                <a:close/>
                <a:moveTo>
                  <a:pt x="1102570" y="988052"/>
                </a:moveTo>
                <a:lnTo>
                  <a:pt x="1105114" y="987203"/>
                </a:lnTo>
                <a:lnTo>
                  <a:pt x="1117277" y="983526"/>
                </a:lnTo>
                <a:cubicBezTo>
                  <a:pt x="1130853" y="978152"/>
                  <a:pt x="1126328" y="965140"/>
                  <a:pt x="1121239" y="962313"/>
                </a:cubicBezTo>
                <a:cubicBezTo>
                  <a:pt x="1116431" y="959483"/>
                  <a:pt x="1114733" y="965707"/>
                  <a:pt x="1118126" y="975889"/>
                </a:cubicBezTo>
                <a:lnTo>
                  <a:pt x="1099176" y="975322"/>
                </a:lnTo>
                <a:lnTo>
                  <a:pt x="1098045" y="975322"/>
                </a:lnTo>
                <a:cubicBezTo>
                  <a:pt x="1096631" y="980696"/>
                  <a:pt x="1098612" y="986354"/>
                  <a:pt x="1102570" y="988052"/>
                </a:cubicBezTo>
                <a:close/>
                <a:moveTo>
                  <a:pt x="930074" y="888880"/>
                </a:moveTo>
                <a:cubicBezTo>
                  <a:pt x="932089" y="888279"/>
                  <a:pt x="934422" y="886087"/>
                  <a:pt x="936542" y="882550"/>
                </a:cubicBezTo>
                <a:cubicBezTo>
                  <a:pt x="941067" y="874916"/>
                  <a:pt x="925231" y="861340"/>
                  <a:pt x="919290" y="860208"/>
                </a:cubicBezTo>
                <a:cubicBezTo>
                  <a:pt x="913350" y="858792"/>
                  <a:pt x="909957" y="862186"/>
                  <a:pt x="911937" y="867843"/>
                </a:cubicBezTo>
                <a:lnTo>
                  <a:pt x="913351" y="867843"/>
                </a:lnTo>
                <a:cubicBezTo>
                  <a:pt x="924664" y="868410"/>
                  <a:pt x="927209" y="873218"/>
                  <a:pt x="926077" y="881704"/>
                </a:cubicBezTo>
                <a:lnTo>
                  <a:pt x="925514" y="885662"/>
                </a:lnTo>
                <a:cubicBezTo>
                  <a:pt x="926361" y="888491"/>
                  <a:pt x="928058" y="889481"/>
                  <a:pt x="930074" y="888880"/>
                </a:cubicBezTo>
                <a:close/>
                <a:moveTo>
                  <a:pt x="1524284" y="1235537"/>
                </a:moveTo>
                <a:cubicBezTo>
                  <a:pt x="1521176" y="1234973"/>
                  <a:pt x="1512971" y="1227900"/>
                  <a:pt x="1509580" y="1222810"/>
                </a:cubicBezTo>
                <a:cubicBezTo>
                  <a:pt x="1506186" y="1218003"/>
                  <a:pt x="1479598" y="1206122"/>
                  <a:pt x="1481860" y="1202164"/>
                </a:cubicBezTo>
                <a:cubicBezTo>
                  <a:pt x="1484123" y="1198203"/>
                  <a:pt x="1491475" y="1195940"/>
                  <a:pt x="1498266" y="1197071"/>
                </a:cubicBezTo>
                <a:cubicBezTo>
                  <a:pt x="1505052" y="1198485"/>
                  <a:pt x="1524003" y="1206689"/>
                  <a:pt x="1525134" y="1212346"/>
                </a:cubicBezTo>
                <a:cubicBezTo>
                  <a:pt x="1526265" y="1218285"/>
                  <a:pt x="1527397" y="1236104"/>
                  <a:pt x="1524284" y="1235537"/>
                </a:cubicBezTo>
                <a:close/>
                <a:moveTo>
                  <a:pt x="968576" y="929644"/>
                </a:moveTo>
                <a:cubicBezTo>
                  <a:pt x="973950" y="931908"/>
                  <a:pt x="983638" y="934594"/>
                  <a:pt x="998770" y="937423"/>
                </a:cubicBezTo>
                <a:lnTo>
                  <a:pt x="1001879" y="937987"/>
                </a:lnTo>
                <a:cubicBezTo>
                  <a:pt x="1006122" y="936856"/>
                  <a:pt x="1009798" y="931199"/>
                  <a:pt x="1009798" y="925260"/>
                </a:cubicBezTo>
                <a:lnTo>
                  <a:pt x="1009798" y="920171"/>
                </a:lnTo>
                <a:lnTo>
                  <a:pt x="1009798" y="916503"/>
                </a:lnTo>
                <a:lnTo>
                  <a:pt x="1010083" y="916491"/>
                </a:lnTo>
                <a:lnTo>
                  <a:pt x="1009798" y="916491"/>
                </a:lnTo>
                <a:lnTo>
                  <a:pt x="1009798" y="916503"/>
                </a:lnTo>
                <a:lnTo>
                  <a:pt x="977838" y="917908"/>
                </a:lnTo>
                <a:lnTo>
                  <a:pt x="964262" y="924411"/>
                </a:lnTo>
                <a:cubicBezTo>
                  <a:pt x="962140" y="925542"/>
                  <a:pt x="963201" y="927381"/>
                  <a:pt x="968576" y="929644"/>
                </a:cubicBezTo>
                <a:close/>
                <a:moveTo>
                  <a:pt x="1111057" y="1015487"/>
                </a:moveTo>
                <a:cubicBezTo>
                  <a:pt x="1116146" y="1018031"/>
                  <a:pt x="1127745" y="1023406"/>
                  <a:pt x="1126328" y="1022275"/>
                </a:cubicBezTo>
                <a:cubicBezTo>
                  <a:pt x="1124633" y="1021144"/>
                  <a:pt x="1124633" y="1016336"/>
                  <a:pt x="1129440" y="1014637"/>
                </a:cubicBezTo>
                <a:cubicBezTo>
                  <a:pt x="1134530" y="1012942"/>
                  <a:pt x="1124633" y="1000779"/>
                  <a:pt x="1116713" y="1004455"/>
                </a:cubicBezTo>
                <a:cubicBezTo>
                  <a:pt x="1108794" y="1008131"/>
                  <a:pt x="1106246" y="1012942"/>
                  <a:pt x="1111057" y="1015487"/>
                </a:cubicBezTo>
                <a:close/>
                <a:moveTo>
                  <a:pt x="1391348" y="1179251"/>
                </a:moveTo>
                <a:cubicBezTo>
                  <a:pt x="1397573" y="1178969"/>
                  <a:pt x="1384560" y="1160019"/>
                  <a:pt x="1381734" y="1154080"/>
                </a:cubicBezTo>
                <a:cubicBezTo>
                  <a:pt x="1378903" y="1148140"/>
                  <a:pt x="1376359" y="1130321"/>
                  <a:pt x="1382582" y="1131170"/>
                </a:cubicBezTo>
                <a:lnTo>
                  <a:pt x="1383996" y="1133433"/>
                </a:lnTo>
                <a:cubicBezTo>
                  <a:pt x="1387954" y="1139090"/>
                  <a:pt x="1389653" y="1145878"/>
                  <a:pt x="1392480" y="1152099"/>
                </a:cubicBezTo>
                <a:cubicBezTo>
                  <a:pt x="1393897" y="1155211"/>
                  <a:pt x="1397290" y="1161150"/>
                  <a:pt x="1398136" y="1161150"/>
                </a:cubicBezTo>
                <a:lnTo>
                  <a:pt x="1417370" y="1156624"/>
                </a:lnTo>
                <a:cubicBezTo>
                  <a:pt x="1422180" y="1169354"/>
                  <a:pt x="1418786" y="1179537"/>
                  <a:pt x="1409450" y="1179536"/>
                </a:cubicBezTo>
                <a:cubicBezTo>
                  <a:pt x="1400399" y="1179536"/>
                  <a:pt x="1385127" y="1179536"/>
                  <a:pt x="1391348" y="1179251"/>
                </a:cubicBezTo>
                <a:close/>
                <a:moveTo>
                  <a:pt x="1300840" y="1138805"/>
                </a:moveTo>
                <a:cubicBezTo>
                  <a:pt x="1301971" y="1133433"/>
                  <a:pt x="1308477" y="1119290"/>
                  <a:pt x="1313851" y="1119290"/>
                </a:cubicBezTo>
                <a:cubicBezTo>
                  <a:pt x="1319223" y="1119289"/>
                  <a:pt x="1319790" y="1123815"/>
                  <a:pt x="1315265" y="1129190"/>
                </a:cubicBezTo>
                <a:cubicBezTo>
                  <a:pt x="1310740" y="1134847"/>
                  <a:pt x="1299709" y="1144179"/>
                  <a:pt x="1300840" y="1138805"/>
                </a:cubicBezTo>
                <a:close/>
                <a:moveTo>
                  <a:pt x="939090" y="937423"/>
                </a:moveTo>
                <a:cubicBezTo>
                  <a:pt x="948141" y="937423"/>
                  <a:pt x="955493" y="933462"/>
                  <a:pt x="955493" y="928936"/>
                </a:cubicBezTo>
                <a:cubicBezTo>
                  <a:pt x="955493" y="924410"/>
                  <a:pt x="940221" y="914228"/>
                  <a:pt x="934564" y="914228"/>
                </a:cubicBezTo>
                <a:cubicBezTo>
                  <a:pt x="928908" y="914229"/>
                  <a:pt x="926363" y="921302"/>
                  <a:pt x="928908" y="930068"/>
                </a:cubicBezTo>
                <a:lnTo>
                  <a:pt x="934282" y="934029"/>
                </a:lnTo>
                <a:close/>
                <a:moveTo>
                  <a:pt x="986607" y="976738"/>
                </a:moveTo>
                <a:lnTo>
                  <a:pt x="995376" y="978152"/>
                </a:lnTo>
                <a:lnTo>
                  <a:pt x="1005840" y="979565"/>
                </a:lnTo>
                <a:cubicBezTo>
                  <a:pt x="1009516" y="986920"/>
                  <a:pt x="1019134" y="989465"/>
                  <a:pt x="1027336" y="984940"/>
                </a:cubicBezTo>
                <a:lnTo>
                  <a:pt x="1034406" y="980979"/>
                </a:lnTo>
                <a:cubicBezTo>
                  <a:pt x="1041194" y="977302"/>
                  <a:pt x="1044024" y="964858"/>
                  <a:pt x="1038650" y="964009"/>
                </a:cubicBezTo>
                <a:cubicBezTo>
                  <a:pt x="1027336" y="962031"/>
                  <a:pt x="1018567" y="950432"/>
                  <a:pt x="1005273" y="957505"/>
                </a:cubicBezTo>
                <a:cubicBezTo>
                  <a:pt x="1001597" y="959483"/>
                  <a:pt x="999898" y="963444"/>
                  <a:pt x="994245" y="958919"/>
                </a:cubicBezTo>
                <a:lnTo>
                  <a:pt x="983495" y="950432"/>
                </a:lnTo>
                <a:cubicBezTo>
                  <a:pt x="977838" y="958351"/>
                  <a:pt x="979252" y="970233"/>
                  <a:pt x="986607" y="976738"/>
                </a:cubicBezTo>
                <a:close/>
                <a:moveTo>
                  <a:pt x="1379474" y="1212910"/>
                </a:moveTo>
                <a:cubicBezTo>
                  <a:pt x="1382300" y="1210644"/>
                  <a:pt x="1413415" y="1210645"/>
                  <a:pt x="1413979" y="1212910"/>
                </a:cubicBezTo>
                <a:cubicBezTo>
                  <a:pt x="1414546" y="1215170"/>
                  <a:pt x="1408322" y="1216868"/>
                  <a:pt x="1400402" y="1216869"/>
                </a:cubicBezTo>
                <a:cubicBezTo>
                  <a:pt x="1392483" y="1216868"/>
                  <a:pt x="1376926" y="1215170"/>
                  <a:pt x="1379474" y="1212910"/>
                </a:cubicBezTo>
                <a:close/>
                <a:moveTo>
                  <a:pt x="1256716" y="1170200"/>
                </a:moveTo>
                <a:cubicBezTo>
                  <a:pt x="1251627" y="1165393"/>
                  <a:pt x="1253040" y="1163979"/>
                  <a:pt x="1259828" y="1166806"/>
                </a:cubicBezTo>
                <a:cubicBezTo>
                  <a:pt x="1266617" y="1169636"/>
                  <a:pt x="1288113" y="1156624"/>
                  <a:pt x="1296033" y="1156342"/>
                </a:cubicBezTo>
                <a:lnTo>
                  <a:pt x="1300840" y="1159172"/>
                </a:lnTo>
                <a:lnTo>
                  <a:pt x="1318377" y="1169354"/>
                </a:lnTo>
                <a:cubicBezTo>
                  <a:pt x="1320358" y="1157756"/>
                  <a:pt x="1322335" y="1151817"/>
                  <a:pt x="1322903" y="1156342"/>
                </a:cubicBezTo>
                <a:cubicBezTo>
                  <a:pt x="1323467" y="1160868"/>
                  <a:pt x="1328560" y="1171332"/>
                  <a:pt x="1333085" y="1169918"/>
                </a:cubicBezTo>
                <a:cubicBezTo>
                  <a:pt x="1337611" y="1168505"/>
                  <a:pt x="1345812" y="1168505"/>
                  <a:pt x="1349489" y="1167938"/>
                </a:cubicBezTo>
                <a:cubicBezTo>
                  <a:pt x="1353168" y="1167374"/>
                  <a:pt x="1352036" y="1162281"/>
                  <a:pt x="1339873" y="1158887"/>
                </a:cubicBezTo>
                <a:lnTo>
                  <a:pt x="1352600" y="1146442"/>
                </a:lnTo>
                <a:cubicBezTo>
                  <a:pt x="1354014" y="1145029"/>
                  <a:pt x="1343832" y="1136260"/>
                  <a:pt x="1339591" y="1130603"/>
                </a:cubicBezTo>
                <a:cubicBezTo>
                  <a:pt x="1338742" y="1129472"/>
                  <a:pt x="1340437" y="1125796"/>
                  <a:pt x="1341854" y="1125514"/>
                </a:cubicBezTo>
                <a:lnTo>
                  <a:pt x="1344962" y="1124664"/>
                </a:lnTo>
                <a:cubicBezTo>
                  <a:pt x="1348642" y="1124946"/>
                  <a:pt x="1354863" y="1129757"/>
                  <a:pt x="1358825" y="1135414"/>
                </a:cubicBezTo>
                <a:cubicBezTo>
                  <a:pt x="1362783" y="1141070"/>
                  <a:pt x="1365894" y="1168505"/>
                  <a:pt x="1361651" y="1183495"/>
                </a:cubicBezTo>
                <a:lnTo>
                  <a:pt x="1342136" y="1186325"/>
                </a:lnTo>
                <a:cubicBezTo>
                  <a:pt x="1337328" y="1186889"/>
                  <a:pt x="1331672" y="1186040"/>
                  <a:pt x="1327146" y="1187171"/>
                </a:cubicBezTo>
                <a:lnTo>
                  <a:pt x="1322903" y="1188302"/>
                </a:lnTo>
                <a:cubicBezTo>
                  <a:pt x="1317246" y="1192546"/>
                  <a:pt x="1311022" y="1189718"/>
                  <a:pt x="1308759" y="1182081"/>
                </a:cubicBezTo>
                <a:cubicBezTo>
                  <a:pt x="1306782" y="1174726"/>
                  <a:pt x="1261809" y="1175011"/>
                  <a:pt x="1256716" y="1170200"/>
                </a:cubicBezTo>
                <a:close/>
                <a:moveTo>
                  <a:pt x="1340723" y="1236101"/>
                </a:moveTo>
                <a:cubicBezTo>
                  <a:pt x="1338742" y="1236668"/>
                  <a:pt x="1332803" y="1232707"/>
                  <a:pt x="1331671" y="1230163"/>
                </a:cubicBezTo>
                <a:lnTo>
                  <a:pt x="1327713" y="1221394"/>
                </a:lnTo>
                <a:cubicBezTo>
                  <a:pt x="1323752" y="1210081"/>
                  <a:pt x="1327146" y="1200747"/>
                  <a:pt x="1335347" y="1200747"/>
                </a:cubicBezTo>
                <a:cubicBezTo>
                  <a:pt x="1343553" y="1200747"/>
                  <a:pt x="1362218" y="1201314"/>
                  <a:pt x="1362218" y="1201879"/>
                </a:cubicBezTo>
                <a:cubicBezTo>
                  <a:pt x="1362219" y="1202443"/>
                  <a:pt x="1359106" y="1204424"/>
                  <a:pt x="1355430" y="1204705"/>
                </a:cubicBezTo>
                <a:cubicBezTo>
                  <a:pt x="1351754" y="1205273"/>
                  <a:pt x="1339309" y="1212625"/>
                  <a:pt x="1339309" y="1219980"/>
                </a:cubicBezTo>
                <a:lnTo>
                  <a:pt x="1338742" y="1226769"/>
                </a:lnTo>
                <a:cubicBezTo>
                  <a:pt x="1338460" y="1230163"/>
                  <a:pt x="1354016" y="1231858"/>
                  <a:pt x="1340723" y="1236101"/>
                </a:cubicBezTo>
                <a:close/>
                <a:moveTo>
                  <a:pt x="1202412" y="1184909"/>
                </a:moveTo>
                <a:lnTo>
                  <a:pt x="1202130" y="1183777"/>
                </a:lnTo>
                <a:cubicBezTo>
                  <a:pt x="1201566" y="1181232"/>
                  <a:pt x="1201847" y="1176425"/>
                  <a:pt x="1203543" y="1175857"/>
                </a:cubicBezTo>
                <a:lnTo>
                  <a:pt x="1219667" y="1169918"/>
                </a:lnTo>
                <a:cubicBezTo>
                  <a:pt x="1226737" y="1156910"/>
                  <a:pt x="1235221" y="1144747"/>
                  <a:pt x="1238900" y="1142766"/>
                </a:cubicBezTo>
                <a:lnTo>
                  <a:pt x="1241727" y="1143330"/>
                </a:lnTo>
                <a:cubicBezTo>
                  <a:pt x="1243990" y="1143615"/>
                  <a:pt x="1247102" y="1147291"/>
                  <a:pt x="1247101" y="1149554"/>
                </a:cubicBezTo>
                <a:cubicBezTo>
                  <a:pt x="1247384" y="1155493"/>
                  <a:pt x="1251345" y="1162848"/>
                  <a:pt x="1236070" y="1162848"/>
                </a:cubicBezTo>
                <a:lnTo>
                  <a:pt x="1230980" y="1162848"/>
                </a:lnTo>
                <a:cubicBezTo>
                  <a:pt x="1225039" y="1172745"/>
                  <a:pt x="1215706" y="1184626"/>
                  <a:pt x="1213728" y="1185476"/>
                </a:cubicBezTo>
                <a:cubicBezTo>
                  <a:pt x="1211747" y="1186607"/>
                  <a:pt x="1206655" y="1186322"/>
                  <a:pt x="1202412" y="1184909"/>
                </a:cubicBezTo>
                <a:close/>
                <a:moveTo>
                  <a:pt x="973880" y="1070641"/>
                </a:moveTo>
                <a:cubicBezTo>
                  <a:pt x="973316" y="1069225"/>
                  <a:pt x="977274" y="1063853"/>
                  <a:pt x="983780" y="1062439"/>
                </a:cubicBezTo>
                <a:lnTo>
                  <a:pt x="989720" y="1062154"/>
                </a:lnTo>
                <a:lnTo>
                  <a:pt x="995658" y="1061872"/>
                </a:lnTo>
                <a:cubicBezTo>
                  <a:pt x="999619" y="1065548"/>
                  <a:pt x="1008103" y="1077711"/>
                  <a:pt x="1012064" y="1081105"/>
                </a:cubicBezTo>
                <a:cubicBezTo>
                  <a:pt x="1016022" y="1084782"/>
                  <a:pt x="1013478" y="1083086"/>
                  <a:pt x="1006122" y="1077712"/>
                </a:cubicBezTo>
                <a:cubicBezTo>
                  <a:pt x="998770" y="1072337"/>
                  <a:pt x="974162" y="1072337"/>
                  <a:pt x="973880" y="1070641"/>
                </a:cubicBezTo>
                <a:close/>
                <a:moveTo>
                  <a:pt x="726677" y="934878"/>
                </a:moveTo>
                <a:lnTo>
                  <a:pt x="772459" y="934471"/>
                </a:lnTo>
                <a:lnTo>
                  <a:pt x="770799" y="936291"/>
                </a:lnTo>
                <a:lnTo>
                  <a:pt x="765992" y="939968"/>
                </a:lnTo>
                <a:lnTo>
                  <a:pt x="761326" y="943699"/>
                </a:lnTo>
                <a:lnTo>
                  <a:pt x="760723" y="943574"/>
                </a:lnTo>
                <a:lnTo>
                  <a:pt x="749662" y="944326"/>
                </a:lnTo>
                <a:lnTo>
                  <a:pt x="739015" y="941028"/>
                </a:lnTo>
                <a:cubicBezTo>
                  <a:pt x="733111" y="938625"/>
                  <a:pt x="728232" y="936150"/>
                  <a:pt x="726677" y="934878"/>
                </a:cubicBezTo>
                <a:close/>
                <a:moveTo>
                  <a:pt x="1261245" y="1246851"/>
                </a:moveTo>
                <a:cubicBezTo>
                  <a:pt x="1258133" y="1246569"/>
                  <a:pt x="1255588" y="1243457"/>
                  <a:pt x="1255589" y="1239496"/>
                </a:cubicBezTo>
                <a:lnTo>
                  <a:pt x="1257851" y="1238365"/>
                </a:lnTo>
                <a:lnTo>
                  <a:pt x="1263507" y="1235252"/>
                </a:lnTo>
                <a:cubicBezTo>
                  <a:pt x="1271428" y="1232426"/>
                  <a:pt x="1274536" y="1227335"/>
                  <a:pt x="1270296" y="1223374"/>
                </a:cubicBezTo>
                <a:cubicBezTo>
                  <a:pt x="1266335" y="1218849"/>
                  <a:pt x="1261245" y="1197918"/>
                  <a:pt x="1256153" y="1196504"/>
                </a:cubicBezTo>
                <a:cubicBezTo>
                  <a:pt x="1251063" y="1195091"/>
                  <a:pt x="1250214" y="1193959"/>
                  <a:pt x="1253889" y="1193959"/>
                </a:cubicBezTo>
                <a:cubicBezTo>
                  <a:pt x="1257566" y="1193959"/>
                  <a:pt x="1268597" y="1198202"/>
                  <a:pt x="1268033" y="1203577"/>
                </a:cubicBezTo>
                <a:lnTo>
                  <a:pt x="1270860" y="1207253"/>
                </a:lnTo>
                <a:cubicBezTo>
                  <a:pt x="1274537" y="1211779"/>
                  <a:pt x="1281042" y="1215173"/>
                  <a:pt x="1287267" y="1217718"/>
                </a:cubicBezTo>
                <a:cubicBezTo>
                  <a:pt x="1291225" y="1219698"/>
                  <a:pt x="1300558" y="1203010"/>
                  <a:pt x="1302539" y="1221112"/>
                </a:cubicBezTo>
                <a:lnTo>
                  <a:pt x="1303106" y="1225637"/>
                </a:lnTo>
                <a:cubicBezTo>
                  <a:pt x="1302820" y="1230445"/>
                  <a:pt x="1305651" y="1238932"/>
                  <a:pt x="1309044" y="1244588"/>
                </a:cubicBezTo>
                <a:lnTo>
                  <a:pt x="1307063" y="1246569"/>
                </a:lnTo>
                <a:lnTo>
                  <a:pt x="1301407" y="1253072"/>
                </a:lnTo>
                <a:cubicBezTo>
                  <a:pt x="1290661" y="1254203"/>
                  <a:pt x="1281043" y="1254486"/>
                  <a:pt x="1280193" y="1253639"/>
                </a:cubicBezTo>
                <a:cubicBezTo>
                  <a:pt x="1279347" y="1252790"/>
                  <a:pt x="1275103" y="1246283"/>
                  <a:pt x="1271142" y="1241476"/>
                </a:cubicBezTo>
                <a:lnTo>
                  <a:pt x="1263226" y="1245720"/>
                </a:lnTo>
                <a:close/>
                <a:moveTo>
                  <a:pt x="682872" y="947392"/>
                </a:moveTo>
                <a:cubicBezTo>
                  <a:pt x="685807" y="947321"/>
                  <a:pt x="688210" y="945200"/>
                  <a:pt x="689341" y="941099"/>
                </a:cubicBezTo>
                <a:lnTo>
                  <a:pt x="703767" y="944493"/>
                </a:lnTo>
                <a:lnTo>
                  <a:pt x="713950" y="946756"/>
                </a:lnTo>
                <a:lnTo>
                  <a:pt x="749662" y="944326"/>
                </a:lnTo>
                <a:lnTo>
                  <a:pt x="757505" y="946756"/>
                </a:lnTo>
                <a:lnTo>
                  <a:pt x="761326" y="943699"/>
                </a:lnTo>
                <a:lnTo>
                  <a:pt x="780133" y="947605"/>
                </a:lnTo>
                <a:lnTo>
                  <a:pt x="782962" y="949301"/>
                </a:lnTo>
                <a:cubicBezTo>
                  <a:pt x="788052" y="952131"/>
                  <a:pt x="793991" y="952412"/>
                  <a:pt x="795972" y="944775"/>
                </a:cubicBezTo>
                <a:cubicBezTo>
                  <a:pt x="796538" y="942230"/>
                  <a:pt x="802195" y="938554"/>
                  <a:pt x="805022" y="938836"/>
                </a:cubicBezTo>
                <a:cubicBezTo>
                  <a:pt x="812941" y="939403"/>
                  <a:pt x="820579" y="942230"/>
                  <a:pt x="828781" y="943362"/>
                </a:cubicBezTo>
                <a:lnTo>
                  <a:pt x="832742" y="943929"/>
                </a:lnTo>
                <a:cubicBezTo>
                  <a:pt x="837550" y="942798"/>
                  <a:pt x="840095" y="938554"/>
                  <a:pt x="838117" y="934878"/>
                </a:cubicBezTo>
                <a:lnTo>
                  <a:pt x="836418" y="931484"/>
                </a:lnTo>
                <a:lnTo>
                  <a:pt x="835851" y="928654"/>
                </a:lnTo>
                <a:cubicBezTo>
                  <a:pt x="835005" y="926674"/>
                  <a:pt x="838399" y="925260"/>
                  <a:pt x="843770" y="925260"/>
                </a:cubicBezTo>
                <a:cubicBezTo>
                  <a:pt x="849145" y="925260"/>
                  <a:pt x="863004" y="926959"/>
                  <a:pt x="864135" y="928936"/>
                </a:cubicBezTo>
                <a:lnTo>
                  <a:pt x="864420" y="929785"/>
                </a:lnTo>
                <a:cubicBezTo>
                  <a:pt x="866401" y="934593"/>
                  <a:pt x="859328" y="943080"/>
                  <a:pt x="872055" y="943644"/>
                </a:cubicBezTo>
                <a:lnTo>
                  <a:pt x="882240" y="944211"/>
                </a:lnTo>
                <a:cubicBezTo>
                  <a:pt x="880824" y="937987"/>
                  <a:pt x="885634" y="929222"/>
                  <a:pt x="892704" y="924696"/>
                </a:cubicBezTo>
                <a:lnTo>
                  <a:pt x="898643" y="925827"/>
                </a:lnTo>
                <a:lnTo>
                  <a:pt x="905431" y="926958"/>
                </a:lnTo>
                <a:cubicBezTo>
                  <a:pt x="912219" y="926673"/>
                  <a:pt x="911370" y="924128"/>
                  <a:pt x="904018" y="921302"/>
                </a:cubicBezTo>
                <a:lnTo>
                  <a:pt x="900056" y="914514"/>
                </a:lnTo>
                <a:cubicBezTo>
                  <a:pt x="898925" y="912251"/>
                  <a:pt x="888743" y="912815"/>
                  <a:pt x="883086" y="913383"/>
                </a:cubicBezTo>
                <a:lnTo>
                  <a:pt x="870923" y="914514"/>
                </a:lnTo>
                <a:cubicBezTo>
                  <a:pt x="863004" y="909988"/>
                  <a:pt x="859609" y="903482"/>
                  <a:pt x="863004" y="900088"/>
                </a:cubicBezTo>
                <a:cubicBezTo>
                  <a:pt x="866401" y="896694"/>
                  <a:pt x="872339" y="887643"/>
                  <a:pt x="870077" y="885098"/>
                </a:cubicBezTo>
                <a:cubicBezTo>
                  <a:pt x="867814" y="882550"/>
                  <a:pt x="857914" y="878310"/>
                  <a:pt x="853956" y="882551"/>
                </a:cubicBezTo>
                <a:cubicBezTo>
                  <a:pt x="850277" y="886794"/>
                  <a:pt x="853388" y="909421"/>
                  <a:pt x="849145" y="912815"/>
                </a:cubicBezTo>
                <a:cubicBezTo>
                  <a:pt x="844905" y="916209"/>
                  <a:pt x="832175" y="923564"/>
                  <a:pt x="829912" y="921301"/>
                </a:cubicBezTo>
                <a:cubicBezTo>
                  <a:pt x="827650" y="919039"/>
                  <a:pt x="819730" y="915927"/>
                  <a:pt x="816903" y="919039"/>
                </a:cubicBezTo>
                <a:lnTo>
                  <a:pt x="814641" y="918754"/>
                </a:lnTo>
                <a:cubicBezTo>
                  <a:pt x="801910" y="917340"/>
                  <a:pt x="795122" y="921301"/>
                  <a:pt x="791446" y="931484"/>
                </a:cubicBezTo>
                <a:lnTo>
                  <a:pt x="790597" y="934311"/>
                </a:lnTo>
                <a:lnTo>
                  <a:pt x="772459" y="934471"/>
                </a:lnTo>
                <a:lnTo>
                  <a:pt x="782395" y="923564"/>
                </a:lnTo>
                <a:cubicBezTo>
                  <a:pt x="783244" y="920734"/>
                  <a:pt x="780982" y="917058"/>
                  <a:pt x="775325" y="921866"/>
                </a:cubicBezTo>
                <a:cubicBezTo>
                  <a:pt x="769386" y="926674"/>
                  <a:pt x="745909" y="930353"/>
                  <a:pt x="741666" y="928654"/>
                </a:cubicBezTo>
                <a:cubicBezTo>
                  <a:pt x="737423" y="926959"/>
                  <a:pt x="727525" y="915078"/>
                  <a:pt x="730920" y="906876"/>
                </a:cubicBezTo>
                <a:lnTo>
                  <a:pt x="731484" y="899239"/>
                </a:lnTo>
                <a:lnTo>
                  <a:pt x="731769" y="895845"/>
                </a:lnTo>
                <a:cubicBezTo>
                  <a:pt x="727241" y="891887"/>
                  <a:pt x="714231" y="890470"/>
                  <a:pt x="702918" y="893300"/>
                </a:cubicBezTo>
                <a:lnTo>
                  <a:pt x="692454" y="894714"/>
                </a:lnTo>
                <a:cubicBezTo>
                  <a:pt x="690755" y="894996"/>
                  <a:pt x="688492" y="899806"/>
                  <a:pt x="689060" y="902351"/>
                </a:cubicBezTo>
                <a:cubicBezTo>
                  <a:pt x="689624" y="904331"/>
                  <a:pt x="694432" y="906876"/>
                  <a:pt x="696697" y="906594"/>
                </a:cubicBezTo>
                <a:lnTo>
                  <a:pt x="700937" y="906027"/>
                </a:lnTo>
                <a:cubicBezTo>
                  <a:pt x="705181" y="903482"/>
                  <a:pt x="710270" y="904613"/>
                  <a:pt x="712536" y="908290"/>
                </a:cubicBezTo>
                <a:cubicBezTo>
                  <a:pt x="714796" y="911966"/>
                  <a:pt x="713383" y="921302"/>
                  <a:pt x="702918" y="918189"/>
                </a:cubicBezTo>
                <a:lnTo>
                  <a:pt x="697261" y="920170"/>
                </a:lnTo>
                <a:lnTo>
                  <a:pt x="683685" y="924978"/>
                </a:lnTo>
                <a:cubicBezTo>
                  <a:pt x="677746" y="917340"/>
                  <a:pt x="670390" y="909703"/>
                  <a:pt x="667281" y="907440"/>
                </a:cubicBezTo>
                <a:lnTo>
                  <a:pt x="664451" y="907725"/>
                </a:lnTo>
                <a:lnTo>
                  <a:pt x="661906" y="908008"/>
                </a:lnTo>
                <a:cubicBezTo>
                  <a:pt x="659644" y="910834"/>
                  <a:pt x="656815" y="920453"/>
                  <a:pt x="655400" y="928936"/>
                </a:cubicBezTo>
                <a:lnTo>
                  <a:pt x="665016" y="935724"/>
                </a:lnTo>
                <a:lnTo>
                  <a:pt x="673220" y="941381"/>
                </a:lnTo>
                <a:cubicBezTo>
                  <a:pt x="676473" y="945483"/>
                  <a:pt x="679938" y="947463"/>
                  <a:pt x="682872" y="947392"/>
                </a:cubicBezTo>
                <a:close/>
                <a:moveTo>
                  <a:pt x="1146978" y="1226201"/>
                </a:moveTo>
                <a:cubicBezTo>
                  <a:pt x="1139341" y="1222525"/>
                  <a:pt x="1140757" y="1216304"/>
                  <a:pt x="1149807" y="1213474"/>
                </a:cubicBezTo>
                <a:lnTo>
                  <a:pt x="1153484" y="1212343"/>
                </a:lnTo>
                <a:cubicBezTo>
                  <a:pt x="1158574" y="1213475"/>
                  <a:pt x="1162535" y="1210930"/>
                  <a:pt x="1161968" y="1206122"/>
                </a:cubicBezTo>
                <a:lnTo>
                  <a:pt x="1163384" y="1202443"/>
                </a:lnTo>
                <a:lnTo>
                  <a:pt x="1163948" y="1200747"/>
                </a:lnTo>
                <a:cubicBezTo>
                  <a:pt x="1168756" y="1199898"/>
                  <a:pt x="1173849" y="1201030"/>
                  <a:pt x="1175262" y="1203010"/>
                </a:cubicBezTo>
                <a:lnTo>
                  <a:pt x="1174980" y="1204706"/>
                </a:lnTo>
                <a:lnTo>
                  <a:pt x="1173566" y="1212343"/>
                </a:lnTo>
                <a:cubicBezTo>
                  <a:pt x="1170454" y="1223092"/>
                  <a:pt x="1161121" y="1230445"/>
                  <a:pt x="1152916" y="1229031"/>
                </a:cubicBezTo>
                <a:close/>
                <a:moveTo>
                  <a:pt x="723282" y="993141"/>
                </a:moveTo>
                <a:lnTo>
                  <a:pt x="735727" y="994273"/>
                </a:lnTo>
                <a:cubicBezTo>
                  <a:pt x="745627" y="1000779"/>
                  <a:pt x="757505" y="1007000"/>
                  <a:pt x="762031" y="1008131"/>
                </a:cubicBezTo>
                <a:cubicBezTo>
                  <a:pt x="766556" y="1009263"/>
                  <a:pt x="770799" y="997667"/>
                  <a:pt x="768254" y="993141"/>
                </a:cubicBezTo>
                <a:lnTo>
                  <a:pt x="761467" y="993142"/>
                </a:lnTo>
                <a:lnTo>
                  <a:pt x="760617" y="993141"/>
                </a:lnTo>
                <a:cubicBezTo>
                  <a:pt x="759768" y="990597"/>
                  <a:pt x="762030" y="988051"/>
                  <a:pt x="765991" y="987767"/>
                </a:cubicBezTo>
                <a:cubicBezTo>
                  <a:pt x="769668" y="987485"/>
                  <a:pt x="776457" y="976738"/>
                  <a:pt x="774475" y="973344"/>
                </a:cubicBezTo>
                <a:cubicBezTo>
                  <a:pt x="772213" y="970233"/>
                  <a:pt x="762880" y="975322"/>
                  <a:pt x="753829" y="984658"/>
                </a:cubicBezTo>
                <a:lnTo>
                  <a:pt x="739971" y="980978"/>
                </a:lnTo>
                <a:cubicBezTo>
                  <a:pt x="734596" y="979565"/>
                  <a:pt x="729503" y="976738"/>
                  <a:pt x="723850" y="975607"/>
                </a:cubicBezTo>
                <a:cubicBezTo>
                  <a:pt x="720737" y="975040"/>
                  <a:pt x="714232" y="975889"/>
                  <a:pt x="714232" y="976453"/>
                </a:cubicBezTo>
                <a:cubicBezTo>
                  <a:pt x="713665" y="979847"/>
                  <a:pt x="713949" y="983808"/>
                  <a:pt x="715645" y="986921"/>
                </a:cubicBezTo>
                <a:cubicBezTo>
                  <a:pt x="717058" y="989465"/>
                  <a:pt x="720455" y="993141"/>
                  <a:pt x="723282" y="993141"/>
                </a:cubicBezTo>
                <a:close/>
                <a:moveTo>
                  <a:pt x="600283" y="955242"/>
                </a:moveTo>
                <a:cubicBezTo>
                  <a:pt x="605905" y="956727"/>
                  <a:pt x="614531" y="956656"/>
                  <a:pt x="624854" y="954675"/>
                </a:cubicBezTo>
                <a:lnTo>
                  <a:pt x="629944" y="954958"/>
                </a:lnTo>
                <a:lnTo>
                  <a:pt x="634187" y="955243"/>
                </a:lnTo>
                <a:cubicBezTo>
                  <a:pt x="638997" y="954111"/>
                  <a:pt x="641543" y="952131"/>
                  <a:pt x="640411" y="950432"/>
                </a:cubicBezTo>
                <a:cubicBezTo>
                  <a:pt x="638998" y="948736"/>
                  <a:pt x="644087" y="937705"/>
                  <a:pt x="654836" y="930067"/>
                </a:cubicBezTo>
                <a:lnTo>
                  <a:pt x="636450" y="916491"/>
                </a:lnTo>
                <a:lnTo>
                  <a:pt x="633623" y="914514"/>
                </a:lnTo>
                <a:cubicBezTo>
                  <a:pt x="631078" y="912251"/>
                  <a:pt x="624854" y="905745"/>
                  <a:pt x="619764" y="900370"/>
                </a:cubicBezTo>
                <a:lnTo>
                  <a:pt x="611560" y="900370"/>
                </a:lnTo>
                <a:lnTo>
                  <a:pt x="604490" y="900370"/>
                </a:lnTo>
                <a:cubicBezTo>
                  <a:pt x="597134" y="900370"/>
                  <a:pt x="594026" y="903482"/>
                  <a:pt x="597419" y="907440"/>
                </a:cubicBezTo>
                <a:cubicBezTo>
                  <a:pt x="600528" y="911402"/>
                  <a:pt x="622024" y="926673"/>
                  <a:pt x="624005" y="930635"/>
                </a:cubicBezTo>
                <a:cubicBezTo>
                  <a:pt x="625985" y="934593"/>
                  <a:pt x="616935" y="934878"/>
                  <a:pt x="603922" y="931199"/>
                </a:cubicBezTo>
                <a:lnTo>
                  <a:pt x="597983" y="940250"/>
                </a:lnTo>
                <a:lnTo>
                  <a:pt x="593741" y="946474"/>
                </a:lnTo>
                <a:cubicBezTo>
                  <a:pt x="592046" y="950716"/>
                  <a:pt x="594662" y="953756"/>
                  <a:pt x="600283" y="955242"/>
                </a:cubicBezTo>
                <a:close/>
                <a:moveTo>
                  <a:pt x="895816" y="1177556"/>
                </a:moveTo>
                <a:cubicBezTo>
                  <a:pt x="891573" y="1175857"/>
                  <a:pt x="881955" y="1167089"/>
                  <a:pt x="886480" y="1162848"/>
                </a:cubicBezTo>
                <a:cubicBezTo>
                  <a:pt x="891009" y="1158605"/>
                  <a:pt x="914765" y="1156906"/>
                  <a:pt x="922968" y="1165393"/>
                </a:cubicBezTo>
                <a:lnTo>
                  <a:pt x="937391" y="1161714"/>
                </a:lnTo>
                <a:lnTo>
                  <a:pt x="941634" y="1160582"/>
                </a:lnTo>
                <a:cubicBezTo>
                  <a:pt x="945596" y="1158605"/>
                  <a:pt x="953231" y="1152381"/>
                  <a:pt x="958605" y="1146724"/>
                </a:cubicBezTo>
                <a:lnTo>
                  <a:pt x="966525" y="1153797"/>
                </a:lnTo>
                <a:lnTo>
                  <a:pt x="969919" y="1156906"/>
                </a:lnTo>
                <a:cubicBezTo>
                  <a:pt x="973313" y="1161432"/>
                  <a:pt x="980101" y="1162564"/>
                  <a:pt x="985193" y="1159454"/>
                </a:cubicBezTo>
                <a:cubicBezTo>
                  <a:pt x="990283" y="1156342"/>
                  <a:pt x="1007821" y="1150686"/>
                  <a:pt x="1012910" y="1154079"/>
                </a:cubicBezTo>
                <a:lnTo>
                  <a:pt x="1016872" y="1157474"/>
                </a:lnTo>
                <a:cubicBezTo>
                  <a:pt x="1021679" y="1161432"/>
                  <a:pt x="1027618" y="1165108"/>
                  <a:pt x="1032144" y="1159169"/>
                </a:cubicBezTo>
                <a:lnTo>
                  <a:pt x="1034124" y="1156342"/>
                </a:lnTo>
                <a:cubicBezTo>
                  <a:pt x="1030730" y="1149836"/>
                  <a:pt x="1034124" y="1145311"/>
                  <a:pt x="1041477" y="1146724"/>
                </a:cubicBezTo>
                <a:cubicBezTo>
                  <a:pt x="1048832" y="1147855"/>
                  <a:pt x="1074003" y="1152099"/>
                  <a:pt x="1081077" y="1149554"/>
                </a:cubicBezTo>
                <a:cubicBezTo>
                  <a:pt x="1088147" y="1147006"/>
                  <a:pt x="1106813" y="1149272"/>
                  <a:pt x="1100025" y="1158038"/>
                </a:cubicBezTo>
                <a:cubicBezTo>
                  <a:pt x="1093237" y="1166806"/>
                  <a:pt x="1092673" y="1191132"/>
                  <a:pt x="1099743" y="1188866"/>
                </a:cubicBezTo>
                <a:cubicBezTo>
                  <a:pt x="1106813" y="1186607"/>
                  <a:pt x="1113601" y="1166807"/>
                  <a:pt x="1116714" y="1162848"/>
                </a:cubicBezTo>
                <a:cubicBezTo>
                  <a:pt x="1119825" y="1158887"/>
                  <a:pt x="1129440" y="1150685"/>
                  <a:pt x="1132552" y="1151817"/>
                </a:cubicBezTo>
                <a:cubicBezTo>
                  <a:pt x="1135379" y="1152948"/>
                  <a:pt x="1147825" y="1153230"/>
                  <a:pt x="1154330" y="1150400"/>
                </a:cubicBezTo>
                <a:cubicBezTo>
                  <a:pt x="1161118" y="1147573"/>
                  <a:pt x="1173564" y="1134279"/>
                  <a:pt x="1177806" y="1128058"/>
                </a:cubicBezTo>
                <a:lnTo>
                  <a:pt x="1187422" y="1134280"/>
                </a:lnTo>
                <a:lnTo>
                  <a:pt x="1195341" y="1139372"/>
                </a:lnTo>
                <a:cubicBezTo>
                  <a:pt x="1199303" y="1133997"/>
                  <a:pt x="1205808" y="1127491"/>
                  <a:pt x="1209767" y="1124946"/>
                </a:cubicBezTo>
                <a:lnTo>
                  <a:pt x="1213728" y="1124946"/>
                </a:lnTo>
                <a:cubicBezTo>
                  <a:pt x="1217686" y="1124946"/>
                  <a:pt x="1221930" y="1127491"/>
                  <a:pt x="1224757" y="1129754"/>
                </a:cubicBezTo>
                <a:cubicBezTo>
                  <a:pt x="1225606" y="1130321"/>
                  <a:pt x="1222497" y="1136542"/>
                  <a:pt x="1220517" y="1136542"/>
                </a:cubicBezTo>
                <a:lnTo>
                  <a:pt x="1198171" y="1139090"/>
                </a:lnTo>
                <a:cubicBezTo>
                  <a:pt x="1194213" y="1154644"/>
                  <a:pt x="1182050" y="1168220"/>
                  <a:pt x="1170737" y="1169352"/>
                </a:cubicBezTo>
                <a:lnTo>
                  <a:pt x="1159705" y="1162848"/>
                </a:lnTo>
                <a:lnTo>
                  <a:pt x="1154330" y="1159736"/>
                </a:lnTo>
                <a:cubicBezTo>
                  <a:pt x="1139058" y="1165393"/>
                  <a:pt x="1129158" y="1182646"/>
                  <a:pt x="1132271" y="1198203"/>
                </a:cubicBezTo>
                <a:lnTo>
                  <a:pt x="1105682" y="1199898"/>
                </a:lnTo>
                <a:lnTo>
                  <a:pt x="1104550" y="1199898"/>
                </a:lnTo>
                <a:cubicBezTo>
                  <a:pt x="1103702" y="1204142"/>
                  <a:pt x="1105399" y="1212625"/>
                  <a:pt x="1108512" y="1218567"/>
                </a:cubicBezTo>
                <a:cubicBezTo>
                  <a:pt x="1111620" y="1224506"/>
                  <a:pt x="1113037" y="1237515"/>
                  <a:pt x="1106531" y="1234406"/>
                </a:cubicBezTo>
                <a:cubicBezTo>
                  <a:pt x="1100307" y="1231294"/>
                  <a:pt x="1090125" y="1246284"/>
                  <a:pt x="1092672" y="1247133"/>
                </a:cubicBezTo>
                <a:cubicBezTo>
                  <a:pt x="1095218" y="1248264"/>
                  <a:pt x="1099176" y="1252790"/>
                  <a:pt x="1094650" y="1254485"/>
                </a:cubicBezTo>
                <a:cubicBezTo>
                  <a:pt x="1090125" y="1256466"/>
                  <a:pt x="1075135" y="1258165"/>
                  <a:pt x="1074285" y="1253072"/>
                </a:cubicBezTo>
                <a:lnTo>
                  <a:pt x="1071741" y="1251659"/>
                </a:lnTo>
                <a:lnTo>
                  <a:pt x="1061559" y="1245720"/>
                </a:lnTo>
                <a:cubicBezTo>
                  <a:pt x="1067216" y="1242325"/>
                  <a:pt x="1089843" y="1232707"/>
                  <a:pt x="1096349" y="1230727"/>
                </a:cubicBezTo>
                <a:cubicBezTo>
                  <a:pt x="1103137" y="1228749"/>
                  <a:pt x="1102570" y="1227618"/>
                  <a:pt x="1095217" y="1228467"/>
                </a:cubicBezTo>
                <a:cubicBezTo>
                  <a:pt x="1087862" y="1229031"/>
                  <a:pt x="1082491" y="1213192"/>
                  <a:pt x="1085035" y="1211779"/>
                </a:cubicBezTo>
                <a:cubicBezTo>
                  <a:pt x="1087580" y="1210365"/>
                  <a:pt x="1093237" y="1205555"/>
                  <a:pt x="1091823" y="1203859"/>
                </a:cubicBezTo>
                <a:cubicBezTo>
                  <a:pt x="1090410" y="1202161"/>
                  <a:pt x="1080510" y="1197635"/>
                  <a:pt x="1073721" y="1195373"/>
                </a:cubicBezTo>
                <a:cubicBezTo>
                  <a:pt x="1066933" y="1193110"/>
                  <a:pt x="1055620" y="1212625"/>
                  <a:pt x="1055053" y="1213756"/>
                </a:cubicBezTo>
                <a:cubicBezTo>
                  <a:pt x="1054489" y="1214891"/>
                  <a:pt x="1051094" y="1216586"/>
                  <a:pt x="1048832" y="1215455"/>
                </a:cubicBezTo>
                <a:lnTo>
                  <a:pt x="1048550" y="1214042"/>
                </a:lnTo>
                <a:cubicBezTo>
                  <a:pt x="1046287" y="1205273"/>
                  <a:pt x="1041476" y="1199049"/>
                  <a:pt x="1029317" y="1199334"/>
                </a:cubicBezTo>
                <a:cubicBezTo>
                  <a:pt x="1028467" y="1199334"/>
                  <a:pt x="1027054" y="1200465"/>
                  <a:pt x="1026769" y="1201597"/>
                </a:cubicBezTo>
                <a:cubicBezTo>
                  <a:pt x="1021679" y="1210930"/>
                  <a:pt x="1033557" y="1213474"/>
                  <a:pt x="1038083" y="1218849"/>
                </a:cubicBezTo>
                <a:lnTo>
                  <a:pt x="1038650" y="1219699"/>
                </a:lnTo>
                <a:cubicBezTo>
                  <a:pt x="1043175" y="1223375"/>
                  <a:pt x="1042608" y="1225355"/>
                  <a:pt x="1036954" y="1223942"/>
                </a:cubicBezTo>
                <a:cubicBezTo>
                  <a:pt x="1031294" y="1222807"/>
                  <a:pt x="1018849" y="1213474"/>
                  <a:pt x="1014042" y="1207254"/>
                </a:cubicBezTo>
                <a:lnTo>
                  <a:pt x="1009234" y="1201596"/>
                </a:lnTo>
                <a:cubicBezTo>
                  <a:pt x="1003859" y="1195657"/>
                  <a:pt x="997071" y="1192263"/>
                  <a:pt x="986889" y="1192827"/>
                </a:cubicBezTo>
                <a:cubicBezTo>
                  <a:pt x="978688" y="1193392"/>
                  <a:pt x="970485" y="1194241"/>
                  <a:pt x="961999" y="1189152"/>
                </a:cubicBezTo>
                <a:lnTo>
                  <a:pt x="957192" y="1186322"/>
                </a:lnTo>
                <a:cubicBezTo>
                  <a:pt x="943334" y="1190283"/>
                  <a:pt x="934847" y="1190847"/>
                  <a:pt x="938240" y="1187453"/>
                </a:cubicBezTo>
                <a:cubicBezTo>
                  <a:pt x="941635" y="1184341"/>
                  <a:pt x="950403" y="1173030"/>
                  <a:pt x="945028" y="1174444"/>
                </a:cubicBezTo>
                <a:cubicBezTo>
                  <a:pt x="939657" y="1176139"/>
                  <a:pt x="927212" y="1177838"/>
                  <a:pt x="924946" y="1176139"/>
                </a:cubicBezTo>
                <a:cubicBezTo>
                  <a:pt x="922684" y="1174444"/>
                  <a:pt x="912219" y="1169351"/>
                  <a:pt x="910239" y="1172181"/>
                </a:cubicBezTo>
                <a:cubicBezTo>
                  <a:pt x="908261" y="1175008"/>
                  <a:pt x="900342" y="1179252"/>
                  <a:pt x="895816" y="1177556"/>
                </a:cubicBezTo>
                <a:close/>
                <a:moveTo>
                  <a:pt x="448645" y="929785"/>
                </a:moveTo>
                <a:lnTo>
                  <a:pt x="452038" y="930634"/>
                </a:lnTo>
                <a:lnTo>
                  <a:pt x="456563" y="932048"/>
                </a:lnTo>
                <a:cubicBezTo>
                  <a:pt x="462220" y="931484"/>
                  <a:pt x="475796" y="930068"/>
                  <a:pt x="487111" y="928936"/>
                </a:cubicBezTo>
                <a:lnTo>
                  <a:pt x="497011" y="927805"/>
                </a:lnTo>
                <a:lnTo>
                  <a:pt x="509173" y="926959"/>
                </a:lnTo>
                <a:cubicBezTo>
                  <a:pt x="523596" y="924410"/>
                  <a:pt x="535195" y="920170"/>
                  <a:pt x="534628" y="917341"/>
                </a:cubicBezTo>
                <a:cubicBezTo>
                  <a:pt x="534064" y="914514"/>
                  <a:pt x="531516" y="910270"/>
                  <a:pt x="530102" y="913664"/>
                </a:cubicBezTo>
                <a:lnTo>
                  <a:pt x="527557" y="915927"/>
                </a:lnTo>
                <a:lnTo>
                  <a:pt x="525294" y="917623"/>
                </a:lnTo>
                <a:cubicBezTo>
                  <a:pt x="521336" y="918190"/>
                  <a:pt x="510587" y="917623"/>
                  <a:pt x="501536" y="916491"/>
                </a:cubicBezTo>
                <a:cubicBezTo>
                  <a:pt x="492485" y="915360"/>
                  <a:pt x="468726" y="916209"/>
                  <a:pt x="468159" y="921302"/>
                </a:cubicBezTo>
                <a:cubicBezTo>
                  <a:pt x="467313" y="926391"/>
                  <a:pt x="453169" y="919603"/>
                  <a:pt x="451189" y="920453"/>
                </a:cubicBezTo>
                <a:cubicBezTo>
                  <a:pt x="449212" y="921302"/>
                  <a:pt x="446099" y="926391"/>
                  <a:pt x="448645" y="929785"/>
                </a:cubicBezTo>
                <a:close/>
                <a:moveTo>
                  <a:pt x="755525" y="1122966"/>
                </a:moveTo>
                <a:cubicBezTo>
                  <a:pt x="749022" y="1120703"/>
                  <a:pt x="734596" y="1105428"/>
                  <a:pt x="734596" y="1101470"/>
                </a:cubicBezTo>
                <a:cubicBezTo>
                  <a:pt x="734596" y="1097509"/>
                  <a:pt x="741948" y="1094115"/>
                  <a:pt x="750717" y="1094400"/>
                </a:cubicBezTo>
                <a:lnTo>
                  <a:pt x="752416" y="1107409"/>
                </a:lnTo>
                <a:lnTo>
                  <a:pt x="752980" y="1112784"/>
                </a:lnTo>
                <a:cubicBezTo>
                  <a:pt x="760899" y="1120421"/>
                  <a:pt x="762313" y="1125228"/>
                  <a:pt x="755525" y="1122966"/>
                </a:cubicBezTo>
                <a:close/>
                <a:moveTo>
                  <a:pt x="985760" y="1256466"/>
                </a:moveTo>
                <a:cubicBezTo>
                  <a:pt x="983780" y="1253072"/>
                  <a:pt x="994529" y="1235820"/>
                  <a:pt x="996507" y="1230445"/>
                </a:cubicBezTo>
                <a:cubicBezTo>
                  <a:pt x="998487" y="1225070"/>
                  <a:pt x="1010933" y="1223938"/>
                  <a:pt x="1023942" y="1227900"/>
                </a:cubicBezTo>
                <a:cubicBezTo>
                  <a:pt x="1036954" y="1231858"/>
                  <a:pt x="1049399" y="1256466"/>
                  <a:pt x="1038085" y="1249111"/>
                </a:cubicBezTo>
                <a:lnTo>
                  <a:pt x="1024791" y="1247979"/>
                </a:lnTo>
                <a:lnTo>
                  <a:pt x="1002164" y="1246002"/>
                </a:lnTo>
                <a:cubicBezTo>
                  <a:pt x="995658" y="1255335"/>
                  <a:pt x="988023" y="1260142"/>
                  <a:pt x="985760" y="1256466"/>
                </a:cubicBezTo>
                <a:close/>
                <a:moveTo>
                  <a:pt x="818601" y="1169352"/>
                </a:moveTo>
                <a:lnTo>
                  <a:pt x="819166" y="1167938"/>
                </a:lnTo>
                <a:cubicBezTo>
                  <a:pt x="821147" y="1161717"/>
                  <a:pt x="812662" y="1151534"/>
                  <a:pt x="824825" y="1149836"/>
                </a:cubicBezTo>
                <a:lnTo>
                  <a:pt x="842642" y="1147292"/>
                </a:lnTo>
                <a:cubicBezTo>
                  <a:pt x="841511" y="1159169"/>
                  <a:pt x="843209" y="1167374"/>
                  <a:pt x="846603" y="1165675"/>
                </a:cubicBezTo>
                <a:lnTo>
                  <a:pt x="849713" y="1164262"/>
                </a:lnTo>
                <a:lnTo>
                  <a:pt x="852824" y="1163130"/>
                </a:lnTo>
                <a:cubicBezTo>
                  <a:pt x="857067" y="1161717"/>
                  <a:pt x="862442" y="1163979"/>
                  <a:pt x="864987" y="1168220"/>
                </a:cubicBezTo>
                <a:cubicBezTo>
                  <a:pt x="867250" y="1172463"/>
                  <a:pt x="870644" y="1179533"/>
                  <a:pt x="867250" y="1175294"/>
                </a:cubicBezTo>
                <a:cubicBezTo>
                  <a:pt x="863856" y="1171050"/>
                  <a:pt x="842924" y="1177556"/>
                  <a:pt x="838399" y="1176707"/>
                </a:cubicBezTo>
                <a:cubicBezTo>
                  <a:pt x="833874" y="1175857"/>
                  <a:pt x="820300" y="1171614"/>
                  <a:pt x="818601" y="1169352"/>
                </a:cubicBezTo>
                <a:close/>
                <a:moveTo>
                  <a:pt x="883371" y="1230163"/>
                </a:moveTo>
                <a:cubicBezTo>
                  <a:pt x="881108" y="1226768"/>
                  <a:pt x="887897" y="1219417"/>
                  <a:pt x="898079" y="1213759"/>
                </a:cubicBezTo>
                <a:lnTo>
                  <a:pt x="902037" y="1206404"/>
                </a:lnTo>
                <a:cubicBezTo>
                  <a:pt x="905431" y="1200466"/>
                  <a:pt x="907976" y="1198203"/>
                  <a:pt x="914482" y="1199334"/>
                </a:cubicBezTo>
                <a:cubicBezTo>
                  <a:pt x="918444" y="1199898"/>
                  <a:pt x="922687" y="1201879"/>
                  <a:pt x="925513" y="1204423"/>
                </a:cubicBezTo>
                <a:cubicBezTo>
                  <a:pt x="926363" y="1205273"/>
                  <a:pt x="923818" y="1209798"/>
                  <a:pt x="921270" y="1211497"/>
                </a:cubicBezTo>
                <a:lnTo>
                  <a:pt x="918725" y="1213192"/>
                </a:lnTo>
                <a:cubicBezTo>
                  <a:pt x="914767" y="1213760"/>
                  <a:pt x="908828" y="1218285"/>
                  <a:pt x="905149" y="1223375"/>
                </a:cubicBezTo>
                <a:cubicBezTo>
                  <a:pt x="902037" y="1228182"/>
                  <a:pt x="885634" y="1233556"/>
                  <a:pt x="883371" y="1230163"/>
                </a:cubicBezTo>
                <a:close/>
                <a:moveTo>
                  <a:pt x="863007" y="1231009"/>
                </a:moveTo>
                <a:cubicBezTo>
                  <a:pt x="855087" y="1226201"/>
                  <a:pt x="844620" y="1215170"/>
                  <a:pt x="840944" y="1212625"/>
                </a:cubicBezTo>
                <a:cubicBezTo>
                  <a:pt x="837268" y="1210080"/>
                  <a:pt x="837832" y="1206119"/>
                  <a:pt x="842075" y="1203574"/>
                </a:cubicBezTo>
                <a:cubicBezTo>
                  <a:pt x="846319" y="1201312"/>
                  <a:pt x="870641" y="1201879"/>
                  <a:pt x="870926" y="1204141"/>
                </a:cubicBezTo>
                <a:cubicBezTo>
                  <a:pt x="871491" y="1206404"/>
                  <a:pt x="877429" y="1216869"/>
                  <a:pt x="880259" y="1224506"/>
                </a:cubicBezTo>
                <a:lnTo>
                  <a:pt x="870641" y="1228182"/>
                </a:lnTo>
                <a:close/>
                <a:moveTo>
                  <a:pt x="448362" y="997385"/>
                </a:moveTo>
                <a:lnTo>
                  <a:pt x="455150" y="999366"/>
                </a:lnTo>
                <a:lnTo>
                  <a:pt x="460240" y="1000779"/>
                </a:lnTo>
                <a:cubicBezTo>
                  <a:pt x="467028" y="998799"/>
                  <a:pt x="474101" y="993141"/>
                  <a:pt x="476079" y="988052"/>
                </a:cubicBezTo>
                <a:lnTo>
                  <a:pt x="466463" y="987485"/>
                </a:lnTo>
                <a:cubicBezTo>
                  <a:pt x="456848" y="986920"/>
                  <a:pt x="456564" y="980697"/>
                  <a:pt x="461089" y="977021"/>
                </a:cubicBezTo>
                <a:lnTo>
                  <a:pt x="468727" y="970796"/>
                </a:lnTo>
                <a:cubicBezTo>
                  <a:pt x="478909" y="965425"/>
                  <a:pt x="491072" y="959483"/>
                  <a:pt x="495597" y="957505"/>
                </a:cubicBezTo>
                <a:cubicBezTo>
                  <a:pt x="500405" y="955525"/>
                  <a:pt x="515677" y="962877"/>
                  <a:pt x="518506" y="966556"/>
                </a:cubicBezTo>
                <a:cubicBezTo>
                  <a:pt x="521618" y="970232"/>
                  <a:pt x="512849" y="982110"/>
                  <a:pt x="510023" y="982110"/>
                </a:cubicBezTo>
                <a:cubicBezTo>
                  <a:pt x="506911" y="982110"/>
                  <a:pt x="497292" y="986635"/>
                  <a:pt x="497578" y="992292"/>
                </a:cubicBezTo>
                <a:cubicBezTo>
                  <a:pt x="497859" y="997949"/>
                  <a:pt x="507757" y="1007849"/>
                  <a:pt x="518507" y="1001343"/>
                </a:cubicBezTo>
                <a:cubicBezTo>
                  <a:pt x="529253" y="994840"/>
                  <a:pt x="533781" y="957505"/>
                  <a:pt x="538307" y="945907"/>
                </a:cubicBezTo>
                <a:lnTo>
                  <a:pt x="546226" y="950717"/>
                </a:lnTo>
                <a:cubicBezTo>
                  <a:pt x="557822" y="957787"/>
                  <a:pt x="560930" y="951563"/>
                  <a:pt x="565456" y="947038"/>
                </a:cubicBezTo>
                <a:lnTo>
                  <a:pt x="569135" y="943362"/>
                </a:lnTo>
                <a:lnTo>
                  <a:pt x="556898" y="923695"/>
                </a:lnTo>
                <a:lnTo>
                  <a:pt x="565459" y="919779"/>
                </a:lnTo>
                <a:lnTo>
                  <a:pt x="565456" y="919514"/>
                </a:lnTo>
                <a:lnTo>
                  <a:pt x="570831" y="923846"/>
                </a:lnTo>
                <a:cubicBezTo>
                  <a:pt x="573376" y="926673"/>
                  <a:pt x="587519" y="924696"/>
                  <a:pt x="585821" y="911966"/>
                </a:cubicBezTo>
                <a:lnTo>
                  <a:pt x="574510" y="903764"/>
                </a:lnTo>
                <a:lnTo>
                  <a:pt x="565174" y="897258"/>
                </a:lnTo>
                <a:lnTo>
                  <a:pt x="565456" y="919514"/>
                </a:lnTo>
                <a:lnTo>
                  <a:pt x="550467" y="907440"/>
                </a:lnTo>
                <a:cubicBezTo>
                  <a:pt x="547779" y="905884"/>
                  <a:pt x="548557" y="909210"/>
                  <a:pt x="551952" y="915749"/>
                </a:cubicBezTo>
                <a:lnTo>
                  <a:pt x="556898" y="923695"/>
                </a:lnTo>
                <a:lnTo>
                  <a:pt x="554710" y="924696"/>
                </a:lnTo>
                <a:lnTo>
                  <a:pt x="547072" y="926392"/>
                </a:lnTo>
                <a:lnTo>
                  <a:pt x="540284" y="927805"/>
                </a:lnTo>
                <a:cubicBezTo>
                  <a:pt x="534912" y="936010"/>
                  <a:pt x="526426" y="936009"/>
                  <a:pt x="521336" y="927522"/>
                </a:cubicBezTo>
                <a:lnTo>
                  <a:pt x="512849" y="935160"/>
                </a:lnTo>
                <a:cubicBezTo>
                  <a:pt x="503799" y="943080"/>
                  <a:pt x="494184" y="944493"/>
                  <a:pt x="482585" y="943644"/>
                </a:cubicBezTo>
                <a:cubicBezTo>
                  <a:pt x="475233" y="943080"/>
                  <a:pt x="468159" y="947038"/>
                  <a:pt x="465900" y="952413"/>
                </a:cubicBezTo>
                <a:cubicBezTo>
                  <a:pt x="464768" y="954957"/>
                  <a:pt x="461374" y="956656"/>
                  <a:pt x="459393" y="959201"/>
                </a:cubicBezTo>
                <a:lnTo>
                  <a:pt x="455433" y="964008"/>
                </a:lnTo>
                <a:cubicBezTo>
                  <a:pt x="451756" y="969665"/>
                  <a:pt x="448362" y="984658"/>
                  <a:pt x="448362" y="997385"/>
                </a:cubicBezTo>
                <a:close/>
                <a:moveTo>
                  <a:pt x="756094" y="1175575"/>
                </a:moveTo>
                <a:cubicBezTo>
                  <a:pt x="739973" y="1173028"/>
                  <a:pt x="744214" y="1163977"/>
                  <a:pt x="765710" y="1155775"/>
                </a:cubicBezTo>
                <a:lnTo>
                  <a:pt x="787206" y="1167653"/>
                </a:lnTo>
                <a:lnTo>
                  <a:pt x="789186" y="1168784"/>
                </a:lnTo>
                <a:cubicBezTo>
                  <a:pt x="795974" y="1165393"/>
                  <a:pt x="803045" y="1171614"/>
                  <a:pt x="804743" y="1182928"/>
                </a:cubicBezTo>
                <a:lnTo>
                  <a:pt x="817188" y="1189152"/>
                </a:lnTo>
                <a:cubicBezTo>
                  <a:pt x="818601" y="1189998"/>
                  <a:pt x="818602" y="1195373"/>
                  <a:pt x="816621" y="1197068"/>
                </a:cubicBezTo>
                <a:lnTo>
                  <a:pt x="814640" y="1198767"/>
                </a:lnTo>
                <a:cubicBezTo>
                  <a:pt x="810964" y="1198767"/>
                  <a:pt x="772216" y="1178120"/>
                  <a:pt x="756094" y="1175575"/>
                </a:cubicBezTo>
                <a:close/>
                <a:moveTo>
                  <a:pt x="766556" y="1227051"/>
                </a:moveTo>
                <a:lnTo>
                  <a:pt x="765707" y="1224224"/>
                </a:lnTo>
                <a:cubicBezTo>
                  <a:pt x="764011" y="1218567"/>
                  <a:pt x="765992" y="1212061"/>
                  <a:pt x="764860" y="1206122"/>
                </a:cubicBezTo>
                <a:lnTo>
                  <a:pt x="764293" y="1201878"/>
                </a:lnTo>
                <a:cubicBezTo>
                  <a:pt x="760899" y="1197353"/>
                  <a:pt x="763447" y="1194808"/>
                  <a:pt x="769668" y="1196504"/>
                </a:cubicBezTo>
                <a:cubicBezTo>
                  <a:pt x="775892" y="1198203"/>
                  <a:pt x="772780" y="1229881"/>
                  <a:pt x="766556" y="1227051"/>
                </a:cubicBezTo>
                <a:close/>
                <a:moveTo>
                  <a:pt x="834723" y="1275417"/>
                </a:moveTo>
                <a:cubicBezTo>
                  <a:pt x="830765" y="1274853"/>
                  <a:pt x="822845" y="1268629"/>
                  <a:pt x="830197" y="1264103"/>
                </a:cubicBezTo>
                <a:cubicBezTo>
                  <a:pt x="837552" y="1259578"/>
                  <a:pt x="827370" y="1240912"/>
                  <a:pt x="828217" y="1237518"/>
                </a:cubicBezTo>
                <a:lnTo>
                  <a:pt x="830479" y="1236668"/>
                </a:lnTo>
                <a:lnTo>
                  <a:pt x="833027" y="1235819"/>
                </a:lnTo>
                <a:cubicBezTo>
                  <a:pt x="836985" y="1237518"/>
                  <a:pt x="851975" y="1251376"/>
                  <a:pt x="856218" y="1256184"/>
                </a:cubicBezTo>
                <a:cubicBezTo>
                  <a:pt x="860462" y="1261277"/>
                  <a:pt x="858481" y="1264386"/>
                  <a:pt x="851693" y="1263254"/>
                </a:cubicBezTo>
                <a:cubicBezTo>
                  <a:pt x="845190" y="1262123"/>
                  <a:pt x="838399" y="1275984"/>
                  <a:pt x="834723" y="1275417"/>
                </a:cubicBezTo>
                <a:close/>
                <a:moveTo>
                  <a:pt x="710840" y="1223090"/>
                </a:moveTo>
                <a:cubicBezTo>
                  <a:pt x="708010" y="1222525"/>
                  <a:pt x="689626" y="1209231"/>
                  <a:pt x="683970" y="1204706"/>
                </a:cubicBezTo>
                <a:cubicBezTo>
                  <a:pt x="678313" y="1199898"/>
                  <a:pt x="678595" y="1193674"/>
                  <a:pt x="684819" y="1190847"/>
                </a:cubicBezTo>
                <a:cubicBezTo>
                  <a:pt x="691040" y="1188017"/>
                  <a:pt x="714235" y="1190280"/>
                  <a:pt x="708575" y="1191411"/>
                </a:cubicBezTo>
                <a:cubicBezTo>
                  <a:pt x="702918" y="1192543"/>
                  <a:pt x="691890" y="1195937"/>
                  <a:pt x="693302" y="1197068"/>
                </a:cubicBezTo>
                <a:cubicBezTo>
                  <a:pt x="694716" y="1198199"/>
                  <a:pt x="700373" y="1204141"/>
                  <a:pt x="703203" y="1207817"/>
                </a:cubicBezTo>
                <a:cubicBezTo>
                  <a:pt x="706030" y="1211494"/>
                  <a:pt x="713103" y="1223375"/>
                  <a:pt x="710840" y="1223090"/>
                </a:cubicBezTo>
                <a:close/>
                <a:moveTo>
                  <a:pt x="241712" y="956019"/>
                </a:moveTo>
                <a:cubicBezTo>
                  <a:pt x="245142" y="956797"/>
                  <a:pt x="249525" y="956797"/>
                  <a:pt x="251787" y="958637"/>
                </a:cubicBezTo>
                <a:cubicBezTo>
                  <a:pt x="259143" y="964293"/>
                  <a:pt x="265364" y="976171"/>
                  <a:pt x="278376" y="963726"/>
                </a:cubicBezTo>
                <a:lnTo>
                  <a:pt x="278659" y="963444"/>
                </a:lnTo>
                <a:cubicBezTo>
                  <a:pt x="281203" y="964858"/>
                  <a:pt x="287991" y="967688"/>
                  <a:pt x="293648" y="969383"/>
                </a:cubicBezTo>
                <a:cubicBezTo>
                  <a:pt x="299305" y="971364"/>
                  <a:pt x="306093" y="961182"/>
                  <a:pt x="306093" y="957505"/>
                </a:cubicBezTo>
                <a:cubicBezTo>
                  <a:pt x="306093" y="953826"/>
                  <a:pt x="312035" y="941949"/>
                  <a:pt x="319105" y="946755"/>
                </a:cubicBezTo>
                <a:cubicBezTo>
                  <a:pt x="326175" y="951281"/>
                  <a:pt x="343995" y="956374"/>
                  <a:pt x="349367" y="951282"/>
                </a:cubicBezTo>
                <a:lnTo>
                  <a:pt x="354459" y="950717"/>
                </a:lnTo>
                <a:cubicBezTo>
                  <a:pt x="360399" y="950150"/>
                  <a:pt x="365773" y="961181"/>
                  <a:pt x="372843" y="954675"/>
                </a:cubicBezTo>
                <a:cubicBezTo>
                  <a:pt x="381612" y="946192"/>
                  <a:pt x="367753" y="943080"/>
                  <a:pt x="363792" y="937705"/>
                </a:cubicBezTo>
                <a:lnTo>
                  <a:pt x="362661" y="936292"/>
                </a:lnTo>
                <a:cubicBezTo>
                  <a:pt x="360965" y="933179"/>
                  <a:pt x="368318" y="934593"/>
                  <a:pt x="379067" y="939404"/>
                </a:cubicBezTo>
                <a:lnTo>
                  <a:pt x="401691" y="949945"/>
                </a:lnTo>
                <a:lnTo>
                  <a:pt x="401169" y="954942"/>
                </a:lnTo>
                <a:lnTo>
                  <a:pt x="400845" y="955243"/>
                </a:lnTo>
                <a:lnTo>
                  <a:pt x="398301" y="953262"/>
                </a:lnTo>
                <a:cubicBezTo>
                  <a:pt x="392925" y="949018"/>
                  <a:pt x="386137" y="947605"/>
                  <a:pt x="383025" y="953262"/>
                </a:cubicBezTo>
                <a:cubicBezTo>
                  <a:pt x="379916" y="958351"/>
                  <a:pt x="383593" y="962031"/>
                  <a:pt x="392361" y="962595"/>
                </a:cubicBezTo>
                <a:lnTo>
                  <a:pt x="400281" y="963444"/>
                </a:lnTo>
                <a:lnTo>
                  <a:pt x="401169" y="954942"/>
                </a:lnTo>
                <a:lnTo>
                  <a:pt x="405302" y="951091"/>
                </a:lnTo>
                <a:lnTo>
                  <a:pt x="422623" y="951848"/>
                </a:lnTo>
                <a:lnTo>
                  <a:pt x="424321" y="944211"/>
                </a:lnTo>
                <a:lnTo>
                  <a:pt x="436199" y="916776"/>
                </a:lnTo>
                <a:cubicBezTo>
                  <a:pt x="433372" y="915360"/>
                  <a:pt x="428565" y="912533"/>
                  <a:pt x="427716" y="913097"/>
                </a:cubicBezTo>
                <a:lnTo>
                  <a:pt x="422341" y="916777"/>
                </a:lnTo>
                <a:cubicBezTo>
                  <a:pt x="417252" y="921584"/>
                  <a:pt x="416683" y="928372"/>
                  <a:pt x="420927" y="932330"/>
                </a:cubicBezTo>
                <a:lnTo>
                  <a:pt x="416966" y="937987"/>
                </a:lnTo>
                <a:lnTo>
                  <a:pt x="413290" y="943644"/>
                </a:lnTo>
                <a:lnTo>
                  <a:pt x="405302" y="951091"/>
                </a:lnTo>
                <a:lnTo>
                  <a:pt x="404029" y="951035"/>
                </a:lnTo>
                <a:lnTo>
                  <a:pt x="401691" y="949945"/>
                </a:lnTo>
                <a:lnTo>
                  <a:pt x="403179" y="935688"/>
                </a:lnTo>
                <a:cubicBezTo>
                  <a:pt x="401694" y="927734"/>
                  <a:pt x="397876" y="921723"/>
                  <a:pt x="392076" y="919603"/>
                </a:cubicBezTo>
                <a:lnTo>
                  <a:pt x="381894" y="919321"/>
                </a:lnTo>
                <a:cubicBezTo>
                  <a:pt x="370299" y="919039"/>
                  <a:pt x="358702" y="923847"/>
                  <a:pt x="347104" y="924696"/>
                </a:cubicBezTo>
                <a:cubicBezTo>
                  <a:pt x="338902" y="925260"/>
                  <a:pt x="330419" y="923279"/>
                  <a:pt x="321932" y="922433"/>
                </a:cubicBezTo>
                <a:lnTo>
                  <a:pt x="319105" y="922148"/>
                </a:lnTo>
                <a:cubicBezTo>
                  <a:pt x="316275" y="921866"/>
                  <a:pt x="310054" y="922433"/>
                  <a:pt x="305244" y="922997"/>
                </a:cubicBezTo>
                <a:cubicBezTo>
                  <a:pt x="300436" y="923565"/>
                  <a:pt x="291670" y="932330"/>
                  <a:pt x="294215" y="936574"/>
                </a:cubicBezTo>
                <a:cubicBezTo>
                  <a:pt x="297042" y="940817"/>
                  <a:pt x="289972" y="952413"/>
                  <a:pt x="289690" y="952980"/>
                </a:cubicBezTo>
                <a:cubicBezTo>
                  <a:pt x="289404" y="953544"/>
                  <a:pt x="279790" y="952695"/>
                  <a:pt x="268194" y="951563"/>
                </a:cubicBezTo>
                <a:lnTo>
                  <a:pt x="258293" y="949868"/>
                </a:lnTo>
                <a:cubicBezTo>
                  <a:pt x="255749" y="949301"/>
                  <a:pt x="252637" y="945906"/>
                  <a:pt x="252637" y="943929"/>
                </a:cubicBezTo>
                <a:cubicBezTo>
                  <a:pt x="252637" y="941948"/>
                  <a:pt x="255749" y="938554"/>
                  <a:pt x="258294" y="937987"/>
                </a:cubicBezTo>
                <a:lnTo>
                  <a:pt x="263668" y="936574"/>
                </a:lnTo>
                <a:cubicBezTo>
                  <a:pt x="270739" y="936292"/>
                  <a:pt x="267912" y="928936"/>
                  <a:pt x="257444" y="920170"/>
                </a:cubicBezTo>
                <a:lnTo>
                  <a:pt x="246980" y="927523"/>
                </a:lnTo>
                <a:cubicBezTo>
                  <a:pt x="240757" y="931766"/>
                  <a:pt x="239628" y="941381"/>
                  <a:pt x="237362" y="948736"/>
                </a:cubicBezTo>
                <a:cubicBezTo>
                  <a:pt x="235807" y="953686"/>
                  <a:pt x="238282" y="955242"/>
                  <a:pt x="241712" y="956019"/>
                </a:cubicBezTo>
                <a:close/>
                <a:moveTo>
                  <a:pt x="787205" y="1291823"/>
                </a:moveTo>
                <a:lnTo>
                  <a:pt x="788337" y="1289561"/>
                </a:lnTo>
                <a:lnTo>
                  <a:pt x="790881" y="1283336"/>
                </a:lnTo>
                <a:cubicBezTo>
                  <a:pt x="795692" y="1275417"/>
                  <a:pt x="794561" y="1268629"/>
                  <a:pt x="788055" y="1268064"/>
                </a:cubicBezTo>
                <a:cubicBezTo>
                  <a:pt x="781548" y="1267779"/>
                  <a:pt x="766559" y="1264952"/>
                  <a:pt x="767124" y="1262408"/>
                </a:cubicBezTo>
                <a:lnTo>
                  <a:pt x="768255" y="1261559"/>
                </a:lnTo>
                <a:cubicBezTo>
                  <a:pt x="771931" y="1259014"/>
                  <a:pt x="776741" y="1254770"/>
                  <a:pt x="779850" y="1255335"/>
                </a:cubicBezTo>
                <a:lnTo>
                  <a:pt x="789469" y="1257033"/>
                </a:lnTo>
                <a:cubicBezTo>
                  <a:pt x="800782" y="1261276"/>
                  <a:pt x="810115" y="1268347"/>
                  <a:pt x="810115" y="1273154"/>
                </a:cubicBezTo>
                <a:cubicBezTo>
                  <a:pt x="810115" y="1277962"/>
                  <a:pt x="807006" y="1291256"/>
                  <a:pt x="803327" y="1292669"/>
                </a:cubicBezTo>
                <a:cubicBezTo>
                  <a:pt x="799650" y="1294086"/>
                  <a:pt x="788337" y="1295217"/>
                  <a:pt x="787205" y="1291823"/>
                </a:cubicBezTo>
                <a:close/>
                <a:moveTo>
                  <a:pt x="624501" y="1223975"/>
                </a:moveTo>
                <a:cubicBezTo>
                  <a:pt x="621531" y="1223091"/>
                  <a:pt x="619056" y="1220828"/>
                  <a:pt x="616934" y="1218282"/>
                </a:cubicBezTo>
                <a:lnTo>
                  <a:pt x="614390" y="1215455"/>
                </a:lnTo>
                <a:cubicBezTo>
                  <a:pt x="613540" y="1211212"/>
                  <a:pt x="616935" y="1207251"/>
                  <a:pt x="621742" y="1206686"/>
                </a:cubicBezTo>
                <a:lnTo>
                  <a:pt x="625703" y="1207536"/>
                </a:lnTo>
                <a:cubicBezTo>
                  <a:pt x="636732" y="1209798"/>
                  <a:pt x="638148" y="1208666"/>
                  <a:pt x="638148" y="1198767"/>
                </a:cubicBezTo>
                <a:lnTo>
                  <a:pt x="638148" y="1196786"/>
                </a:lnTo>
                <a:cubicBezTo>
                  <a:pt x="639280" y="1194806"/>
                  <a:pt x="644652" y="1193959"/>
                  <a:pt x="649462" y="1194806"/>
                </a:cubicBezTo>
                <a:lnTo>
                  <a:pt x="649744" y="1196222"/>
                </a:lnTo>
                <a:lnTo>
                  <a:pt x="650875" y="1202160"/>
                </a:lnTo>
                <a:cubicBezTo>
                  <a:pt x="650593" y="1209798"/>
                  <a:pt x="644936" y="1217433"/>
                  <a:pt x="638430" y="1218849"/>
                </a:cubicBezTo>
                <a:lnTo>
                  <a:pt x="635036" y="1221394"/>
                </a:lnTo>
                <a:cubicBezTo>
                  <a:pt x="630936" y="1224364"/>
                  <a:pt x="627471" y="1224859"/>
                  <a:pt x="624501" y="1223975"/>
                </a:cubicBezTo>
                <a:close/>
                <a:moveTo>
                  <a:pt x="700937" y="1275702"/>
                </a:moveTo>
                <a:lnTo>
                  <a:pt x="700938" y="1273439"/>
                </a:lnTo>
                <a:lnTo>
                  <a:pt x="700655" y="1268347"/>
                </a:lnTo>
                <a:cubicBezTo>
                  <a:pt x="700088" y="1261559"/>
                  <a:pt x="705463" y="1253639"/>
                  <a:pt x="712251" y="1250812"/>
                </a:cubicBezTo>
                <a:cubicBezTo>
                  <a:pt x="719039" y="1247983"/>
                  <a:pt x="740535" y="1232710"/>
                  <a:pt x="738554" y="1225922"/>
                </a:cubicBezTo>
                <a:cubicBezTo>
                  <a:pt x="736574" y="1219134"/>
                  <a:pt x="730353" y="1200183"/>
                  <a:pt x="733746" y="1200183"/>
                </a:cubicBezTo>
                <a:cubicBezTo>
                  <a:pt x="737141" y="1200183"/>
                  <a:pt x="746474" y="1204709"/>
                  <a:pt x="745060" y="1210083"/>
                </a:cubicBezTo>
                <a:cubicBezTo>
                  <a:pt x="743646" y="1215458"/>
                  <a:pt x="755525" y="1229598"/>
                  <a:pt x="754678" y="1233842"/>
                </a:cubicBezTo>
                <a:cubicBezTo>
                  <a:pt x="753544" y="1237800"/>
                  <a:pt x="756938" y="1250527"/>
                  <a:pt x="756656" y="1252793"/>
                </a:cubicBezTo>
                <a:cubicBezTo>
                  <a:pt x="756374" y="1254770"/>
                  <a:pt x="750435" y="1259296"/>
                  <a:pt x="744493" y="1258165"/>
                </a:cubicBezTo>
                <a:lnTo>
                  <a:pt x="739686" y="1256184"/>
                </a:lnTo>
                <a:lnTo>
                  <a:pt x="736573" y="1254770"/>
                </a:lnTo>
                <a:cubicBezTo>
                  <a:pt x="733747" y="1251944"/>
                  <a:pt x="726109" y="1252225"/>
                  <a:pt x="720170" y="1255620"/>
                </a:cubicBezTo>
                <a:cubicBezTo>
                  <a:pt x="713950" y="1259014"/>
                  <a:pt x="709706" y="1276266"/>
                  <a:pt x="707726" y="1277116"/>
                </a:cubicBezTo>
                <a:cubicBezTo>
                  <a:pt x="705745" y="1277965"/>
                  <a:pt x="700655" y="1277965"/>
                  <a:pt x="700937" y="1275702"/>
                </a:cubicBezTo>
                <a:close/>
                <a:moveTo>
                  <a:pt x="520309" y="1178087"/>
                </a:moveTo>
                <a:cubicBezTo>
                  <a:pt x="519214" y="1175788"/>
                  <a:pt x="519921" y="1171475"/>
                  <a:pt x="522750" y="1165675"/>
                </a:cubicBezTo>
                <a:lnTo>
                  <a:pt x="541701" y="1167656"/>
                </a:lnTo>
                <a:lnTo>
                  <a:pt x="545659" y="1167938"/>
                </a:lnTo>
                <a:cubicBezTo>
                  <a:pt x="552729" y="1161150"/>
                  <a:pt x="559518" y="1156342"/>
                  <a:pt x="560648" y="1157755"/>
                </a:cubicBezTo>
                <a:cubicBezTo>
                  <a:pt x="561780" y="1159172"/>
                  <a:pt x="564610" y="1164829"/>
                  <a:pt x="564610" y="1166242"/>
                </a:cubicBezTo>
                <a:cubicBezTo>
                  <a:pt x="564892" y="1167656"/>
                  <a:pt x="537739" y="1173880"/>
                  <a:pt x="528689" y="1178405"/>
                </a:cubicBezTo>
                <a:cubicBezTo>
                  <a:pt x="524305" y="1180668"/>
                  <a:pt x="521406" y="1180386"/>
                  <a:pt x="520309" y="1178087"/>
                </a:cubicBezTo>
                <a:close/>
                <a:moveTo>
                  <a:pt x="377934" y="1130144"/>
                </a:moveTo>
                <a:cubicBezTo>
                  <a:pt x="373974" y="1128200"/>
                  <a:pt x="370862" y="1123957"/>
                  <a:pt x="367469" y="1120421"/>
                </a:cubicBezTo>
                <a:cubicBezTo>
                  <a:pt x="366337" y="1119289"/>
                  <a:pt x="367468" y="1116463"/>
                  <a:pt x="368318" y="1114764"/>
                </a:cubicBezTo>
                <a:cubicBezTo>
                  <a:pt x="368600" y="1114200"/>
                  <a:pt x="372561" y="1113633"/>
                  <a:pt x="373410" y="1114482"/>
                </a:cubicBezTo>
                <a:cubicBezTo>
                  <a:pt x="379913" y="1120706"/>
                  <a:pt x="385855" y="1119856"/>
                  <a:pt x="392076" y="1114200"/>
                </a:cubicBezTo>
                <a:lnTo>
                  <a:pt x="397166" y="1109107"/>
                </a:lnTo>
                <a:cubicBezTo>
                  <a:pt x="403108" y="1104300"/>
                  <a:pt x="411309" y="1102037"/>
                  <a:pt x="415553" y="1103736"/>
                </a:cubicBezTo>
                <a:cubicBezTo>
                  <a:pt x="419511" y="1105431"/>
                  <a:pt x="428280" y="1113633"/>
                  <a:pt x="424037" y="1117594"/>
                </a:cubicBezTo>
                <a:cubicBezTo>
                  <a:pt x="420078" y="1121552"/>
                  <a:pt x="404522" y="1126927"/>
                  <a:pt x="395470" y="1124382"/>
                </a:cubicBezTo>
                <a:lnTo>
                  <a:pt x="393489" y="1126077"/>
                </a:lnTo>
                <a:cubicBezTo>
                  <a:pt x="386701" y="1131734"/>
                  <a:pt x="381893" y="1132089"/>
                  <a:pt x="377934" y="1130144"/>
                </a:cubicBezTo>
                <a:close/>
                <a:moveTo>
                  <a:pt x="583561" y="1254203"/>
                </a:moveTo>
                <a:cubicBezTo>
                  <a:pt x="579600" y="1251091"/>
                  <a:pt x="584407" y="1238082"/>
                  <a:pt x="585539" y="1238082"/>
                </a:cubicBezTo>
                <a:cubicBezTo>
                  <a:pt x="586955" y="1238364"/>
                  <a:pt x="589218" y="1242040"/>
                  <a:pt x="590349" y="1246002"/>
                </a:cubicBezTo>
                <a:cubicBezTo>
                  <a:pt x="591481" y="1249960"/>
                  <a:pt x="605339" y="1243739"/>
                  <a:pt x="607602" y="1241194"/>
                </a:cubicBezTo>
                <a:cubicBezTo>
                  <a:pt x="609864" y="1238931"/>
                  <a:pt x="622874" y="1239214"/>
                  <a:pt x="626267" y="1241758"/>
                </a:cubicBezTo>
                <a:cubicBezTo>
                  <a:pt x="629662" y="1244306"/>
                  <a:pt x="626552" y="1248264"/>
                  <a:pt x="619198" y="1250527"/>
                </a:cubicBezTo>
                <a:cubicBezTo>
                  <a:pt x="611845" y="1252790"/>
                  <a:pt x="587238" y="1257316"/>
                  <a:pt x="583561" y="1254203"/>
                </a:cubicBezTo>
                <a:close/>
                <a:moveTo>
                  <a:pt x="542265" y="1240627"/>
                </a:moveTo>
                <a:cubicBezTo>
                  <a:pt x="536041" y="1237233"/>
                  <a:pt x="522750" y="1225637"/>
                  <a:pt x="528971" y="1225070"/>
                </a:cubicBezTo>
                <a:cubicBezTo>
                  <a:pt x="535195" y="1224506"/>
                  <a:pt x="551034" y="1219980"/>
                  <a:pt x="551880" y="1216868"/>
                </a:cubicBezTo>
                <a:lnTo>
                  <a:pt x="550748" y="1215737"/>
                </a:lnTo>
                <a:lnTo>
                  <a:pt x="546223" y="1210929"/>
                </a:lnTo>
                <a:cubicBezTo>
                  <a:pt x="540567" y="1206122"/>
                  <a:pt x="538022" y="1199898"/>
                  <a:pt x="540566" y="1197353"/>
                </a:cubicBezTo>
                <a:lnTo>
                  <a:pt x="543678" y="1195937"/>
                </a:lnTo>
                <a:lnTo>
                  <a:pt x="552165" y="1191978"/>
                </a:lnTo>
                <a:cubicBezTo>
                  <a:pt x="558953" y="1197918"/>
                  <a:pt x="552447" y="1221961"/>
                  <a:pt x="552729" y="1230726"/>
                </a:cubicBezTo>
                <a:cubicBezTo>
                  <a:pt x="553011" y="1239495"/>
                  <a:pt x="548204" y="1243739"/>
                  <a:pt x="542265" y="1240627"/>
                </a:cubicBezTo>
                <a:close/>
                <a:moveTo>
                  <a:pt x="633552" y="1299459"/>
                </a:moveTo>
                <a:cubicBezTo>
                  <a:pt x="630299" y="1298823"/>
                  <a:pt x="627541" y="1296630"/>
                  <a:pt x="626835" y="1291256"/>
                </a:cubicBezTo>
                <a:lnTo>
                  <a:pt x="626267" y="1287862"/>
                </a:lnTo>
                <a:cubicBezTo>
                  <a:pt x="618915" y="1284753"/>
                  <a:pt x="619197" y="1283904"/>
                  <a:pt x="626553" y="1285884"/>
                </a:cubicBezTo>
                <a:cubicBezTo>
                  <a:pt x="633905" y="1287862"/>
                  <a:pt x="655119" y="1282772"/>
                  <a:pt x="658231" y="1285884"/>
                </a:cubicBezTo>
                <a:lnTo>
                  <a:pt x="657663" y="1286449"/>
                </a:lnTo>
                <a:cubicBezTo>
                  <a:pt x="653420" y="1290974"/>
                  <a:pt x="649180" y="1296630"/>
                  <a:pt x="643238" y="1298329"/>
                </a:cubicBezTo>
                <a:cubicBezTo>
                  <a:pt x="640553" y="1299177"/>
                  <a:pt x="636804" y="1300096"/>
                  <a:pt x="633552" y="1299459"/>
                </a:cubicBezTo>
                <a:close/>
                <a:moveTo>
                  <a:pt x="419796" y="1205840"/>
                </a:moveTo>
                <a:cubicBezTo>
                  <a:pt x="416119" y="1203577"/>
                  <a:pt x="414988" y="1198202"/>
                  <a:pt x="416969" y="1193959"/>
                </a:cubicBezTo>
                <a:lnTo>
                  <a:pt x="419796" y="1193395"/>
                </a:lnTo>
                <a:lnTo>
                  <a:pt x="426866" y="1192263"/>
                </a:lnTo>
                <a:cubicBezTo>
                  <a:pt x="435635" y="1192827"/>
                  <a:pt x="442705" y="1190565"/>
                  <a:pt x="442706" y="1187456"/>
                </a:cubicBezTo>
                <a:cubicBezTo>
                  <a:pt x="442706" y="1184344"/>
                  <a:pt x="437333" y="1177556"/>
                  <a:pt x="430545" y="1178405"/>
                </a:cubicBezTo>
                <a:cubicBezTo>
                  <a:pt x="424039" y="1178970"/>
                  <a:pt x="419796" y="1167091"/>
                  <a:pt x="433372" y="1168223"/>
                </a:cubicBezTo>
                <a:cubicBezTo>
                  <a:pt x="446948" y="1169354"/>
                  <a:pt x="456848" y="1173030"/>
                  <a:pt x="455718" y="1176707"/>
                </a:cubicBezTo>
                <a:cubicBezTo>
                  <a:pt x="454586" y="1180383"/>
                  <a:pt x="448362" y="1198770"/>
                  <a:pt x="434786" y="1202446"/>
                </a:cubicBezTo>
                <a:lnTo>
                  <a:pt x="422341" y="1205273"/>
                </a:lnTo>
                <a:close/>
                <a:moveTo>
                  <a:pt x="474948" y="1257880"/>
                </a:moveTo>
                <a:lnTo>
                  <a:pt x="471553" y="1254203"/>
                </a:lnTo>
                <a:cubicBezTo>
                  <a:pt x="469294" y="1249393"/>
                  <a:pt x="471271" y="1244021"/>
                  <a:pt x="476079" y="1242040"/>
                </a:cubicBezTo>
                <a:lnTo>
                  <a:pt x="476646" y="1242607"/>
                </a:lnTo>
                <a:cubicBezTo>
                  <a:pt x="482585" y="1249393"/>
                  <a:pt x="489940" y="1243454"/>
                  <a:pt x="496161" y="1244585"/>
                </a:cubicBezTo>
                <a:lnTo>
                  <a:pt x="503799" y="1246284"/>
                </a:lnTo>
                <a:cubicBezTo>
                  <a:pt x="512282" y="1248828"/>
                  <a:pt x="517374" y="1253636"/>
                  <a:pt x="515676" y="1256466"/>
                </a:cubicBezTo>
                <a:cubicBezTo>
                  <a:pt x="513699" y="1259293"/>
                  <a:pt x="503516" y="1261273"/>
                  <a:pt x="497577" y="1253072"/>
                </a:cubicBezTo>
                <a:lnTo>
                  <a:pt x="485133" y="1255617"/>
                </a:lnTo>
                <a:cubicBezTo>
                  <a:pt x="481453" y="1256466"/>
                  <a:pt x="475797" y="1258729"/>
                  <a:pt x="474948" y="1257880"/>
                </a:cubicBezTo>
                <a:close/>
                <a:moveTo>
                  <a:pt x="259591" y="1148115"/>
                </a:moveTo>
                <a:lnTo>
                  <a:pt x="264870" y="1144252"/>
                </a:lnTo>
                <a:cubicBezTo>
                  <a:pt x="266851" y="1141990"/>
                  <a:pt x="267771" y="1139514"/>
                  <a:pt x="265367" y="1137958"/>
                </a:cubicBezTo>
                <a:cubicBezTo>
                  <a:pt x="260556" y="1134846"/>
                  <a:pt x="255467" y="1126363"/>
                  <a:pt x="260841" y="1123533"/>
                </a:cubicBezTo>
                <a:cubicBezTo>
                  <a:pt x="266217" y="1120706"/>
                  <a:pt x="277526" y="1139939"/>
                  <a:pt x="268194" y="1144179"/>
                </a:cubicBezTo>
                <a:close/>
                <a:moveTo>
                  <a:pt x="450343" y="1259011"/>
                </a:moveTo>
                <a:cubicBezTo>
                  <a:pt x="448644" y="1253072"/>
                  <a:pt x="443836" y="1236384"/>
                  <a:pt x="443554" y="1234121"/>
                </a:cubicBezTo>
                <a:lnTo>
                  <a:pt x="442423" y="1232422"/>
                </a:lnTo>
                <a:lnTo>
                  <a:pt x="431674" y="1214324"/>
                </a:lnTo>
                <a:cubicBezTo>
                  <a:pt x="443555" y="1212907"/>
                  <a:pt x="458545" y="1209798"/>
                  <a:pt x="465333" y="1207533"/>
                </a:cubicBezTo>
                <a:cubicBezTo>
                  <a:pt x="472120" y="1205273"/>
                  <a:pt x="488809" y="1217151"/>
                  <a:pt x="491918" y="1217151"/>
                </a:cubicBezTo>
                <a:cubicBezTo>
                  <a:pt x="495030" y="1217151"/>
                  <a:pt x="497010" y="1208100"/>
                  <a:pt x="487960" y="1196786"/>
                </a:cubicBezTo>
                <a:lnTo>
                  <a:pt x="501818" y="1186604"/>
                </a:lnTo>
                <a:lnTo>
                  <a:pt x="503517" y="1185472"/>
                </a:lnTo>
                <a:cubicBezTo>
                  <a:pt x="508606" y="1186321"/>
                  <a:pt x="511151" y="1189149"/>
                  <a:pt x="509455" y="1191978"/>
                </a:cubicBezTo>
                <a:cubicBezTo>
                  <a:pt x="507757" y="1194806"/>
                  <a:pt x="519071" y="1213756"/>
                  <a:pt x="516807" y="1217433"/>
                </a:cubicBezTo>
                <a:cubicBezTo>
                  <a:pt x="514545" y="1221109"/>
                  <a:pt x="504363" y="1233271"/>
                  <a:pt x="499555" y="1236384"/>
                </a:cubicBezTo>
                <a:cubicBezTo>
                  <a:pt x="494747" y="1239496"/>
                  <a:pt x="476079" y="1230162"/>
                  <a:pt x="471838" y="1227615"/>
                </a:cubicBezTo>
                <a:cubicBezTo>
                  <a:pt x="467595" y="1225070"/>
                  <a:pt x="459394" y="1226202"/>
                  <a:pt x="463919" y="1235252"/>
                </a:cubicBezTo>
                <a:cubicBezTo>
                  <a:pt x="468159" y="1244303"/>
                  <a:pt x="452038" y="1264950"/>
                  <a:pt x="450343" y="1259011"/>
                </a:cubicBezTo>
                <a:close/>
                <a:moveTo>
                  <a:pt x="258011" y="1149272"/>
                </a:moveTo>
                <a:cubicBezTo>
                  <a:pt x="256173" y="1149838"/>
                  <a:pt x="256386" y="1149626"/>
                  <a:pt x="258224" y="1148741"/>
                </a:cubicBezTo>
                <a:lnTo>
                  <a:pt x="259591" y="1148115"/>
                </a:lnTo>
                <a:close/>
                <a:moveTo>
                  <a:pt x="340496" y="1251517"/>
                </a:moveTo>
                <a:cubicBezTo>
                  <a:pt x="335793" y="1247274"/>
                  <a:pt x="332965" y="1242324"/>
                  <a:pt x="336076" y="1238364"/>
                </a:cubicBezTo>
                <a:lnTo>
                  <a:pt x="348520" y="1248264"/>
                </a:lnTo>
                <a:cubicBezTo>
                  <a:pt x="349934" y="1249396"/>
                  <a:pt x="356722" y="1246002"/>
                  <a:pt x="360965" y="1244303"/>
                </a:cubicBezTo>
                <a:lnTo>
                  <a:pt x="373128" y="1239778"/>
                </a:lnTo>
                <a:cubicBezTo>
                  <a:pt x="382461" y="1246851"/>
                  <a:pt x="387271" y="1254485"/>
                  <a:pt x="383875" y="1256748"/>
                </a:cubicBezTo>
                <a:cubicBezTo>
                  <a:pt x="380198" y="1259010"/>
                  <a:pt x="364926" y="1262690"/>
                  <a:pt x="356158" y="1260427"/>
                </a:cubicBezTo>
                <a:cubicBezTo>
                  <a:pt x="351773" y="1259296"/>
                  <a:pt x="345197" y="1255760"/>
                  <a:pt x="340496" y="1251517"/>
                </a:cubicBezTo>
                <a:close/>
                <a:moveTo>
                  <a:pt x="101582" y="1117650"/>
                </a:moveTo>
                <a:lnTo>
                  <a:pt x="182900" y="976803"/>
                </a:lnTo>
                <a:lnTo>
                  <a:pt x="192957" y="978434"/>
                </a:lnTo>
                <a:cubicBezTo>
                  <a:pt x="209645" y="974190"/>
                  <a:pt x="220677" y="965989"/>
                  <a:pt x="217283" y="960332"/>
                </a:cubicBezTo>
                <a:cubicBezTo>
                  <a:pt x="214170" y="954675"/>
                  <a:pt x="213888" y="940250"/>
                  <a:pt x="224917" y="942797"/>
                </a:cubicBezTo>
                <a:lnTo>
                  <a:pt x="231990" y="932330"/>
                </a:lnTo>
                <a:lnTo>
                  <a:pt x="234253" y="928936"/>
                </a:lnTo>
                <a:cubicBezTo>
                  <a:pt x="235667" y="926958"/>
                  <a:pt x="231777" y="926957"/>
                  <a:pt x="224424" y="928583"/>
                </a:cubicBezTo>
                <a:lnTo>
                  <a:pt x="207790" y="933692"/>
                </a:lnTo>
                <a:lnTo>
                  <a:pt x="746857" y="0"/>
                </a:lnTo>
                <a:lnTo>
                  <a:pt x="2317412" y="906760"/>
                </a:lnTo>
                <a:lnTo>
                  <a:pt x="2316518" y="906876"/>
                </a:lnTo>
                <a:lnTo>
                  <a:pt x="2307186" y="908008"/>
                </a:lnTo>
                <a:cubicBezTo>
                  <a:pt x="2309166" y="914228"/>
                  <a:pt x="2303791" y="929222"/>
                  <a:pt x="2295022" y="941666"/>
                </a:cubicBezTo>
                <a:lnTo>
                  <a:pt x="2295590" y="948737"/>
                </a:lnTo>
                <a:cubicBezTo>
                  <a:pt x="2295871" y="951281"/>
                  <a:pt x="2297285" y="955524"/>
                  <a:pt x="2299266" y="956374"/>
                </a:cubicBezTo>
                <a:lnTo>
                  <a:pt x="2307752" y="959201"/>
                </a:lnTo>
                <a:cubicBezTo>
                  <a:pt x="2317650" y="961182"/>
                  <a:pt x="2327550" y="967120"/>
                  <a:pt x="2330094" y="971928"/>
                </a:cubicBezTo>
                <a:lnTo>
                  <a:pt x="2330944" y="976738"/>
                </a:lnTo>
                <a:lnTo>
                  <a:pt x="2331793" y="980132"/>
                </a:lnTo>
                <a:cubicBezTo>
                  <a:pt x="2330944" y="984091"/>
                  <a:pt x="2328681" y="990597"/>
                  <a:pt x="2326701" y="994555"/>
                </a:cubicBezTo>
                <a:cubicBezTo>
                  <a:pt x="2324723" y="998516"/>
                  <a:pt x="2308884" y="1002475"/>
                  <a:pt x="2303227" y="997103"/>
                </a:cubicBezTo>
                <a:cubicBezTo>
                  <a:pt x="2297567" y="991728"/>
                  <a:pt x="2282863" y="980133"/>
                  <a:pt x="2283994" y="984091"/>
                </a:cubicBezTo>
                <a:cubicBezTo>
                  <a:pt x="2285123" y="988334"/>
                  <a:pt x="2270415" y="997949"/>
                  <a:pt x="2263062" y="995686"/>
                </a:cubicBezTo>
                <a:cubicBezTo>
                  <a:pt x="2255711" y="993424"/>
                  <a:pt x="2237041" y="983809"/>
                  <a:pt x="2235060" y="986353"/>
                </a:cubicBezTo>
                <a:cubicBezTo>
                  <a:pt x="2233079" y="988898"/>
                  <a:pt x="2223183" y="994555"/>
                  <a:pt x="2216959" y="993424"/>
                </a:cubicBezTo>
                <a:lnTo>
                  <a:pt x="2214981" y="994555"/>
                </a:lnTo>
                <a:lnTo>
                  <a:pt x="2208757" y="997667"/>
                </a:lnTo>
                <a:cubicBezTo>
                  <a:pt x="2201969" y="997103"/>
                  <a:pt x="2194898" y="994840"/>
                  <a:pt x="2193200" y="992578"/>
                </a:cubicBezTo>
                <a:cubicBezTo>
                  <a:pt x="2191505" y="990030"/>
                  <a:pt x="2182453" y="986635"/>
                  <a:pt x="2176229" y="989465"/>
                </a:cubicBezTo>
                <a:cubicBezTo>
                  <a:pt x="2170008" y="992292"/>
                  <a:pt x="2152753" y="998799"/>
                  <a:pt x="2148228" y="1000212"/>
                </a:cubicBezTo>
                <a:cubicBezTo>
                  <a:pt x="2143702" y="1001628"/>
                  <a:pt x="2125604" y="990597"/>
                  <a:pt x="2116549" y="984658"/>
                </a:cubicBezTo>
                <a:lnTo>
                  <a:pt x="2105804" y="993424"/>
                </a:lnTo>
                <a:lnTo>
                  <a:pt x="2104672" y="994555"/>
                </a:lnTo>
                <a:cubicBezTo>
                  <a:pt x="2097319" y="991446"/>
                  <a:pt x="2086006" y="993141"/>
                  <a:pt x="2079782" y="998799"/>
                </a:cubicBezTo>
                <a:cubicBezTo>
                  <a:pt x="2073561" y="1004173"/>
                  <a:pt x="2068468" y="1023688"/>
                  <a:pt x="2067619" y="1021708"/>
                </a:cubicBezTo>
                <a:cubicBezTo>
                  <a:pt x="2066770" y="1019730"/>
                  <a:pt x="2058851" y="1016051"/>
                  <a:pt x="2052630" y="1020012"/>
                </a:cubicBezTo>
                <a:cubicBezTo>
                  <a:pt x="2046405" y="1024255"/>
                  <a:pt x="2030002" y="1033870"/>
                  <a:pt x="2029438" y="1032457"/>
                </a:cubicBezTo>
                <a:lnTo>
                  <a:pt x="2027740" y="1030477"/>
                </a:lnTo>
                <a:lnTo>
                  <a:pt x="2021800" y="1023406"/>
                </a:lnTo>
                <a:cubicBezTo>
                  <a:pt x="2026043" y="1016051"/>
                  <a:pt x="2025759" y="1011810"/>
                  <a:pt x="2021519" y="1014355"/>
                </a:cubicBezTo>
                <a:cubicBezTo>
                  <a:pt x="2017275" y="1016900"/>
                  <a:pt x="2002850" y="1004173"/>
                  <a:pt x="1994648" y="999930"/>
                </a:cubicBezTo>
                <a:cubicBezTo>
                  <a:pt x="1986162" y="995972"/>
                  <a:pt x="1960140" y="990597"/>
                  <a:pt x="1960989" y="993424"/>
                </a:cubicBezTo>
                <a:cubicBezTo>
                  <a:pt x="1961838" y="996253"/>
                  <a:pt x="1960140" y="1005023"/>
                  <a:pt x="1954201" y="1004737"/>
                </a:cubicBezTo>
                <a:lnTo>
                  <a:pt x="1949958" y="1007000"/>
                </a:lnTo>
                <a:cubicBezTo>
                  <a:pt x="1945714" y="1009263"/>
                  <a:pt x="1944868" y="1015769"/>
                  <a:pt x="1940625" y="1017750"/>
                </a:cubicBezTo>
                <a:cubicBezTo>
                  <a:pt x="1934968" y="1020576"/>
                  <a:pt x="1928462" y="1020012"/>
                  <a:pt x="1928180" y="1012093"/>
                </a:cubicBezTo>
                <a:lnTo>
                  <a:pt x="1928180" y="1008981"/>
                </a:lnTo>
                <a:cubicBezTo>
                  <a:pt x="1928180" y="1005023"/>
                  <a:pt x="1921673" y="1004173"/>
                  <a:pt x="1913472" y="1007000"/>
                </a:cubicBezTo>
                <a:cubicBezTo>
                  <a:pt x="1905270" y="1009830"/>
                  <a:pt x="1883775" y="1002192"/>
                  <a:pt x="1883208" y="1005587"/>
                </a:cubicBezTo>
                <a:cubicBezTo>
                  <a:pt x="1882358" y="1008980"/>
                  <a:pt x="1877269" y="1016336"/>
                  <a:pt x="1873025" y="1014920"/>
                </a:cubicBezTo>
                <a:cubicBezTo>
                  <a:pt x="1869067" y="1013506"/>
                  <a:pt x="1861148" y="1022839"/>
                  <a:pt x="1860299" y="1025951"/>
                </a:cubicBezTo>
                <a:cubicBezTo>
                  <a:pt x="1859449" y="1029063"/>
                  <a:pt x="1853792" y="1034153"/>
                  <a:pt x="1848703" y="1033588"/>
                </a:cubicBezTo>
                <a:cubicBezTo>
                  <a:pt x="1843610" y="1033021"/>
                  <a:pt x="1827489" y="1032175"/>
                  <a:pt x="1829752" y="1034152"/>
                </a:cubicBezTo>
                <a:cubicBezTo>
                  <a:pt x="1832014" y="1036133"/>
                  <a:pt x="1833428" y="1041790"/>
                  <a:pt x="1830318" y="1043770"/>
                </a:cubicBezTo>
                <a:lnTo>
                  <a:pt x="1827771" y="1043771"/>
                </a:lnTo>
                <a:lnTo>
                  <a:pt x="1812781" y="1043203"/>
                </a:lnTo>
                <a:cubicBezTo>
                  <a:pt x="1804861" y="1031326"/>
                  <a:pt x="1797792" y="1020294"/>
                  <a:pt x="1797506" y="1018881"/>
                </a:cubicBezTo>
                <a:cubicBezTo>
                  <a:pt x="1797224" y="1017467"/>
                  <a:pt x="1792699" y="1014073"/>
                  <a:pt x="1789305" y="1017467"/>
                </a:cubicBezTo>
                <a:cubicBezTo>
                  <a:pt x="1785911" y="1020861"/>
                  <a:pt x="1781670" y="1033021"/>
                  <a:pt x="1785062" y="1038963"/>
                </a:cubicBezTo>
                <a:cubicBezTo>
                  <a:pt x="1788455" y="1044902"/>
                  <a:pt x="1791003" y="1060741"/>
                  <a:pt x="1782235" y="1059892"/>
                </a:cubicBezTo>
                <a:cubicBezTo>
                  <a:pt x="1773751" y="1059043"/>
                  <a:pt x="1749992" y="1049709"/>
                  <a:pt x="1747163" y="1041226"/>
                </a:cubicBezTo>
                <a:lnTo>
                  <a:pt x="1738869" y="1029690"/>
                </a:lnTo>
                <a:lnTo>
                  <a:pt x="1735745" y="1035394"/>
                </a:lnTo>
                <a:cubicBezTo>
                  <a:pt x="1730548" y="1037832"/>
                  <a:pt x="1724257" y="1038399"/>
                  <a:pt x="1723689" y="1034156"/>
                </a:cubicBezTo>
                <a:cubicBezTo>
                  <a:pt x="1722558" y="1025669"/>
                  <a:pt x="1722558" y="1017749"/>
                  <a:pt x="1723689" y="1016900"/>
                </a:cubicBezTo>
                <a:lnTo>
                  <a:pt x="1729598" y="1019759"/>
                </a:lnTo>
                <a:lnTo>
                  <a:pt x="1725102" y="1015769"/>
                </a:lnTo>
                <a:cubicBezTo>
                  <a:pt x="1724254" y="1016618"/>
                  <a:pt x="1718314" y="1019163"/>
                  <a:pt x="1714071" y="1019163"/>
                </a:cubicBezTo>
                <a:lnTo>
                  <a:pt x="1710394" y="1019445"/>
                </a:lnTo>
                <a:lnTo>
                  <a:pt x="1698514" y="1020012"/>
                </a:lnTo>
                <a:cubicBezTo>
                  <a:pt x="1702757" y="1014919"/>
                  <a:pt x="1704453" y="1009262"/>
                  <a:pt x="1702475" y="1007285"/>
                </a:cubicBezTo>
                <a:cubicBezTo>
                  <a:pt x="1700494" y="1005304"/>
                  <a:pt x="1692857" y="1002192"/>
                  <a:pt x="1692290" y="1006153"/>
                </a:cubicBezTo>
                <a:cubicBezTo>
                  <a:pt x="1691726" y="1010112"/>
                  <a:pt x="1686352" y="1017182"/>
                  <a:pt x="1681826" y="1014637"/>
                </a:cubicBezTo>
                <a:cubicBezTo>
                  <a:pt x="1677300" y="1012092"/>
                  <a:pt x="1665140" y="1009548"/>
                  <a:pt x="1664006" y="1014638"/>
                </a:cubicBezTo>
                <a:cubicBezTo>
                  <a:pt x="1662874" y="1019730"/>
                  <a:pt x="1673060" y="1032174"/>
                  <a:pt x="1675605" y="1034438"/>
                </a:cubicBezTo>
                <a:cubicBezTo>
                  <a:pt x="1678150" y="1036700"/>
                  <a:pt x="1669380" y="1042639"/>
                  <a:pt x="1664292" y="1042639"/>
                </a:cubicBezTo>
                <a:lnTo>
                  <a:pt x="1660897" y="1040659"/>
                </a:lnTo>
                <a:lnTo>
                  <a:pt x="1633177" y="1025101"/>
                </a:lnTo>
                <a:cubicBezTo>
                  <a:pt x="1616492" y="1043771"/>
                  <a:pt x="1598954" y="1057911"/>
                  <a:pt x="1594147" y="1056498"/>
                </a:cubicBezTo>
                <a:cubicBezTo>
                  <a:pt x="1589340" y="1055084"/>
                  <a:pt x="1596409" y="1039527"/>
                  <a:pt x="1595560" y="1036415"/>
                </a:cubicBezTo>
                <a:cubicBezTo>
                  <a:pt x="1594711" y="1033021"/>
                  <a:pt x="1599237" y="1023124"/>
                  <a:pt x="1607723" y="1021993"/>
                </a:cubicBezTo>
                <a:cubicBezTo>
                  <a:pt x="1616207" y="1020861"/>
                  <a:pt x="1613097" y="1005022"/>
                  <a:pt x="1601784" y="1009829"/>
                </a:cubicBezTo>
                <a:cubicBezTo>
                  <a:pt x="1590468" y="1014638"/>
                  <a:pt x="1562184" y="1002192"/>
                  <a:pt x="1558790" y="1011810"/>
                </a:cubicBezTo>
                <a:cubicBezTo>
                  <a:pt x="1555399" y="1021425"/>
                  <a:pt x="1532486" y="1042639"/>
                  <a:pt x="1531922" y="1045751"/>
                </a:cubicBezTo>
                <a:lnTo>
                  <a:pt x="1530505" y="1048296"/>
                </a:lnTo>
                <a:lnTo>
                  <a:pt x="1528810" y="1051408"/>
                </a:lnTo>
                <a:cubicBezTo>
                  <a:pt x="1525698" y="1054235"/>
                  <a:pt x="1522304" y="1055366"/>
                  <a:pt x="1520891" y="1053953"/>
                </a:cubicBezTo>
                <a:cubicBezTo>
                  <a:pt x="1519477" y="1052540"/>
                  <a:pt x="1510427" y="1045751"/>
                  <a:pt x="1504202" y="1042072"/>
                </a:cubicBezTo>
                <a:lnTo>
                  <a:pt x="1499394" y="1038114"/>
                </a:lnTo>
                <a:lnTo>
                  <a:pt x="1495436" y="1035001"/>
                </a:lnTo>
                <a:cubicBezTo>
                  <a:pt x="1491757" y="1030194"/>
                  <a:pt x="1484687" y="1030476"/>
                  <a:pt x="1479880" y="1035284"/>
                </a:cubicBezTo>
                <a:cubicBezTo>
                  <a:pt x="1474787" y="1040094"/>
                  <a:pt x="1458948" y="1051408"/>
                  <a:pt x="1456121" y="1048860"/>
                </a:cubicBezTo>
                <a:cubicBezTo>
                  <a:pt x="1453009" y="1046315"/>
                  <a:pt x="1449333" y="1040094"/>
                  <a:pt x="1453574" y="1039528"/>
                </a:cubicBezTo>
                <a:lnTo>
                  <a:pt x="1456121" y="1038114"/>
                </a:lnTo>
                <a:lnTo>
                  <a:pt x="1458665" y="1036700"/>
                </a:lnTo>
                <a:cubicBezTo>
                  <a:pt x="1460647" y="1034153"/>
                  <a:pt x="1459233" y="1029345"/>
                  <a:pt x="1455271" y="1026233"/>
                </a:cubicBezTo>
                <a:lnTo>
                  <a:pt x="1451878" y="1026233"/>
                </a:lnTo>
                <a:lnTo>
                  <a:pt x="1439715" y="1026518"/>
                </a:lnTo>
                <a:cubicBezTo>
                  <a:pt x="1430100" y="1038396"/>
                  <a:pt x="1425857" y="1049145"/>
                  <a:pt x="1430100" y="1049992"/>
                </a:cubicBezTo>
                <a:cubicBezTo>
                  <a:pt x="1434626" y="1050841"/>
                  <a:pt x="1441696" y="1057065"/>
                  <a:pt x="1436603" y="1061872"/>
                </a:cubicBezTo>
                <a:cubicBezTo>
                  <a:pt x="1431513" y="1066680"/>
                  <a:pt x="1443958" y="1081954"/>
                  <a:pt x="1441128" y="1085631"/>
                </a:cubicBezTo>
                <a:cubicBezTo>
                  <a:pt x="1438302" y="1089307"/>
                  <a:pt x="1426423" y="1099489"/>
                  <a:pt x="1422462" y="1101188"/>
                </a:cubicBezTo>
                <a:lnTo>
                  <a:pt x="1419917" y="1100338"/>
                </a:lnTo>
                <a:lnTo>
                  <a:pt x="1417654" y="1099489"/>
                </a:lnTo>
                <a:cubicBezTo>
                  <a:pt x="1416806" y="1095813"/>
                  <a:pt x="1417655" y="1086480"/>
                  <a:pt x="1419351" y="1078276"/>
                </a:cubicBezTo>
                <a:lnTo>
                  <a:pt x="1410017" y="1076298"/>
                </a:lnTo>
                <a:lnTo>
                  <a:pt x="1401816" y="1074599"/>
                </a:lnTo>
                <a:cubicBezTo>
                  <a:pt x="1401531" y="1070074"/>
                  <a:pt x="1405492" y="1065549"/>
                  <a:pt x="1410017" y="1064417"/>
                </a:cubicBezTo>
                <a:lnTo>
                  <a:pt x="1414543" y="1063285"/>
                </a:lnTo>
                <a:lnTo>
                  <a:pt x="1416806" y="1062721"/>
                </a:lnTo>
                <a:cubicBezTo>
                  <a:pt x="1420764" y="1061872"/>
                  <a:pt x="1417370" y="1058478"/>
                  <a:pt x="1409168" y="1055366"/>
                </a:cubicBezTo>
                <a:lnTo>
                  <a:pt x="1408886" y="1052539"/>
                </a:lnTo>
                <a:lnTo>
                  <a:pt x="1408604" y="1047165"/>
                </a:lnTo>
                <a:cubicBezTo>
                  <a:pt x="1413411" y="1039809"/>
                  <a:pt x="1407190" y="1031890"/>
                  <a:pt x="1395028" y="1029912"/>
                </a:cubicBezTo>
                <a:lnTo>
                  <a:pt x="1388804" y="1033306"/>
                </a:lnTo>
                <a:cubicBezTo>
                  <a:pt x="1380320" y="1037832"/>
                  <a:pt x="1372401" y="1040659"/>
                  <a:pt x="1365045" y="1037265"/>
                </a:cubicBezTo>
                <a:lnTo>
                  <a:pt x="1358542" y="1034153"/>
                </a:lnTo>
                <a:cubicBezTo>
                  <a:pt x="1354016" y="1027082"/>
                  <a:pt x="1342702" y="1023406"/>
                  <a:pt x="1333367" y="1025669"/>
                </a:cubicBezTo>
                <a:lnTo>
                  <a:pt x="1344962" y="1035002"/>
                </a:lnTo>
                <a:lnTo>
                  <a:pt x="1346661" y="1036133"/>
                </a:lnTo>
                <a:cubicBezTo>
                  <a:pt x="1342418" y="1042072"/>
                  <a:pt x="1331954" y="1049991"/>
                  <a:pt x="1322902" y="1053671"/>
                </a:cubicBezTo>
                <a:lnTo>
                  <a:pt x="1316397" y="1047447"/>
                </a:lnTo>
                <a:cubicBezTo>
                  <a:pt x="1306499" y="1038396"/>
                  <a:pt x="1298580" y="1037547"/>
                  <a:pt x="1285286" y="1043771"/>
                </a:cubicBezTo>
                <a:cubicBezTo>
                  <a:pt x="1278216" y="1047165"/>
                  <a:pt x="1266899" y="1045184"/>
                  <a:pt x="1257851" y="1038678"/>
                </a:cubicBezTo>
                <a:lnTo>
                  <a:pt x="1250496" y="1033589"/>
                </a:lnTo>
                <a:cubicBezTo>
                  <a:pt x="1235788" y="1031608"/>
                  <a:pt x="1222494" y="1035851"/>
                  <a:pt x="1220516" y="1042921"/>
                </a:cubicBezTo>
                <a:cubicBezTo>
                  <a:pt x="1218536" y="1050277"/>
                  <a:pt x="1235221" y="1062154"/>
                  <a:pt x="1230131" y="1062437"/>
                </a:cubicBezTo>
                <a:cubicBezTo>
                  <a:pt x="1225042" y="1062722"/>
                  <a:pt x="1212029" y="1057629"/>
                  <a:pt x="1214011" y="1050559"/>
                </a:cubicBezTo>
                <a:cubicBezTo>
                  <a:pt x="1215991" y="1043771"/>
                  <a:pt x="1209203" y="1024820"/>
                  <a:pt x="1202697" y="1029063"/>
                </a:cubicBezTo>
                <a:cubicBezTo>
                  <a:pt x="1196190" y="1033306"/>
                  <a:pt x="1179787" y="1039810"/>
                  <a:pt x="1178089" y="1035569"/>
                </a:cubicBezTo>
                <a:lnTo>
                  <a:pt x="1175259" y="1032739"/>
                </a:lnTo>
                <a:cubicBezTo>
                  <a:pt x="1173845" y="1031325"/>
                  <a:pt x="1168474" y="1032175"/>
                  <a:pt x="1165362" y="1033021"/>
                </a:cubicBezTo>
                <a:cubicBezTo>
                  <a:pt x="1163948" y="1033306"/>
                  <a:pt x="1162532" y="1037265"/>
                  <a:pt x="1163099" y="1038114"/>
                </a:cubicBezTo>
                <a:lnTo>
                  <a:pt x="1170169" y="1044620"/>
                </a:lnTo>
                <a:cubicBezTo>
                  <a:pt x="1178653" y="1051408"/>
                  <a:pt x="1188271" y="1058761"/>
                  <a:pt x="1191383" y="1061023"/>
                </a:cubicBezTo>
                <a:cubicBezTo>
                  <a:pt x="1194492" y="1063286"/>
                  <a:pt x="1176109" y="1075731"/>
                  <a:pt x="1159987" y="1084217"/>
                </a:cubicBezTo>
                <a:lnTo>
                  <a:pt x="1144430" y="1085913"/>
                </a:lnTo>
                <a:cubicBezTo>
                  <a:pt x="1130572" y="1087327"/>
                  <a:pt x="1115015" y="1082519"/>
                  <a:pt x="1102288" y="1073468"/>
                </a:cubicBezTo>
                <a:lnTo>
                  <a:pt x="1090974" y="1065267"/>
                </a:lnTo>
                <a:cubicBezTo>
                  <a:pt x="1079942" y="1072336"/>
                  <a:pt x="1068911" y="1081669"/>
                  <a:pt x="1066084" y="1086195"/>
                </a:cubicBezTo>
                <a:lnTo>
                  <a:pt x="1062690" y="1083932"/>
                </a:lnTo>
                <a:lnTo>
                  <a:pt x="1057033" y="1080256"/>
                </a:lnTo>
                <a:cubicBezTo>
                  <a:pt x="1049678" y="1080823"/>
                  <a:pt x="1042043" y="1079407"/>
                  <a:pt x="1040345" y="1077429"/>
                </a:cubicBezTo>
                <a:lnTo>
                  <a:pt x="1040628" y="1076013"/>
                </a:lnTo>
                <a:cubicBezTo>
                  <a:pt x="1041194" y="1073468"/>
                  <a:pt x="1043175" y="1069509"/>
                  <a:pt x="1045437" y="1069224"/>
                </a:cubicBezTo>
                <a:cubicBezTo>
                  <a:pt x="1063257" y="1066398"/>
                  <a:pt x="1081074" y="1064135"/>
                  <a:pt x="1098893" y="1061590"/>
                </a:cubicBezTo>
                <a:lnTo>
                  <a:pt x="1100025" y="1061590"/>
                </a:lnTo>
                <a:cubicBezTo>
                  <a:pt x="1102287" y="1059327"/>
                  <a:pt x="1098894" y="1054235"/>
                  <a:pt x="1092387" y="1050277"/>
                </a:cubicBezTo>
                <a:cubicBezTo>
                  <a:pt x="1085881" y="1046315"/>
                  <a:pt x="1065802" y="1038114"/>
                  <a:pt x="1064953" y="1041790"/>
                </a:cubicBezTo>
                <a:cubicBezTo>
                  <a:pt x="1064104" y="1045751"/>
                  <a:pt x="1058447" y="1052821"/>
                  <a:pt x="1054771" y="1048860"/>
                </a:cubicBezTo>
                <a:cubicBezTo>
                  <a:pt x="1051095" y="1044620"/>
                  <a:pt x="1042893" y="1033306"/>
                  <a:pt x="1045153" y="1032739"/>
                </a:cubicBezTo>
                <a:cubicBezTo>
                  <a:pt x="1047418" y="1032175"/>
                  <a:pt x="1053072" y="1023688"/>
                  <a:pt x="1052226" y="1015768"/>
                </a:cubicBezTo>
                <a:lnTo>
                  <a:pt x="1040627" y="1012942"/>
                </a:lnTo>
                <a:lnTo>
                  <a:pt x="1030730" y="1010394"/>
                </a:lnTo>
                <a:cubicBezTo>
                  <a:pt x="1020829" y="1012375"/>
                  <a:pt x="1011215" y="1016618"/>
                  <a:pt x="1008949" y="1020012"/>
                </a:cubicBezTo>
                <a:lnTo>
                  <a:pt x="1010084" y="1021993"/>
                </a:lnTo>
                <a:lnTo>
                  <a:pt x="1014042" y="1028781"/>
                </a:lnTo>
                <a:cubicBezTo>
                  <a:pt x="1019980" y="1035851"/>
                  <a:pt x="1016587" y="1040659"/>
                  <a:pt x="1006690" y="1039528"/>
                </a:cubicBezTo>
                <a:lnTo>
                  <a:pt x="998203" y="1037831"/>
                </a:lnTo>
                <a:cubicBezTo>
                  <a:pt x="994245" y="1036983"/>
                  <a:pt x="988870" y="1035569"/>
                  <a:pt x="987171" y="1032739"/>
                </a:cubicBezTo>
                <a:cubicBezTo>
                  <a:pt x="983495" y="1027932"/>
                  <a:pt x="982364" y="1021993"/>
                  <a:pt x="979537" y="1016618"/>
                </a:cubicBezTo>
                <a:cubicBezTo>
                  <a:pt x="978687" y="1014919"/>
                  <a:pt x="975857" y="1014073"/>
                  <a:pt x="973880" y="1012942"/>
                </a:cubicBezTo>
                <a:cubicBezTo>
                  <a:pt x="973030" y="1012375"/>
                  <a:pt x="971050" y="1012375"/>
                  <a:pt x="970201" y="1012942"/>
                </a:cubicBezTo>
                <a:lnTo>
                  <a:pt x="963130" y="1016051"/>
                </a:lnTo>
                <a:cubicBezTo>
                  <a:pt x="955211" y="1019730"/>
                  <a:pt x="950968" y="1027082"/>
                  <a:pt x="953516" y="1032457"/>
                </a:cubicBezTo>
                <a:cubicBezTo>
                  <a:pt x="956060" y="1037832"/>
                  <a:pt x="955211" y="1057629"/>
                  <a:pt x="955211" y="1065831"/>
                </a:cubicBezTo>
                <a:cubicBezTo>
                  <a:pt x="955211" y="1074035"/>
                  <a:pt x="955775" y="1090156"/>
                  <a:pt x="934564" y="1088458"/>
                </a:cubicBezTo>
                <a:lnTo>
                  <a:pt x="917312" y="1083650"/>
                </a:lnTo>
                <a:lnTo>
                  <a:pt x="907975" y="1081105"/>
                </a:lnTo>
                <a:cubicBezTo>
                  <a:pt x="904867" y="1085631"/>
                  <a:pt x="896380" y="1091569"/>
                  <a:pt x="889310" y="1094399"/>
                </a:cubicBezTo>
                <a:lnTo>
                  <a:pt x="883368" y="1093268"/>
                </a:lnTo>
                <a:cubicBezTo>
                  <a:pt x="878561" y="1092419"/>
                  <a:pt x="875734" y="1085913"/>
                  <a:pt x="869227" y="1092419"/>
                </a:cubicBezTo>
                <a:lnTo>
                  <a:pt x="867814" y="1093832"/>
                </a:lnTo>
                <a:cubicBezTo>
                  <a:pt x="861590" y="1092419"/>
                  <a:pt x="858196" y="1087044"/>
                  <a:pt x="860177" y="1082237"/>
                </a:cubicBezTo>
                <a:lnTo>
                  <a:pt x="862439" y="1081954"/>
                </a:lnTo>
                <a:cubicBezTo>
                  <a:pt x="871490" y="1081388"/>
                  <a:pt x="874603" y="1076862"/>
                  <a:pt x="870641" y="1072055"/>
                </a:cubicBezTo>
                <a:lnTo>
                  <a:pt x="868096" y="1068943"/>
                </a:lnTo>
                <a:cubicBezTo>
                  <a:pt x="858478" y="1068093"/>
                  <a:pt x="850559" y="1070641"/>
                  <a:pt x="850276" y="1074599"/>
                </a:cubicBezTo>
                <a:cubicBezTo>
                  <a:pt x="849995" y="1078561"/>
                  <a:pt x="846319" y="1090438"/>
                  <a:pt x="844056" y="1092983"/>
                </a:cubicBezTo>
                <a:lnTo>
                  <a:pt x="841511" y="1093268"/>
                </a:lnTo>
                <a:lnTo>
                  <a:pt x="835569" y="1093832"/>
                </a:lnTo>
                <a:cubicBezTo>
                  <a:pt x="836418" y="1089874"/>
                  <a:pt x="836419" y="1084217"/>
                  <a:pt x="835851" y="1080823"/>
                </a:cubicBezTo>
                <a:lnTo>
                  <a:pt x="833873" y="1078276"/>
                </a:lnTo>
                <a:cubicBezTo>
                  <a:pt x="829066" y="1072337"/>
                  <a:pt x="825954" y="1077711"/>
                  <a:pt x="823406" y="1080256"/>
                </a:cubicBezTo>
                <a:lnTo>
                  <a:pt x="816054" y="1087326"/>
                </a:lnTo>
                <a:cubicBezTo>
                  <a:pt x="803609" y="1085631"/>
                  <a:pt x="800215" y="1081388"/>
                  <a:pt x="808701" y="1077993"/>
                </a:cubicBezTo>
                <a:lnTo>
                  <a:pt x="814640" y="1074317"/>
                </a:lnTo>
                <a:cubicBezTo>
                  <a:pt x="816903" y="1072904"/>
                  <a:pt x="818599" y="1068661"/>
                  <a:pt x="818034" y="1066398"/>
                </a:cubicBezTo>
                <a:cubicBezTo>
                  <a:pt x="817467" y="1064417"/>
                  <a:pt x="812660" y="1062436"/>
                  <a:pt x="809833" y="1062437"/>
                </a:cubicBezTo>
                <a:cubicBezTo>
                  <a:pt x="805308" y="1062437"/>
                  <a:pt x="800497" y="1064135"/>
                  <a:pt x="795971" y="1064984"/>
                </a:cubicBezTo>
                <a:cubicBezTo>
                  <a:pt x="789183" y="1066115"/>
                  <a:pt x="778719" y="1069510"/>
                  <a:pt x="775892" y="1066962"/>
                </a:cubicBezTo>
                <a:cubicBezTo>
                  <a:pt x="764578" y="1057629"/>
                  <a:pt x="758919" y="1064135"/>
                  <a:pt x="751285" y="1070074"/>
                </a:cubicBezTo>
                <a:cubicBezTo>
                  <a:pt x="747041" y="1073468"/>
                  <a:pt x="731484" y="1068943"/>
                  <a:pt x="728939" y="1063567"/>
                </a:cubicBezTo>
                <a:lnTo>
                  <a:pt x="728657" y="1062722"/>
                </a:lnTo>
                <a:cubicBezTo>
                  <a:pt x="731769" y="1060741"/>
                  <a:pt x="725263" y="1056215"/>
                  <a:pt x="714513" y="1052821"/>
                </a:cubicBezTo>
                <a:cubicBezTo>
                  <a:pt x="703767" y="1049145"/>
                  <a:pt x="678028" y="1060174"/>
                  <a:pt x="685098" y="1061872"/>
                </a:cubicBezTo>
                <a:lnTo>
                  <a:pt x="686797" y="1064700"/>
                </a:lnTo>
                <a:lnTo>
                  <a:pt x="689341" y="1068661"/>
                </a:lnTo>
                <a:cubicBezTo>
                  <a:pt x="689059" y="1074035"/>
                  <a:pt x="683121" y="1077711"/>
                  <a:pt x="676048" y="1076580"/>
                </a:cubicBezTo>
                <a:cubicBezTo>
                  <a:pt x="668977" y="1075731"/>
                  <a:pt x="641825" y="1076580"/>
                  <a:pt x="625703" y="1085631"/>
                </a:cubicBezTo>
                <a:lnTo>
                  <a:pt x="609015" y="1087044"/>
                </a:lnTo>
                <a:lnTo>
                  <a:pt x="595438" y="1088175"/>
                </a:lnTo>
                <a:cubicBezTo>
                  <a:pt x="585821" y="1069792"/>
                  <a:pt x="575639" y="1060741"/>
                  <a:pt x="572811" y="1067811"/>
                </a:cubicBezTo>
                <a:cubicBezTo>
                  <a:pt x="569985" y="1075166"/>
                  <a:pt x="560930" y="1089589"/>
                  <a:pt x="558386" y="1084218"/>
                </a:cubicBezTo>
                <a:lnTo>
                  <a:pt x="554427" y="1081955"/>
                </a:lnTo>
                <a:cubicBezTo>
                  <a:pt x="552447" y="1080823"/>
                  <a:pt x="545377" y="1083086"/>
                  <a:pt x="541983" y="1085349"/>
                </a:cubicBezTo>
                <a:lnTo>
                  <a:pt x="536041" y="1089025"/>
                </a:lnTo>
                <a:cubicBezTo>
                  <a:pt x="530102" y="1094400"/>
                  <a:pt x="521051" y="1096377"/>
                  <a:pt x="515961" y="1093550"/>
                </a:cubicBezTo>
                <a:cubicBezTo>
                  <a:pt x="510869" y="1090720"/>
                  <a:pt x="499555" y="1082237"/>
                  <a:pt x="501254" y="1080538"/>
                </a:cubicBezTo>
                <a:cubicBezTo>
                  <a:pt x="503231" y="1078843"/>
                  <a:pt x="512282" y="1075166"/>
                  <a:pt x="514548" y="1077993"/>
                </a:cubicBezTo>
                <a:cubicBezTo>
                  <a:pt x="516808" y="1080823"/>
                  <a:pt x="526708" y="1085348"/>
                  <a:pt x="528689" y="1079125"/>
                </a:cubicBezTo>
                <a:lnTo>
                  <a:pt x="527275" y="1078276"/>
                </a:lnTo>
                <a:lnTo>
                  <a:pt x="519070" y="1072619"/>
                </a:lnTo>
                <a:cubicBezTo>
                  <a:pt x="509173" y="1066962"/>
                  <a:pt x="499556" y="1064699"/>
                  <a:pt x="497292" y="1067247"/>
                </a:cubicBezTo>
                <a:cubicBezTo>
                  <a:pt x="495030" y="1069792"/>
                  <a:pt x="488809" y="1079974"/>
                  <a:pt x="486546" y="1083650"/>
                </a:cubicBezTo>
                <a:cubicBezTo>
                  <a:pt x="484284" y="1087327"/>
                  <a:pt x="482867" y="1093551"/>
                  <a:pt x="480890" y="1095813"/>
                </a:cubicBezTo>
                <a:cubicBezTo>
                  <a:pt x="478909" y="1098076"/>
                  <a:pt x="476646" y="1104864"/>
                  <a:pt x="470425" y="1101187"/>
                </a:cubicBezTo>
                <a:cubicBezTo>
                  <a:pt x="464201" y="1097509"/>
                  <a:pt x="472403" y="1083086"/>
                  <a:pt x="471838" y="1081387"/>
                </a:cubicBezTo>
                <a:cubicBezTo>
                  <a:pt x="471271" y="1079692"/>
                  <a:pt x="467313" y="1075731"/>
                  <a:pt x="464769" y="1076580"/>
                </a:cubicBezTo>
                <a:cubicBezTo>
                  <a:pt x="462221" y="1077429"/>
                  <a:pt x="456563" y="1083932"/>
                  <a:pt x="453170" y="1088176"/>
                </a:cubicBezTo>
                <a:lnTo>
                  <a:pt x="446663" y="1086195"/>
                </a:lnTo>
                <a:cubicBezTo>
                  <a:pt x="443837" y="1085349"/>
                  <a:pt x="439594" y="1081955"/>
                  <a:pt x="438744" y="1082519"/>
                </a:cubicBezTo>
                <a:cubicBezTo>
                  <a:pt x="431110" y="1087893"/>
                  <a:pt x="425735" y="1095246"/>
                  <a:pt x="412158" y="1088176"/>
                </a:cubicBezTo>
                <a:lnTo>
                  <a:pt x="407915" y="1085913"/>
                </a:lnTo>
                <a:cubicBezTo>
                  <a:pt x="396038" y="1089589"/>
                  <a:pt x="377651" y="1093550"/>
                  <a:pt x="367468" y="1094963"/>
                </a:cubicBezTo>
                <a:lnTo>
                  <a:pt x="357289" y="1094400"/>
                </a:lnTo>
                <a:lnTo>
                  <a:pt x="339185" y="1093550"/>
                </a:lnTo>
                <a:cubicBezTo>
                  <a:pt x="331832" y="1083086"/>
                  <a:pt x="327025" y="1081670"/>
                  <a:pt x="328438" y="1090720"/>
                </a:cubicBezTo>
                <a:cubicBezTo>
                  <a:pt x="329852" y="1099489"/>
                  <a:pt x="321367" y="1122116"/>
                  <a:pt x="311185" y="1121552"/>
                </a:cubicBezTo>
                <a:cubicBezTo>
                  <a:pt x="301286" y="1121267"/>
                  <a:pt x="284879" y="1098076"/>
                  <a:pt x="284597" y="1090156"/>
                </a:cubicBezTo>
                <a:lnTo>
                  <a:pt x="272720" y="1094115"/>
                </a:lnTo>
                <a:lnTo>
                  <a:pt x="268476" y="1095531"/>
                </a:lnTo>
                <a:cubicBezTo>
                  <a:pt x="265646" y="1102034"/>
                  <a:pt x="261121" y="1104582"/>
                  <a:pt x="258576" y="1101188"/>
                </a:cubicBezTo>
                <a:cubicBezTo>
                  <a:pt x="256031" y="1098076"/>
                  <a:pt x="245282" y="1090721"/>
                  <a:pt x="241606" y="1092983"/>
                </a:cubicBezTo>
                <a:cubicBezTo>
                  <a:pt x="237648" y="1095531"/>
                  <a:pt x="239628" y="1107127"/>
                  <a:pt x="241605" y="1108822"/>
                </a:cubicBezTo>
                <a:cubicBezTo>
                  <a:pt x="243868" y="1110239"/>
                  <a:pt x="244153" y="1119572"/>
                  <a:pt x="236798" y="1125793"/>
                </a:cubicBezTo>
                <a:lnTo>
                  <a:pt x="222940" y="1123248"/>
                </a:lnTo>
                <a:lnTo>
                  <a:pt x="210212" y="1120985"/>
                </a:lnTo>
                <a:cubicBezTo>
                  <a:pt x="198050" y="1115610"/>
                  <a:pt x="187301" y="1110521"/>
                  <a:pt x="186454" y="1109672"/>
                </a:cubicBezTo>
                <a:cubicBezTo>
                  <a:pt x="185605" y="1108540"/>
                  <a:pt x="183342" y="1101752"/>
                  <a:pt x="182774" y="1096944"/>
                </a:cubicBezTo>
                <a:lnTo>
                  <a:pt x="179948" y="1094682"/>
                </a:lnTo>
                <a:cubicBezTo>
                  <a:pt x="175986" y="1091287"/>
                  <a:pt x="168349" y="1087044"/>
                  <a:pt x="164955" y="1088458"/>
                </a:cubicBezTo>
                <a:cubicBezTo>
                  <a:pt x="158170" y="1090720"/>
                  <a:pt x="159584" y="1096378"/>
                  <a:pt x="164955" y="1100621"/>
                </a:cubicBezTo>
                <a:cubicBezTo>
                  <a:pt x="170329" y="1104864"/>
                  <a:pt x="170897" y="1109953"/>
                  <a:pt x="162977" y="1112216"/>
                </a:cubicBezTo>
                <a:cubicBezTo>
                  <a:pt x="160714" y="1112783"/>
                  <a:pt x="155904" y="1109107"/>
                  <a:pt x="153077" y="1106559"/>
                </a:cubicBezTo>
                <a:lnTo>
                  <a:pt x="148552" y="1102319"/>
                </a:lnTo>
                <a:cubicBezTo>
                  <a:pt x="144026" y="1096944"/>
                  <a:pt x="135540" y="1094964"/>
                  <a:pt x="129886" y="1098076"/>
                </a:cubicBezTo>
                <a:cubicBezTo>
                  <a:pt x="124226" y="1101188"/>
                  <a:pt x="110935" y="1118158"/>
                  <a:pt x="108387" y="1118158"/>
                </a:cubicBezTo>
                <a:close/>
                <a:moveTo>
                  <a:pt x="373692" y="1285317"/>
                </a:moveTo>
                <a:cubicBezTo>
                  <a:pt x="370016" y="1284753"/>
                  <a:pt x="371997" y="1278811"/>
                  <a:pt x="378218" y="1272308"/>
                </a:cubicBezTo>
                <a:cubicBezTo>
                  <a:pt x="384442" y="1265802"/>
                  <a:pt x="403389" y="1251658"/>
                  <a:pt x="403957" y="1256751"/>
                </a:cubicBezTo>
                <a:cubicBezTo>
                  <a:pt x="404522" y="1261841"/>
                  <a:pt x="398301" y="1284186"/>
                  <a:pt x="396320" y="1293237"/>
                </a:cubicBezTo>
                <a:lnTo>
                  <a:pt x="376804" y="1286449"/>
                </a:lnTo>
                <a:close/>
                <a:moveTo>
                  <a:pt x="289971" y="1250242"/>
                </a:moveTo>
                <a:cubicBezTo>
                  <a:pt x="281485" y="1244303"/>
                  <a:pt x="271021" y="1223939"/>
                  <a:pt x="276396" y="1229031"/>
                </a:cubicBezTo>
                <a:lnTo>
                  <a:pt x="279790" y="1230445"/>
                </a:lnTo>
                <a:lnTo>
                  <a:pt x="284597" y="1232707"/>
                </a:lnTo>
                <a:cubicBezTo>
                  <a:pt x="290539" y="1234121"/>
                  <a:pt x="296196" y="1231858"/>
                  <a:pt x="297042" y="1227615"/>
                </a:cubicBezTo>
                <a:lnTo>
                  <a:pt x="298174" y="1223939"/>
                </a:lnTo>
                <a:lnTo>
                  <a:pt x="299022" y="1222243"/>
                </a:lnTo>
                <a:cubicBezTo>
                  <a:pt x="301567" y="1217717"/>
                  <a:pt x="310903" y="1222807"/>
                  <a:pt x="319670" y="1233557"/>
                </a:cubicBezTo>
                <a:lnTo>
                  <a:pt x="302417" y="1243172"/>
                </a:lnTo>
                <a:lnTo>
                  <a:pt x="299872" y="1244585"/>
                </a:lnTo>
                <a:cubicBezTo>
                  <a:pt x="302984" y="1253636"/>
                  <a:pt x="298458" y="1256184"/>
                  <a:pt x="289971" y="1250242"/>
                </a:cubicBezTo>
                <a:close/>
                <a:moveTo>
                  <a:pt x="213607" y="1207535"/>
                </a:moveTo>
                <a:cubicBezTo>
                  <a:pt x="213888" y="1200747"/>
                  <a:pt x="219830" y="1196222"/>
                  <a:pt x="226616" y="1197068"/>
                </a:cubicBezTo>
                <a:cubicBezTo>
                  <a:pt x="233406" y="1198199"/>
                  <a:pt x="253204" y="1205837"/>
                  <a:pt x="255467" y="1212061"/>
                </a:cubicBezTo>
                <a:cubicBezTo>
                  <a:pt x="257730" y="1218282"/>
                  <a:pt x="242455" y="1224221"/>
                  <a:pt x="234253" y="1209513"/>
                </a:cubicBezTo>
                <a:lnTo>
                  <a:pt x="213888" y="1207535"/>
                </a:lnTo>
                <a:close/>
                <a:moveTo>
                  <a:pt x="196636" y="1243739"/>
                </a:moveTo>
                <a:lnTo>
                  <a:pt x="188999" y="1236102"/>
                </a:lnTo>
                <a:lnTo>
                  <a:pt x="183627" y="1230445"/>
                </a:lnTo>
                <a:cubicBezTo>
                  <a:pt x="179384" y="1221961"/>
                  <a:pt x="181079" y="1210362"/>
                  <a:pt x="183342" y="1208667"/>
                </a:cubicBezTo>
                <a:cubicBezTo>
                  <a:pt x="185605" y="1206968"/>
                  <a:pt x="190979" y="1209231"/>
                  <a:pt x="195787" y="1213756"/>
                </a:cubicBezTo>
                <a:cubicBezTo>
                  <a:pt x="200597" y="1218282"/>
                  <a:pt x="214738" y="1232708"/>
                  <a:pt x="216151" y="1237233"/>
                </a:cubicBezTo>
                <a:cubicBezTo>
                  <a:pt x="217568" y="1241476"/>
                  <a:pt x="210494" y="1249960"/>
                  <a:pt x="196636" y="1243739"/>
                </a:cubicBezTo>
                <a:close/>
                <a:moveTo>
                  <a:pt x="302702" y="1311902"/>
                </a:moveTo>
                <a:cubicBezTo>
                  <a:pt x="298459" y="1310207"/>
                  <a:pt x="307791" y="1303701"/>
                  <a:pt x="323630" y="1297195"/>
                </a:cubicBezTo>
                <a:lnTo>
                  <a:pt x="321650" y="1282769"/>
                </a:lnTo>
                <a:cubicBezTo>
                  <a:pt x="321650" y="1281923"/>
                  <a:pt x="325894" y="1279943"/>
                  <a:pt x="327592" y="1280225"/>
                </a:cubicBezTo>
                <a:cubicBezTo>
                  <a:pt x="330701" y="1280792"/>
                  <a:pt x="335794" y="1282487"/>
                  <a:pt x="335793" y="1284186"/>
                </a:cubicBezTo>
                <a:cubicBezTo>
                  <a:pt x="336358" y="1290125"/>
                  <a:pt x="338056" y="1300307"/>
                  <a:pt x="334662" y="1301720"/>
                </a:cubicBezTo>
                <a:lnTo>
                  <a:pt x="325893" y="1305682"/>
                </a:lnTo>
                <a:cubicBezTo>
                  <a:pt x="321367" y="1312184"/>
                  <a:pt x="307227" y="1313601"/>
                  <a:pt x="302702" y="1311902"/>
                </a:cubicBezTo>
                <a:close/>
                <a:moveTo>
                  <a:pt x="60500" y="1188805"/>
                </a:moveTo>
                <a:lnTo>
                  <a:pt x="63067" y="1184360"/>
                </a:lnTo>
                <a:lnTo>
                  <a:pt x="78337" y="1184802"/>
                </a:lnTo>
                <a:cubicBezTo>
                  <a:pt x="87105" y="1186676"/>
                  <a:pt x="93681" y="1189717"/>
                  <a:pt x="90853" y="1192546"/>
                </a:cubicBezTo>
                <a:lnTo>
                  <a:pt x="86891" y="1192545"/>
                </a:lnTo>
                <a:cubicBezTo>
                  <a:pt x="81800" y="1192404"/>
                  <a:pt x="76215" y="1190707"/>
                  <a:pt x="70912" y="1189399"/>
                </a:cubicBezTo>
                <a:close/>
                <a:moveTo>
                  <a:pt x="120832" y="1227336"/>
                </a:moveTo>
                <a:cubicBezTo>
                  <a:pt x="117438" y="1229031"/>
                  <a:pt x="109804" y="1217717"/>
                  <a:pt x="106406" y="1216872"/>
                </a:cubicBezTo>
                <a:cubicBezTo>
                  <a:pt x="103016" y="1216304"/>
                  <a:pt x="107823" y="1213760"/>
                  <a:pt x="116873" y="1211496"/>
                </a:cubicBezTo>
                <a:cubicBezTo>
                  <a:pt x="125925" y="1209234"/>
                  <a:pt x="152228" y="1208102"/>
                  <a:pt x="152510" y="1211212"/>
                </a:cubicBezTo>
                <a:cubicBezTo>
                  <a:pt x="152795" y="1214041"/>
                  <a:pt x="156471" y="1219981"/>
                  <a:pt x="160715" y="1218003"/>
                </a:cubicBezTo>
                <a:lnTo>
                  <a:pt x="164108" y="1218285"/>
                </a:lnTo>
                <a:lnTo>
                  <a:pt x="165804" y="1218567"/>
                </a:lnTo>
                <a:cubicBezTo>
                  <a:pt x="166936" y="1222243"/>
                  <a:pt x="165240" y="1228749"/>
                  <a:pt x="162410" y="1232993"/>
                </a:cubicBezTo>
                <a:cubicBezTo>
                  <a:pt x="159584" y="1237236"/>
                  <a:pt x="145722" y="1243175"/>
                  <a:pt x="141197" y="1233839"/>
                </a:cubicBezTo>
                <a:lnTo>
                  <a:pt x="136672" y="1226769"/>
                </a:lnTo>
                <a:lnTo>
                  <a:pt x="135540" y="1225073"/>
                </a:lnTo>
                <a:cubicBezTo>
                  <a:pt x="131014" y="1224506"/>
                  <a:pt x="124511" y="1225637"/>
                  <a:pt x="120832" y="1227336"/>
                </a:cubicBezTo>
                <a:close/>
                <a:moveTo>
                  <a:pt x="222091" y="1300307"/>
                </a:moveTo>
                <a:lnTo>
                  <a:pt x="221241" y="1294086"/>
                </a:lnTo>
                <a:cubicBezTo>
                  <a:pt x="221523" y="1287295"/>
                  <a:pt x="230859" y="1274286"/>
                  <a:pt x="241605" y="1265234"/>
                </a:cubicBezTo>
                <a:lnTo>
                  <a:pt x="248676" y="1267780"/>
                </a:lnTo>
                <a:cubicBezTo>
                  <a:pt x="250938" y="1268629"/>
                  <a:pt x="252919" y="1273718"/>
                  <a:pt x="251788" y="1275417"/>
                </a:cubicBezTo>
                <a:cubicBezTo>
                  <a:pt x="249807" y="1278811"/>
                  <a:pt x="245848" y="1282205"/>
                  <a:pt x="241887" y="1284468"/>
                </a:cubicBezTo>
                <a:lnTo>
                  <a:pt x="238493" y="1287013"/>
                </a:lnTo>
                <a:cubicBezTo>
                  <a:pt x="233404" y="1288144"/>
                  <a:pt x="232555" y="1291256"/>
                  <a:pt x="236798" y="1294086"/>
                </a:cubicBezTo>
                <a:lnTo>
                  <a:pt x="236515" y="1296348"/>
                </a:lnTo>
                <a:cubicBezTo>
                  <a:pt x="236231" y="1299458"/>
                  <a:pt x="232837" y="1302287"/>
                  <a:pt x="229728" y="1304550"/>
                </a:cubicBezTo>
                <a:cubicBezTo>
                  <a:pt x="229160" y="1304832"/>
                  <a:pt x="222373" y="1302002"/>
                  <a:pt x="222091" y="1300307"/>
                </a:cubicBezTo>
                <a:close/>
                <a:moveTo>
                  <a:pt x="61719" y="1233274"/>
                </a:moveTo>
                <a:lnTo>
                  <a:pt x="61719" y="1231858"/>
                </a:lnTo>
                <a:lnTo>
                  <a:pt x="61719" y="1224224"/>
                </a:lnTo>
                <a:cubicBezTo>
                  <a:pt x="56911" y="1217436"/>
                  <a:pt x="54367" y="1206968"/>
                  <a:pt x="54085" y="1204423"/>
                </a:cubicBezTo>
                <a:cubicBezTo>
                  <a:pt x="53800" y="1201879"/>
                  <a:pt x="57761" y="1199616"/>
                  <a:pt x="63136" y="1199616"/>
                </a:cubicBezTo>
                <a:cubicBezTo>
                  <a:pt x="68508" y="1199616"/>
                  <a:pt x="81802" y="1201878"/>
                  <a:pt x="81519" y="1204423"/>
                </a:cubicBezTo>
                <a:lnTo>
                  <a:pt x="80952" y="1204423"/>
                </a:lnTo>
                <a:lnTo>
                  <a:pt x="73033" y="1205273"/>
                </a:lnTo>
                <a:cubicBezTo>
                  <a:pt x="70773" y="1210648"/>
                  <a:pt x="70773" y="1218282"/>
                  <a:pt x="73318" y="1221961"/>
                </a:cubicBezTo>
                <a:lnTo>
                  <a:pt x="74164" y="1225637"/>
                </a:lnTo>
                <a:lnTo>
                  <a:pt x="75014" y="1229031"/>
                </a:lnTo>
                <a:cubicBezTo>
                  <a:pt x="73882" y="1232993"/>
                  <a:pt x="67943" y="1234970"/>
                  <a:pt x="61719" y="1233274"/>
                </a:cubicBezTo>
                <a:close/>
                <a:moveTo>
                  <a:pt x="35920" y="1231380"/>
                </a:moveTo>
                <a:lnTo>
                  <a:pt x="43592" y="1218091"/>
                </a:lnTo>
                <a:lnTo>
                  <a:pt x="46165" y="1219131"/>
                </a:lnTo>
                <a:cubicBezTo>
                  <a:pt x="50127" y="1224221"/>
                  <a:pt x="50409" y="1228746"/>
                  <a:pt x="46733" y="1229314"/>
                </a:cubicBezTo>
                <a:cubicBezTo>
                  <a:pt x="44752" y="1229596"/>
                  <a:pt x="41145" y="1230231"/>
                  <a:pt x="37963" y="1230868"/>
                </a:cubicBezTo>
                <a:close/>
                <a:moveTo>
                  <a:pt x="69356" y="1301720"/>
                </a:moveTo>
                <a:cubicBezTo>
                  <a:pt x="68510" y="1295781"/>
                  <a:pt x="66530" y="1285599"/>
                  <a:pt x="69924" y="1283903"/>
                </a:cubicBezTo>
                <a:lnTo>
                  <a:pt x="78408" y="1279943"/>
                </a:lnTo>
                <a:cubicBezTo>
                  <a:pt x="83218" y="1273154"/>
                  <a:pt x="97926" y="1271458"/>
                  <a:pt x="102733" y="1273154"/>
                </a:cubicBezTo>
                <a:cubicBezTo>
                  <a:pt x="107541" y="1274853"/>
                  <a:pt x="102166" y="1279660"/>
                  <a:pt x="90571" y="1284186"/>
                </a:cubicBezTo>
                <a:lnTo>
                  <a:pt x="82933" y="1286448"/>
                </a:lnTo>
                <a:cubicBezTo>
                  <a:pt x="74167" y="1288711"/>
                  <a:pt x="74731" y="1292954"/>
                  <a:pt x="78975" y="1297762"/>
                </a:cubicBezTo>
                <a:cubicBezTo>
                  <a:pt x="81802" y="1300874"/>
                  <a:pt x="88026" y="1303701"/>
                  <a:pt x="78125" y="1305114"/>
                </a:cubicBezTo>
                <a:cubicBezTo>
                  <a:pt x="75299" y="1305400"/>
                  <a:pt x="69641" y="1303136"/>
                  <a:pt x="69356" y="1301720"/>
                </a:cubicBezTo>
                <a:close/>
                <a:moveTo>
                  <a:pt x="2324" y="1295781"/>
                </a:moveTo>
                <a:lnTo>
                  <a:pt x="0" y="1293595"/>
                </a:lnTo>
                <a:lnTo>
                  <a:pt x="9697" y="1276799"/>
                </a:lnTo>
                <a:lnTo>
                  <a:pt x="13356" y="1278244"/>
                </a:lnTo>
                <a:cubicBezTo>
                  <a:pt x="7981" y="1282487"/>
                  <a:pt x="10244" y="1286446"/>
                  <a:pt x="18164" y="1287013"/>
                </a:cubicBezTo>
                <a:lnTo>
                  <a:pt x="26650" y="1285881"/>
                </a:lnTo>
                <a:lnTo>
                  <a:pt x="42490" y="1283901"/>
                </a:lnTo>
                <a:cubicBezTo>
                  <a:pt x="43903" y="1292102"/>
                  <a:pt x="43903" y="1299458"/>
                  <a:pt x="42204" y="1300589"/>
                </a:cubicBezTo>
                <a:cubicBezTo>
                  <a:pt x="40509" y="1301720"/>
                  <a:pt x="32022" y="1305397"/>
                  <a:pt x="27215" y="1305964"/>
                </a:cubicBezTo>
                <a:cubicBezTo>
                  <a:pt x="22407" y="1306528"/>
                  <a:pt x="6286" y="1297759"/>
                  <a:pt x="2324" y="12957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7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938D86-9EAE-9C3D-638A-1FFF49FBC592}"/>
              </a:ext>
            </a:extLst>
          </p:cNvPr>
          <p:cNvSpPr txBox="1"/>
          <p:nvPr/>
        </p:nvSpPr>
        <p:spPr>
          <a:xfrm>
            <a:off x="1723705" y="1564434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5489618" y="2419653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12A03451-8E8D-8558-1103-B7170D3FFC14}"/>
              </a:ext>
            </a:extLst>
          </p:cNvPr>
          <p:cNvSpPr txBox="1"/>
          <p:nvPr/>
        </p:nvSpPr>
        <p:spPr>
          <a:xfrm>
            <a:off x="5534885" y="3594514"/>
            <a:ext cx="4489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" name="Freeform 99">
            <a:extLst>
              <a:ext uri="{FF2B5EF4-FFF2-40B4-BE49-F238E27FC236}">
                <a16:creationId xmlns:a16="http://schemas.microsoft.com/office/drawing/2014/main" id="{A523EE99-B61B-00C4-A3AD-E5180032EFEA}"/>
              </a:ext>
            </a:extLst>
          </p:cNvPr>
          <p:cNvSpPr>
            <a:spLocks noEditPoints="1"/>
          </p:cNvSpPr>
          <p:nvPr/>
        </p:nvSpPr>
        <p:spPr bwMode="auto">
          <a:xfrm>
            <a:off x="5813996" y="2673566"/>
            <a:ext cx="490787" cy="443464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853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A5B5782-C667-BCEA-7C46-31BEC55BCA9E}"/>
              </a:ext>
            </a:extLst>
          </p:cNvPr>
          <p:cNvGrpSpPr/>
          <p:nvPr/>
        </p:nvGrpSpPr>
        <p:grpSpPr>
          <a:xfrm>
            <a:off x="3805961" y="315081"/>
            <a:ext cx="4338004" cy="1009347"/>
            <a:chOff x="1514070" y="1965100"/>
            <a:chExt cx="4338004" cy="100934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ED8FA88-D913-2381-8585-E5ED861FB330}"/>
                </a:ext>
              </a:extLst>
            </p:cNvPr>
            <p:cNvSpPr/>
            <p:nvPr/>
          </p:nvSpPr>
          <p:spPr>
            <a:xfrm>
              <a:off x="1598711" y="2035341"/>
              <a:ext cx="4253363" cy="939106"/>
            </a:xfrm>
            <a:custGeom>
              <a:avLst/>
              <a:gdLst>
                <a:gd name="connsiteX0" fmla="*/ 1725738 w 8504494"/>
                <a:gd name="connsiteY0" fmla="*/ 534 h 1877719"/>
                <a:gd name="connsiteX1" fmla="*/ 5942138 w 8504494"/>
                <a:gd name="connsiteY1" fmla="*/ 304573 h 1877719"/>
                <a:gd name="connsiteX2" fmla="*/ 8015611 w 8504494"/>
                <a:gd name="connsiteY2" fmla="*/ 157625 h 1877719"/>
                <a:gd name="connsiteX3" fmla="*/ 8504494 w 8504494"/>
                <a:gd name="connsiteY3" fmla="*/ 79014 h 1877719"/>
                <a:gd name="connsiteX4" fmla="*/ 8504494 w 8504494"/>
                <a:gd name="connsiteY4" fmla="*/ 675467 h 1877719"/>
                <a:gd name="connsiteX5" fmla="*/ 8504494 w 8504494"/>
                <a:gd name="connsiteY5" fmla="*/ 1001681 h 1877719"/>
                <a:gd name="connsiteX6" fmla="*/ 8504494 w 8504494"/>
                <a:gd name="connsiteY6" fmla="*/ 1598133 h 1877719"/>
                <a:gd name="connsiteX7" fmla="*/ 8015611 w 8504494"/>
                <a:gd name="connsiteY7" fmla="*/ 1676743 h 1877719"/>
                <a:gd name="connsiteX8" fmla="*/ 5942138 w 8504494"/>
                <a:gd name="connsiteY8" fmla="*/ 1823690 h 1877719"/>
                <a:gd name="connsiteX9" fmla="*/ 1725738 w 8504494"/>
                <a:gd name="connsiteY9" fmla="*/ 1519652 h 1877719"/>
                <a:gd name="connsiteX10" fmla="*/ 73535 w 8504494"/>
                <a:gd name="connsiteY10" fmla="*/ 1843291 h 1877719"/>
                <a:gd name="connsiteX11" fmla="*/ 0 w 8504494"/>
                <a:gd name="connsiteY11" fmla="*/ 1877719 h 1877719"/>
                <a:gd name="connsiteX12" fmla="*/ 0 w 8504494"/>
                <a:gd name="connsiteY12" fmla="*/ 1281267 h 1877719"/>
                <a:gd name="connsiteX13" fmla="*/ 0 w 8504494"/>
                <a:gd name="connsiteY13" fmla="*/ 955054 h 1877719"/>
                <a:gd name="connsiteX14" fmla="*/ 0 w 8504494"/>
                <a:gd name="connsiteY14" fmla="*/ 358602 h 1877719"/>
                <a:gd name="connsiteX15" fmla="*/ 73535 w 8504494"/>
                <a:gd name="connsiteY15" fmla="*/ 324173 h 1877719"/>
                <a:gd name="connsiteX16" fmla="*/ 1725738 w 8504494"/>
                <a:gd name="connsiteY16" fmla="*/ 534 h 18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04494" h="1877719">
                  <a:moveTo>
                    <a:pt x="1725738" y="534"/>
                  </a:moveTo>
                  <a:cubicBezTo>
                    <a:pt x="2729038" y="-14530"/>
                    <a:pt x="4799138" y="293617"/>
                    <a:pt x="5942138" y="304573"/>
                  </a:cubicBezTo>
                  <a:cubicBezTo>
                    <a:pt x="6799388" y="312790"/>
                    <a:pt x="7435182" y="244741"/>
                    <a:pt x="8015611" y="157625"/>
                  </a:cubicBezTo>
                  <a:lnTo>
                    <a:pt x="8504494" y="79014"/>
                  </a:lnTo>
                  <a:lnTo>
                    <a:pt x="8504494" y="675467"/>
                  </a:lnTo>
                  <a:lnTo>
                    <a:pt x="8504494" y="1001681"/>
                  </a:lnTo>
                  <a:lnTo>
                    <a:pt x="8504494" y="1598133"/>
                  </a:lnTo>
                  <a:lnTo>
                    <a:pt x="8015611" y="1676743"/>
                  </a:lnTo>
                  <a:cubicBezTo>
                    <a:pt x="7435182" y="1763858"/>
                    <a:pt x="6799388" y="1831908"/>
                    <a:pt x="5942138" y="1823690"/>
                  </a:cubicBezTo>
                  <a:cubicBezTo>
                    <a:pt x="4799138" y="1812734"/>
                    <a:pt x="2729038" y="1504587"/>
                    <a:pt x="1725738" y="1519652"/>
                  </a:cubicBezTo>
                  <a:cubicBezTo>
                    <a:pt x="847851" y="1532834"/>
                    <a:pt x="431826" y="1679707"/>
                    <a:pt x="73535" y="1843291"/>
                  </a:cubicBezTo>
                  <a:lnTo>
                    <a:pt x="0" y="1877719"/>
                  </a:lnTo>
                  <a:lnTo>
                    <a:pt x="0" y="1281267"/>
                  </a:lnTo>
                  <a:lnTo>
                    <a:pt x="0" y="955054"/>
                  </a:lnTo>
                  <a:lnTo>
                    <a:pt x="0" y="358602"/>
                  </a:lnTo>
                  <a:lnTo>
                    <a:pt x="73535" y="324173"/>
                  </a:lnTo>
                  <a:cubicBezTo>
                    <a:pt x="431826" y="160588"/>
                    <a:pt x="847851" y="13716"/>
                    <a:pt x="1725738" y="53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ED90A9-8490-8ACC-0C76-62435DFAB0B9}"/>
                </a:ext>
              </a:extLst>
            </p:cNvPr>
            <p:cNvSpPr/>
            <p:nvPr/>
          </p:nvSpPr>
          <p:spPr>
            <a:xfrm>
              <a:off x="1514070" y="1971192"/>
              <a:ext cx="1020943" cy="939107"/>
            </a:xfrm>
            <a:custGeom>
              <a:avLst/>
              <a:gdLst>
                <a:gd name="connsiteX0" fmla="*/ 863096 w 1020943"/>
                <a:gd name="connsiteY0" fmla="*/ 268 h 939107"/>
                <a:gd name="connsiteX1" fmla="*/ 963189 w 1020943"/>
                <a:gd name="connsiteY1" fmla="*/ 674 h 939107"/>
                <a:gd name="connsiteX2" fmla="*/ 1020943 w 1020943"/>
                <a:gd name="connsiteY2" fmla="*/ 2618 h 939107"/>
                <a:gd name="connsiteX3" fmla="*/ 1020943 w 1020943"/>
                <a:gd name="connsiteY3" fmla="*/ 762377 h 939107"/>
                <a:gd name="connsiteX4" fmla="*/ 963189 w 1020943"/>
                <a:gd name="connsiteY4" fmla="*/ 760433 h 939107"/>
                <a:gd name="connsiteX5" fmla="*/ 863096 w 1020943"/>
                <a:gd name="connsiteY5" fmla="*/ 760027 h 939107"/>
                <a:gd name="connsiteX6" fmla="*/ 36777 w 1020943"/>
                <a:gd name="connsiteY6" fmla="*/ 921889 h 939107"/>
                <a:gd name="connsiteX7" fmla="*/ 0 w 1020943"/>
                <a:gd name="connsiteY7" fmla="*/ 939107 h 939107"/>
                <a:gd name="connsiteX8" fmla="*/ 0 w 1020943"/>
                <a:gd name="connsiteY8" fmla="*/ 640803 h 939107"/>
                <a:gd name="connsiteX9" fmla="*/ 0 w 1020943"/>
                <a:gd name="connsiteY9" fmla="*/ 477654 h 939107"/>
                <a:gd name="connsiteX10" fmla="*/ 0 w 1020943"/>
                <a:gd name="connsiteY10" fmla="*/ 179349 h 939107"/>
                <a:gd name="connsiteX11" fmla="*/ 36777 w 1020943"/>
                <a:gd name="connsiteY11" fmla="*/ 162130 h 939107"/>
                <a:gd name="connsiteX12" fmla="*/ 863096 w 1020943"/>
                <a:gd name="connsiteY12" fmla="*/ 268 h 93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0943" h="939107">
                  <a:moveTo>
                    <a:pt x="863096" y="268"/>
                  </a:moveTo>
                  <a:cubicBezTo>
                    <a:pt x="894457" y="-203"/>
                    <a:pt x="927903" y="-42"/>
                    <a:pt x="963189" y="674"/>
                  </a:cubicBezTo>
                  <a:lnTo>
                    <a:pt x="1020943" y="2618"/>
                  </a:lnTo>
                  <a:lnTo>
                    <a:pt x="1020943" y="762377"/>
                  </a:lnTo>
                  <a:lnTo>
                    <a:pt x="963189" y="760433"/>
                  </a:lnTo>
                  <a:cubicBezTo>
                    <a:pt x="927903" y="759717"/>
                    <a:pt x="894457" y="759556"/>
                    <a:pt x="863096" y="760027"/>
                  </a:cubicBezTo>
                  <a:cubicBezTo>
                    <a:pt x="424037" y="766619"/>
                    <a:pt x="215970" y="840075"/>
                    <a:pt x="36777" y="921889"/>
                  </a:cubicBezTo>
                  <a:lnTo>
                    <a:pt x="0" y="939107"/>
                  </a:lnTo>
                  <a:lnTo>
                    <a:pt x="0" y="640803"/>
                  </a:lnTo>
                  <a:lnTo>
                    <a:pt x="0" y="477654"/>
                  </a:lnTo>
                  <a:lnTo>
                    <a:pt x="0" y="179349"/>
                  </a:lnTo>
                  <a:lnTo>
                    <a:pt x="36777" y="162130"/>
                  </a:lnTo>
                  <a:cubicBezTo>
                    <a:pt x="215970" y="80316"/>
                    <a:pt x="424037" y="6861"/>
                    <a:pt x="863096" y="2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4A6211F-09DB-539D-FC83-10D55E4843F4}"/>
                </a:ext>
              </a:extLst>
            </p:cNvPr>
            <p:cNvSpPr/>
            <p:nvPr/>
          </p:nvSpPr>
          <p:spPr>
            <a:xfrm>
              <a:off x="2535012" y="1965100"/>
              <a:ext cx="3232420" cy="909804"/>
            </a:xfrm>
            <a:custGeom>
              <a:avLst/>
              <a:gdLst>
                <a:gd name="connsiteX0" fmla="*/ 0 w 3232420"/>
                <a:gd name="connsiteY0" fmla="*/ 0 h 909804"/>
                <a:gd name="connsiteX1" fmla="*/ 53383 w 3232420"/>
                <a:gd name="connsiteY1" fmla="*/ 1796 h 909804"/>
                <a:gd name="connsiteX2" fmla="*/ 1950906 w 3232420"/>
                <a:gd name="connsiteY2" fmla="*/ 149710 h 909804"/>
                <a:gd name="connsiteX3" fmla="*/ 2987914 w 3232420"/>
                <a:gd name="connsiteY3" fmla="*/ 76216 h 909804"/>
                <a:gd name="connsiteX4" fmla="*/ 3232420 w 3232420"/>
                <a:gd name="connsiteY4" fmla="*/ 36900 h 909804"/>
                <a:gd name="connsiteX5" fmla="*/ 3232420 w 3232420"/>
                <a:gd name="connsiteY5" fmla="*/ 335205 h 909804"/>
                <a:gd name="connsiteX6" fmla="*/ 3232420 w 3232420"/>
                <a:gd name="connsiteY6" fmla="*/ 498355 h 909804"/>
                <a:gd name="connsiteX7" fmla="*/ 3232420 w 3232420"/>
                <a:gd name="connsiteY7" fmla="*/ 796659 h 909804"/>
                <a:gd name="connsiteX8" fmla="*/ 2987914 w 3232420"/>
                <a:gd name="connsiteY8" fmla="*/ 835975 h 909804"/>
                <a:gd name="connsiteX9" fmla="*/ 1950906 w 3232420"/>
                <a:gd name="connsiteY9" fmla="*/ 909468 h 909804"/>
                <a:gd name="connsiteX10" fmla="*/ 53383 w 3232420"/>
                <a:gd name="connsiteY10" fmla="*/ 761555 h 909804"/>
                <a:gd name="connsiteX11" fmla="*/ 0 w 3232420"/>
                <a:gd name="connsiteY11" fmla="*/ 759759 h 909804"/>
                <a:gd name="connsiteX12" fmla="*/ 0 w 3232420"/>
                <a:gd name="connsiteY12" fmla="*/ 0 h 909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2420" h="909804">
                  <a:moveTo>
                    <a:pt x="0" y="0"/>
                  </a:moveTo>
                  <a:lnTo>
                    <a:pt x="53383" y="1796"/>
                  </a:lnTo>
                  <a:cubicBezTo>
                    <a:pt x="595520" y="26322"/>
                    <a:pt x="1450712" y="144915"/>
                    <a:pt x="1950906" y="149710"/>
                  </a:cubicBezTo>
                  <a:cubicBezTo>
                    <a:pt x="2379643" y="153819"/>
                    <a:pt x="2697624" y="119786"/>
                    <a:pt x="2987914" y="76216"/>
                  </a:cubicBezTo>
                  <a:lnTo>
                    <a:pt x="3232420" y="36900"/>
                  </a:lnTo>
                  <a:lnTo>
                    <a:pt x="3232420" y="335205"/>
                  </a:lnTo>
                  <a:lnTo>
                    <a:pt x="3232420" y="498355"/>
                  </a:lnTo>
                  <a:lnTo>
                    <a:pt x="3232420" y="796659"/>
                  </a:lnTo>
                  <a:lnTo>
                    <a:pt x="2987914" y="835975"/>
                  </a:lnTo>
                  <a:cubicBezTo>
                    <a:pt x="2697624" y="879544"/>
                    <a:pt x="2379643" y="913578"/>
                    <a:pt x="1950906" y="909468"/>
                  </a:cubicBezTo>
                  <a:cubicBezTo>
                    <a:pt x="1450712" y="904673"/>
                    <a:pt x="595520" y="786080"/>
                    <a:pt x="53383" y="761555"/>
                  </a:cubicBezTo>
                  <a:lnTo>
                    <a:pt x="0" y="759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F40B6-C3E3-36E3-2D2E-561281BB2BCC}"/>
                </a:ext>
              </a:extLst>
            </p:cNvPr>
            <p:cNvSpPr txBox="1"/>
            <p:nvPr/>
          </p:nvSpPr>
          <p:spPr>
            <a:xfrm>
              <a:off x="2858828" y="2107295"/>
              <a:ext cx="299324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/>
                <a:t>添加标题文本</a:t>
              </a:r>
            </a:p>
          </p:txBody>
        </p:sp>
      </p:grpSp>
      <p:sp>
        <p:nvSpPr>
          <p:cNvPr id="3" name="Freeform 99">
            <a:extLst>
              <a:ext uri="{FF2B5EF4-FFF2-40B4-BE49-F238E27FC236}">
                <a16:creationId xmlns:a16="http://schemas.microsoft.com/office/drawing/2014/main" id="{CC03E182-0428-0638-8CE6-D860D7CA87C6}"/>
              </a:ext>
            </a:extLst>
          </p:cNvPr>
          <p:cNvSpPr>
            <a:spLocks noEditPoints="1"/>
          </p:cNvSpPr>
          <p:nvPr/>
        </p:nvSpPr>
        <p:spPr bwMode="auto">
          <a:xfrm>
            <a:off x="4090724" y="568994"/>
            <a:ext cx="490787" cy="443464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FBEE02C-A7B7-1455-D6FC-4D3EB22703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73053" y="3817945"/>
            <a:ext cx="1311381" cy="1418197"/>
            <a:chOff x="3173" y="1433"/>
            <a:chExt cx="1596" cy="1726"/>
          </a:xfrm>
          <a:solidFill>
            <a:srgbClr val="262626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A850050-24AA-ECCD-4B6D-4A37B8A0E3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9" y="1728"/>
              <a:ext cx="995" cy="994"/>
            </a:xfrm>
            <a:custGeom>
              <a:avLst/>
              <a:gdLst>
                <a:gd name="T0" fmla="*/ 149 w 182"/>
                <a:gd name="T1" fmla="*/ 161 h 182"/>
                <a:gd name="T2" fmla="*/ 150 w 182"/>
                <a:gd name="T3" fmla="*/ 160 h 182"/>
                <a:gd name="T4" fmla="*/ 159 w 182"/>
                <a:gd name="T5" fmla="*/ 152 h 182"/>
                <a:gd name="T6" fmla="*/ 160 w 182"/>
                <a:gd name="T7" fmla="*/ 150 h 182"/>
                <a:gd name="T8" fmla="*/ 182 w 182"/>
                <a:gd name="T9" fmla="*/ 94 h 182"/>
                <a:gd name="T10" fmla="*/ 88 w 182"/>
                <a:gd name="T11" fmla="*/ 0 h 182"/>
                <a:gd name="T12" fmla="*/ 0 w 182"/>
                <a:gd name="T13" fmla="*/ 88 h 182"/>
                <a:gd name="T14" fmla="*/ 94 w 182"/>
                <a:gd name="T15" fmla="*/ 182 h 182"/>
                <a:gd name="T16" fmla="*/ 7 w 182"/>
                <a:gd name="T17" fmla="*/ 91 h 182"/>
                <a:gd name="T18" fmla="*/ 29 w 182"/>
                <a:gd name="T19" fmla="*/ 58 h 182"/>
                <a:gd name="T20" fmla="*/ 143 w 182"/>
                <a:gd name="T21" fmla="*/ 58 h 182"/>
                <a:gd name="T22" fmla="*/ 172 w 182"/>
                <a:gd name="T23" fmla="*/ 114 h 182"/>
                <a:gd name="T24" fmla="*/ 150 w 182"/>
                <a:gd name="T25" fmla="*/ 151 h 182"/>
                <a:gd name="T26" fmla="*/ 34 w 182"/>
                <a:gd name="T27" fmla="*/ 148 h 182"/>
                <a:gd name="T28" fmla="*/ 11 w 182"/>
                <a:gd name="T29" fmla="*/ 66 h 182"/>
                <a:gd name="T30" fmla="*/ 35 w 182"/>
                <a:gd name="T31" fmla="*/ 28 h 182"/>
                <a:gd name="T32" fmla="*/ 19 w 182"/>
                <a:gd name="T33" fmla="*/ 59 h 182"/>
                <a:gd name="T34" fmla="*/ 10 w 182"/>
                <a:gd name="T35" fmla="*/ 67 h 182"/>
                <a:gd name="T36" fmla="*/ 38 w 182"/>
                <a:gd name="T37" fmla="*/ 41 h 182"/>
                <a:gd name="T38" fmla="*/ 27 w 182"/>
                <a:gd name="T39" fmla="*/ 51 h 182"/>
                <a:gd name="T40" fmla="*/ 59 w 182"/>
                <a:gd name="T41" fmla="*/ 13 h 182"/>
                <a:gd name="T42" fmla="*/ 51 w 182"/>
                <a:gd name="T43" fmla="*/ 33 h 182"/>
                <a:gd name="T44" fmla="*/ 45 w 182"/>
                <a:gd name="T45" fmla="*/ 37 h 182"/>
                <a:gd name="T46" fmla="*/ 70 w 182"/>
                <a:gd name="T47" fmla="*/ 9 h 182"/>
                <a:gd name="T48" fmla="*/ 64 w 182"/>
                <a:gd name="T49" fmla="*/ 30 h 182"/>
                <a:gd name="T50" fmla="*/ 75 w 182"/>
                <a:gd name="T51" fmla="*/ 8 h 182"/>
                <a:gd name="T52" fmla="*/ 88 w 182"/>
                <a:gd name="T53" fmla="*/ 7 h 182"/>
                <a:gd name="T54" fmla="*/ 79 w 182"/>
                <a:gd name="T55" fmla="*/ 27 h 182"/>
                <a:gd name="T56" fmla="*/ 85 w 182"/>
                <a:gd name="T57" fmla="*/ 7 h 182"/>
                <a:gd name="T58" fmla="*/ 104 w 182"/>
                <a:gd name="T59" fmla="*/ 9 h 182"/>
                <a:gd name="T60" fmla="*/ 90 w 182"/>
                <a:gd name="T61" fmla="*/ 27 h 182"/>
                <a:gd name="T62" fmla="*/ 85 w 182"/>
                <a:gd name="T63" fmla="*/ 27 h 182"/>
                <a:gd name="T64" fmla="*/ 98 w 182"/>
                <a:gd name="T65" fmla="*/ 8 h 182"/>
                <a:gd name="T66" fmla="*/ 116 w 182"/>
                <a:gd name="T67" fmla="*/ 13 h 182"/>
                <a:gd name="T68" fmla="*/ 94 w 182"/>
                <a:gd name="T69" fmla="*/ 27 h 182"/>
                <a:gd name="T70" fmla="*/ 108 w 182"/>
                <a:gd name="T71" fmla="*/ 10 h 182"/>
                <a:gd name="T72" fmla="*/ 124 w 182"/>
                <a:gd name="T73" fmla="*/ 16 h 182"/>
                <a:gd name="T74" fmla="*/ 106 w 182"/>
                <a:gd name="T75" fmla="*/ 30 h 182"/>
                <a:gd name="T76" fmla="*/ 124 w 182"/>
                <a:gd name="T77" fmla="*/ 16 h 182"/>
                <a:gd name="T78" fmla="*/ 132 w 182"/>
                <a:gd name="T79" fmla="*/ 41 h 182"/>
                <a:gd name="T80" fmla="*/ 137 w 182"/>
                <a:gd name="T81" fmla="*/ 24 h 182"/>
                <a:gd name="T82" fmla="*/ 148 w 182"/>
                <a:gd name="T83" fmla="*/ 34 h 182"/>
                <a:gd name="T84" fmla="*/ 141 w 182"/>
                <a:gd name="T85" fmla="*/ 47 h 182"/>
                <a:gd name="T86" fmla="*/ 147 w 182"/>
                <a:gd name="T87" fmla="*/ 32 h 182"/>
                <a:gd name="T88" fmla="*/ 158 w 182"/>
                <a:gd name="T89" fmla="*/ 45 h 182"/>
                <a:gd name="T90" fmla="*/ 143 w 182"/>
                <a:gd name="T91" fmla="*/ 49 h 182"/>
                <a:gd name="T92" fmla="*/ 158 w 182"/>
                <a:gd name="T93" fmla="*/ 45 h 182"/>
                <a:gd name="T94" fmla="*/ 152 w 182"/>
                <a:gd name="T95" fmla="*/ 57 h 182"/>
                <a:gd name="T96" fmla="*/ 160 w 182"/>
                <a:gd name="T97" fmla="*/ 47 h 182"/>
                <a:gd name="T98" fmla="*/ 166 w 182"/>
                <a:gd name="T99" fmla="*/ 59 h 182"/>
                <a:gd name="T100" fmla="*/ 155 w 182"/>
                <a:gd name="T101" fmla="*/ 60 h 182"/>
                <a:gd name="T102" fmla="*/ 166 w 182"/>
                <a:gd name="T103" fmla="*/ 59 h 182"/>
                <a:gd name="T104" fmla="*/ 167 w 182"/>
                <a:gd name="T105" fmla="*/ 78 h 182"/>
                <a:gd name="T106" fmla="*/ 171 w 182"/>
                <a:gd name="T107" fmla="*/ 69 h 182"/>
                <a:gd name="T108" fmla="*/ 169 w 182"/>
                <a:gd name="T109" fmla="*/ 66 h 182"/>
                <a:gd name="T110" fmla="*/ 161 w 182"/>
                <a:gd name="T111" fmla="*/ 68 h 182"/>
                <a:gd name="T112" fmla="*/ 169 w 182"/>
                <a:gd name="T113" fmla="*/ 66 h 182"/>
                <a:gd name="T114" fmla="*/ 113 w 182"/>
                <a:gd name="T115" fmla="*/ 32 h 182"/>
                <a:gd name="T116" fmla="*/ 128 w 182"/>
                <a:gd name="T117" fmla="*/ 18 h 182"/>
                <a:gd name="T118" fmla="*/ 120 w 182"/>
                <a:gd name="T119" fmla="*/ 35 h 182"/>
                <a:gd name="T120" fmla="*/ 169 w 182"/>
                <a:gd name="T121" fmla="*/ 81 h 182"/>
                <a:gd name="T122" fmla="*/ 175 w 182"/>
                <a:gd name="T123" fmla="*/ 9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" h="182">
                  <a:moveTo>
                    <a:pt x="94" y="182"/>
                  </a:moveTo>
                  <a:cubicBezTo>
                    <a:pt x="113" y="182"/>
                    <a:pt x="132" y="175"/>
                    <a:pt x="149" y="16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1" y="159"/>
                    <a:pt x="152" y="158"/>
                    <a:pt x="155" y="155"/>
                  </a:cubicBezTo>
                  <a:cubicBezTo>
                    <a:pt x="157" y="153"/>
                    <a:pt x="158" y="152"/>
                    <a:pt x="159" y="152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49"/>
                  </a:cubicBezTo>
                  <a:cubicBezTo>
                    <a:pt x="175" y="132"/>
                    <a:pt x="182" y="113"/>
                    <a:pt x="182" y="94"/>
                  </a:cubicBezTo>
                  <a:cubicBezTo>
                    <a:pt x="182" y="70"/>
                    <a:pt x="170" y="46"/>
                    <a:pt x="153" y="29"/>
                  </a:cubicBezTo>
                  <a:cubicBezTo>
                    <a:pt x="136" y="12"/>
                    <a:pt x="112" y="0"/>
                    <a:pt x="88" y="0"/>
                  </a:cubicBezTo>
                  <a:cubicBezTo>
                    <a:pt x="67" y="0"/>
                    <a:pt x="46" y="8"/>
                    <a:pt x="27" y="27"/>
                  </a:cubicBezTo>
                  <a:cubicBezTo>
                    <a:pt x="8" y="46"/>
                    <a:pt x="0" y="67"/>
                    <a:pt x="0" y="88"/>
                  </a:cubicBezTo>
                  <a:cubicBezTo>
                    <a:pt x="0" y="112"/>
                    <a:pt x="12" y="136"/>
                    <a:pt x="29" y="153"/>
                  </a:cubicBezTo>
                  <a:cubicBezTo>
                    <a:pt x="46" y="171"/>
                    <a:pt x="70" y="182"/>
                    <a:pt x="94" y="182"/>
                  </a:cubicBezTo>
                  <a:close/>
                  <a:moveTo>
                    <a:pt x="34" y="148"/>
                  </a:moveTo>
                  <a:cubicBezTo>
                    <a:pt x="18" y="133"/>
                    <a:pt x="8" y="112"/>
                    <a:pt x="7" y="91"/>
                  </a:cubicBezTo>
                  <a:cubicBezTo>
                    <a:pt x="8" y="91"/>
                    <a:pt x="8" y="90"/>
                    <a:pt x="9" y="89"/>
                  </a:cubicBezTo>
                  <a:cubicBezTo>
                    <a:pt x="13" y="79"/>
                    <a:pt x="19" y="68"/>
                    <a:pt x="29" y="58"/>
                  </a:cubicBezTo>
                  <a:cubicBezTo>
                    <a:pt x="47" y="41"/>
                    <a:pt x="66" y="33"/>
                    <a:pt x="85" y="33"/>
                  </a:cubicBezTo>
                  <a:cubicBezTo>
                    <a:pt x="106" y="33"/>
                    <a:pt x="127" y="43"/>
                    <a:pt x="143" y="58"/>
                  </a:cubicBezTo>
                  <a:cubicBezTo>
                    <a:pt x="159" y="72"/>
                    <a:pt x="170" y="93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69" y="127"/>
                    <a:pt x="162" y="139"/>
                    <a:pt x="151" y="150"/>
                  </a:cubicBezTo>
                  <a:cubicBezTo>
                    <a:pt x="150" y="150"/>
                    <a:pt x="150" y="150"/>
                    <a:pt x="150" y="151"/>
                  </a:cubicBezTo>
                  <a:cubicBezTo>
                    <a:pt x="132" y="168"/>
                    <a:pt x="113" y="175"/>
                    <a:pt x="94" y="175"/>
                  </a:cubicBezTo>
                  <a:cubicBezTo>
                    <a:pt x="72" y="175"/>
                    <a:pt x="50" y="165"/>
                    <a:pt x="34" y="148"/>
                  </a:cubicBezTo>
                  <a:close/>
                  <a:moveTo>
                    <a:pt x="10" y="67"/>
                  </a:moveTo>
                  <a:cubicBezTo>
                    <a:pt x="10" y="66"/>
                    <a:pt x="11" y="66"/>
                    <a:pt x="11" y="66"/>
                  </a:cubicBezTo>
                  <a:cubicBezTo>
                    <a:pt x="17" y="57"/>
                    <a:pt x="23" y="47"/>
                    <a:pt x="29" y="38"/>
                  </a:cubicBezTo>
                  <a:cubicBezTo>
                    <a:pt x="31" y="35"/>
                    <a:pt x="33" y="32"/>
                    <a:pt x="35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32" y="36"/>
                    <a:pt x="25" y="47"/>
                    <a:pt x="19" y="59"/>
                  </a:cubicBezTo>
                  <a:cubicBezTo>
                    <a:pt x="15" y="64"/>
                    <a:pt x="11" y="69"/>
                    <a:pt x="8" y="74"/>
                  </a:cubicBezTo>
                  <a:cubicBezTo>
                    <a:pt x="9" y="72"/>
                    <a:pt x="9" y="69"/>
                    <a:pt x="10" y="67"/>
                  </a:cubicBezTo>
                  <a:close/>
                  <a:moveTo>
                    <a:pt x="59" y="13"/>
                  </a:moveTo>
                  <a:cubicBezTo>
                    <a:pt x="52" y="22"/>
                    <a:pt x="45" y="32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4" y="44"/>
                    <a:pt x="31" y="47"/>
                    <a:pt x="27" y="51"/>
                  </a:cubicBezTo>
                  <a:cubicBezTo>
                    <a:pt x="33" y="40"/>
                    <a:pt x="40" y="29"/>
                    <a:pt x="48" y="19"/>
                  </a:cubicBezTo>
                  <a:cubicBezTo>
                    <a:pt x="51" y="17"/>
                    <a:pt x="55" y="15"/>
                    <a:pt x="59" y="13"/>
                  </a:cubicBezTo>
                  <a:close/>
                  <a:moveTo>
                    <a:pt x="70" y="9"/>
                  </a:moveTo>
                  <a:cubicBezTo>
                    <a:pt x="64" y="17"/>
                    <a:pt x="58" y="25"/>
                    <a:pt x="51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5"/>
                    <a:pt x="47" y="36"/>
                    <a:pt x="45" y="37"/>
                  </a:cubicBezTo>
                  <a:cubicBezTo>
                    <a:pt x="52" y="29"/>
                    <a:pt x="58" y="20"/>
                    <a:pt x="65" y="11"/>
                  </a:cubicBezTo>
                  <a:cubicBezTo>
                    <a:pt x="66" y="10"/>
                    <a:pt x="68" y="10"/>
                    <a:pt x="70" y="9"/>
                  </a:cubicBezTo>
                  <a:close/>
                  <a:moveTo>
                    <a:pt x="81" y="7"/>
                  </a:moveTo>
                  <a:cubicBezTo>
                    <a:pt x="75" y="15"/>
                    <a:pt x="69" y="22"/>
                    <a:pt x="64" y="30"/>
                  </a:cubicBezTo>
                  <a:cubicBezTo>
                    <a:pt x="62" y="30"/>
                    <a:pt x="59" y="31"/>
                    <a:pt x="57" y="32"/>
                  </a:cubicBezTo>
                  <a:cubicBezTo>
                    <a:pt x="63" y="24"/>
                    <a:pt x="69" y="16"/>
                    <a:pt x="75" y="8"/>
                  </a:cubicBezTo>
                  <a:cubicBezTo>
                    <a:pt x="77" y="8"/>
                    <a:pt x="79" y="8"/>
                    <a:pt x="81" y="7"/>
                  </a:cubicBezTo>
                  <a:close/>
                  <a:moveTo>
                    <a:pt x="88" y="7"/>
                  </a:moveTo>
                  <a:cubicBezTo>
                    <a:pt x="90" y="7"/>
                    <a:pt x="92" y="7"/>
                    <a:pt x="94" y="7"/>
                  </a:cubicBezTo>
                  <a:cubicBezTo>
                    <a:pt x="88" y="14"/>
                    <a:pt x="84" y="20"/>
                    <a:pt x="79" y="27"/>
                  </a:cubicBezTo>
                  <a:cubicBezTo>
                    <a:pt x="76" y="27"/>
                    <a:pt x="73" y="28"/>
                    <a:pt x="69" y="28"/>
                  </a:cubicBezTo>
                  <a:cubicBezTo>
                    <a:pt x="74" y="21"/>
                    <a:pt x="80" y="14"/>
                    <a:pt x="85" y="7"/>
                  </a:cubicBezTo>
                  <a:cubicBezTo>
                    <a:pt x="86" y="7"/>
                    <a:pt x="87" y="7"/>
                    <a:pt x="88" y="7"/>
                  </a:cubicBezTo>
                  <a:close/>
                  <a:moveTo>
                    <a:pt x="104" y="9"/>
                  </a:moveTo>
                  <a:cubicBezTo>
                    <a:pt x="103" y="10"/>
                    <a:pt x="102" y="12"/>
                    <a:pt x="100" y="13"/>
                  </a:cubicBezTo>
                  <a:cubicBezTo>
                    <a:pt x="97" y="17"/>
                    <a:pt x="93" y="21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9" y="27"/>
                    <a:pt x="87" y="27"/>
                    <a:pt x="85" y="27"/>
                  </a:cubicBezTo>
                  <a:cubicBezTo>
                    <a:pt x="84" y="27"/>
                    <a:pt x="84" y="27"/>
                    <a:pt x="83" y="27"/>
                  </a:cubicBezTo>
                  <a:cubicBezTo>
                    <a:pt x="88" y="20"/>
                    <a:pt x="93" y="14"/>
                    <a:pt x="98" y="8"/>
                  </a:cubicBezTo>
                  <a:cubicBezTo>
                    <a:pt x="100" y="8"/>
                    <a:pt x="102" y="8"/>
                    <a:pt x="104" y="9"/>
                  </a:cubicBezTo>
                  <a:close/>
                  <a:moveTo>
                    <a:pt x="116" y="13"/>
                  </a:moveTo>
                  <a:cubicBezTo>
                    <a:pt x="111" y="18"/>
                    <a:pt x="107" y="23"/>
                    <a:pt x="102" y="29"/>
                  </a:cubicBezTo>
                  <a:cubicBezTo>
                    <a:pt x="100" y="28"/>
                    <a:pt x="97" y="28"/>
                    <a:pt x="94" y="27"/>
                  </a:cubicBezTo>
                  <a:cubicBezTo>
                    <a:pt x="96" y="23"/>
                    <a:pt x="99" y="19"/>
                    <a:pt x="103" y="15"/>
                  </a:cubicBezTo>
                  <a:cubicBezTo>
                    <a:pt x="105" y="14"/>
                    <a:pt x="106" y="12"/>
                    <a:pt x="108" y="10"/>
                  </a:cubicBezTo>
                  <a:cubicBezTo>
                    <a:pt x="111" y="11"/>
                    <a:pt x="113" y="12"/>
                    <a:pt x="116" y="13"/>
                  </a:cubicBezTo>
                  <a:close/>
                  <a:moveTo>
                    <a:pt x="124" y="16"/>
                  </a:moveTo>
                  <a:cubicBezTo>
                    <a:pt x="119" y="21"/>
                    <a:pt x="115" y="26"/>
                    <a:pt x="110" y="31"/>
                  </a:cubicBezTo>
                  <a:cubicBezTo>
                    <a:pt x="109" y="30"/>
                    <a:pt x="107" y="30"/>
                    <a:pt x="106" y="30"/>
                  </a:cubicBezTo>
                  <a:cubicBezTo>
                    <a:pt x="110" y="24"/>
                    <a:pt x="115" y="19"/>
                    <a:pt x="120" y="14"/>
                  </a:cubicBezTo>
                  <a:cubicBezTo>
                    <a:pt x="121" y="15"/>
                    <a:pt x="123" y="16"/>
                    <a:pt x="124" y="16"/>
                  </a:cubicBezTo>
                  <a:close/>
                  <a:moveTo>
                    <a:pt x="144" y="30"/>
                  </a:moveTo>
                  <a:cubicBezTo>
                    <a:pt x="140" y="33"/>
                    <a:pt x="136" y="37"/>
                    <a:pt x="132" y="41"/>
                  </a:cubicBezTo>
                  <a:cubicBezTo>
                    <a:pt x="129" y="39"/>
                    <a:pt x="127" y="38"/>
                    <a:pt x="124" y="36"/>
                  </a:cubicBezTo>
                  <a:cubicBezTo>
                    <a:pt x="128" y="32"/>
                    <a:pt x="133" y="28"/>
                    <a:pt x="137" y="24"/>
                  </a:cubicBezTo>
                  <a:cubicBezTo>
                    <a:pt x="140" y="26"/>
                    <a:pt x="142" y="28"/>
                    <a:pt x="144" y="30"/>
                  </a:cubicBezTo>
                  <a:close/>
                  <a:moveTo>
                    <a:pt x="148" y="34"/>
                  </a:moveTo>
                  <a:cubicBezTo>
                    <a:pt x="150" y="35"/>
                    <a:pt x="151" y="36"/>
                    <a:pt x="152" y="38"/>
                  </a:cubicBezTo>
                  <a:cubicBezTo>
                    <a:pt x="148" y="41"/>
                    <a:pt x="144" y="44"/>
                    <a:pt x="141" y="47"/>
                  </a:cubicBezTo>
                  <a:cubicBezTo>
                    <a:pt x="139" y="45"/>
                    <a:pt x="137" y="44"/>
                    <a:pt x="135" y="43"/>
                  </a:cubicBezTo>
                  <a:cubicBezTo>
                    <a:pt x="139" y="39"/>
                    <a:pt x="143" y="35"/>
                    <a:pt x="147" y="32"/>
                  </a:cubicBezTo>
                  <a:cubicBezTo>
                    <a:pt x="147" y="33"/>
                    <a:pt x="148" y="33"/>
                    <a:pt x="148" y="34"/>
                  </a:cubicBezTo>
                  <a:close/>
                  <a:moveTo>
                    <a:pt x="158" y="45"/>
                  </a:moveTo>
                  <a:cubicBezTo>
                    <a:pt x="154" y="47"/>
                    <a:pt x="151" y="50"/>
                    <a:pt x="148" y="53"/>
                  </a:cubicBezTo>
                  <a:cubicBezTo>
                    <a:pt x="146" y="51"/>
                    <a:pt x="145" y="50"/>
                    <a:pt x="143" y="49"/>
                  </a:cubicBezTo>
                  <a:cubicBezTo>
                    <a:pt x="147" y="46"/>
                    <a:pt x="151" y="43"/>
                    <a:pt x="154" y="40"/>
                  </a:cubicBezTo>
                  <a:cubicBezTo>
                    <a:pt x="155" y="42"/>
                    <a:pt x="156" y="43"/>
                    <a:pt x="158" y="45"/>
                  </a:cubicBezTo>
                  <a:close/>
                  <a:moveTo>
                    <a:pt x="161" y="50"/>
                  </a:moveTo>
                  <a:cubicBezTo>
                    <a:pt x="158" y="52"/>
                    <a:pt x="155" y="55"/>
                    <a:pt x="152" y="57"/>
                  </a:cubicBezTo>
                  <a:cubicBezTo>
                    <a:pt x="152" y="57"/>
                    <a:pt x="151" y="56"/>
                    <a:pt x="150" y="55"/>
                  </a:cubicBezTo>
                  <a:cubicBezTo>
                    <a:pt x="153" y="52"/>
                    <a:pt x="156" y="50"/>
                    <a:pt x="160" y="47"/>
                  </a:cubicBezTo>
                  <a:cubicBezTo>
                    <a:pt x="160" y="48"/>
                    <a:pt x="161" y="49"/>
                    <a:pt x="161" y="50"/>
                  </a:cubicBezTo>
                  <a:close/>
                  <a:moveTo>
                    <a:pt x="166" y="59"/>
                  </a:moveTo>
                  <a:cubicBezTo>
                    <a:pt x="164" y="61"/>
                    <a:pt x="161" y="63"/>
                    <a:pt x="159" y="65"/>
                  </a:cubicBezTo>
                  <a:cubicBezTo>
                    <a:pt x="158" y="63"/>
                    <a:pt x="156" y="62"/>
                    <a:pt x="155" y="60"/>
                  </a:cubicBezTo>
                  <a:cubicBezTo>
                    <a:pt x="157" y="57"/>
                    <a:pt x="160" y="55"/>
                    <a:pt x="163" y="53"/>
                  </a:cubicBezTo>
                  <a:cubicBezTo>
                    <a:pt x="164" y="55"/>
                    <a:pt x="165" y="57"/>
                    <a:pt x="166" y="59"/>
                  </a:cubicBezTo>
                  <a:close/>
                  <a:moveTo>
                    <a:pt x="172" y="74"/>
                  </a:moveTo>
                  <a:cubicBezTo>
                    <a:pt x="170" y="75"/>
                    <a:pt x="169" y="77"/>
                    <a:pt x="167" y="78"/>
                  </a:cubicBezTo>
                  <a:cubicBezTo>
                    <a:pt x="167" y="76"/>
                    <a:pt x="166" y="75"/>
                    <a:pt x="165" y="74"/>
                  </a:cubicBezTo>
                  <a:cubicBezTo>
                    <a:pt x="167" y="72"/>
                    <a:pt x="169" y="71"/>
                    <a:pt x="171" y="69"/>
                  </a:cubicBezTo>
                  <a:cubicBezTo>
                    <a:pt x="171" y="71"/>
                    <a:pt x="172" y="72"/>
                    <a:pt x="172" y="74"/>
                  </a:cubicBezTo>
                  <a:close/>
                  <a:moveTo>
                    <a:pt x="169" y="66"/>
                  </a:moveTo>
                  <a:cubicBezTo>
                    <a:pt x="167" y="68"/>
                    <a:pt x="165" y="69"/>
                    <a:pt x="163" y="71"/>
                  </a:cubicBezTo>
                  <a:cubicBezTo>
                    <a:pt x="163" y="70"/>
                    <a:pt x="162" y="69"/>
                    <a:pt x="161" y="68"/>
                  </a:cubicBezTo>
                  <a:cubicBezTo>
                    <a:pt x="163" y="66"/>
                    <a:pt x="166" y="64"/>
                    <a:pt x="168" y="62"/>
                  </a:cubicBezTo>
                  <a:cubicBezTo>
                    <a:pt x="168" y="63"/>
                    <a:pt x="169" y="64"/>
                    <a:pt x="169" y="66"/>
                  </a:cubicBezTo>
                  <a:close/>
                  <a:moveTo>
                    <a:pt x="120" y="35"/>
                  </a:moveTo>
                  <a:cubicBezTo>
                    <a:pt x="118" y="34"/>
                    <a:pt x="116" y="33"/>
                    <a:pt x="113" y="32"/>
                  </a:cubicBezTo>
                  <a:cubicBezTo>
                    <a:pt x="118" y="28"/>
                    <a:pt x="122" y="23"/>
                    <a:pt x="127" y="19"/>
                  </a:cubicBezTo>
                  <a:cubicBezTo>
                    <a:pt x="127" y="19"/>
                    <a:pt x="127" y="18"/>
                    <a:pt x="128" y="18"/>
                  </a:cubicBezTo>
                  <a:cubicBezTo>
                    <a:pt x="130" y="19"/>
                    <a:pt x="132" y="21"/>
                    <a:pt x="135" y="22"/>
                  </a:cubicBezTo>
                  <a:cubicBezTo>
                    <a:pt x="130" y="26"/>
                    <a:pt x="125" y="31"/>
                    <a:pt x="120" y="35"/>
                  </a:cubicBezTo>
                  <a:close/>
                  <a:moveTo>
                    <a:pt x="175" y="95"/>
                  </a:moveTo>
                  <a:cubicBezTo>
                    <a:pt x="173" y="90"/>
                    <a:pt x="171" y="85"/>
                    <a:pt x="169" y="81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4" y="83"/>
                    <a:pt x="175" y="89"/>
                    <a:pt x="175" y="94"/>
                  </a:cubicBezTo>
                  <a:cubicBezTo>
                    <a:pt x="175" y="95"/>
                    <a:pt x="175" y="95"/>
                    <a:pt x="17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0CF2EE0-1CDB-6DA7-FA7D-7D73FB563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3" y="1433"/>
              <a:ext cx="1596" cy="1726"/>
            </a:xfrm>
            <a:custGeom>
              <a:avLst/>
              <a:gdLst>
                <a:gd name="T0" fmla="*/ 292 w 292"/>
                <a:gd name="T1" fmla="*/ 145 h 316"/>
                <a:gd name="T2" fmla="*/ 265 w 292"/>
                <a:gd name="T3" fmla="*/ 87 h 316"/>
                <a:gd name="T4" fmla="*/ 264 w 292"/>
                <a:gd name="T5" fmla="*/ 60 h 316"/>
                <a:gd name="T6" fmla="*/ 232 w 292"/>
                <a:gd name="T7" fmla="*/ 27 h 316"/>
                <a:gd name="T8" fmla="*/ 174 w 292"/>
                <a:gd name="T9" fmla="*/ 5 h 316"/>
                <a:gd name="T10" fmla="*/ 82 w 292"/>
                <a:gd name="T11" fmla="*/ 42 h 316"/>
                <a:gd name="T12" fmla="*/ 27 w 292"/>
                <a:gd name="T13" fmla="*/ 84 h 316"/>
                <a:gd name="T14" fmla="*/ 35 w 292"/>
                <a:gd name="T15" fmla="*/ 99 h 316"/>
                <a:gd name="T16" fmla="*/ 0 w 292"/>
                <a:gd name="T17" fmla="*/ 167 h 316"/>
                <a:gd name="T18" fmla="*/ 28 w 292"/>
                <a:gd name="T19" fmla="*/ 227 h 316"/>
                <a:gd name="T20" fmla="*/ 58 w 292"/>
                <a:gd name="T21" fmla="*/ 288 h 316"/>
                <a:gd name="T22" fmla="*/ 120 w 292"/>
                <a:gd name="T23" fmla="*/ 314 h 316"/>
                <a:gd name="T24" fmla="*/ 224 w 292"/>
                <a:gd name="T25" fmla="*/ 289 h 316"/>
                <a:gd name="T26" fmla="*/ 266 w 292"/>
                <a:gd name="T27" fmla="*/ 226 h 316"/>
                <a:gd name="T28" fmla="*/ 267 w 292"/>
                <a:gd name="T29" fmla="*/ 192 h 316"/>
                <a:gd name="T30" fmla="*/ 267 w 292"/>
                <a:gd name="T31" fmla="*/ 192 h 316"/>
                <a:gd name="T32" fmla="*/ 274 w 292"/>
                <a:gd name="T33" fmla="*/ 191 h 316"/>
                <a:gd name="T34" fmla="*/ 249 w 292"/>
                <a:gd name="T35" fmla="*/ 80 h 316"/>
                <a:gd name="T36" fmla="*/ 35 w 292"/>
                <a:gd name="T37" fmla="*/ 71 h 316"/>
                <a:gd name="T38" fmla="*/ 40 w 292"/>
                <a:gd name="T39" fmla="*/ 75 h 316"/>
                <a:gd name="T40" fmla="*/ 38 w 292"/>
                <a:gd name="T41" fmla="*/ 92 h 316"/>
                <a:gd name="T42" fmla="*/ 51 w 292"/>
                <a:gd name="T43" fmla="*/ 77 h 316"/>
                <a:gd name="T44" fmla="*/ 127 w 292"/>
                <a:gd name="T45" fmla="*/ 29 h 316"/>
                <a:gd name="T46" fmla="*/ 210 w 292"/>
                <a:gd name="T47" fmla="*/ 49 h 316"/>
                <a:gd name="T48" fmla="*/ 257 w 292"/>
                <a:gd name="T49" fmla="*/ 61 h 316"/>
                <a:gd name="T50" fmla="*/ 284 w 292"/>
                <a:gd name="T51" fmla="*/ 125 h 316"/>
                <a:gd name="T52" fmla="*/ 243 w 292"/>
                <a:gd name="T53" fmla="*/ 208 h 316"/>
                <a:gd name="T54" fmla="*/ 170 w 292"/>
                <a:gd name="T55" fmla="*/ 258 h 316"/>
                <a:gd name="T56" fmla="*/ 124 w 292"/>
                <a:gd name="T57" fmla="*/ 258 h 316"/>
                <a:gd name="T58" fmla="*/ 51 w 292"/>
                <a:gd name="T59" fmla="*/ 208 h 316"/>
                <a:gd name="T60" fmla="*/ 31 w 292"/>
                <a:gd name="T61" fmla="*/ 125 h 316"/>
                <a:gd name="T62" fmla="*/ 257 w 292"/>
                <a:gd name="T63" fmla="*/ 252 h 316"/>
                <a:gd name="T64" fmla="*/ 215 w 292"/>
                <a:gd name="T65" fmla="*/ 270 h 316"/>
                <a:gd name="T66" fmla="*/ 174 w 292"/>
                <a:gd name="T67" fmla="*/ 281 h 316"/>
                <a:gd name="T68" fmla="*/ 164 w 292"/>
                <a:gd name="T69" fmla="*/ 308 h 316"/>
                <a:gd name="T70" fmla="*/ 150 w 292"/>
                <a:gd name="T71" fmla="*/ 309 h 316"/>
                <a:gd name="T72" fmla="*/ 174 w 292"/>
                <a:gd name="T73" fmla="*/ 264 h 316"/>
                <a:gd name="T74" fmla="*/ 203 w 292"/>
                <a:gd name="T75" fmla="*/ 253 h 316"/>
                <a:gd name="T76" fmla="*/ 219 w 292"/>
                <a:gd name="T77" fmla="*/ 254 h 316"/>
                <a:gd name="T78" fmla="*/ 208 w 292"/>
                <a:gd name="T79" fmla="*/ 261 h 316"/>
                <a:gd name="T80" fmla="*/ 239 w 292"/>
                <a:gd name="T81" fmla="*/ 257 h 316"/>
                <a:gd name="T82" fmla="*/ 113 w 292"/>
                <a:gd name="T83" fmla="*/ 262 h 316"/>
                <a:gd name="T84" fmla="*/ 97 w 292"/>
                <a:gd name="T85" fmla="*/ 276 h 316"/>
                <a:gd name="T86" fmla="*/ 89 w 292"/>
                <a:gd name="T87" fmla="*/ 272 h 316"/>
                <a:gd name="T88" fmla="*/ 83 w 292"/>
                <a:gd name="T89" fmla="*/ 268 h 316"/>
                <a:gd name="T90" fmla="*/ 127 w 292"/>
                <a:gd name="T91" fmla="*/ 306 h 316"/>
                <a:gd name="T92" fmla="*/ 129 w 292"/>
                <a:gd name="T93" fmla="*/ 309 h 316"/>
                <a:gd name="T94" fmla="*/ 37 w 292"/>
                <a:gd name="T95" fmla="*/ 258 h 316"/>
                <a:gd name="T96" fmla="*/ 7 w 292"/>
                <a:gd name="T97" fmla="*/ 171 h 316"/>
                <a:gd name="T98" fmla="*/ 23 w 292"/>
                <a:gd name="T99" fmla="*/ 171 h 316"/>
                <a:gd name="T100" fmla="*/ 23 w 292"/>
                <a:gd name="T101" fmla="*/ 191 h 316"/>
                <a:gd name="T102" fmla="*/ 33 w 292"/>
                <a:gd name="T103" fmla="*/ 199 h 316"/>
                <a:gd name="T104" fmla="*/ 37 w 292"/>
                <a:gd name="T105" fmla="*/ 197 h 316"/>
                <a:gd name="T106" fmla="*/ 37 w 292"/>
                <a:gd name="T107" fmla="*/ 239 h 316"/>
                <a:gd name="T108" fmla="*/ 34 w 292"/>
                <a:gd name="T109" fmla="*/ 255 h 316"/>
                <a:gd name="T110" fmla="*/ 41 w 292"/>
                <a:gd name="T111" fmla="*/ 263 h 316"/>
                <a:gd name="T112" fmla="*/ 64 w 292"/>
                <a:gd name="T113" fmla="*/ 279 h 316"/>
                <a:gd name="T114" fmla="*/ 109 w 292"/>
                <a:gd name="T115" fmla="*/ 281 h 316"/>
                <a:gd name="T116" fmla="*/ 118 w 292"/>
                <a:gd name="T117" fmla="*/ 283 h 316"/>
                <a:gd name="T118" fmla="*/ 144 w 292"/>
                <a:gd name="T119" fmla="*/ 310 h 316"/>
                <a:gd name="T120" fmla="*/ 252 w 292"/>
                <a:gd name="T121" fmla="*/ 21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" h="316">
                  <a:moveTo>
                    <a:pt x="270" y="198"/>
                  </a:moveTo>
                  <a:cubicBezTo>
                    <a:pt x="271" y="198"/>
                    <a:pt x="273" y="197"/>
                    <a:pt x="276" y="197"/>
                  </a:cubicBezTo>
                  <a:cubicBezTo>
                    <a:pt x="278" y="197"/>
                    <a:pt x="280" y="197"/>
                    <a:pt x="284" y="198"/>
                  </a:cubicBezTo>
                  <a:cubicBezTo>
                    <a:pt x="286" y="198"/>
                    <a:pt x="287" y="197"/>
                    <a:pt x="287" y="195"/>
                  </a:cubicBezTo>
                  <a:cubicBezTo>
                    <a:pt x="289" y="185"/>
                    <a:pt x="289" y="178"/>
                    <a:pt x="290" y="168"/>
                  </a:cubicBezTo>
                  <a:cubicBezTo>
                    <a:pt x="291" y="160"/>
                    <a:pt x="292" y="153"/>
                    <a:pt x="292" y="145"/>
                  </a:cubicBezTo>
                  <a:cubicBezTo>
                    <a:pt x="292" y="137"/>
                    <a:pt x="291" y="129"/>
                    <a:pt x="290" y="121"/>
                  </a:cubicBezTo>
                  <a:cubicBezTo>
                    <a:pt x="290" y="119"/>
                    <a:pt x="288" y="118"/>
                    <a:pt x="287" y="118"/>
                  </a:cubicBezTo>
                  <a:cubicBezTo>
                    <a:pt x="279" y="118"/>
                    <a:pt x="272" y="118"/>
                    <a:pt x="265" y="118"/>
                  </a:cubicBezTo>
                  <a:cubicBezTo>
                    <a:pt x="263" y="110"/>
                    <a:pt x="261" y="102"/>
                    <a:pt x="257" y="94"/>
                  </a:cubicBezTo>
                  <a:cubicBezTo>
                    <a:pt x="259" y="93"/>
                    <a:pt x="260" y="91"/>
                    <a:pt x="262" y="90"/>
                  </a:cubicBezTo>
                  <a:cubicBezTo>
                    <a:pt x="264" y="90"/>
                    <a:pt x="265" y="88"/>
                    <a:pt x="265" y="87"/>
                  </a:cubicBezTo>
                  <a:cubicBezTo>
                    <a:pt x="265" y="84"/>
                    <a:pt x="265" y="81"/>
                    <a:pt x="265" y="79"/>
                  </a:cubicBezTo>
                  <a:cubicBezTo>
                    <a:pt x="265" y="75"/>
                    <a:pt x="265" y="71"/>
                    <a:pt x="265" y="67"/>
                  </a:cubicBezTo>
                  <a:cubicBezTo>
                    <a:pt x="265" y="66"/>
                    <a:pt x="265" y="66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6" y="63"/>
                    <a:pt x="265" y="61"/>
                    <a:pt x="264" y="60"/>
                  </a:cubicBezTo>
                  <a:cubicBezTo>
                    <a:pt x="264" y="60"/>
                    <a:pt x="264" y="60"/>
                    <a:pt x="264" y="60"/>
                  </a:cubicBezTo>
                  <a:cubicBezTo>
                    <a:pt x="263" y="59"/>
                    <a:pt x="263" y="58"/>
                    <a:pt x="262" y="57"/>
                  </a:cubicBezTo>
                  <a:cubicBezTo>
                    <a:pt x="261" y="55"/>
                    <a:pt x="259" y="53"/>
                    <a:pt x="257" y="51"/>
                  </a:cubicBezTo>
                  <a:cubicBezTo>
                    <a:pt x="256" y="50"/>
                    <a:pt x="255" y="48"/>
                    <a:pt x="252" y="46"/>
                  </a:cubicBezTo>
                  <a:cubicBezTo>
                    <a:pt x="249" y="42"/>
                    <a:pt x="244" y="38"/>
                    <a:pt x="240" y="34"/>
                  </a:cubicBezTo>
                  <a:cubicBezTo>
                    <a:pt x="238" y="32"/>
                    <a:pt x="236" y="30"/>
                    <a:pt x="235" y="29"/>
                  </a:cubicBezTo>
                  <a:cubicBezTo>
                    <a:pt x="234" y="28"/>
                    <a:pt x="233" y="28"/>
                    <a:pt x="232" y="27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31" y="26"/>
                    <a:pt x="230" y="26"/>
                    <a:pt x="229" y="26"/>
                  </a:cubicBezTo>
                  <a:cubicBezTo>
                    <a:pt x="229" y="26"/>
                    <a:pt x="227" y="26"/>
                    <a:pt x="227" y="27"/>
                  </a:cubicBezTo>
                  <a:cubicBezTo>
                    <a:pt x="222" y="32"/>
                    <a:pt x="217" y="37"/>
                    <a:pt x="212" y="42"/>
                  </a:cubicBezTo>
                  <a:cubicBezTo>
                    <a:pt x="200" y="35"/>
                    <a:pt x="187" y="30"/>
                    <a:pt x="174" y="27"/>
                  </a:cubicBezTo>
                  <a:cubicBezTo>
                    <a:pt x="174" y="20"/>
                    <a:pt x="174" y="13"/>
                    <a:pt x="174" y="5"/>
                  </a:cubicBezTo>
                  <a:cubicBezTo>
                    <a:pt x="174" y="4"/>
                    <a:pt x="173" y="2"/>
                    <a:pt x="171" y="2"/>
                  </a:cubicBezTo>
                  <a:cubicBezTo>
                    <a:pt x="163" y="1"/>
                    <a:pt x="155" y="0"/>
                    <a:pt x="147" y="0"/>
                  </a:cubicBezTo>
                  <a:cubicBezTo>
                    <a:pt x="139" y="0"/>
                    <a:pt x="131" y="1"/>
                    <a:pt x="123" y="2"/>
                  </a:cubicBezTo>
                  <a:cubicBezTo>
                    <a:pt x="122" y="2"/>
                    <a:pt x="120" y="4"/>
                    <a:pt x="120" y="5"/>
                  </a:cubicBezTo>
                  <a:cubicBezTo>
                    <a:pt x="120" y="13"/>
                    <a:pt x="120" y="20"/>
                    <a:pt x="120" y="27"/>
                  </a:cubicBezTo>
                  <a:cubicBezTo>
                    <a:pt x="107" y="30"/>
                    <a:pt x="94" y="35"/>
                    <a:pt x="82" y="42"/>
                  </a:cubicBezTo>
                  <a:cubicBezTo>
                    <a:pt x="77" y="37"/>
                    <a:pt x="72" y="32"/>
                    <a:pt x="67" y="27"/>
                  </a:cubicBezTo>
                  <a:cubicBezTo>
                    <a:pt x="66" y="26"/>
                    <a:pt x="64" y="26"/>
                    <a:pt x="63" y="27"/>
                  </a:cubicBezTo>
                  <a:cubicBezTo>
                    <a:pt x="50" y="36"/>
                    <a:pt x="39" y="48"/>
                    <a:pt x="29" y="61"/>
                  </a:cubicBezTo>
                  <a:cubicBezTo>
                    <a:pt x="29" y="62"/>
                    <a:pt x="28" y="63"/>
                    <a:pt x="29" y="64"/>
                  </a:cubicBezTo>
                  <a:cubicBezTo>
                    <a:pt x="28" y="71"/>
                    <a:pt x="28" y="77"/>
                    <a:pt x="27" y="83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6" y="87"/>
                    <a:pt x="26" y="88"/>
                    <a:pt x="26" y="88"/>
                  </a:cubicBezTo>
                  <a:cubicBezTo>
                    <a:pt x="26" y="89"/>
                    <a:pt x="26" y="91"/>
                    <a:pt x="27" y="91"/>
                  </a:cubicBezTo>
                  <a:cubicBezTo>
                    <a:pt x="30" y="94"/>
                    <a:pt x="32" y="96"/>
                    <a:pt x="35" y="99"/>
                  </a:cubicBezTo>
                  <a:cubicBezTo>
                    <a:pt x="32" y="105"/>
                    <a:pt x="30" y="111"/>
                    <a:pt x="29" y="118"/>
                  </a:cubicBezTo>
                  <a:cubicBezTo>
                    <a:pt x="22" y="118"/>
                    <a:pt x="15" y="118"/>
                    <a:pt x="7" y="118"/>
                  </a:cubicBezTo>
                  <a:cubicBezTo>
                    <a:pt x="6" y="118"/>
                    <a:pt x="4" y="119"/>
                    <a:pt x="4" y="121"/>
                  </a:cubicBezTo>
                  <a:cubicBezTo>
                    <a:pt x="4" y="122"/>
                    <a:pt x="4" y="123"/>
                    <a:pt x="4" y="125"/>
                  </a:cubicBezTo>
                  <a:cubicBezTo>
                    <a:pt x="3" y="125"/>
                    <a:pt x="2" y="126"/>
                    <a:pt x="2" y="127"/>
                  </a:cubicBezTo>
                  <a:cubicBezTo>
                    <a:pt x="1" y="136"/>
                    <a:pt x="0" y="153"/>
                    <a:pt x="0" y="167"/>
                  </a:cubicBezTo>
                  <a:cubicBezTo>
                    <a:pt x="0" y="178"/>
                    <a:pt x="0" y="188"/>
                    <a:pt x="1" y="195"/>
                  </a:cubicBezTo>
                  <a:cubicBezTo>
                    <a:pt x="2" y="196"/>
                    <a:pt x="3" y="198"/>
                    <a:pt x="5" y="198"/>
                  </a:cubicBezTo>
                  <a:cubicBezTo>
                    <a:pt x="12" y="198"/>
                    <a:pt x="19" y="198"/>
                    <a:pt x="26" y="198"/>
                  </a:cubicBezTo>
                  <a:cubicBezTo>
                    <a:pt x="28" y="206"/>
                    <a:pt x="30" y="213"/>
                    <a:pt x="33" y="221"/>
                  </a:cubicBezTo>
                  <a:cubicBezTo>
                    <a:pt x="32" y="222"/>
                    <a:pt x="31" y="223"/>
                    <a:pt x="30" y="224"/>
                  </a:cubicBezTo>
                  <a:cubicBezTo>
                    <a:pt x="29" y="225"/>
                    <a:pt x="28" y="226"/>
                    <a:pt x="28" y="227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8" y="236"/>
                    <a:pt x="27" y="245"/>
                    <a:pt x="26" y="253"/>
                  </a:cubicBezTo>
                  <a:cubicBezTo>
                    <a:pt x="26" y="253"/>
                    <a:pt x="26" y="254"/>
                    <a:pt x="25" y="254"/>
                  </a:cubicBezTo>
                  <a:cubicBezTo>
                    <a:pt x="25" y="256"/>
                    <a:pt x="26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37" y="270"/>
                    <a:pt x="47" y="279"/>
                    <a:pt x="58" y="288"/>
                  </a:cubicBezTo>
                  <a:cubicBezTo>
                    <a:pt x="58" y="289"/>
                    <a:pt x="59" y="289"/>
                    <a:pt x="60" y="289"/>
                  </a:cubicBezTo>
                  <a:cubicBezTo>
                    <a:pt x="62" y="290"/>
                    <a:pt x="63" y="290"/>
                    <a:pt x="64" y="289"/>
                  </a:cubicBezTo>
                  <a:cubicBezTo>
                    <a:pt x="69" y="284"/>
                    <a:pt x="74" y="279"/>
                    <a:pt x="79" y="274"/>
                  </a:cubicBezTo>
                  <a:cubicBezTo>
                    <a:pt x="91" y="281"/>
                    <a:pt x="101" y="286"/>
                    <a:pt x="114" y="289"/>
                  </a:cubicBezTo>
                  <a:cubicBezTo>
                    <a:pt x="115" y="297"/>
                    <a:pt x="116" y="302"/>
                    <a:pt x="118" y="312"/>
                  </a:cubicBezTo>
                  <a:cubicBezTo>
                    <a:pt x="118" y="313"/>
                    <a:pt x="119" y="314"/>
                    <a:pt x="120" y="314"/>
                  </a:cubicBezTo>
                  <a:cubicBezTo>
                    <a:pt x="128" y="316"/>
                    <a:pt x="136" y="316"/>
                    <a:pt x="144" y="316"/>
                  </a:cubicBezTo>
                  <a:cubicBezTo>
                    <a:pt x="152" y="316"/>
                    <a:pt x="160" y="316"/>
                    <a:pt x="168" y="314"/>
                  </a:cubicBezTo>
                  <a:cubicBezTo>
                    <a:pt x="170" y="314"/>
                    <a:pt x="171" y="313"/>
                    <a:pt x="171" y="311"/>
                  </a:cubicBezTo>
                  <a:cubicBezTo>
                    <a:pt x="171" y="305"/>
                    <a:pt x="173" y="297"/>
                    <a:pt x="174" y="288"/>
                  </a:cubicBezTo>
                  <a:cubicBezTo>
                    <a:pt x="187" y="285"/>
                    <a:pt x="198" y="281"/>
                    <a:pt x="210" y="274"/>
                  </a:cubicBezTo>
                  <a:cubicBezTo>
                    <a:pt x="215" y="279"/>
                    <a:pt x="219" y="284"/>
                    <a:pt x="224" y="289"/>
                  </a:cubicBezTo>
                  <a:cubicBezTo>
                    <a:pt x="226" y="290"/>
                    <a:pt x="227" y="290"/>
                    <a:pt x="229" y="289"/>
                  </a:cubicBezTo>
                  <a:cubicBezTo>
                    <a:pt x="242" y="280"/>
                    <a:pt x="253" y="269"/>
                    <a:pt x="262" y="255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65" y="245"/>
                    <a:pt x="265" y="239"/>
                    <a:pt x="266" y="227"/>
                  </a:cubicBezTo>
                  <a:cubicBezTo>
                    <a:pt x="266" y="227"/>
                    <a:pt x="266" y="227"/>
                    <a:pt x="266" y="226"/>
                  </a:cubicBezTo>
                  <a:cubicBezTo>
                    <a:pt x="266" y="226"/>
                    <a:pt x="266" y="226"/>
                    <a:pt x="266" y="226"/>
                  </a:cubicBezTo>
                  <a:cubicBezTo>
                    <a:pt x="265" y="226"/>
                    <a:pt x="265" y="225"/>
                    <a:pt x="265" y="225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2" y="222"/>
                    <a:pt x="259" y="219"/>
                    <a:pt x="257" y="217"/>
                  </a:cubicBezTo>
                  <a:cubicBezTo>
                    <a:pt x="262" y="208"/>
                    <a:pt x="264" y="203"/>
                    <a:pt x="266" y="200"/>
                  </a:cubicBezTo>
                  <a:cubicBezTo>
                    <a:pt x="268" y="199"/>
                    <a:pt x="268" y="199"/>
                    <a:pt x="270" y="198"/>
                  </a:cubicBezTo>
                  <a:close/>
                  <a:moveTo>
                    <a:pt x="267" y="192"/>
                  </a:moveTo>
                  <a:cubicBezTo>
                    <a:pt x="267" y="192"/>
                    <a:pt x="267" y="192"/>
                    <a:pt x="266" y="192"/>
                  </a:cubicBezTo>
                  <a:cubicBezTo>
                    <a:pt x="267" y="190"/>
                    <a:pt x="267" y="189"/>
                    <a:pt x="267" y="187"/>
                  </a:cubicBezTo>
                  <a:cubicBezTo>
                    <a:pt x="270" y="182"/>
                    <a:pt x="272" y="177"/>
                    <a:pt x="273" y="172"/>
                  </a:cubicBezTo>
                  <a:cubicBezTo>
                    <a:pt x="275" y="172"/>
                    <a:pt x="276" y="171"/>
                    <a:pt x="278" y="171"/>
                  </a:cubicBezTo>
                  <a:cubicBezTo>
                    <a:pt x="275" y="178"/>
                    <a:pt x="272" y="184"/>
                    <a:pt x="270" y="191"/>
                  </a:cubicBezTo>
                  <a:cubicBezTo>
                    <a:pt x="269" y="191"/>
                    <a:pt x="268" y="191"/>
                    <a:pt x="267" y="192"/>
                  </a:cubicBezTo>
                  <a:close/>
                  <a:moveTo>
                    <a:pt x="267" y="175"/>
                  </a:moveTo>
                  <a:cubicBezTo>
                    <a:pt x="267" y="174"/>
                    <a:pt x="268" y="174"/>
                    <a:pt x="268" y="174"/>
                  </a:cubicBezTo>
                  <a:cubicBezTo>
                    <a:pt x="268" y="174"/>
                    <a:pt x="269" y="173"/>
                    <a:pt x="269" y="173"/>
                  </a:cubicBezTo>
                  <a:cubicBezTo>
                    <a:pt x="269" y="175"/>
                    <a:pt x="268" y="177"/>
                    <a:pt x="267" y="179"/>
                  </a:cubicBezTo>
                  <a:cubicBezTo>
                    <a:pt x="267" y="177"/>
                    <a:pt x="267" y="176"/>
                    <a:pt x="267" y="175"/>
                  </a:cubicBezTo>
                  <a:close/>
                  <a:moveTo>
                    <a:pt x="274" y="191"/>
                  </a:moveTo>
                  <a:cubicBezTo>
                    <a:pt x="276" y="184"/>
                    <a:pt x="279" y="177"/>
                    <a:pt x="282" y="171"/>
                  </a:cubicBezTo>
                  <a:cubicBezTo>
                    <a:pt x="282" y="171"/>
                    <a:pt x="283" y="171"/>
                    <a:pt x="283" y="171"/>
                  </a:cubicBezTo>
                  <a:cubicBezTo>
                    <a:pt x="283" y="178"/>
                    <a:pt x="282" y="184"/>
                    <a:pt x="281" y="191"/>
                  </a:cubicBezTo>
                  <a:cubicBezTo>
                    <a:pt x="279" y="191"/>
                    <a:pt x="277" y="191"/>
                    <a:pt x="276" y="191"/>
                  </a:cubicBezTo>
                  <a:cubicBezTo>
                    <a:pt x="275" y="191"/>
                    <a:pt x="274" y="191"/>
                    <a:pt x="274" y="191"/>
                  </a:cubicBezTo>
                  <a:close/>
                  <a:moveTo>
                    <a:pt x="249" y="80"/>
                  </a:moveTo>
                  <a:cubicBezTo>
                    <a:pt x="252" y="77"/>
                    <a:pt x="255" y="74"/>
                    <a:pt x="258" y="71"/>
                  </a:cubicBezTo>
                  <a:cubicBezTo>
                    <a:pt x="258" y="74"/>
                    <a:pt x="258" y="76"/>
                    <a:pt x="258" y="79"/>
                  </a:cubicBezTo>
                  <a:cubicBezTo>
                    <a:pt x="258" y="81"/>
                    <a:pt x="258" y="83"/>
                    <a:pt x="258" y="84"/>
                  </a:cubicBezTo>
                  <a:cubicBezTo>
                    <a:pt x="257" y="85"/>
                    <a:pt x="255" y="87"/>
                    <a:pt x="254" y="88"/>
                  </a:cubicBezTo>
                  <a:cubicBezTo>
                    <a:pt x="253" y="85"/>
                    <a:pt x="251" y="82"/>
                    <a:pt x="249" y="80"/>
                  </a:cubicBezTo>
                  <a:close/>
                  <a:moveTo>
                    <a:pt x="35" y="71"/>
                  </a:moveTo>
                  <a:cubicBezTo>
                    <a:pt x="36" y="71"/>
                    <a:pt x="37" y="72"/>
                    <a:pt x="37" y="73"/>
                  </a:cubicBezTo>
                  <a:cubicBezTo>
                    <a:pt x="36" y="73"/>
                    <a:pt x="36" y="74"/>
                    <a:pt x="35" y="75"/>
                  </a:cubicBezTo>
                  <a:cubicBezTo>
                    <a:pt x="35" y="74"/>
                    <a:pt x="35" y="72"/>
                    <a:pt x="35" y="71"/>
                  </a:cubicBezTo>
                  <a:close/>
                  <a:moveTo>
                    <a:pt x="33" y="86"/>
                  </a:moveTo>
                  <a:cubicBezTo>
                    <a:pt x="34" y="84"/>
                    <a:pt x="34" y="82"/>
                    <a:pt x="34" y="81"/>
                  </a:cubicBezTo>
                  <a:cubicBezTo>
                    <a:pt x="36" y="79"/>
                    <a:pt x="38" y="77"/>
                    <a:pt x="40" y="75"/>
                  </a:cubicBezTo>
                  <a:cubicBezTo>
                    <a:pt x="40" y="75"/>
                    <a:pt x="41" y="76"/>
                    <a:pt x="41" y="76"/>
                  </a:cubicBezTo>
                  <a:cubicBezTo>
                    <a:pt x="39" y="80"/>
                    <a:pt x="36" y="83"/>
                    <a:pt x="33" y="86"/>
                  </a:cubicBezTo>
                  <a:close/>
                  <a:moveTo>
                    <a:pt x="35" y="89"/>
                  </a:moveTo>
                  <a:cubicBezTo>
                    <a:pt x="38" y="86"/>
                    <a:pt x="41" y="82"/>
                    <a:pt x="44" y="79"/>
                  </a:cubicBezTo>
                  <a:cubicBezTo>
                    <a:pt x="44" y="79"/>
                    <a:pt x="44" y="80"/>
                    <a:pt x="45" y="80"/>
                  </a:cubicBezTo>
                  <a:cubicBezTo>
                    <a:pt x="42" y="84"/>
                    <a:pt x="40" y="88"/>
                    <a:pt x="38" y="92"/>
                  </a:cubicBezTo>
                  <a:cubicBezTo>
                    <a:pt x="37" y="91"/>
                    <a:pt x="36" y="90"/>
                    <a:pt x="35" y="89"/>
                  </a:cubicBezTo>
                  <a:close/>
                  <a:moveTo>
                    <a:pt x="35" y="122"/>
                  </a:moveTo>
                  <a:cubicBezTo>
                    <a:pt x="36" y="115"/>
                    <a:pt x="38" y="107"/>
                    <a:pt x="41" y="101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5" y="93"/>
                    <a:pt x="48" y="87"/>
                    <a:pt x="52" y="81"/>
                  </a:cubicBezTo>
                  <a:cubicBezTo>
                    <a:pt x="53" y="80"/>
                    <a:pt x="52" y="78"/>
                    <a:pt x="51" y="77"/>
                  </a:cubicBezTo>
                  <a:cubicBezTo>
                    <a:pt x="46" y="72"/>
                    <a:pt x="41" y="67"/>
                    <a:pt x="37" y="62"/>
                  </a:cubicBezTo>
                  <a:cubicBezTo>
                    <a:pt x="45" y="52"/>
                    <a:pt x="54" y="42"/>
                    <a:pt x="65" y="34"/>
                  </a:cubicBezTo>
                  <a:cubicBezTo>
                    <a:pt x="70" y="39"/>
                    <a:pt x="75" y="44"/>
                    <a:pt x="80" y="49"/>
                  </a:cubicBezTo>
                  <a:cubicBezTo>
                    <a:pt x="81" y="50"/>
                    <a:pt x="82" y="50"/>
                    <a:pt x="84" y="49"/>
                  </a:cubicBezTo>
                  <a:cubicBezTo>
                    <a:pt x="96" y="41"/>
                    <a:pt x="110" y="36"/>
                    <a:pt x="124" y="33"/>
                  </a:cubicBezTo>
                  <a:cubicBezTo>
                    <a:pt x="126" y="32"/>
                    <a:pt x="127" y="31"/>
                    <a:pt x="127" y="29"/>
                  </a:cubicBezTo>
                  <a:cubicBezTo>
                    <a:pt x="127" y="22"/>
                    <a:pt x="127" y="15"/>
                    <a:pt x="127" y="8"/>
                  </a:cubicBezTo>
                  <a:cubicBezTo>
                    <a:pt x="134" y="7"/>
                    <a:pt x="140" y="7"/>
                    <a:pt x="147" y="7"/>
                  </a:cubicBezTo>
                  <a:cubicBezTo>
                    <a:pt x="154" y="7"/>
                    <a:pt x="160" y="7"/>
                    <a:pt x="167" y="8"/>
                  </a:cubicBezTo>
                  <a:cubicBezTo>
                    <a:pt x="167" y="15"/>
                    <a:pt x="167" y="22"/>
                    <a:pt x="167" y="29"/>
                  </a:cubicBezTo>
                  <a:cubicBezTo>
                    <a:pt x="167" y="31"/>
                    <a:pt x="168" y="32"/>
                    <a:pt x="170" y="33"/>
                  </a:cubicBezTo>
                  <a:cubicBezTo>
                    <a:pt x="184" y="36"/>
                    <a:pt x="198" y="41"/>
                    <a:pt x="210" y="49"/>
                  </a:cubicBezTo>
                  <a:cubicBezTo>
                    <a:pt x="212" y="50"/>
                    <a:pt x="213" y="50"/>
                    <a:pt x="214" y="49"/>
                  </a:cubicBezTo>
                  <a:cubicBezTo>
                    <a:pt x="220" y="44"/>
                    <a:pt x="225" y="39"/>
                    <a:pt x="230" y="34"/>
                  </a:cubicBezTo>
                  <a:cubicBezTo>
                    <a:pt x="231" y="35"/>
                    <a:pt x="232" y="36"/>
                    <a:pt x="234" y="38"/>
                  </a:cubicBezTo>
                  <a:cubicBezTo>
                    <a:pt x="238" y="41"/>
                    <a:pt x="242" y="45"/>
                    <a:pt x="245" y="48"/>
                  </a:cubicBezTo>
                  <a:cubicBezTo>
                    <a:pt x="248" y="52"/>
                    <a:pt x="251" y="54"/>
                    <a:pt x="252" y="55"/>
                  </a:cubicBezTo>
                  <a:cubicBezTo>
                    <a:pt x="254" y="57"/>
                    <a:pt x="255" y="59"/>
                    <a:pt x="257" y="61"/>
                  </a:cubicBezTo>
                  <a:cubicBezTo>
                    <a:pt x="257" y="62"/>
                    <a:pt x="257" y="62"/>
                    <a:pt x="258" y="62"/>
                  </a:cubicBezTo>
                  <a:cubicBezTo>
                    <a:pt x="253" y="67"/>
                    <a:pt x="248" y="72"/>
                    <a:pt x="243" y="77"/>
                  </a:cubicBezTo>
                  <a:cubicBezTo>
                    <a:pt x="242" y="78"/>
                    <a:pt x="241" y="80"/>
                    <a:pt x="242" y="81"/>
                  </a:cubicBezTo>
                  <a:cubicBezTo>
                    <a:pt x="251" y="94"/>
                    <a:pt x="256" y="107"/>
                    <a:pt x="259" y="122"/>
                  </a:cubicBezTo>
                  <a:cubicBezTo>
                    <a:pt x="260" y="124"/>
                    <a:pt x="261" y="125"/>
                    <a:pt x="263" y="125"/>
                  </a:cubicBezTo>
                  <a:cubicBezTo>
                    <a:pt x="270" y="125"/>
                    <a:pt x="277" y="125"/>
                    <a:pt x="284" y="125"/>
                  </a:cubicBezTo>
                  <a:cubicBezTo>
                    <a:pt x="285" y="131"/>
                    <a:pt x="285" y="138"/>
                    <a:pt x="285" y="145"/>
                  </a:cubicBezTo>
                  <a:cubicBezTo>
                    <a:pt x="285" y="152"/>
                    <a:pt x="285" y="158"/>
                    <a:pt x="284" y="164"/>
                  </a:cubicBezTo>
                  <a:cubicBezTo>
                    <a:pt x="283" y="164"/>
                    <a:pt x="282" y="164"/>
                    <a:pt x="281" y="164"/>
                  </a:cubicBezTo>
                  <a:cubicBezTo>
                    <a:pt x="274" y="164"/>
                    <a:pt x="269" y="166"/>
                    <a:pt x="264" y="168"/>
                  </a:cubicBezTo>
                  <a:cubicBezTo>
                    <a:pt x="261" y="170"/>
                    <a:pt x="259" y="173"/>
                    <a:pt x="257" y="176"/>
                  </a:cubicBezTo>
                  <a:cubicBezTo>
                    <a:pt x="253" y="184"/>
                    <a:pt x="251" y="195"/>
                    <a:pt x="243" y="208"/>
                  </a:cubicBezTo>
                  <a:cubicBezTo>
                    <a:pt x="242" y="210"/>
                    <a:pt x="242" y="211"/>
                    <a:pt x="243" y="213"/>
                  </a:cubicBezTo>
                  <a:cubicBezTo>
                    <a:pt x="248" y="217"/>
                    <a:pt x="253" y="222"/>
                    <a:pt x="258" y="227"/>
                  </a:cubicBezTo>
                  <a:cubicBezTo>
                    <a:pt x="250" y="238"/>
                    <a:pt x="241" y="248"/>
                    <a:pt x="230" y="256"/>
                  </a:cubicBezTo>
                  <a:cubicBezTo>
                    <a:pt x="225" y="251"/>
                    <a:pt x="220" y="246"/>
                    <a:pt x="215" y="241"/>
                  </a:cubicBezTo>
                  <a:cubicBezTo>
                    <a:pt x="214" y="240"/>
                    <a:pt x="212" y="240"/>
                    <a:pt x="211" y="240"/>
                  </a:cubicBezTo>
                  <a:cubicBezTo>
                    <a:pt x="198" y="249"/>
                    <a:pt x="185" y="255"/>
                    <a:pt x="170" y="258"/>
                  </a:cubicBezTo>
                  <a:cubicBezTo>
                    <a:pt x="168" y="258"/>
                    <a:pt x="167" y="259"/>
                    <a:pt x="167" y="261"/>
                  </a:cubicBezTo>
                  <a:cubicBezTo>
                    <a:pt x="167" y="268"/>
                    <a:pt x="167" y="275"/>
                    <a:pt x="167" y="282"/>
                  </a:cubicBezTo>
                  <a:cubicBezTo>
                    <a:pt x="160" y="283"/>
                    <a:pt x="154" y="283"/>
                    <a:pt x="147" y="283"/>
                  </a:cubicBezTo>
                  <a:cubicBezTo>
                    <a:pt x="140" y="283"/>
                    <a:pt x="134" y="283"/>
                    <a:pt x="127" y="282"/>
                  </a:cubicBezTo>
                  <a:cubicBezTo>
                    <a:pt x="127" y="275"/>
                    <a:pt x="127" y="268"/>
                    <a:pt x="127" y="261"/>
                  </a:cubicBezTo>
                  <a:cubicBezTo>
                    <a:pt x="127" y="259"/>
                    <a:pt x="126" y="258"/>
                    <a:pt x="124" y="258"/>
                  </a:cubicBezTo>
                  <a:cubicBezTo>
                    <a:pt x="110" y="255"/>
                    <a:pt x="96" y="249"/>
                    <a:pt x="83" y="240"/>
                  </a:cubicBezTo>
                  <a:cubicBezTo>
                    <a:pt x="82" y="240"/>
                    <a:pt x="80" y="240"/>
                    <a:pt x="79" y="241"/>
                  </a:cubicBezTo>
                  <a:cubicBezTo>
                    <a:pt x="74" y="246"/>
                    <a:pt x="69" y="251"/>
                    <a:pt x="64" y="255"/>
                  </a:cubicBezTo>
                  <a:cubicBezTo>
                    <a:pt x="53" y="247"/>
                    <a:pt x="44" y="238"/>
                    <a:pt x="36" y="227"/>
                  </a:cubicBezTo>
                  <a:cubicBezTo>
                    <a:pt x="41" y="222"/>
                    <a:pt x="46" y="217"/>
                    <a:pt x="51" y="213"/>
                  </a:cubicBezTo>
                  <a:cubicBezTo>
                    <a:pt x="52" y="211"/>
                    <a:pt x="52" y="210"/>
                    <a:pt x="51" y="208"/>
                  </a:cubicBezTo>
                  <a:cubicBezTo>
                    <a:pt x="43" y="196"/>
                    <a:pt x="37" y="182"/>
                    <a:pt x="34" y="167"/>
                  </a:cubicBezTo>
                  <a:cubicBezTo>
                    <a:pt x="34" y="166"/>
                    <a:pt x="33" y="165"/>
                    <a:pt x="31" y="165"/>
                  </a:cubicBezTo>
                  <a:cubicBezTo>
                    <a:pt x="24" y="165"/>
                    <a:pt x="17" y="165"/>
                    <a:pt x="10" y="165"/>
                  </a:cubicBezTo>
                  <a:cubicBezTo>
                    <a:pt x="9" y="158"/>
                    <a:pt x="9" y="152"/>
                    <a:pt x="9" y="145"/>
                  </a:cubicBezTo>
                  <a:cubicBezTo>
                    <a:pt x="9" y="138"/>
                    <a:pt x="9" y="131"/>
                    <a:pt x="10" y="125"/>
                  </a:cubicBezTo>
                  <a:cubicBezTo>
                    <a:pt x="17" y="125"/>
                    <a:pt x="24" y="125"/>
                    <a:pt x="31" y="125"/>
                  </a:cubicBezTo>
                  <a:cubicBezTo>
                    <a:pt x="33" y="125"/>
                    <a:pt x="34" y="124"/>
                    <a:pt x="35" y="122"/>
                  </a:cubicBezTo>
                  <a:close/>
                  <a:moveTo>
                    <a:pt x="257" y="252"/>
                  </a:moveTo>
                  <a:cubicBezTo>
                    <a:pt x="254" y="255"/>
                    <a:pt x="252" y="258"/>
                    <a:pt x="249" y="261"/>
                  </a:cubicBezTo>
                  <a:cubicBezTo>
                    <a:pt x="251" y="255"/>
                    <a:pt x="253" y="248"/>
                    <a:pt x="255" y="241"/>
                  </a:cubicBezTo>
                  <a:cubicBezTo>
                    <a:pt x="256" y="240"/>
                    <a:pt x="257" y="239"/>
                    <a:pt x="258" y="238"/>
                  </a:cubicBezTo>
                  <a:cubicBezTo>
                    <a:pt x="258" y="243"/>
                    <a:pt x="257" y="247"/>
                    <a:pt x="257" y="252"/>
                  </a:cubicBezTo>
                  <a:close/>
                  <a:moveTo>
                    <a:pt x="236" y="274"/>
                  </a:moveTo>
                  <a:cubicBezTo>
                    <a:pt x="239" y="267"/>
                    <a:pt x="241" y="260"/>
                    <a:pt x="244" y="253"/>
                  </a:cubicBezTo>
                  <a:cubicBezTo>
                    <a:pt x="246" y="251"/>
                    <a:pt x="248" y="249"/>
                    <a:pt x="250" y="247"/>
                  </a:cubicBezTo>
                  <a:cubicBezTo>
                    <a:pt x="248" y="254"/>
                    <a:pt x="246" y="260"/>
                    <a:pt x="244" y="267"/>
                  </a:cubicBezTo>
                  <a:cubicBezTo>
                    <a:pt x="242" y="270"/>
                    <a:pt x="239" y="272"/>
                    <a:pt x="236" y="274"/>
                  </a:cubicBezTo>
                  <a:close/>
                  <a:moveTo>
                    <a:pt x="215" y="270"/>
                  </a:moveTo>
                  <a:cubicBezTo>
                    <a:pt x="218" y="266"/>
                    <a:pt x="220" y="262"/>
                    <a:pt x="222" y="257"/>
                  </a:cubicBezTo>
                  <a:cubicBezTo>
                    <a:pt x="222" y="258"/>
                    <a:pt x="223" y="258"/>
                    <a:pt x="224" y="259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2" y="264"/>
                    <a:pt x="219" y="268"/>
                    <a:pt x="217" y="272"/>
                  </a:cubicBezTo>
                  <a:cubicBezTo>
                    <a:pt x="217" y="272"/>
                    <a:pt x="216" y="271"/>
                    <a:pt x="215" y="270"/>
                  </a:cubicBezTo>
                  <a:close/>
                  <a:moveTo>
                    <a:pt x="174" y="281"/>
                  </a:moveTo>
                  <a:cubicBezTo>
                    <a:pt x="174" y="279"/>
                    <a:pt x="174" y="277"/>
                    <a:pt x="174" y="275"/>
                  </a:cubicBezTo>
                  <a:cubicBezTo>
                    <a:pt x="177" y="271"/>
                    <a:pt x="180" y="266"/>
                    <a:pt x="182" y="261"/>
                  </a:cubicBezTo>
                  <a:cubicBezTo>
                    <a:pt x="184" y="261"/>
                    <a:pt x="185" y="260"/>
                    <a:pt x="187" y="260"/>
                  </a:cubicBezTo>
                  <a:cubicBezTo>
                    <a:pt x="183" y="267"/>
                    <a:pt x="180" y="274"/>
                    <a:pt x="176" y="281"/>
                  </a:cubicBezTo>
                  <a:cubicBezTo>
                    <a:pt x="175" y="281"/>
                    <a:pt x="175" y="281"/>
                    <a:pt x="174" y="281"/>
                  </a:cubicBezTo>
                  <a:close/>
                  <a:moveTo>
                    <a:pt x="164" y="308"/>
                  </a:moveTo>
                  <a:cubicBezTo>
                    <a:pt x="163" y="308"/>
                    <a:pt x="162" y="308"/>
                    <a:pt x="160" y="309"/>
                  </a:cubicBezTo>
                  <a:cubicBezTo>
                    <a:pt x="162" y="304"/>
                    <a:pt x="164" y="299"/>
                    <a:pt x="166" y="294"/>
                  </a:cubicBezTo>
                  <a:cubicBezTo>
                    <a:pt x="166" y="299"/>
                    <a:pt x="165" y="304"/>
                    <a:pt x="164" y="308"/>
                  </a:cubicBezTo>
                  <a:close/>
                  <a:moveTo>
                    <a:pt x="165" y="289"/>
                  </a:moveTo>
                  <a:cubicBezTo>
                    <a:pt x="162" y="295"/>
                    <a:pt x="159" y="302"/>
                    <a:pt x="156" y="309"/>
                  </a:cubicBezTo>
                  <a:cubicBezTo>
                    <a:pt x="154" y="309"/>
                    <a:pt x="152" y="309"/>
                    <a:pt x="150" y="309"/>
                  </a:cubicBezTo>
                  <a:cubicBezTo>
                    <a:pt x="152" y="303"/>
                    <a:pt x="155" y="296"/>
                    <a:pt x="158" y="290"/>
                  </a:cubicBezTo>
                  <a:cubicBezTo>
                    <a:pt x="160" y="289"/>
                    <a:pt x="163" y="289"/>
                    <a:pt x="165" y="289"/>
                  </a:cubicBezTo>
                  <a:close/>
                  <a:moveTo>
                    <a:pt x="174" y="264"/>
                  </a:moveTo>
                  <a:cubicBezTo>
                    <a:pt x="175" y="263"/>
                    <a:pt x="176" y="263"/>
                    <a:pt x="178" y="263"/>
                  </a:cubicBezTo>
                  <a:cubicBezTo>
                    <a:pt x="176" y="265"/>
                    <a:pt x="175" y="267"/>
                    <a:pt x="174" y="269"/>
                  </a:cubicBezTo>
                  <a:cubicBezTo>
                    <a:pt x="174" y="267"/>
                    <a:pt x="174" y="265"/>
                    <a:pt x="174" y="264"/>
                  </a:cubicBezTo>
                  <a:close/>
                  <a:moveTo>
                    <a:pt x="192" y="258"/>
                  </a:moveTo>
                  <a:cubicBezTo>
                    <a:pt x="194" y="257"/>
                    <a:pt x="197" y="256"/>
                    <a:pt x="199" y="255"/>
                  </a:cubicBezTo>
                  <a:cubicBezTo>
                    <a:pt x="196" y="262"/>
                    <a:pt x="193" y="269"/>
                    <a:pt x="191" y="276"/>
                  </a:cubicBezTo>
                  <a:cubicBezTo>
                    <a:pt x="187" y="278"/>
                    <a:pt x="184" y="279"/>
                    <a:pt x="181" y="280"/>
                  </a:cubicBezTo>
                  <a:cubicBezTo>
                    <a:pt x="184" y="272"/>
                    <a:pt x="188" y="265"/>
                    <a:pt x="192" y="258"/>
                  </a:cubicBezTo>
                  <a:close/>
                  <a:moveTo>
                    <a:pt x="203" y="253"/>
                  </a:moveTo>
                  <a:cubicBezTo>
                    <a:pt x="205" y="252"/>
                    <a:pt x="207" y="251"/>
                    <a:pt x="209" y="250"/>
                  </a:cubicBezTo>
                  <a:cubicBezTo>
                    <a:pt x="206" y="257"/>
                    <a:pt x="203" y="264"/>
                    <a:pt x="200" y="272"/>
                  </a:cubicBezTo>
                  <a:cubicBezTo>
                    <a:pt x="198" y="273"/>
                    <a:pt x="197" y="274"/>
                    <a:pt x="195" y="274"/>
                  </a:cubicBezTo>
                  <a:cubicBezTo>
                    <a:pt x="198" y="267"/>
                    <a:pt x="201" y="260"/>
                    <a:pt x="203" y="253"/>
                  </a:cubicBezTo>
                  <a:close/>
                  <a:moveTo>
                    <a:pt x="215" y="251"/>
                  </a:moveTo>
                  <a:cubicBezTo>
                    <a:pt x="217" y="252"/>
                    <a:pt x="218" y="253"/>
                    <a:pt x="219" y="254"/>
                  </a:cubicBezTo>
                  <a:cubicBezTo>
                    <a:pt x="218" y="258"/>
                    <a:pt x="216" y="262"/>
                    <a:pt x="214" y="266"/>
                  </a:cubicBezTo>
                  <a:cubicBezTo>
                    <a:pt x="214" y="261"/>
                    <a:pt x="215" y="256"/>
                    <a:pt x="215" y="251"/>
                  </a:cubicBezTo>
                  <a:close/>
                  <a:moveTo>
                    <a:pt x="208" y="261"/>
                  </a:moveTo>
                  <a:cubicBezTo>
                    <a:pt x="207" y="263"/>
                    <a:pt x="207" y="265"/>
                    <a:pt x="207" y="267"/>
                  </a:cubicBezTo>
                  <a:cubicBezTo>
                    <a:pt x="206" y="268"/>
                    <a:pt x="205" y="269"/>
                    <a:pt x="205" y="269"/>
                  </a:cubicBezTo>
                  <a:cubicBezTo>
                    <a:pt x="206" y="266"/>
                    <a:pt x="207" y="264"/>
                    <a:pt x="208" y="261"/>
                  </a:cubicBezTo>
                  <a:close/>
                  <a:moveTo>
                    <a:pt x="224" y="266"/>
                  </a:moveTo>
                  <a:cubicBezTo>
                    <a:pt x="224" y="270"/>
                    <a:pt x="223" y="274"/>
                    <a:pt x="223" y="278"/>
                  </a:cubicBezTo>
                  <a:cubicBezTo>
                    <a:pt x="222" y="277"/>
                    <a:pt x="221" y="276"/>
                    <a:pt x="220" y="275"/>
                  </a:cubicBezTo>
                  <a:cubicBezTo>
                    <a:pt x="221" y="272"/>
                    <a:pt x="223" y="269"/>
                    <a:pt x="224" y="266"/>
                  </a:cubicBezTo>
                  <a:close/>
                  <a:moveTo>
                    <a:pt x="232" y="263"/>
                  </a:moveTo>
                  <a:cubicBezTo>
                    <a:pt x="234" y="261"/>
                    <a:pt x="236" y="259"/>
                    <a:pt x="239" y="257"/>
                  </a:cubicBezTo>
                  <a:cubicBezTo>
                    <a:pt x="236" y="264"/>
                    <a:pt x="234" y="271"/>
                    <a:pt x="231" y="279"/>
                  </a:cubicBezTo>
                  <a:cubicBezTo>
                    <a:pt x="231" y="279"/>
                    <a:pt x="230" y="279"/>
                    <a:pt x="230" y="280"/>
                  </a:cubicBezTo>
                  <a:cubicBezTo>
                    <a:pt x="230" y="274"/>
                    <a:pt x="231" y="268"/>
                    <a:pt x="232" y="263"/>
                  </a:cubicBezTo>
                  <a:close/>
                  <a:moveTo>
                    <a:pt x="106" y="280"/>
                  </a:moveTo>
                  <a:cubicBezTo>
                    <a:pt x="104" y="279"/>
                    <a:pt x="102" y="279"/>
                    <a:pt x="100" y="278"/>
                  </a:cubicBezTo>
                  <a:cubicBezTo>
                    <a:pt x="104" y="272"/>
                    <a:pt x="108" y="267"/>
                    <a:pt x="113" y="262"/>
                  </a:cubicBezTo>
                  <a:cubicBezTo>
                    <a:pt x="115" y="262"/>
                    <a:pt x="117" y="263"/>
                    <a:pt x="119" y="263"/>
                  </a:cubicBezTo>
                  <a:cubicBezTo>
                    <a:pt x="115" y="269"/>
                    <a:pt x="110" y="274"/>
                    <a:pt x="106" y="280"/>
                  </a:cubicBezTo>
                  <a:close/>
                  <a:moveTo>
                    <a:pt x="92" y="274"/>
                  </a:moveTo>
                  <a:cubicBezTo>
                    <a:pt x="96" y="269"/>
                    <a:pt x="101" y="264"/>
                    <a:pt x="105" y="259"/>
                  </a:cubicBezTo>
                  <a:cubicBezTo>
                    <a:pt x="107" y="260"/>
                    <a:pt x="108" y="260"/>
                    <a:pt x="110" y="261"/>
                  </a:cubicBezTo>
                  <a:cubicBezTo>
                    <a:pt x="105" y="266"/>
                    <a:pt x="101" y="271"/>
                    <a:pt x="97" y="276"/>
                  </a:cubicBezTo>
                  <a:cubicBezTo>
                    <a:pt x="95" y="276"/>
                    <a:pt x="94" y="275"/>
                    <a:pt x="92" y="274"/>
                  </a:cubicBezTo>
                  <a:close/>
                  <a:moveTo>
                    <a:pt x="86" y="270"/>
                  </a:moveTo>
                  <a:cubicBezTo>
                    <a:pt x="89" y="265"/>
                    <a:pt x="93" y="261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8" y="256"/>
                    <a:pt x="100" y="257"/>
                    <a:pt x="102" y="258"/>
                  </a:cubicBezTo>
                  <a:cubicBezTo>
                    <a:pt x="97" y="262"/>
                    <a:pt x="93" y="267"/>
                    <a:pt x="89" y="272"/>
                  </a:cubicBezTo>
                  <a:cubicBezTo>
                    <a:pt x="88" y="272"/>
                    <a:pt x="87" y="271"/>
                    <a:pt x="86" y="270"/>
                  </a:cubicBezTo>
                  <a:close/>
                  <a:moveTo>
                    <a:pt x="87" y="251"/>
                  </a:moveTo>
                  <a:cubicBezTo>
                    <a:pt x="86" y="252"/>
                    <a:pt x="85" y="253"/>
                    <a:pt x="84" y="255"/>
                  </a:cubicBezTo>
                  <a:cubicBezTo>
                    <a:pt x="84" y="253"/>
                    <a:pt x="84" y="251"/>
                    <a:pt x="84" y="249"/>
                  </a:cubicBezTo>
                  <a:cubicBezTo>
                    <a:pt x="85" y="249"/>
                    <a:pt x="86" y="250"/>
                    <a:pt x="87" y="251"/>
                  </a:cubicBezTo>
                  <a:close/>
                  <a:moveTo>
                    <a:pt x="83" y="268"/>
                  </a:moveTo>
                  <a:cubicBezTo>
                    <a:pt x="83" y="266"/>
                    <a:pt x="83" y="263"/>
                    <a:pt x="83" y="261"/>
                  </a:cubicBezTo>
                  <a:cubicBezTo>
                    <a:pt x="85" y="258"/>
                    <a:pt x="88" y="255"/>
                    <a:pt x="90" y="252"/>
                  </a:cubicBezTo>
                  <a:cubicBezTo>
                    <a:pt x="91" y="253"/>
                    <a:pt x="92" y="253"/>
                    <a:pt x="94" y="254"/>
                  </a:cubicBezTo>
                  <a:cubicBezTo>
                    <a:pt x="90" y="259"/>
                    <a:pt x="87" y="264"/>
                    <a:pt x="83" y="268"/>
                  </a:cubicBezTo>
                  <a:close/>
                  <a:moveTo>
                    <a:pt x="134" y="289"/>
                  </a:moveTo>
                  <a:cubicBezTo>
                    <a:pt x="132" y="295"/>
                    <a:pt x="129" y="300"/>
                    <a:pt x="127" y="306"/>
                  </a:cubicBezTo>
                  <a:cubicBezTo>
                    <a:pt x="127" y="300"/>
                    <a:pt x="127" y="295"/>
                    <a:pt x="128" y="289"/>
                  </a:cubicBezTo>
                  <a:cubicBezTo>
                    <a:pt x="130" y="289"/>
                    <a:pt x="132" y="289"/>
                    <a:pt x="134" y="289"/>
                  </a:cubicBezTo>
                  <a:close/>
                  <a:moveTo>
                    <a:pt x="138" y="290"/>
                  </a:moveTo>
                  <a:cubicBezTo>
                    <a:pt x="140" y="290"/>
                    <a:pt x="142" y="290"/>
                    <a:pt x="143" y="290"/>
                  </a:cubicBezTo>
                  <a:cubicBezTo>
                    <a:pt x="141" y="296"/>
                    <a:pt x="138" y="303"/>
                    <a:pt x="136" y="309"/>
                  </a:cubicBezTo>
                  <a:cubicBezTo>
                    <a:pt x="134" y="309"/>
                    <a:pt x="131" y="309"/>
                    <a:pt x="129" y="309"/>
                  </a:cubicBezTo>
                  <a:cubicBezTo>
                    <a:pt x="132" y="302"/>
                    <a:pt x="135" y="296"/>
                    <a:pt x="138" y="290"/>
                  </a:cubicBezTo>
                  <a:close/>
                  <a:moveTo>
                    <a:pt x="60" y="261"/>
                  </a:moveTo>
                  <a:cubicBezTo>
                    <a:pt x="60" y="267"/>
                    <a:pt x="58" y="272"/>
                    <a:pt x="57" y="279"/>
                  </a:cubicBezTo>
                  <a:cubicBezTo>
                    <a:pt x="56" y="277"/>
                    <a:pt x="54" y="276"/>
                    <a:pt x="53" y="275"/>
                  </a:cubicBezTo>
                  <a:cubicBezTo>
                    <a:pt x="55" y="270"/>
                    <a:pt x="58" y="266"/>
                    <a:pt x="60" y="261"/>
                  </a:cubicBezTo>
                  <a:close/>
                  <a:moveTo>
                    <a:pt x="37" y="258"/>
                  </a:moveTo>
                  <a:cubicBezTo>
                    <a:pt x="39" y="254"/>
                    <a:pt x="41" y="250"/>
                    <a:pt x="44" y="247"/>
                  </a:cubicBezTo>
                  <a:cubicBezTo>
                    <a:pt x="45" y="248"/>
                    <a:pt x="46" y="248"/>
                    <a:pt x="46" y="249"/>
                  </a:cubicBezTo>
                  <a:cubicBezTo>
                    <a:pt x="44" y="253"/>
                    <a:pt x="41" y="257"/>
                    <a:pt x="39" y="260"/>
                  </a:cubicBezTo>
                  <a:cubicBezTo>
                    <a:pt x="38" y="260"/>
                    <a:pt x="37" y="259"/>
                    <a:pt x="37" y="258"/>
                  </a:cubicBezTo>
                  <a:close/>
                  <a:moveTo>
                    <a:pt x="7" y="171"/>
                  </a:moveTo>
                  <a:cubicBezTo>
                    <a:pt x="7" y="171"/>
                    <a:pt x="7" y="171"/>
                    <a:pt x="7" y="171"/>
                  </a:cubicBezTo>
                  <a:cubicBezTo>
                    <a:pt x="9" y="171"/>
                    <a:pt x="10" y="171"/>
                    <a:pt x="12" y="171"/>
                  </a:cubicBezTo>
                  <a:cubicBezTo>
                    <a:pt x="10" y="175"/>
                    <a:pt x="9" y="179"/>
                    <a:pt x="7" y="183"/>
                  </a:cubicBezTo>
                  <a:cubicBezTo>
                    <a:pt x="7" y="179"/>
                    <a:pt x="7" y="175"/>
                    <a:pt x="7" y="171"/>
                  </a:cubicBezTo>
                  <a:close/>
                  <a:moveTo>
                    <a:pt x="7" y="190"/>
                  </a:moveTo>
                  <a:cubicBezTo>
                    <a:pt x="10" y="184"/>
                    <a:pt x="13" y="177"/>
                    <a:pt x="15" y="171"/>
                  </a:cubicBezTo>
                  <a:cubicBezTo>
                    <a:pt x="18" y="171"/>
                    <a:pt x="20" y="171"/>
                    <a:pt x="23" y="171"/>
                  </a:cubicBezTo>
                  <a:cubicBezTo>
                    <a:pt x="20" y="178"/>
                    <a:pt x="17" y="184"/>
                    <a:pt x="15" y="191"/>
                  </a:cubicBezTo>
                  <a:cubicBezTo>
                    <a:pt x="12" y="191"/>
                    <a:pt x="10" y="191"/>
                    <a:pt x="8" y="191"/>
                  </a:cubicBezTo>
                  <a:cubicBezTo>
                    <a:pt x="8" y="191"/>
                    <a:pt x="8" y="190"/>
                    <a:pt x="7" y="190"/>
                  </a:cubicBezTo>
                  <a:close/>
                  <a:moveTo>
                    <a:pt x="26" y="172"/>
                  </a:moveTo>
                  <a:cubicBezTo>
                    <a:pt x="26" y="175"/>
                    <a:pt x="26" y="179"/>
                    <a:pt x="26" y="182"/>
                  </a:cubicBezTo>
                  <a:cubicBezTo>
                    <a:pt x="25" y="185"/>
                    <a:pt x="24" y="188"/>
                    <a:pt x="23" y="191"/>
                  </a:cubicBezTo>
                  <a:cubicBezTo>
                    <a:pt x="21" y="191"/>
                    <a:pt x="20" y="191"/>
                    <a:pt x="18" y="191"/>
                  </a:cubicBezTo>
                  <a:cubicBezTo>
                    <a:pt x="21" y="184"/>
                    <a:pt x="23" y="178"/>
                    <a:pt x="26" y="172"/>
                  </a:cubicBezTo>
                  <a:close/>
                  <a:moveTo>
                    <a:pt x="32" y="195"/>
                  </a:moveTo>
                  <a:cubicBezTo>
                    <a:pt x="32" y="192"/>
                    <a:pt x="32" y="189"/>
                    <a:pt x="33" y="185"/>
                  </a:cubicBezTo>
                  <a:cubicBezTo>
                    <a:pt x="33" y="188"/>
                    <a:pt x="34" y="190"/>
                    <a:pt x="35" y="192"/>
                  </a:cubicBezTo>
                  <a:cubicBezTo>
                    <a:pt x="34" y="194"/>
                    <a:pt x="34" y="196"/>
                    <a:pt x="33" y="199"/>
                  </a:cubicBezTo>
                  <a:cubicBezTo>
                    <a:pt x="33" y="198"/>
                    <a:pt x="32" y="196"/>
                    <a:pt x="32" y="195"/>
                  </a:cubicBezTo>
                  <a:close/>
                  <a:moveTo>
                    <a:pt x="37" y="197"/>
                  </a:moveTo>
                  <a:cubicBezTo>
                    <a:pt x="38" y="199"/>
                    <a:pt x="39" y="201"/>
                    <a:pt x="40" y="203"/>
                  </a:cubicBezTo>
                  <a:cubicBezTo>
                    <a:pt x="39" y="206"/>
                    <a:pt x="38" y="209"/>
                    <a:pt x="37" y="212"/>
                  </a:cubicBezTo>
                  <a:cubicBezTo>
                    <a:pt x="36" y="210"/>
                    <a:pt x="35" y="207"/>
                    <a:pt x="35" y="205"/>
                  </a:cubicBezTo>
                  <a:cubicBezTo>
                    <a:pt x="36" y="202"/>
                    <a:pt x="36" y="199"/>
                    <a:pt x="37" y="197"/>
                  </a:cubicBezTo>
                  <a:close/>
                  <a:moveTo>
                    <a:pt x="44" y="210"/>
                  </a:moveTo>
                  <a:cubicBezTo>
                    <a:pt x="43" y="211"/>
                    <a:pt x="42" y="212"/>
                    <a:pt x="41" y="213"/>
                  </a:cubicBezTo>
                  <a:cubicBezTo>
                    <a:pt x="41" y="211"/>
                    <a:pt x="42" y="209"/>
                    <a:pt x="43" y="207"/>
                  </a:cubicBezTo>
                  <a:cubicBezTo>
                    <a:pt x="43" y="208"/>
                    <a:pt x="44" y="209"/>
                    <a:pt x="44" y="210"/>
                  </a:cubicBezTo>
                  <a:close/>
                  <a:moveTo>
                    <a:pt x="34" y="236"/>
                  </a:moveTo>
                  <a:cubicBezTo>
                    <a:pt x="35" y="237"/>
                    <a:pt x="36" y="238"/>
                    <a:pt x="37" y="239"/>
                  </a:cubicBezTo>
                  <a:cubicBezTo>
                    <a:pt x="36" y="241"/>
                    <a:pt x="35" y="243"/>
                    <a:pt x="34" y="245"/>
                  </a:cubicBezTo>
                  <a:cubicBezTo>
                    <a:pt x="34" y="242"/>
                    <a:pt x="34" y="239"/>
                    <a:pt x="34" y="236"/>
                  </a:cubicBezTo>
                  <a:close/>
                  <a:moveTo>
                    <a:pt x="33" y="253"/>
                  </a:moveTo>
                  <a:cubicBezTo>
                    <a:pt x="35" y="249"/>
                    <a:pt x="37" y="246"/>
                    <a:pt x="39" y="242"/>
                  </a:cubicBezTo>
                  <a:cubicBezTo>
                    <a:pt x="40" y="243"/>
                    <a:pt x="41" y="243"/>
                    <a:pt x="41" y="244"/>
                  </a:cubicBezTo>
                  <a:cubicBezTo>
                    <a:pt x="39" y="248"/>
                    <a:pt x="37" y="251"/>
                    <a:pt x="34" y="255"/>
                  </a:cubicBezTo>
                  <a:cubicBezTo>
                    <a:pt x="34" y="254"/>
                    <a:pt x="33" y="254"/>
                    <a:pt x="33" y="253"/>
                  </a:cubicBezTo>
                  <a:close/>
                  <a:moveTo>
                    <a:pt x="41" y="263"/>
                  </a:moveTo>
                  <a:cubicBezTo>
                    <a:pt x="44" y="259"/>
                    <a:pt x="46" y="255"/>
                    <a:pt x="49" y="252"/>
                  </a:cubicBezTo>
                  <a:cubicBezTo>
                    <a:pt x="50" y="252"/>
                    <a:pt x="51" y="253"/>
                    <a:pt x="51" y="254"/>
                  </a:cubicBezTo>
                  <a:cubicBezTo>
                    <a:pt x="49" y="258"/>
                    <a:pt x="46" y="262"/>
                    <a:pt x="44" y="266"/>
                  </a:cubicBezTo>
                  <a:cubicBezTo>
                    <a:pt x="43" y="265"/>
                    <a:pt x="42" y="264"/>
                    <a:pt x="41" y="263"/>
                  </a:cubicBezTo>
                  <a:close/>
                  <a:moveTo>
                    <a:pt x="46" y="269"/>
                  </a:moveTo>
                  <a:cubicBezTo>
                    <a:pt x="49" y="265"/>
                    <a:pt x="51" y="260"/>
                    <a:pt x="54" y="256"/>
                  </a:cubicBezTo>
                  <a:cubicBezTo>
                    <a:pt x="55" y="257"/>
                    <a:pt x="56" y="258"/>
                    <a:pt x="58" y="259"/>
                  </a:cubicBezTo>
                  <a:cubicBezTo>
                    <a:pt x="55" y="263"/>
                    <a:pt x="53" y="268"/>
                    <a:pt x="50" y="272"/>
                  </a:cubicBezTo>
                  <a:cubicBezTo>
                    <a:pt x="49" y="271"/>
                    <a:pt x="48" y="270"/>
                    <a:pt x="46" y="269"/>
                  </a:cubicBezTo>
                  <a:close/>
                  <a:moveTo>
                    <a:pt x="64" y="279"/>
                  </a:moveTo>
                  <a:cubicBezTo>
                    <a:pt x="65" y="274"/>
                    <a:pt x="66" y="269"/>
                    <a:pt x="67" y="262"/>
                  </a:cubicBezTo>
                  <a:cubicBezTo>
                    <a:pt x="70" y="259"/>
                    <a:pt x="74" y="256"/>
                    <a:pt x="77" y="252"/>
                  </a:cubicBezTo>
                  <a:cubicBezTo>
                    <a:pt x="77" y="257"/>
                    <a:pt x="76" y="262"/>
                    <a:pt x="76" y="268"/>
                  </a:cubicBezTo>
                  <a:cubicBezTo>
                    <a:pt x="72" y="272"/>
                    <a:pt x="68" y="275"/>
                    <a:pt x="64" y="279"/>
                  </a:cubicBezTo>
                  <a:close/>
                  <a:moveTo>
                    <a:pt x="118" y="283"/>
                  </a:moveTo>
                  <a:cubicBezTo>
                    <a:pt x="115" y="283"/>
                    <a:pt x="112" y="282"/>
                    <a:pt x="109" y="281"/>
                  </a:cubicBezTo>
                  <a:cubicBezTo>
                    <a:pt x="113" y="276"/>
                    <a:pt x="117" y="272"/>
                    <a:pt x="120" y="267"/>
                  </a:cubicBezTo>
                  <a:cubicBezTo>
                    <a:pt x="120" y="273"/>
                    <a:pt x="120" y="279"/>
                    <a:pt x="120" y="285"/>
                  </a:cubicBezTo>
                  <a:cubicBezTo>
                    <a:pt x="120" y="286"/>
                    <a:pt x="121" y="286"/>
                    <a:pt x="121" y="287"/>
                  </a:cubicBezTo>
                  <a:cubicBezTo>
                    <a:pt x="121" y="288"/>
                    <a:pt x="121" y="289"/>
                    <a:pt x="121" y="289"/>
                  </a:cubicBezTo>
                  <a:cubicBezTo>
                    <a:pt x="121" y="288"/>
                    <a:pt x="121" y="287"/>
                    <a:pt x="121" y="286"/>
                  </a:cubicBezTo>
                  <a:cubicBezTo>
                    <a:pt x="120" y="285"/>
                    <a:pt x="119" y="284"/>
                    <a:pt x="118" y="283"/>
                  </a:cubicBezTo>
                  <a:close/>
                  <a:moveTo>
                    <a:pt x="139" y="309"/>
                  </a:moveTo>
                  <a:cubicBezTo>
                    <a:pt x="142" y="303"/>
                    <a:pt x="144" y="296"/>
                    <a:pt x="147" y="290"/>
                  </a:cubicBezTo>
                  <a:cubicBezTo>
                    <a:pt x="149" y="290"/>
                    <a:pt x="152" y="290"/>
                    <a:pt x="154" y="290"/>
                  </a:cubicBezTo>
                  <a:cubicBezTo>
                    <a:pt x="151" y="296"/>
                    <a:pt x="149" y="303"/>
                    <a:pt x="147" y="309"/>
                  </a:cubicBezTo>
                  <a:cubicBezTo>
                    <a:pt x="147" y="309"/>
                    <a:pt x="146" y="309"/>
                    <a:pt x="146" y="310"/>
                  </a:cubicBezTo>
                  <a:cubicBezTo>
                    <a:pt x="146" y="310"/>
                    <a:pt x="145" y="310"/>
                    <a:pt x="144" y="310"/>
                  </a:cubicBezTo>
                  <a:cubicBezTo>
                    <a:pt x="143" y="310"/>
                    <a:pt x="141" y="310"/>
                    <a:pt x="139" y="309"/>
                  </a:cubicBezTo>
                  <a:close/>
                  <a:moveTo>
                    <a:pt x="250" y="210"/>
                  </a:moveTo>
                  <a:cubicBezTo>
                    <a:pt x="255" y="201"/>
                    <a:pt x="258" y="193"/>
                    <a:pt x="260" y="187"/>
                  </a:cubicBezTo>
                  <a:cubicBezTo>
                    <a:pt x="260" y="190"/>
                    <a:pt x="260" y="194"/>
                    <a:pt x="259" y="197"/>
                  </a:cubicBezTo>
                  <a:cubicBezTo>
                    <a:pt x="259" y="198"/>
                    <a:pt x="259" y="198"/>
                    <a:pt x="260" y="199"/>
                  </a:cubicBezTo>
                  <a:cubicBezTo>
                    <a:pt x="257" y="202"/>
                    <a:pt x="255" y="206"/>
                    <a:pt x="252" y="212"/>
                  </a:cubicBezTo>
                  <a:cubicBezTo>
                    <a:pt x="251" y="211"/>
                    <a:pt x="251" y="210"/>
                    <a:pt x="250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4">
            <a:extLst>
              <a:ext uri="{FF2B5EF4-FFF2-40B4-BE49-F238E27FC236}">
                <a16:creationId xmlns:a16="http://schemas.microsoft.com/office/drawing/2014/main" id="{110784FF-D08D-801D-A550-B7C7E90672A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85290" y="2275744"/>
            <a:ext cx="1476989" cy="1597295"/>
            <a:chOff x="3173" y="1433"/>
            <a:chExt cx="1596" cy="1726"/>
          </a:xfrm>
          <a:solidFill>
            <a:srgbClr val="262626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990AD14E-F0F6-85C1-6E5E-B44A4D746C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9" y="1728"/>
              <a:ext cx="995" cy="994"/>
            </a:xfrm>
            <a:custGeom>
              <a:avLst/>
              <a:gdLst>
                <a:gd name="T0" fmla="*/ 149 w 182"/>
                <a:gd name="T1" fmla="*/ 161 h 182"/>
                <a:gd name="T2" fmla="*/ 150 w 182"/>
                <a:gd name="T3" fmla="*/ 160 h 182"/>
                <a:gd name="T4" fmla="*/ 159 w 182"/>
                <a:gd name="T5" fmla="*/ 152 h 182"/>
                <a:gd name="T6" fmla="*/ 160 w 182"/>
                <a:gd name="T7" fmla="*/ 150 h 182"/>
                <a:gd name="T8" fmla="*/ 182 w 182"/>
                <a:gd name="T9" fmla="*/ 94 h 182"/>
                <a:gd name="T10" fmla="*/ 88 w 182"/>
                <a:gd name="T11" fmla="*/ 0 h 182"/>
                <a:gd name="T12" fmla="*/ 0 w 182"/>
                <a:gd name="T13" fmla="*/ 88 h 182"/>
                <a:gd name="T14" fmla="*/ 94 w 182"/>
                <a:gd name="T15" fmla="*/ 182 h 182"/>
                <a:gd name="T16" fmla="*/ 7 w 182"/>
                <a:gd name="T17" fmla="*/ 91 h 182"/>
                <a:gd name="T18" fmla="*/ 29 w 182"/>
                <a:gd name="T19" fmla="*/ 58 h 182"/>
                <a:gd name="T20" fmla="*/ 143 w 182"/>
                <a:gd name="T21" fmla="*/ 58 h 182"/>
                <a:gd name="T22" fmla="*/ 172 w 182"/>
                <a:gd name="T23" fmla="*/ 114 h 182"/>
                <a:gd name="T24" fmla="*/ 150 w 182"/>
                <a:gd name="T25" fmla="*/ 151 h 182"/>
                <a:gd name="T26" fmla="*/ 34 w 182"/>
                <a:gd name="T27" fmla="*/ 148 h 182"/>
                <a:gd name="T28" fmla="*/ 11 w 182"/>
                <a:gd name="T29" fmla="*/ 66 h 182"/>
                <a:gd name="T30" fmla="*/ 35 w 182"/>
                <a:gd name="T31" fmla="*/ 28 h 182"/>
                <a:gd name="T32" fmla="*/ 19 w 182"/>
                <a:gd name="T33" fmla="*/ 59 h 182"/>
                <a:gd name="T34" fmla="*/ 10 w 182"/>
                <a:gd name="T35" fmla="*/ 67 h 182"/>
                <a:gd name="T36" fmla="*/ 38 w 182"/>
                <a:gd name="T37" fmla="*/ 41 h 182"/>
                <a:gd name="T38" fmla="*/ 27 w 182"/>
                <a:gd name="T39" fmla="*/ 51 h 182"/>
                <a:gd name="T40" fmla="*/ 59 w 182"/>
                <a:gd name="T41" fmla="*/ 13 h 182"/>
                <a:gd name="T42" fmla="*/ 51 w 182"/>
                <a:gd name="T43" fmla="*/ 33 h 182"/>
                <a:gd name="T44" fmla="*/ 45 w 182"/>
                <a:gd name="T45" fmla="*/ 37 h 182"/>
                <a:gd name="T46" fmla="*/ 70 w 182"/>
                <a:gd name="T47" fmla="*/ 9 h 182"/>
                <a:gd name="T48" fmla="*/ 64 w 182"/>
                <a:gd name="T49" fmla="*/ 30 h 182"/>
                <a:gd name="T50" fmla="*/ 75 w 182"/>
                <a:gd name="T51" fmla="*/ 8 h 182"/>
                <a:gd name="T52" fmla="*/ 88 w 182"/>
                <a:gd name="T53" fmla="*/ 7 h 182"/>
                <a:gd name="T54" fmla="*/ 79 w 182"/>
                <a:gd name="T55" fmla="*/ 27 h 182"/>
                <a:gd name="T56" fmla="*/ 85 w 182"/>
                <a:gd name="T57" fmla="*/ 7 h 182"/>
                <a:gd name="T58" fmla="*/ 104 w 182"/>
                <a:gd name="T59" fmla="*/ 9 h 182"/>
                <a:gd name="T60" fmla="*/ 90 w 182"/>
                <a:gd name="T61" fmla="*/ 27 h 182"/>
                <a:gd name="T62" fmla="*/ 85 w 182"/>
                <a:gd name="T63" fmla="*/ 27 h 182"/>
                <a:gd name="T64" fmla="*/ 98 w 182"/>
                <a:gd name="T65" fmla="*/ 8 h 182"/>
                <a:gd name="T66" fmla="*/ 116 w 182"/>
                <a:gd name="T67" fmla="*/ 13 h 182"/>
                <a:gd name="T68" fmla="*/ 94 w 182"/>
                <a:gd name="T69" fmla="*/ 27 h 182"/>
                <a:gd name="T70" fmla="*/ 108 w 182"/>
                <a:gd name="T71" fmla="*/ 10 h 182"/>
                <a:gd name="T72" fmla="*/ 124 w 182"/>
                <a:gd name="T73" fmla="*/ 16 h 182"/>
                <a:gd name="T74" fmla="*/ 106 w 182"/>
                <a:gd name="T75" fmla="*/ 30 h 182"/>
                <a:gd name="T76" fmla="*/ 124 w 182"/>
                <a:gd name="T77" fmla="*/ 16 h 182"/>
                <a:gd name="T78" fmla="*/ 132 w 182"/>
                <a:gd name="T79" fmla="*/ 41 h 182"/>
                <a:gd name="T80" fmla="*/ 137 w 182"/>
                <a:gd name="T81" fmla="*/ 24 h 182"/>
                <a:gd name="T82" fmla="*/ 148 w 182"/>
                <a:gd name="T83" fmla="*/ 34 h 182"/>
                <a:gd name="T84" fmla="*/ 141 w 182"/>
                <a:gd name="T85" fmla="*/ 47 h 182"/>
                <a:gd name="T86" fmla="*/ 147 w 182"/>
                <a:gd name="T87" fmla="*/ 32 h 182"/>
                <a:gd name="T88" fmla="*/ 158 w 182"/>
                <a:gd name="T89" fmla="*/ 45 h 182"/>
                <a:gd name="T90" fmla="*/ 143 w 182"/>
                <a:gd name="T91" fmla="*/ 49 h 182"/>
                <a:gd name="T92" fmla="*/ 158 w 182"/>
                <a:gd name="T93" fmla="*/ 45 h 182"/>
                <a:gd name="T94" fmla="*/ 152 w 182"/>
                <a:gd name="T95" fmla="*/ 57 h 182"/>
                <a:gd name="T96" fmla="*/ 160 w 182"/>
                <a:gd name="T97" fmla="*/ 47 h 182"/>
                <a:gd name="T98" fmla="*/ 166 w 182"/>
                <a:gd name="T99" fmla="*/ 59 h 182"/>
                <a:gd name="T100" fmla="*/ 155 w 182"/>
                <a:gd name="T101" fmla="*/ 60 h 182"/>
                <a:gd name="T102" fmla="*/ 166 w 182"/>
                <a:gd name="T103" fmla="*/ 59 h 182"/>
                <a:gd name="T104" fmla="*/ 167 w 182"/>
                <a:gd name="T105" fmla="*/ 78 h 182"/>
                <a:gd name="T106" fmla="*/ 171 w 182"/>
                <a:gd name="T107" fmla="*/ 69 h 182"/>
                <a:gd name="T108" fmla="*/ 169 w 182"/>
                <a:gd name="T109" fmla="*/ 66 h 182"/>
                <a:gd name="T110" fmla="*/ 161 w 182"/>
                <a:gd name="T111" fmla="*/ 68 h 182"/>
                <a:gd name="T112" fmla="*/ 169 w 182"/>
                <a:gd name="T113" fmla="*/ 66 h 182"/>
                <a:gd name="T114" fmla="*/ 113 w 182"/>
                <a:gd name="T115" fmla="*/ 32 h 182"/>
                <a:gd name="T116" fmla="*/ 128 w 182"/>
                <a:gd name="T117" fmla="*/ 18 h 182"/>
                <a:gd name="T118" fmla="*/ 120 w 182"/>
                <a:gd name="T119" fmla="*/ 35 h 182"/>
                <a:gd name="T120" fmla="*/ 169 w 182"/>
                <a:gd name="T121" fmla="*/ 81 h 182"/>
                <a:gd name="T122" fmla="*/ 175 w 182"/>
                <a:gd name="T123" fmla="*/ 9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" h="182">
                  <a:moveTo>
                    <a:pt x="94" y="182"/>
                  </a:moveTo>
                  <a:cubicBezTo>
                    <a:pt x="113" y="182"/>
                    <a:pt x="132" y="175"/>
                    <a:pt x="149" y="16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1" y="159"/>
                    <a:pt x="152" y="158"/>
                    <a:pt x="155" y="155"/>
                  </a:cubicBezTo>
                  <a:cubicBezTo>
                    <a:pt x="157" y="153"/>
                    <a:pt x="158" y="152"/>
                    <a:pt x="159" y="152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49"/>
                  </a:cubicBezTo>
                  <a:cubicBezTo>
                    <a:pt x="175" y="132"/>
                    <a:pt x="182" y="113"/>
                    <a:pt x="182" y="94"/>
                  </a:cubicBezTo>
                  <a:cubicBezTo>
                    <a:pt x="182" y="70"/>
                    <a:pt x="170" y="46"/>
                    <a:pt x="153" y="29"/>
                  </a:cubicBezTo>
                  <a:cubicBezTo>
                    <a:pt x="136" y="12"/>
                    <a:pt x="112" y="0"/>
                    <a:pt x="88" y="0"/>
                  </a:cubicBezTo>
                  <a:cubicBezTo>
                    <a:pt x="67" y="0"/>
                    <a:pt x="46" y="8"/>
                    <a:pt x="27" y="27"/>
                  </a:cubicBezTo>
                  <a:cubicBezTo>
                    <a:pt x="8" y="46"/>
                    <a:pt x="0" y="67"/>
                    <a:pt x="0" y="88"/>
                  </a:cubicBezTo>
                  <a:cubicBezTo>
                    <a:pt x="0" y="112"/>
                    <a:pt x="12" y="136"/>
                    <a:pt x="29" y="153"/>
                  </a:cubicBezTo>
                  <a:cubicBezTo>
                    <a:pt x="46" y="171"/>
                    <a:pt x="70" y="182"/>
                    <a:pt x="94" y="182"/>
                  </a:cubicBezTo>
                  <a:close/>
                  <a:moveTo>
                    <a:pt x="34" y="148"/>
                  </a:moveTo>
                  <a:cubicBezTo>
                    <a:pt x="18" y="133"/>
                    <a:pt x="8" y="112"/>
                    <a:pt x="7" y="91"/>
                  </a:cubicBezTo>
                  <a:cubicBezTo>
                    <a:pt x="8" y="91"/>
                    <a:pt x="8" y="90"/>
                    <a:pt x="9" y="89"/>
                  </a:cubicBezTo>
                  <a:cubicBezTo>
                    <a:pt x="13" y="79"/>
                    <a:pt x="19" y="68"/>
                    <a:pt x="29" y="58"/>
                  </a:cubicBezTo>
                  <a:cubicBezTo>
                    <a:pt x="47" y="41"/>
                    <a:pt x="66" y="33"/>
                    <a:pt x="85" y="33"/>
                  </a:cubicBezTo>
                  <a:cubicBezTo>
                    <a:pt x="106" y="33"/>
                    <a:pt x="127" y="43"/>
                    <a:pt x="143" y="58"/>
                  </a:cubicBezTo>
                  <a:cubicBezTo>
                    <a:pt x="159" y="72"/>
                    <a:pt x="170" y="93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69" y="127"/>
                    <a:pt x="162" y="139"/>
                    <a:pt x="151" y="150"/>
                  </a:cubicBezTo>
                  <a:cubicBezTo>
                    <a:pt x="150" y="150"/>
                    <a:pt x="150" y="150"/>
                    <a:pt x="150" y="151"/>
                  </a:cubicBezTo>
                  <a:cubicBezTo>
                    <a:pt x="132" y="168"/>
                    <a:pt x="113" y="175"/>
                    <a:pt x="94" y="175"/>
                  </a:cubicBezTo>
                  <a:cubicBezTo>
                    <a:pt x="72" y="175"/>
                    <a:pt x="50" y="165"/>
                    <a:pt x="34" y="148"/>
                  </a:cubicBezTo>
                  <a:close/>
                  <a:moveTo>
                    <a:pt x="10" y="67"/>
                  </a:moveTo>
                  <a:cubicBezTo>
                    <a:pt x="10" y="66"/>
                    <a:pt x="11" y="66"/>
                    <a:pt x="11" y="66"/>
                  </a:cubicBezTo>
                  <a:cubicBezTo>
                    <a:pt x="17" y="57"/>
                    <a:pt x="23" y="47"/>
                    <a:pt x="29" y="38"/>
                  </a:cubicBezTo>
                  <a:cubicBezTo>
                    <a:pt x="31" y="35"/>
                    <a:pt x="33" y="32"/>
                    <a:pt x="35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32" y="36"/>
                    <a:pt x="25" y="47"/>
                    <a:pt x="19" y="59"/>
                  </a:cubicBezTo>
                  <a:cubicBezTo>
                    <a:pt x="15" y="64"/>
                    <a:pt x="11" y="69"/>
                    <a:pt x="8" y="74"/>
                  </a:cubicBezTo>
                  <a:cubicBezTo>
                    <a:pt x="9" y="72"/>
                    <a:pt x="9" y="69"/>
                    <a:pt x="10" y="67"/>
                  </a:cubicBezTo>
                  <a:close/>
                  <a:moveTo>
                    <a:pt x="59" y="13"/>
                  </a:moveTo>
                  <a:cubicBezTo>
                    <a:pt x="52" y="22"/>
                    <a:pt x="45" y="32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4" y="44"/>
                    <a:pt x="31" y="47"/>
                    <a:pt x="27" y="51"/>
                  </a:cubicBezTo>
                  <a:cubicBezTo>
                    <a:pt x="33" y="40"/>
                    <a:pt x="40" y="29"/>
                    <a:pt x="48" y="19"/>
                  </a:cubicBezTo>
                  <a:cubicBezTo>
                    <a:pt x="51" y="17"/>
                    <a:pt x="55" y="15"/>
                    <a:pt x="59" y="13"/>
                  </a:cubicBezTo>
                  <a:close/>
                  <a:moveTo>
                    <a:pt x="70" y="9"/>
                  </a:moveTo>
                  <a:cubicBezTo>
                    <a:pt x="64" y="17"/>
                    <a:pt x="58" y="25"/>
                    <a:pt x="51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5"/>
                    <a:pt x="47" y="36"/>
                    <a:pt x="45" y="37"/>
                  </a:cubicBezTo>
                  <a:cubicBezTo>
                    <a:pt x="52" y="29"/>
                    <a:pt x="58" y="20"/>
                    <a:pt x="65" y="11"/>
                  </a:cubicBezTo>
                  <a:cubicBezTo>
                    <a:pt x="66" y="10"/>
                    <a:pt x="68" y="10"/>
                    <a:pt x="70" y="9"/>
                  </a:cubicBezTo>
                  <a:close/>
                  <a:moveTo>
                    <a:pt x="81" y="7"/>
                  </a:moveTo>
                  <a:cubicBezTo>
                    <a:pt x="75" y="15"/>
                    <a:pt x="69" y="22"/>
                    <a:pt x="64" y="30"/>
                  </a:cubicBezTo>
                  <a:cubicBezTo>
                    <a:pt x="62" y="30"/>
                    <a:pt x="59" y="31"/>
                    <a:pt x="57" y="32"/>
                  </a:cubicBezTo>
                  <a:cubicBezTo>
                    <a:pt x="63" y="24"/>
                    <a:pt x="69" y="16"/>
                    <a:pt x="75" y="8"/>
                  </a:cubicBezTo>
                  <a:cubicBezTo>
                    <a:pt x="77" y="8"/>
                    <a:pt x="79" y="8"/>
                    <a:pt x="81" y="7"/>
                  </a:cubicBezTo>
                  <a:close/>
                  <a:moveTo>
                    <a:pt x="88" y="7"/>
                  </a:moveTo>
                  <a:cubicBezTo>
                    <a:pt x="90" y="7"/>
                    <a:pt x="92" y="7"/>
                    <a:pt x="94" y="7"/>
                  </a:cubicBezTo>
                  <a:cubicBezTo>
                    <a:pt x="88" y="14"/>
                    <a:pt x="84" y="20"/>
                    <a:pt x="79" y="27"/>
                  </a:cubicBezTo>
                  <a:cubicBezTo>
                    <a:pt x="76" y="27"/>
                    <a:pt x="73" y="28"/>
                    <a:pt x="69" y="28"/>
                  </a:cubicBezTo>
                  <a:cubicBezTo>
                    <a:pt x="74" y="21"/>
                    <a:pt x="80" y="14"/>
                    <a:pt x="85" y="7"/>
                  </a:cubicBezTo>
                  <a:cubicBezTo>
                    <a:pt x="86" y="7"/>
                    <a:pt x="87" y="7"/>
                    <a:pt x="88" y="7"/>
                  </a:cubicBezTo>
                  <a:close/>
                  <a:moveTo>
                    <a:pt x="104" y="9"/>
                  </a:moveTo>
                  <a:cubicBezTo>
                    <a:pt x="103" y="10"/>
                    <a:pt x="102" y="12"/>
                    <a:pt x="100" y="13"/>
                  </a:cubicBezTo>
                  <a:cubicBezTo>
                    <a:pt x="97" y="17"/>
                    <a:pt x="93" y="21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9" y="27"/>
                    <a:pt x="87" y="27"/>
                    <a:pt x="85" y="27"/>
                  </a:cubicBezTo>
                  <a:cubicBezTo>
                    <a:pt x="84" y="27"/>
                    <a:pt x="84" y="27"/>
                    <a:pt x="83" y="27"/>
                  </a:cubicBezTo>
                  <a:cubicBezTo>
                    <a:pt x="88" y="20"/>
                    <a:pt x="93" y="14"/>
                    <a:pt x="98" y="8"/>
                  </a:cubicBezTo>
                  <a:cubicBezTo>
                    <a:pt x="100" y="8"/>
                    <a:pt x="102" y="8"/>
                    <a:pt x="104" y="9"/>
                  </a:cubicBezTo>
                  <a:close/>
                  <a:moveTo>
                    <a:pt x="116" y="13"/>
                  </a:moveTo>
                  <a:cubicBezTo>
                    <a:pt x="111" y="18"/>
                    <a:pt x="107" y="23"/>
                    <a:pt x="102" y="29"/>
                  </a:cubicBezTo>
                  <a:cubicBezTo>
                    <a:pt x="100" y="28"/>
                    <a:pt x="97" y="28"/>
                    <a:pt x="94" y="27"/>
                  </a:cubicBezTo>
                  <a:cubicBezTo>
                    <a:pt x="96" y="23"/>
                    <a:pt x="99" y="19"/>
                    <a:pt x="103" y="15"/>
                  </a:cubicBezTo>
                  <a:cubicBezTo>
                    <a:pt x="105" y="14"/>
                    <a:pt x="106" y="12"/>
                    <a:pt x="108" y="10"/>
                  </a:cubicBezTo>
                  <a:cubicBezTo>
                    <a:pt x="111" y="11"/>
                    <a:pt x="113" y="12"/>
                    <a:pt x="116" y="13"/>
                  </a:cubicBezTo>
                  <a:close/>
                  <a:moveTo>
                    <a:pt x="124" y="16"/>
                  </a:moveTo>
                  <a:cubicBezTo>
                    <a:pt x="119" y="21"/>
                    <a:pt x="115" y="26"/>
                    <a:pt x="110" y="31"/>
                  </a:cubicBezTo>
                  <a:cubicBezTo>
                    <a:pt x="109" y="30"/>
                    <a:pt x="107" y="30"/>
                    <a:pt x="106" y="30"/>
                  </a:cubicBezTo>
                  <a:cubicBezTo>
                    <a:pt x="110" y="24"/>
                    <a:pt x="115" y="19"/>
                    <a:pt x="120" y="14"/>
                  </a:cubicBezTo>
                  <a:cubicBezTo>
                    <a:pt x="121" y="15"/>
                    <a:pt x="123" y="16"/>
                    <a:pt x="124" y="16"/>
                  </a:cubicBezTo>
                  <a:close/>
                  <a:moveTo>
                    <a:pt x="144" y="30"/>
                  </a:moveTo>
                  <a:cubicBezTo>
                    <a:pt x="140" y="33"/>
                    <a:pt x="136" y="37"/>
                    <a:pt x="132" y="41"/>
                  </a:cubicBezTo>
                  <a:cubicBezTo>
                    <a:pt x="129" y="39"/>
                    <a:pt x="127" y="38"/>
                    <a:pt x="124" y="36"/>
                  </a:cubicBezTo>
                  <a:cubicBezTo>
                    <a:pt x="128" y="32"/>
                    <a:pt x="133" y="28"/>
                    <a:pt x="137" y="24"/>
                  </a:cubicBezTo>
                  <a:cubicBezTo>
                    <a:pt x="140" y="26"/>
                    <a:pt x="142" y="28"/>
                    <a:pt x="144" y="30"/>
                  </a:cubicBezTo>
                  <a:close/>
                  <a:moveTo>
                    <a:pt x="148" y="34"/>
                  </a:moveTo>
                  <a:cubicBezTo>
                    <a:pt x="150" y="35"/>
                    <a:pt x="151" y="36"/>
                    <a:pt x="152" y="38"/>
                  </a:cubicBezTo>
                  <a:cubicBezTo>
                    <a:pt x="148" y="41"/>
                    <a:pt x="144" y="44"/>
                    <a:pt x="141" y="47"/>
                  </a:cubicBezTo>
                  <a:cubicBezTo>
                    <a:pt x="139" y="45"/>
                    <a:pt x="137" y="44"/>
                    <a:pt x="135" y="43"/>
                  </a:cubicBezTo>
                  <a:cubicBezTo>
                    <a:pt x="139" y="39"/>
                    <a:pt x="143" y="35"/>
                    <a:pt x="147" y="32"/>
                  </a:cubicBezTo>
                  <a:cubicBezTo>
                    <a:pt x="147" y="33"/>
                    <a:pt x="148" y="33"/>
                    <a:pt x="148" y="34"/>
                  </a:cubicBezTo>
                  <a:close/>
                  <a:moveTo>
                    <a:pt x="158" y="45"/>
                  </a:moveTo>
                  <a:cubicBezTo>
                    <a:pt x="154" y="47"/>
                    <a:pt x="151" y="50"/>
                    <a:pt x="148" y="53"/>
                  </a:cubicBezTo>
                  <a:cubicBezTo>
                    <a:pt x="146" y="51"/>
                    <a:pt x="145" y="50"/>
                    <a:pt x="143" y="49"/>
                  </a:cubicBezTo>
                  <a:cubicBezTo>
                    <a:pt x="147" y="46"/>
                    <a:pt x="151" y="43"/>
                    <a:pt x="154" y="40"/>
                  </a:cubicBezTo>
                  <a:cubicBezTo>
                    <a:pt x="155" y="42"/>
                    <a:pt x="156" y="43"/>
                    <a:pt x="158" y="45"/>
                  </a:cubicBezTo>
                  <a:close/>
                  <a:moveTo>
                    <a:pt x="161" y="50"/>
                  </a:moveTo>
                  <a:cubicBezTo>
                    <a:pt x="158" y="52"/>
                    <a:pt x="155" y="55"/>
                    <a:pt x="152" y="57"/>
                  </a:cubicBezTo>
                  <a:cubicBezTo>
                    <a:pt x="152" y="57"/>
                    <a:pt x="151" y="56"/>
                    <a:pt x="150" y="55"/>
                  </a:cubicBezTo>
                  <a:cubicBezTo>
                    <a:pt x="153" y="52"/>
                    <a:pt x="156" y="50"/>
                    <a:pt x="160" y="47"/>
                  </a:cubicBezTo>
                  <a:cubicBezTo>
                    <a:pt x="160" y="48"/>
                    <a:pt x="161" y="49"/>
                    <a:pt x="161" y="50"/>
                  </a:cubicBezTo>
                  <a:close/>
                  <a:moveTo>
                    <a:pt x="166" y="59"/>
                  </a:moveTo>
                  <a:cubicBezTo>
                    <a:pt x="164" y="61"/>
                    <a:pt x="161" y="63"/>
                    <a:pt x="159" y="65"/>
                  </a:cubicBezTo>
                  <a:cubicBezTo>
                    <a:pt x="158" y="63"/>
                    <a:pt x="156" y="62"/>
                    <a:pt x="155" y="60"/>
                  </a:cubicBezTo>
                  <a:cubicBezTo>
                    <a:pt x="157" y="57"/>
                    <a:pt x="160" y="55"/>
                    <a:pt x="163" y="53"/>
                  </a:cubicBezTo>
                  <a:cubicBezTo>
                    <a:pt x="164" y="55"/>
                    <a:pt x="165" y="57"/>
                    <a:pt x="166" y="59"/>
                  </a:cubicBezTo>
                  <a:close/>
                  <a:moveTo>
                    <a:pt x="172" y="74"/>
                  </a:moveTo>
                  <a:cubicBezTo>
                    <a:pt x="170" y="75"/>
                    <a:pt x="169" y="77"/>
                    <a:pt x="167" y="78"/>
                  </a:cubicBezTo>
                  <a:cubicBezTo>
                    <a:pt x="167" y="76"/>
                    <a:pt x="166" y="75"/>
                    <a:pt x="165" y="74"/>
                  </a:cubicBezTo>
                  <a:cubicBezTo>
                    <a:pt x="167" y="72"/>
                    <a:pt x="169" y="71"/>
                    <a:pt x="171" y="69"/>
                  </a:cubicBezTo>
                  <a:cubicBezTo>
                    <a:pt x="171" y="71"/>
                    <a:pt x="172" y="72"/>
                    <a:pt x="172" y="74"/>
                  </a:cubicBezTo>
                  <a:close/>
                  <a:moveTo>
                    <a:pt x="169" y="66"/>
                  </a:moveTo>
                  <a:cubicBezTo>
                    <a:pt x="167" y="68"/>
                    <a:pt x="165" y="69"/>
                    <a:pt x="163" y="71"/>
                  </a:cubicBezTo>
                  <a:cubicBezTo>
                    <a:pt x="163" y="70"/>
                    <a:pt x="162" y="69"/>
                    <a:pt x="161" y="68"/>
                  </a:cubicBezTo>
                  <a:cubicBezTo>
                    <a:pt x="163" y="66"/>
                    <a:pt x="166" y="64"/>
                    <a:pt x="168" y="62"/>
                  </a:cubicBezTo>
                  <a:cubicBezTo>
                    <a:pt x="168" y="63"/>
                    <a:pt x="169" y="64"/>
                    <a:pt x="169" y="66"/>
                  </a:cubicBezTo>
                  <a:close/>
                  <a:moveTo>
                    <a:pt x="120" y="35"/>
                  </a:moveTo>
                  <a:cubicBezTo>
                    <a:pt x="118" y="34"/>
                    <a:pt x="116" y="33"/>
                    <a:pt x="113" y="32"/>
                  </a:cubicBezTo>
                  <a:cubicBezTo>
                    <a:pt x="118" y="28"/>
                    <a:pt x="122" y="23"/>
                    <a:pt x="127" y="19"/>
                  </a:cubicBezTo>
                  <a:cubicBezTo>
                    <a:pt x="127" y="19"/>
                    <a:pt x="127" y="18"/>
                    <a:pt x="128" y="18"/>
                  </a:cubicBezTo>
                  <a:cubicBezTo>
                    <a:pt x="130" y="19"/>
                    <a:pt x="132" y="21"/>
                    <a:pt x="135" y="22"/>
                  </a:cubicBezTo>
                  <a:cubicBezTo>
                    <a:pt x="130" y="26"/>
                    <a:pt x="125" y="31"/>
                    <a:pt x="120" y="35"/>
                  </a:cubicBezTo>
                  <a:close/>
                  <a:moveTo>
                    <a:pt x="175" y="95"/>
                  </a:moveTo>
                  <a:cubicBezTo>
                    <a:pt x="173" y="90"/>
                    <a:pt x="171" y="85"/>
                    <a:pt x="169" y="81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4" y="83"/>
                    <a:pt x="175" y="89"/>
                    <a:pt x="175" y="94"/>
                  </a:cubicBezTo>
                  <a:cubicBezTo>
                    <a:pt x="175" y="95"/>
                    <a:pt x="175" y="95"/>
                    <a:pt x="17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A7D29AB2-01B9-07C5-C715-C747ED843B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3" y="1433"/>
              <a:ext cx="1596" cy="1726"/>
            </a:xfrm>
            <a:custGeom>
              <a:avLst/>
              <a:gdLst>
                <a:gd name="T0" fmla="*/ 292 w 292"/>
                <a:gd name="T1" fmla="*/ 145 h 316"/>
                <a:gd name="T2" fmla="*/ 265 w 292"/>
                <a:gd name="T3" fmla="*/ 87 h 316"/>
                <a:gd name="T4" fmla="*/ 264 w 292"/>
                <a:gd name="T5" fmla="*/ 60 h 316"/>
                <a:gd name="T6" fmla="*/ 232 w 292"/>
                <a:gd name="T7" fmla="*/ 27 h 316"/>
                <a:gd name="T8" fmla="*/ 174 w 292"/>
                <a:gd name="T9" fmla="*/ 5 h 316"/>
                <a:gd name="T10" fmla="*/ 82 w 292"/>
                <a:gd name="T11" fmla="*/ 42 h 316"/>
                <a:gd name="T12" fmla="*/ 27 w 292"/>
                <a:gd name="T13" fmla="*/ 84 h 316"/>
                <a:gd name="T14" fmla="*/ 35 w 292"/>
                <a:gd name="T15" fmla="*/ 99 h 316"/>
                <a:gd name="T16" fmla="*/ 0 w 292"/>
                <a:gd name="T17" fmla="*/ 167 h 316"/>
                <a:gd name="T18" fmla="*/ 28 w 292"/>
                <a:gd name="T19" fmla="*/ 227 h 316"/>
                <a:gd name="T20" fmla="*/ 58 w 292"/>
                <a:gd name="T21" fmla="*/ 288 h 316"/>
                <a:gd name="T22" fmla="*/ 120 w 292"/>
                <a:gd name="T23" fmla="*/ 314 h 316"/>
                <a:gd name="T24" fmla="*/ 224 w 292"/>
                <a:gd name="T25" fmla="*/ 289 h 316"/>
                <a:gd name="T26" fmla="*/ 266 w 292"/>
                <a:gd name="T27" fmla="*/ 226 h 316"/>
                <a:gd name="T28" fmla="*/ 267 w 292"/>
                <a:gd name="T29" fmla="*/ 192 h 316"/>
                <a:gd name="T30" fmla="*/ 267 w 292"/>
                <a:gd name="T31" fmla="*/ 192 h 316"/>
                <a:gd name="T32" fmla="*/ 274 w 292"/>
                <a:gd name="T33" fmla="*/ 191 h 316"/>
                <a:gd name="T34" fmla="*/ 249 w 292"/>
                <a:gd name="T35" fmla="*/ 80 h 316"/>
                <a:gd name="T36" fmla="*/ 35 w 292"/>
                <a:gd name="T37" fmla="*/ 71 h 316"/>
                <a:gd name="T38" fmla="*/ 40 w 292"/>
                <a:gd name="T39" fmla="*/ 75 h 316"/>
                <a:gd name="T40" fmla="*/ 38 w 292"/>
                <a:gd name="T41" fmla="*/ 92 h 316"/>
                <a:gd name="T42" fmla="*/ 51 w 292"/>
                <a:gd name="T43" fmla="*/ 77 h 316"/>
                <a:gd name="T44" fmla="*/ 127 w 292"/>
                <a:gd name="T45" fmla="*/ 29 h 316"/>
                <a:gd name="T46" fmla="*/ 210 w 292"/>
                <a:gd name="T47" fmla="*/ 49 h 316"/>
                <a:gd name="T48" fmla="*/ 257 w 292"/>
                <a:gd name="T49" fmla="*/ 61 h 316"/>
                <a:gd name="T50" fmla="*/ 284 w 292"/>
                <a:gd name="T51" fmla="*/ 125 h 316"/>
                <a:gd name="T52" fmla="*/ 243 w 292"/>
                <a:gd name="T53" fmla="*/ 208 h 316"/>
                <a:gd name="T54" fmla="*/ 170 w 292"/>
                <a:gd name="T55" fmla="*/ 258 h 316"/>
                <a:gd name="T56" fmla="*/ 124 w 292"/>
                <a:gd name="T57" fmla="*/ 258 h 316"/>
                <a:gd name="T58" fmla="*/ 51 w 292"/>
                <a:gd name="T59" fmla="*/ 208 h 316"/>
                <a:gd name="T60" fmla="*/ 31 w 292"/>
                <a:gd name="T61" fmla="*/ 125 h 316"/>
                <a:gd name="T62" fmla="*/ 257 w 292"/>
                <a:gd name="T63" fmla="*/ 252 h 316"/>
                <a:gd name="T64" fmla="*/ 215 w 292"/>
                <a:gd name="T65" fmla="*/ 270 h 316"/>
                <a:gd name="T66" fmla="*/ 174 w 292"/>
                <a:gd name="T67" fmla="*/ 281 h 316"/>
                <a:gd name="T68" fmla="*/ 164 w 292"/>
                <a:gd name="T69" fmla="*/ 308 h 316"/>
                <a:gd name="T70" fmla="*/ 150 w 292"/>
                <a:gd name="T71" fmla="*/ 309 h 316"/>
                <a:gd name="T72" fmla="*/ 174 w 292"/>
                <a:gd name="T73" fmla="*/ 264 h 316"/>
                <a:gd name="T74" fmla="*/ 203 w 292"/>
                <a:gd name="T75" fmla="*/ 253 h 316"/>
                <a:gd name="T76" fmla="*/ 219 w 292"/>
                <a:gd name="T77" fmla="*/ 254 h 316"/>
                <a:gd name="T78" fmla="*/ 208 w 292"/>
                <a:gd name="T79" fmla="*/ 261 h 316"/>
                <a:gd name="T80" fmla="*/ 239 w 292"/>
                <a:gd name="T81" fmla="*/ 257 h 316"/>
                <a:gd name="T82" fmla="*/ 113 w 292"/>
                <a:gd name="T83" fmla="*/ 262 h 316"/>
                <a:gd name="T84" fmla="*/ 97 w 292"/>
                <a:gd name="T85" fmla="*/ 276 h 316"/>
                <a:gd name="T86" fmla="*/ 89 w 292"/>
                <a:gd name="T87" fmla="*/ 272 h 316"/>
                <a:gd name="T88" fmla="*/ 83 w 292"/>
                <a:gd name="T89" fmla="*/ 268 h 316"/>
                <a:gd name="T90" fmla="*/ 127 w 292"/>
                <a:gd name="T91" fmla="*/ 306 h 316"/>
                <a:gd name="T92" fmla="*/ 129 w 292"/>
                <a:gd name="T93" fmla="*/ 309 h 316"/>
                <a:gd name="T94" fmla="*/ 37 w 292"/>
                <a:gd name="T95" fmla="*/ 258 h 316"/>
                <a:gd name="T96" fmla="*/ 7 w 292"/>
                <a:gd name="T97" fmla="*/ 171 h 316"/>
                <a:gd name="T98" fmla="*/ 23 w 292"/>
                <a:gd name="T99" fmla="*/ 171 h 316"/>
                <a:gd name="T100" fmla="*/ 23 w 292"/>
                <a:gd name="T101" fmla="*/ 191 h 316"/>
                <a:gd name="T102" fmla="*/ 33 w 292"/>
                <a:gd name="T103" fmla="*/ 199 h 316"/>
                <a:gd name="T104" fmla="*/ 37 w 292"/>
                <a:gd name="T105" fmla="*/ 197 h 316"/>
                <a:gd name="T106" fmla="*/ 37 w 292"/>
                <a:gd name="T107" fmla="*/ 239 h 316"/>
                <a:gd name="T108" fmla="*/ 34 w 292"/>
                <a:gd name="T109" fmla="*/ 255 h 316"/>
                <a:gd name="T110" fmla="*/ 41 w 292"/>
                <a:gd name="T111" fmla="*/ 263 h 316"/>
                <a:gd name="T112" fmla="*/ 64 w 292"/>
                <a:gd name="T113" fmla="*/ 279 h 316"/>
                <a:gd name="T114" fmla="*/ 109 w 292"/>
                <a:gd name="T115" fmla="*/ 281 h 316"/>
                <a:gd name="T116" fmla="*/ 118 w 292"/>
                <a:gd name="T117" fmla="*/ 283 h 316"/>
                <a:gd name="T118" fmla="*/ 144 w 292"/>
                <a:gd name="T119" fmla="*/ 310 h 316"/>
                <a:gd name="T120" fmla="*/ 252 w 292"/>
                <a:gd name="T121" fmla="*/ 21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" h="316">
                  <a:moveTo>
                    <a:pt x="270" y="198"/>
                  </a:moveTo>
                  <a:cubicBezTo>
                    <a:pt x="271" y="198"/>
                    <a:pt x="273" y="197"/>
                    <a:pt x="276" y="197"/>
                  </a:cubicBezTo>
                  <a:cubicBezTo>
                    <a:pt x="278" y="197"/>
                    <a:pt x="280" y="197"/>
                    <a:pt x="284" y="198"/>
                  </a:cubicBezTo>
                  <a:cubicBezTo>
                    <a:pt x="286" y="198"/>
                    <a:pt x="287" y="197"/>
                    <a:pt x="287" y="195"/>
                  </a:cubicBezTo>
                  <a:cubicBezTo>
                    <a:pt x="289" y="185"/>
                    <a:pt x="289" y="178"/>
                    <a:pt x="290" y="168"/>
                  </a:cubicBezTo>
                  <a:cubicBezTo>
                    <a:pt x="291" y="160"/>
                    <a:pt x="292" y="153"/>
                    <a:pt x="292" y="145"/>
                  </a:cubicBezTo>
                  <a:cubicBezTo>
                    <a:pt x="292" y="137"/>
                    <a:pt x="291" y="129"/>
                    <a:pt x="290" y="121"/>
                  </a:cubicBezTo>
                  <a:cubicBezTo>
                    <a:pt x="290" y="119"/>
                    <a:pt x="288" y="118"/>
                    <a:pt x="287" y="118"/>
                  </a:cubicBezTo>
                  <a:cubicBezTo>
                    <a:pt x="279" y="118"/>
                    <a:pt x="272" y="118"/>
                    <a:pt x="265" y="118"/>
                  </a:cubicBezTo>
                  <a:cubicBezTo>
                    <a:pt x="263" y="110"/>
                    <a:pt x="261" y="102"/>
                    <a:pt x="257" y="94"/>
                  </a:cubicBezTo>
                  <a:cubicBezTo>
                    <a:pt x="259" y="93"/>
                    <a:pt x="260" y="91"/>
                    <a:pt x="262" y="90"/>
                  </a:cubicBezTo>
                  <a:cubicBezTo>
                    <a:pt x="264" y="90"/>
                    <a:pt x="265" y="88"/>
                    <a:pt x="265" y="87"/>
                  </a:cubicBezTo>
                  <a:cubicBezTo>
                    <a:pt x="265" y="84"/>
                    <a:pt x="265" y="81"/>
                    <a:pt x="265" y="79"/>
                  </a:cubicBezTo>
                  <a:cubicBezTo>
                    <a:pt x="265" y="75"/>
                    <a:pt x="265" y="71"/>
                    <a:pt x="265" y="67"/>
                  </a:cubicBezTo>
                  <a:cubicBezTo>
                    <a:pt x="265" y="66"/>
                    <a:pt x="265" y="66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6" y="63"/>
                    <a:pt x="265" y="61"/>
                    <a:pt x="264" y="60"/>
                  </a:cubicBezTo>
                  <a:cubicBezTo>
                    <a:pt x="264" y="60"/>
                    <a:pt x="264" y="60"/>
                    <a:pt x="264" y="60"/>
                  </a:cubicBezTo>
                  <a:cubicBezTo>
                    <a:pt x="263" y="59"/>
                    <a:pt x="263" y="58"/>
                    <a:pt x="262" y="57"/>
                  </a:cubicBezTo>
                  <a:cubicBezTo>
                    <a:pt x="261" y="55"/>
                    <a:pt x="259" y="53"/>
                    <a:pt x="257" y="51"/>
                  </a:cubicBezTo>
                  <a:cubicBezTo>
                    <a:pt x="256" y="50"/>
                    <a:pt x="255" y="48"/>
                    <a:pt x="252" y="46"/>
                  </a:cubicBezTo>
                  <a:cubicBezTo>
                    <a:pt x="249" y="42"/>
                    <a:pt x="244" y="38"/>
                    <a:pt x="240" y="34"/>
                  </a:cubicBezTo>
                  <a:cubicBezTo>
                    <a:pt x="238" y="32"/>
                    <a:pt x="236" y="30"/>
                    <a:pt x="235" y="29"/>
                  </a:cubicBezTo>
                  <a:cubicBezTo>
                    <a:pt x="234" y="28"/>
                    <a:pt x="233" y="28"/>
                    <a:pt x="232" y="27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31" y="26"/>
                    <a:pt x="230" y="26"/>
                    <a:pt x="229" y="26"/>
                  </a:cubicBezTo>
                  <a:cubicBezTo>
                    <a:pt x="229" y="26"/>
                    <a:pt x="227" y="26"/>
                    <a:pt x="227" y="27"/>
                  </a:cubicBezTo>
                  <a:cubicBezTo>
                    <a:pt x="222" y="32"/>
                    <a:pt x="217" y="37"/>
                    <a:pt x="212" y="42"/>
                  </a:cubicBezTo>
                  <a:cubicBezTo>
                    <a:pt x="200" y="35"/>
                    <a:pt x="187" y="30"/>
                    <a:pt x="174" y="27"/>
                  </a:cubicBezTo>
                  <a:cubicBezTo>
                    <a:pt x="174" y="20"/>
                    <a:pt x="174" y="13"/>
                    <a:pt x="174" y="5"/>
                  </a:cubicBezTo>
                  <a:cubicBezTo>
                    <a:pt x="174" y="4"/>
                    <a:pt x="173" y="2"/>
                    <a:pt x="171" y="2"/>
                  </a:cubicBezTo>
                  <a:cubicBezTo>
                    <a:pt x="163" y="1"/>
                    <a:pt x="155" y="0"/>
                    <a:pt x="147" y="0"/>
                  </a:cubicBezTo>
                  <a:cubicBezTo>
                    <a:pt x="139" y="0"/>
                    <a:pt x="131" y="1"/>
                    <a:pt x="123" y="2"/>
                  </a:cubicBezTo>
                  <a:cubicBezTo>
                    <a:pt x="122" y="2"/>
                    <a:pt x="120" y="4"/>
                    <a:pt x="120" y="5"/>
                  </a:cubicBezTo>
                  <a:cubicBezTo>
                    <a:pt x="120" y="13"/>
                    <a:pt x="120" y="20"/>
                    <a:pt x="120" y="27"/>
                  </a:cubicBezTo>
                  <a:cubicBezTo>
                    <a:pt x="107" y="30"/>
                    <a:pt x="94" y="35"/>
                    <a:pt x="82" y="42"/>
                  </a:cubicBezTo>
                  <a:cubicBezTo>
                    <a:pt x="77" y="37"/>
                    <a:pt x="72" y="32"/>
                    <a:pt x="67" y="27"/>
                  </a:cubicBezTo>
                  <a:cubicBezTo>
                    <a:pt x="66" y="26"/>
                    <a:pt x="64" y="26"/>
                    <a:pt x="63" y="27"/>
                  </a:cubicBezTo>
                  <a:cubicBezTo>
                    <a:pt x="50" y="36"/>
                    <a:pt x="39" y="48"/>
                    <a:pt x="29" y="61"/>
                  </a:cubicBezTo>
                  <a:cubicBezTo>
                    <a:pt x="29" y="62"/>
                    <a:pt x="28" y="63"/>
                    <a:pt x="29" y="64"/>
                  </a:cubicBezTo>
                  <a:cubicBezTo>
                    <a:pt x="28" y="71"/>
                    <a:pt x="28" y="77"/>
                    <a:pt x="27" y="83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6" y="87"/>
                    <a:pt x="26" y="88"/>
                    <a:pt x="26" y="88"/>
                  </a:cubicBezTo>
                  <a:cubicBezTo>
                    <a:pt x="26" y="89"/>
                    <a:pt x="26" y="91"/>
                    <a:pt x="27" y="91"/>
                  </a:cubicBezTo>
                  <a:cubicBezTo>
                    <a:pt x="30" y="94"/>
                    <a:pt x="32" y="96"/>
                    <a:pt x="35" y="99"/>
                  </a:cubicBezTo>
                  <a:cubicBezTo>
                    <a:pt x="32" y="105"/>
                    <a:pt x="30" y="111"/>
                    <a:pt x="29" y="118"/>
                  </a:cubicBezTo>
                  <a:cubicBezTo>
                    <a:pt x="22" y="118"/>
                    <a:pt x="15" y="118"/>
                    <a:pt x="7" y="118"/>
                  </a:cubicBezTo>
                  <a:cubicBezTo>
                    <a:pt x="6" y="118"/>
                    <a:pt x="4" y="119"/>
                    <a:pt x="4" y="121"/>
                  </a:cubicBezTo>
                  <a:cubicBezTo>
                    <a:pt x="4" y="122"/>
                    <a:pt x="4" y="123"/>
                    <a:pt x="4" y="125"/>
                  </a:cubicBezTo>
                  <a:cubicBezTo>
                    <a:pt x="3" y="125"/>
                    <a:pt x="2" y="126"/>
                    <a:pt x="2" y="127"/>
                  </a:cubicBezTo>
                  <a:cubicBezTo>
                    <a:pt x="1" y="136"/>
                    <a:pt x="0" y="153"/>
                    <a:pt x="0" y="167"/>
                  </a:cubicBezTo>
                  <a:cubicBezTo>
                    <a:pt x="0" y="178"/>
                    <a:pt x="0" y="188"/>
                    <a:pt x="1" y="195"/>
                  </a:cubicBezTo>
                  <a:cubicBezTo>
                    <a:pt x="2" y="196"/>
                    <a:pt x="3" y="198"/>
                    <a:pt x="5" y="198"/>
                  </a:cubicBezTo>
                  <a:cubicBezTo>
                    <a:pt x="12" y="198"/>
                    <a:pt x="19" y="198"/>
                    <a:pt x="26" y="198"/>
                  </a:cubicBezTo>
                  <a:cubicBezTo>
                    <a:pt x="28" y="206"/>
                    <a:pt x="30" y="213"/>
                    <a:pt x="33" y="221"/>
                  </a:cubicBezTo>
                  <a:cubicBezTo>
                    <a:pt x="32" y="222"/>
                    <a:pt x="31" y="223"/>
                    <a:pt x="30" y="224"/>
                  </a:cubicBezTo>
                  <a:cubicBezTo>
                    <a:pt x="29" y="225"/>
                    <a:pt x="28" y="226"/>
                    <a:pt x="28" y="227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8" y="236"/>
                    <a:pt x="27" y="245"/>
                    <a:pt x="26" y="253"/>
                  </a:cubicBezTo>
                  <a:cubicBezTo>
                    <a:pt x="26" y="253"/>
                    <a:pt x="26" y="254"/>
                    <a:pt x="25" y="254"/>
                  </a:cubicBezTo>
                  <a:cubicBezTo>
                    <a:pt x="25" y="256"/>
                    <a:pt x="26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37" y="270"/>
                    <a:pt x="47" y="279"/>
                    <a:pt x="58" y="288"/>
                  </a:cubicBezTo>
                  <a:cubicBezTo>
                    <a:pt x="58" y="289"/>
                    <a:pt x="59" y="289"/>
                    <a:pt x="60" y="289"/>
                  </a:cubicBezTo>
                  <a:cubicBezTo>
                    <a:pt x="62" y="290"/>
                    <a:pt x="63" y="290"/>
                    <a:pt x="64" y="289"/>
                  </a:cubicBezTo>
                  <a:cubicBezTo>
                    <a:pt x="69" y="284"/>
                    <a:pt x="74" y="279"/>
                    <a:pt x="79" y="274"/>
                  </a:cubicBezTo>
                  <a:cubicBezTo>
                    <a:pt x="91" y="281"/>
                    <a:pt x="101" y="286"/>
                    <a:pt x="114" y="289"/>
                  </a:cubicBezTo>
                  <a:cubicBezTo>
                    <a:pt x="115" y="297"/>
                    <a:pt x="116" y="302"/>
                    <a:pt x="118" y="312"/>
                  </a:cubicBezTo>
                  <a:cubicBezTo>
                    <a:pt x="118" y="313"/>
                    <a:pt x="119" y="314"/>
                    <a:pt x="120" y="314"/>
                  </a:cubicBezTo>
                  <a:cubicBezTo>
                    <a:pt x="128" y="316"/>
                    <a:pt x="136" y="316"/>
                    <a:pt x="144" y="316"/>
                  </a:cubicBezTo>
                  <a:cubicBezTo>
                    <a:pt x="152" y="316"/>
                    <a:pt x="160" y="316"/>
                    <a:pt x="168" y="314"/>
                  </a:cubicBezTo>
                  <a:cubicBezTo>
                    <a:pt x="170" y="314"/>
                    <a:pt x="171" y="313"/>
                    <a:pt x="171" y="311"/>
                  </a:cubicBezTo>
                  <a:cubicBezTo>
                    <a:pt x="171" y="305"/>
                    <a:pt x="173" y="297"/>
                    <a:pt x="174" y="288"/>
                  </a:cubicBezTo>
                  <a:cubicBezTo>
                    <a:pt x="187" y="285"/>
                    <a:pt x="198" y="281"/>
                    <a:pt x="210" y="274"/>
                  </a:cubicBezTo>
                  <a:cubicBezTo>
                    <a:pt x="215" y="279"/>
                    <a:pt x="219" y="284"/>
                    <a:pt x="224" y="289"/>
                  </a:cubicBezTo>
                  <a:cubicBezTo>
                    <a:pt x="226" y="290"/>
                    <a:pt x="227" y="290"/>
                    <a:pt x="229" y="289"/>
                  </a:cubicBezTo>
                  <a:cubicBezTo>
                    <a:pt x="242" y="280"/>
                    <a:pt x="253" y="269"/>
                    <a:pt x="262" y="255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65" y="245"/>
                    <a:pt x="265" y="239"/>
                    <a:pt x="266" y="227"/>
                  </a:cubicBezTo>
                  <a:cubicBezTo>
                    <a:pt x="266" y="227"/>
                    <a:pt x="266" y="227"/>
                    <a:pt x="266" y="226"/>
                  </a:cubicBezTo>
                  <a:cubicBezTo>
                    <a:pt x="266" y="226"/>
                    <a:pt x="266" y="226"/>
                    <a:pt x="266" y="226"/>
                  </a:cubicBezTo>
                  <a:cubicBezTo>
                    <a:pt x="265" y="226"/>
                    <a:pt x="265" y="225"/>
                    <a:pt x="265" y="225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2" y="222"/>
                    <a:pt x="259" y="219"/>
                    <a:pt x="257" y="217"/>
                  </a:cubicBezTo>
                  <a:cubicBezTo>
                    <a:pt x="262" y="208"/>
                    <a:pt x="264" y="203"/>
                    <a:pt x="266" y="200"/>
                  </a:cubicBezTo>
                  <a:cubicBezTo>
                    <a:pt x="268" y="199"/>
                    <a:pt x="268" y="199"/>
                    <a:pt x="270" y="198"/>
                  </a:cubicBezTo>
                  <a:close/>
                  <a:moveTo>
                    <a:pt x="267" y="192"/>
                  </a:moveTo>
                  <a:cubicBezTo>
                    <a:pt x="267" y="192"/>
                    <a:pt x="267" y="192"/>
                    <a:pt x="266" y="192"/>
                  </a:cubicBezTo>
                  <a:cubicBezTo>
                    <a:pt x="267" y="190"/>
                    <a:pt x="267" y="189"/>
                    <a:pt x="267" y="187"/>
                  </a:cubicBezTo>
                  <a:cubicBezTo>
                    <a:pt x="270" y="182"/>
                    <a:pt x="272" y="177"/>
                    <a:pt x="273" y="172"/>
                  </a:cubicBezTo>
                  <a:cubicBezTo>
                    <a:pt x="275" y="172"/>
                    <a:pt x="276" y="171"/>
                    <a:pt x="278" y="171"/>
                  </a:cubicBezTo>
                  <a:cubicBezTo>
                    <a:pt x="275" y="178"/>
                    <a:pt x="272" y="184"/>
                    <a:pt x="270" y="191"/>
                  </a:cubicBezTo>
                  <a:cubicBezTo>
                    <a:pt x="269" y="191"/>
                    <a:pt x="268" y="191"/>
                    <a:pt x="267" y="192"/>
                  </a:cubicBezTo>
                  <a:close/>
                  <a:moveTo>
                    <a:pt x="267" y="175"/>
                  </a:moveTo>
                  <a:cubicBezTo>
                    <a:pt x="267" y="174"/>
                    <a:pt x="268" y="174"/>
                    <a:pt x="268" y="174"/>
                  </a:cubicBezTo>
                  <a:cubicBezTo>
                    <a:pt x="268" y="174"/>
                    <a:pt x="269" y="173"/>
                    <a:pt x="269" y="173"/>
                  </a:cubicBezTo>
                  <a:cubicBezTo>
                    <a:pt x="269" y="175"/>
                    <a:pt x="268" y="177"/>
                    <a:pt x="267" y="179"/>
                  </a:cubicBezTo>
                  <a:cubicBezTo>
                    <a:pt x="267" y="177"/>
                    <a:pt x="267" y="176"/>
                    <a:pt x="267" y="175"/>
                  </a:cubicBezTo>
                  <a:close/>
                  <a:moveTo>
                    <a:pt x="274" y="191"/>
                  </a:moveTo>
                  <a:cubicBezTo>
                    <a:pt x="276" y="184"/>
                    <a:pt x="279" y="177"/>
                    <a:pt x="282" y="171"/>
                  </a:cubicBezTo>
                  <a:cubicBezTo>
                    <a:pt x="282" y="171"/>
                    <a:pt x="283" y="171"/>
                    <a:pt x="283" y="171"/>
                  </a:cubicBezTo>
                  <a:cubicBezTo>
                    <a:pt x="283" y="178"/>
                    <a:pt x="282" y="184"/>
                    <a:pt x="281" y="191"/>
                  </a:cubicBezTo>
                  <a:cubicBezTo>
                    <a:pt x="279" y="191"/>
                    <a:pt x="277" y="191"/>
                    <a:pt x="276" y="191"/>
                  </a:cubicBezTo>
                  <a:cubicBezTo>
                    <a:pt x="275" y="191"/>
                    <a:pt x="274" y="191"/>
                    <a:pt x="274" y="191"/>
                  </a:cubicBezTo>
                  <a:close/>
                  <a:moveTo>
                    <a:pt x="249" y="80"/>
                  </a:moveTo>
                  <a:cubicBezTo>
                    <a:pt x="252" y="77"/>
                    <a:pt x="255" y="74"/>
                    <a:pt x="258" y="71"/>
                  </a:cubicBezTo>
                  <a:cubicBezTo>
                    <a:pt x="258" y="74"/>
                    <a:pt x="258" y="76"/>
                    <a:pt x="258" y="79"/>
                  </a:cubicBezTo>
                  <a:cubicBezTo>
                    <a:pt x="258" y="81"/>
                    <a:pt x="258" y="83"/>
                    <a:pt x="258" y="84"/>
                  </a:cubicBezTo>
                  <a:cubicBezTo>
                    <a:pt x="257" y="85"/>
                    <a:pt x="255" y="87"/>
                    <a:pt x="254" y="88"/>
                  </a:cubicBezTo>
                  <a:cubicBezTo>
                    <a:pt x="253" y="85"/>
                    <a:pt x="251" y="82"/>
                    <a:pt x="249" y="80"/>
                  </a:cubicBezTo>
                  <a:close/>
                  <a:moveTo>
                    <a:pt x="35" y="71"/>
                  </a:moveTo>
                  <a:cubicBezTo>
                    <a:pt x="36" y="71"/>
                    <a:pt x="37" y="72"/>
                    <a:pt x="37" y="73"/>
                  </a:cubicBezTo>
                  <a:cubicBezTo>
                    <a:pt x="36" y="73"/>
                    <a:pt x="36" y="74"/>
                    <a:pt x="35" y="75"/>
                  </a:cubicBezTo>
                  <a:cubicBezTo>
                    <a:pt x="35" y="74"/>
                    <a:pt x="35" y="72"/>
                    <a:pt x="35" y="71"/>
                  </a:cubicBezTo>
                  <a:close/>
                  <a:moveTo>
                    <a:pt x="33" y="86"/>
                  </a:moveTo>
                  <a:cubicBezTo>
                    <a:pt x="34" y="84"/>
                    <a:pt x="34" y="82"/>
                    <a:pt x="34" y="81"/>
                  </a:cubicBezTo>
                  <a:cubicBezTo>
                    <a:pt x="36" y="79"/>
                    <a:pt x="38" y="77"/>
                    <a:pt x="40" y="75"/>
                  </a:cubicBezTo>
                  <a:cubicBezTo>
                    <a:pt x="40" y="75"/>
                    <a:pt x="41" y="76"/>
                    <a:pt x="41" y="76"/>
                  </a:cubicBezTo>
                  <a:cubicBezTo>
                    <a:pt x="39" y="80"/>
                    <a:pt x="36" y="83"/>
                    <a:pt x="33" y="86"/>
                  </a:cubicBezTo>
                  <a:close/>
                  <a:moveTo>
                    <a:pt x="35" y="89"/>
                  </a:moveTo>
                  <a:cubicBezTo>
                    <a:pt x="38" y="86"/>
                    <a:pt x="41" y="82"/>
                    <a:pt x="44" y="79"/>
                  </a:cubicBezTo>
                  <a:cubicBezTo>
                    <a:pt x="44" y="79"/>
                    <a:pt x="44" y="80"/>
                    <a:pt x="45" y="80"/>
                  </a:cubicBezTo>
                  <a:cubicBezTo>
                    <a:pt x="42" y="84"/>
                    <a:pt x="40" y="88"/>
                    <a:pt x="38" y="92"/>
                  </a:cubicBezTo>
                  <a:cubicBezTo>
                    <a:pt x="37" y="91"/>
                    <a:pt x="36" y="90"/>
                    <a:pt x="35" y="89"/>
                  </a:cubicBezTo>
                  <a:close/>
                  <a:moveTo>
                    <a:pt x="35" y="122"/>
                  </a:moveTo>
                  <a:cubicBezTo>
                    <a:pt x="36" y="115"/>
                    <a:pt x="38" y="107"/>
                    <a:pt x="41" y="101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5" y="93"/>
                    <a:pt x="48" y="87"/>
                    <a:pt x="52" y="81"/>
                  </a:cubicBezTo>
                  <a:cubicBezTo>
                    <a:pt x="53" y="80"/>
                    <a:pt x="52" y="78"/>
                    <a:pt x="51" y="77"/>
                  </a:cubicBezTo>
                  <a:cubicBezTo>
                    <a:pt x="46" y="72"/>
                    <a:pt x="41" y="67"/>
                    <a:pt x="37" y="62"/>
                  </a:cubicBezTo>
                  <a:cubicBezTo>
                    <a:pt x="45" y="52"/>
                    <a:pt x="54" y="42"/>
                    <a:pt x="65" y="34"/>
                  </a:cubicBezTo>
                  <a:cubicBezTo>
                    <a:pt x="70" y="39"/>
                    <a:pt x="75" y="44"/>
                    <a:pt x="80" y="49"/>
                  </a:cubicBezTo>
                  <a:cubicBezTo>
                    <a:pt x="81" y="50"/>
                    <a:pt x="82" y="50"/>
                    <a:pt x="84" y="49"/>
                  </a:cubicBezTo>
                  <a:cubicBezTo>
                    <a:pt x="96" y="41"/>
                    <a:pt x="110" y="36"/>
                    <a:pt x="124" y="33"/>
                  </a:cubicBezTo>
                  <a:cubicBezTo>
                    <a:pt x="126" y="32"/>
                    <a:pt x="127" y="31"/>
                    <a:pt x="127" y="29"/>
                  </a:cubicBezTo>
                  <a:cubicBezTo>
                    <a:pt x="127" y="22"/>
                    <a:pt x="127" y="15"/>
                    <a:pt x="127" y="8"/>
                  </a:cubicBezTo>
                  <a:cubicBezTo>
                    <a:pt x="134" y="7"/>
                    <a:pt x="140" y="7"/>
                    <a:pt x="147" y="7"/>
                  </a:cubicBezTo>
                  <a:cubicBezTo>
                    <a:pt x="154" y="7"/>
                    <a:pt x="160" y="7"/>
                    <a:pt x="167" y="8"/>
                  </a:cubicBezTo>
                  <a:cubicBezTo>
                    <a:pt x="167" y="15"/>
                    <a:pt x="167" y="22"/>
                    <a:pt x="167" y="29"/>
                  </a:cubicBezTo>
                  <a:cubicBezTo>
                    <a:pt x="167" y="31"/>
                    <a:pt x="168" y="32"/>
                    <a:pt x="170" y="33"/>
                  </a:cubicBezTo>
                  <a:cubicBezTo>
                    <a:pt x="184" y="36"/>
                    <a:pt x="198" y="41"/>
                    <a:pt x="210" y="49"/>
                  </a:cubicBezTo>
                  <a:cubicBezTo>
                    <a:pt x="212" y="50"/>
                    <a:pt x="213" y="50"/>
                    <a:pt x="214" y="49"/>
                  </a:cubicBezTo>
                  <a:cubicBezTo>
                    <a:pt x="220" y="44"/>
                    <a:pt x="225" y="39"/>
                    <a:pt x="230" y="34"/>
                  </a:cubicBezTo>
                  <a:cubicBezTo>
                    <a:pt x="231" y="35"/>
                    <a:pt x="232" y="36"/>
                    <a:pt x="234" y="38"/>
                  </a:cubicBezTo>
                  <a:cubicBezTo>
                    <a:pt x="238" y="41"/>
                    <a:pt x="242" y="45"/>
                    <a:pt x="245" y="48"/>
                  </a:cubicBezTo>
                  <a:cubicBezTo>
                    <a:pt x="248" y="52"/>
                    <a:pt x="251" y="54"/>
                    <a:pt x="252" y="55"/>
                  </a:cubicBezTo>
                  <a:cubicBezTo>
                    <a:pt x="254" y="57"/>
                    <a:pt x="255" y="59"/>
                    <a:pt x="257" y="61"/>
                  </a:cubicBezTo>
                  <a:cubicBezTo>
                    <a:pt x="257" y="62"/>
                    <a:pt x="257" y="62"/>
                    <a:pt x="258" y="62"/>
                  </a:cubicBezTo>
                  <a:cubicBezTo>
                    <a:pt x="253" y="67"/>
                    <a:pt x="248" y="72"/>
                    <a:pt x="243" y="77"/>
                  </a:cubicBezTo>
                  <a:cubicBezTo>
                    <a:pt x="242" y="78"/>
                    <a:pt x="241" y="80"/>
                    <a:pt x="242" y="81"/>
                  </a:cubicBezTo>
                  <a:cubicBezTo>
                    <a:pt x="251" y="94"/>
                    <a:pt x="256" y="107"/>
                    <a:pt x="259" y="122"/>
                  </a:cubicBezTo>
                  <a:cubicBezTo>
                    <a:pt x="260" y="124"/>
                    <a:pt x="261" y="125"/>
                    <a:pt x="263" y="125"/>
                  </a:cubicBezTo>
                  <a:cubicBezTo>
                    <a:pt x="270" y="125"/>
                    <a:pt x="277" y="125"/>
                    <a:pt x="284" y="125"/>
                  </a:cubicBezTo>
                  <a:cubicBezTo>
                    <a:pt x="285" y="131"/>
                    <a:pt x="285" y="138"/>
                    <a:pt x="285" y="145"/>
                  </a:cubicBezTo>
                  <a:cubicBezTo>
                    <a:pt x="285" y="152"/>
                    <a:pt x="285" y="158"/>
                    <a:pt x="284" y="164"/>
                  </a:cubicBezTo>
                  <a:cubicBezTo>
                    <a:pt x="283" y="164"/>
                    <a:pt x="282" y="164"/>
                    <a:pt x="281" y="164"/>
                  </a:cubicBezTo>
                  <a:cubicBezTo>
                    <a:pt x="274" y="164"/>
                    <a:pt x="269" y="166"/>
                    <a:pt x="264" y="168"/>
                  </a:cubicBezTo>
                  <a:cubicBezTo>
                    <a:pt x="261" y="170"/>
                    <a:pt x="259" y="173"/>
                    <a:pt x="257" y="176"/>
                  </a:cubicBezTo>
                  <a:cubicBezTo>
                    <a:pt x="253" y="184"/>
                    <a:pt x="251" y="195"/>
                    <a:pt x="243" y="208"/>
                  </a:cubicBezTo>
                  <a:cubicBezTo>
                    <a:pt x="242" y="210"/>
                    <a:pt x="242" y="211"/>
                    <a:pt x="243" y="213"/>
                  </a:cubicBezTo>
                  <a:cubicBezTo>
                    <a:pt x="248" y="217"/>
                    <a:pt x="253" y="222"/>
                    <a:pt x="258" y="227"/>
                  </a:cubicBezTo>
                  <a:cubicBezTo>
                    <a:pt x="250" y="238"/>
                    <a:pt x="241" y="248"/>
                    <a:pt x="230" y="256"/>
                  </a:cubicBezTo>
                  <a:cubicBezTo>
                    <a:pt x="225" y="251"/>
                    <a:pt x="220" y="246"/>
                    <a:pt x="215" y="241"/>
                  </a:cubicBezTo>
                  <a:cubicBezTo>
                    <a:pt x="214" y="240"/>
                    <a:pt x="212" y="240"/>
                    <a:pt x="211" y="240"/>
                  </a:cubicBezTo>
                  <a:cubicBezTo>
                    <a:pt x="198" y="249"/>
                    <a:pt x="185" y="255"/>
                    <a:pt x="170" y="258"/>
                  </a:cubicBezTo>
                  <a:cubicBezTo>
                    <a:pt x="168" y="258"/>
                    <a:pt x="167" y="259"/>
                    <a:pt x="167" y="261"/>
                  </a:cubicBezTo>
                  <a:cubicBezTo>
                    <a:pt x="167" y="268"/>
                    <a:pt x="167" y="275"/>
                    <a:pt x="167" y="282"/>
                  </a:cubicBezTo>
                  <a:cubicBezTo>
                    <a:pt x="160" y="283"/>
                    <a:pt x="154" y="283"/>
                    <a:pt x="147" y="283"/>
                  </a:cubicBezTo>
                  <a:cubicBezTo>
                    <a:pt x="140" y="283"/>
                    <a:pt x="134" y="283"/>
                    <a:pt x="127" y="282"/>
                  </a:cubicBezTo>
                  <a:cubicBezTo>
                    <a:pt x="127" y="275"/>
                    <a:pt x="127" y="268"/>
                    <a:pt x="127" y="261"/>
                  </a:cubicBezTo>
                  <a:cubicBezTo>
                    <a:pt x="127" y="259"/>
                    <a:pt x="126" y="258"/>
                    <a:pt x="124" y="258"/>
                  </a:cubicBezTo>
                  <a:cubicBezTo>
                    <a:pt x="110" y="255"/>
                    <a:pt x="96" y="249"/>
                    <a:pt x="83" y="240"/>
                  </a:cubicBezTo>
                  <a:cubicBezTo>
                    <a:pt x="82" y="240"/>
                    <a:pt x="80" y="240"/>
                    <a:pt x="79" y="241"/>
                  </a:cubicBezTo>
                  <a:cubicBezTo>
                    <a:pt x="74" y="246"/>
                    <a:pt x="69" y="251"/>
                    <a:pt x="64" y="255"/>
                  </a:cubicBezTo>
                  <a:cubicBezTo>
                    <a:pt x="53" y="247"/>
                    <a:pt x="44" y="238"/>
                    <a:pt x="36" y="227"/>
                  </a:cubicBezTo>
                  <a:cubicBezTo>
                    <a:pt x="41" y="222"/>
                    <a:pt x="46" y="217"/>
                    <a:pt x="51" y="213"/>
                  </a:cubicBezTo>
                  <a:cubicBezTo>
                    <a:pt x="52" y="211"/>
                    <a:pt x="52" y="210"/>
                    <a:pt x="51" y="208"/>
                  </a:cubicBezTo>
                  <a:cubicBezTo>
                    <a:pt x="43" y="196"/>
                    <a:pt x="37" y="182"/>
                    <a:pt x="34" y="167"/>
                  </a:cubicBezTo>
                  <a:cubicBezTo>
                    <a:pt x="34" y="166"/>
                    <a:pt x="33" y="165"/>
                    <a:pt x="31" y="165"/>
                  </a:cubicBezTo>
                  <a:cubicBezTo>
                    <a:pt x="24" y="165"/>
                    <a:pt x="17" y="165"/>
                    <a:pt x="10" y="165"/>
                  </a:cubicBezTo>
                  <a:cubicBezTo>
                    <a:pt x="9" y="158"/>
                    <a:pt x="9" y="152"/>
                    <a:pt x="9" y="145"/>
                  </a:cubicBezTo>
                  <a:cubicBezTo>
                    <a:pt x="9" y="138"/>
                    <a:pt x="9" y="131"/>
                    <a:pt x="10" y="125"/>
                  </a:cubicBezTo>
                  <a:cubicBezTo>
                    <a:pt x="17" y="125"/>
                    <a:pt x="24" y="125"/>
                    <a:pt x="31" y="125"/>
                  </a:cubicBezTo>
                  <a:cubicBezTo>
                    <a:pt x="33" y="125"/>
                    <a:pt x="34" y="124"/>
                    <a:pt x="35" y="122"/>
                  </a:cubicBezTo>
                  <a:close/>
                  <a:moveTo>
                    <a:pt x="257" y="252"/>
                  </a:moveTo>
                  <a:cubicBezTo>
                    <a:pt x="254" y="255"/>
                    <a:pt x="252" y="258"/>
                    <a:pt x="249" y="261"/>
                  </a:cubicBezTo>
                  <a:cubicBezTo>
                    <a:pt x="251" y="255"/>
                    <a:pt x="253" y="248"/>
                    <a:pt x="255" y="241"/>
                  </a:cubicBezTo>
                  <a:cubicBezTo>
                    <a:pt x="256" y="240"/>
                    <a:pt x="257" y="239"/>
                    <a:pt x="258" y="238"/>
                  </a:cubicBezTo>
                  <a:cubicBezTo>
                    <a:pt x="258" y="243"/>
                    <a:pt x="257" y="247"/>
                    <a:pt x="257" y="252"/>
                  </a:cubicBezTo>
                  <a:close/>
                  <a:moveTo>
                    <a:pt x="236" y="274"/>
                  </a:moveTo>
                  <a:cubicBezTo>
                    <a:pt x="239" y="267"/>
                    <a:pt x="241" y="260"/>
                    <a:pt x="244" y="253"/>
                  </a:cubicBezTo>
                  <a:cubicBezTo>
                    <a:pt x="246" y="251"/>
                    <a:pt x="248" y="249"/>
                    <a:pt x="250" y="247"/>
                  </a:cubicBezTo>
                  <a:cubicBezTo>
                    <a:pt x="248" y="254"/>
                    <a:pt x="246" y="260"/>
                    <a:pt x="244" y="267"/>
                  </a:cubicBezTo>
                  <a:cubicBezTo>
                    <a:pt x="242" y="270"/>
                    <a:pt x="239" y="272"/>
                    <a:pt x="236" y="274"/>
                  </a:cubicBezTo>
                  <a:close/>
                  <a:moveTo>
                    <a:pt x="215" y="270"/>
                  </a:moveTo>
                  <a:cubicBezTo>
                    <a:pt x="218" y="266"/>
                    <a:pt x="220" y="262"/>
                    <a:pt x="222" y="257"/>
                  </a:cubicBezTo>
                  <a:cubicBezTo>
                    <a:pt x="222" y="258"/>
                    <a:pt x="223" y="258"/>
                    <a:pt x="224" y="259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2" y="264"/>
                    <a:pt x="219" y="268"/>
                    <a:pt x="217" y="272"/>
                  </a:cubicBezTo>
                  <a:cubicBezTo>
                    <a:pt x="217" y="272"/>
                    <a:pt x="216" y="271"/>
                    <a:pt x="215" y="270"/>
                  </a:cubicBezTo>
                  <a:close/>
                  <a:moveTo>
                    <a:pt x="174" y="281"/>
                  </a:moveTo>
                  <a:cubicBezTo>
                    <a:pt x="174" y="279"/>
                    <a:pt x="174" y="277"/>
                    <a:pt x="174" y="275"/>
                  </a:cubicBezTo>
                  <a:cubicBezTo>
                    <a:pt x="177" y="271"/>
                    <a:pt x="180" y="266"/>
                    <a:pt x="182" y="261"/>
                  </a:cubicBezTo>
                  <a:cubicBezTo>
                    <a:pt x="184" y="261"/>
                    <a:pt x="185" y="260"/>
                    <a:pt x="187" y="260"/>
                  </a:cubicBezTo>
                  <a:cubicBezTo>
                    <a:pt x="183" y="267"/>
                    <a:pt x="180" y="274"/>
                    <a:pt x="176" y="281"/>
                  </a:cubicBezTo>
                  <a:cubicBezTo>
                    <a:pt x="175" y="281"/>
                    <a:pt x="175" y="281"/>
                    <a:pt x="174" y="281"/>
                  </a:cubicBezTo>
                  <a:close/>
                  <a:moveTo>
                    <a:pt x="164" y="308"/>
                  </a:moveTo>
                  <a:cubicBezTo>
                    <a:pt x="163" y="308"/>
                    <a:pt x="162" y="308"/>
                    <a:pt x="160" y="309"/>
                  </a:cubicBezTo>
                  <a:cubicBezTo>
                    <a:pt x="162" y="304"/>
                    <a:pt x="164" y="299"/>
                    <a:pt x="166" y="294"/>
                  </a:cubicBezTo>
                  <a:cubicBezTo>
                    <a:pt x="166" y="299"/>
                    <a:pt x="165" y="304"/>
                    <a:pt x="164" y="308"/>
                  </a:cubicBezTo>
                  <a:close/>
                  <a:moveTo>
                    <a:pt x="165" y="289"/>
                  </a:moveTo>
                  <a:cubicBezTo>
                    <a:pt x="162" y="295"/>
                    <a:pt x="159" y="302"/>
                    <a:pt x="156" y="309"/>
                  </a:cubicBezTo>
                  <a:cubicBezTo>
                    <a:pt x="154" y="309"/>
                    <a:pt x="152" y="309"/>
                    <a:pt x="150" y="309"/>
                  </a:cubicBezTo>
                  <a:cubicBezTo>
                    <a:pt x="152" y="303"/>
                    <a:pt x="155" y="296"/>
                    <a:pt x="158" y="290"/>
                  </a:cubicBezTo>
                  <a:cubicBezTo>
                    <a:pt x="160" y="289"/>
                    <a:pt x="163" y="289"/>
                    <a:pt x="165" y="289"/>
                  </a:cubicBezTo>
                  <a:close/>
                  <a:moveTo>
                    <a:pt x="174" y="264"/>
                  </a:moveTo>
                  <a:cubicBezTo>
                    <a:pt x="175" y="263"/>
                    <a:pt x="176" y="263"/>
                    <a:pt x="178" y="263"/>
                  </a:cubicBezTo>
                  <a:cubicBezTo>
                    <a:pt x="176" y="265"/>
                    <a:pt x="175" y="267"/>
                    <a:pt x="174" y="269"/>
                  </a:cubicBezTo>
                  <a:cubicBezTo>
                    <a:pt x="174" y="267"/>
                    <a:pt x="174" y="265"/>
                    <a:pt x="174" y="264"/>
                  </a:cubicBezTo>
                  <a:close/>
                  <a:moveTo>
                    <a:pt x="192" y="258"/>
                  </a:moveTo>
                  <a:cubicBezTo>
                    <a:pt x="194" y="257"/>
                    <a:pt x="197" y="256"/>
                    <a:pt x="199" y="255"/>
                  </a:cubicBezTo>
                  <a:cubicBezTo>
                    <a:pt x="196" y="262"/>
                    <a:pt x="193" y="269"/>
                    <a:pt x="191" y="276"/>
                  </a:cubicBezTo>
                  <a:cubicBezTo>
                    <a:pt x="187" y="278"/>
                    <a:pt x="184" y="279"/>
                    <a:pt x="181" y="280"/>
                  </a:cubicBezTo>
                  <a:cubicBezTo>
                    <a:pt x="184" y="272"/>
                    <a:pt x="188" y="265"/>
                    <a:pt x="192" y="258"/>
                  </a:cubicBezTo>
                  <a:close/>
                  <a:moveTo>
                    <a:pt x="203" y="253"/>
                  </a:moveTo>
                  <a:cubicBezTo>
                    <a:pt x="205" y="252"/>
                    <a:pt x="207" y="251"/>
                    <a:pt x="209" y="250"/>
                  </a:cubicBezTo>
                  <a:cubicBezTo>
                    <a:pt x="206" y="257"/>
                    <a:pt x="203" y="264"/>
                    <a:pt x="200" y="272"/>
                  </a:cubicBezTo>
                  <a:cubicBezTo>
                    <a:pt x="198" y="273"/>
                    <a:pt x="197" y="274"/>
                    <a:pt x="195" y="274"/>
                  </a:cubicBezTo>
                  <a:cubicBezTo>
                    <a:pt x="198" y="267"/>
                    <a:pt x="201" y="260"/>
                    <a:pt x="203" y="253"/>
                  </a:cubicBezTo>
                  <a:close/>
                  <a:moveTo>
                    <a:pt x="215" y="251"/>
                  </a:moveTo>
                  <a:cubicBezTo>
                    <a:pt x="217" y="252"/>
                    <a:pt x="218" y="253"/>
                    <a:pt x="219" y="254"/>
                  </a:cubicBezTo>
                  <a:cubicBezTo>
                    <a:pt x="218" y="258"/>
                    <a:pt x="216" y="262"/>
                    <a:pt x="214" y="266"/>
                  </a:cubicBezTo>
                  <a:cubicBezTo>
                    <a:pt x="214" y="261"/>
                    <a:pt x="215" y="256"/>
                    <a:pt x="215" y="251"/>
                  </a:cubicBezTo>
                  <a:close/>
                  <a:moveTo>
                    <a:pt x="208" y="261"/>
                  </a:moveTo>
                  <a:cubicBezTo>
                    <a:pt x="207" y="263"/>
                    <a:pt x="207" y="265"/>
                    <a:pt x="207" y="267"/>
                  </a:cubicBezTo>
                  <a:cubicBezTo>
                    <a:pt x="206" y="268"/>
                    <a:pt x="205" y="269"/>
                    <a:pt x="205" y="269"/>
                  </a:cubicBezTo>
                  <a:cubicBezTo>
                    <a:pt x="206" y="266"/>
                    <a:pt x="207" y="264"/>
                    <a:pt x="208" y="261"/>
                  </a:cubicBezTo>
                  <a:close/>
                  <a:moveTo>
                    <a:pt x="224" y="266"/>
                  </a:moveTo>
                  <a:cubicBezTo>
                    <a:pt x="224" y="270"/>
                    <a:pt x="223" y="274"/>
                    <a:pt x="223" y="278"/>
                  </a:cubicBezTo>
                  <a:cubicBezTo>
                    <a:pt x="222" y="277"/>
                    <a:pt x="221" y="276"/>
                    <a:pt x="220" y="275"/>
                  </a:cubicBezTo>
                  <a:cubicBezTo>
                    <a:pt x="221" y="272"/>
                    <a:pt x="223" y="269"/>
                    <a:pt x="224" y="266"/>
                  </a:cubicBezTo>
                  <a:close/>
                  <a:moveTo>
                    <a:pt x="232" y="263"/>
                  </a:moveTo>
                  <a:cubicBezTo>
                    <a:pt x="234" y="261"/>
                    <a:pt x="236" y="259"/>
                    <a:pt x="239" y="257"/>
                  </a:cubicBezTo>
                  <a:cubicBezTo>
                    <a:pt x="236" y="264"/>
                    <a:pt x="234" y="271"/>
                    <a:pt x="231" y="279"/>
                  </a:cubicBezTo>
                  <a:cubicBezTo>
                    <a:pt x="231" y="279"/>
                    <a:pt x="230" y="279"/>
                    <a:pt x="230" y="280"/>
                  </a:cubicBezTo>
                  <a:cubicBezTo>
                    <a:pt x="230" y="274"/>
                    <a:pt x="231" y="268"/>
                    <a:pt x="232" y="263"/>
                  </a:cubicBezTo>
                  <a:close/>
                  <a:moveTo>
                    <a:pt x="106" y="280"/>
                  </a:moveTo>
                  <a:cubicBezTo>
                    <a:pt x="104" y="279"/>
                    <a:pt x="102" y="279"/>
                    <a:pt x="100" y="278"/>
                  </a:cubicBezTo>
                  <a:cubicBezTo>
                    <a:pt x="104" y="272"/>
                    <a:pt x="108" y="267"/>
                    <a:pt x="113" y="262"/>
                  </a:cubicBezTo>
                  <a:cubicBezTo>
                    <a:pt x="115" y="262"/>
                    <a:pt x="117" y="263"/>
                    <a:pt x="119" y="263"/>
                  </a:cubicBezTo>
                  <a:cubicBezTo>
                    <a:pt x="115" y="269"/>
                    <a:pt x="110" y="274"/>
                    <a:pt x="106" y="280"/>
                  </a:cubicBezTo>
                  <a:close/>
                  <a:moveTo>
                    <a:pt x="92" y="274"/>
                  </a:moveTo>
                  <a:cubicBezTo>
                    <a:pt x="96" y="269"/>
                    <a:pt x="101" y="264"/>
                    <a:pt x="105" y="259"/>
                  </a:cubicBezTo>
                  <a:cubicBezTo>
                    <a:pt x="107" y="260"/>
                    <a:pt x="108" y="260"/>
                    <a:pt x="110" y="261"/>
                  </a:cubicBezTo>
                  <a:cubicBezTo>
                    <a:pt x="105" y="266"/>
                    <a:pt x="101" y="271"/>
                    <a:pt x="97" y="276"/>
                  </a:cubicBezTo>
                  <a:cubicBezTo>
                    <a:pt x="95" y="276"/>
                    <a:pt x="94" y="275"/>
                    <a:pt x="92" y="274"/>
                  </a:cubicBezTo>
                  <a:close/>
                  <a:moveTo>
                    <a:pt x="86" y="270"/>
                  </a:moveTo>
                  <a:cubicBezTo>
                    <a:pt x="89" y="265"/>
                    <a:pt x="93" y="261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8" y="256"/>
                    <a:pt x="100" y="257"/>
                    <a:pt x="102" y="258"/>
                  </a:cubicBezTo>
                  <a:cubicBezTo>
                    <a:pt x="97" y="262"/>
                    <a:pt x="93" y="267"/>
                    <a:pt x="89" y="272"/>
                  </a:cubicBezTo>
                  <a:cubicBezTo>
                    <a:pt x="88" y="272"/>
                    <a:pt x="87" y="271"/>
                    <a:pt x="86" y="270"/>
                  </a:cubicBezTo>
                  <a:close/>
                  <a:moveTo>
                    <a:pt x="87" y="251"/>
                  </a:moveTo>
                  <a:cubicBezTo>
                    <a:pt x="86" y="252"/>
                    <a:pt x="85" y="253"/>
                    <a:pt x="84" y="255"/>
                  </a:cubicBezTo>
                  <a:cubicBezTo>
                    <a:pt x="84" y="253"/>
                    <a:pt x="84" y="251"/>
                    <a:pt x="84" y="249"/>
                  </a:cubicBezTo>
                  <a:cubicBezTo>
                    <a:pt x="85" y="249"/>
                    <a:pt x="86" y="250"/>
                    <a:pt x="87" y="251"/>
                  </a:cubicBezTo>
                  <a:close/>
                  <a:moveTo>
                    <a:pt x="83" y="268"/>
                  </a:moveTo>
                  <a:cubicBezTo>
                    <a:pt x="83" y="266"/>
                    <a:pt x="83" y="263"/>
                    <a:pt x="83" y="261"/>
                  </a:cubicBezTo>
                  <a:cubicBezTo>
                    <a:pt x="85" y="258"/>
                    <a:pt x="88" y="255"/>
                    <a:pt x="90" y="252"/>
                  </a:cubicBezTo>
                  <a:cubicBezTo>
                    <a:pt x="91" y="253"/>
                    <a:pt x="92" y="253"/>
                    <a:pt x="94" y="254"/>
                  </a:cubicBezTo>
                  <a:cubicBezTo>
                    <a:pt x="90" y="259"/>
                    <a:pt x="87" y="264"/>
                    <a:pt x="83" y="268"/>
                  </a:cubicBezTo>
                  <a:close/>
                  <a:moveTo>
                    <a:pt x="134" y="289"/>
                  </a:moveTo>
                  <a:cubicBezTo>
                    <a:pt x="132" y="295"/>
                    <a:pt x="129" y="300"/>
                    <a:pt x="127" y="306"/>
                  </a:cubicBezTo>
                  <a:cubicBezTo>
                    <a:pt x="127" y="300"/>
                    <a:pt x="127" y="295"/>
                    <a:pt x="128" y="289"/>
                  </a:cubicBezTo>
                  <a:cubicBezTo>
                    <a:pt x="130" y="289"/>
                    <a:pt x="132" y="289"/>
                    <a:pt x="134" y="289"/>
                  </a:cubicBezTo>
                  <a:close/>
                  <a:moveTo>
                    <a:pt x="138" y="290"/>
                  </a:moveTo>
                  <a:cubicBezTo>
                    <a:pt x="140" y="290"/>
                    <a:pt x="142" y="290"/>
                    <a:pt x="143" y="290"/>
                  </a:cubicBezTo>
                  <a:cubicBezTo>
                    <a:pt x="141" y="296"/>
                    <a:pt x="138" y="303"/>
                    <a:pt x="136" y="309"/>
                  </a:cubicBezTo>
                  <a:cubicBezTo>
                    <a:pt x="134" y="309"/>
                    <a:pt x="131" y="309"/>
                    <a:pt x="129" y="309"/>
                  </a:cubicBezTo>
                  <a:cubicBezTo>
                    <a:pt x="132" y="302"/>
                    <a:pt x="135" y="296"/>
                    <a:pt x="138" y="290"/>
                  </a:cubicBezTo>
                  <a:close/>
                  <a:moveTo>
                    <a:pt x="60" y="261"/>
                  </a:moveTo>
                  <a:cubicBezTo>
                    <a:pt x="60" y="267"/>
                    <a:pt x="58" y="272"/>
                    <a:pt x="57" y="279"/>
                  </a:cubicBezTo>
                  <a:cubicBezTo>
                    <a:pt x="56" y="277"/>
                    <a:pt x="54" y="276"/>
                    <a:pt x="53" y="275"/>
                  </a:cubicBezTo>
                  <a:cubicBezTo>
                    <a:pt x="55" y="270"/>
                    <a:pt x="58" y="266"/>
                    <a:pt x="60" y="261"/>
                  </a:cubicBezTo>
                  <a:close/>
                  <a:moveTo>
                    <a:pt x="37" y="258"/>
                  </a:moveTo>
                  <a:cubicBezTo>
                    <a:pt x="39" y="254"/>
                    <a:pt x="41" y="250"/>
                    <a:pt x="44" y="247"/>
                  </a:cubicBezTo>
                  <a:cubicBezTo>
                    <a:pt x="45" y="248"/>
                    <a:pt x="46" y="248"/>
                    <a:pt x="46" y="249"/>
                  </a:cubicBezTo>
                  <a:cubicBezTo>
                    <a:pt x="44" y="253"/>
                    <a:pt x="41" y="257"/>
                    <a:pt x="39" y="260"/>
                  </a:cubicBezTo>
                  <a:cubicBezTo>
                    <a:pt x="38" y="260"/>
                    <a:pt x="37" y="259"/>
                    <a:pt x="37" y="258"/>
                  </a:cubicBezTo>
                  <a:close/>
                  <a:moveTo>
                    <a:pt x="7" y="171"/>
                  </a:moveTo>
                  <a:cubicBezTo>
                    <a:pt x="7" y="171"/>
                    <a:pt x="7" y="171"/>
                    <a:pt x="7" y="171"/>
                  </a:cubicBezTo>
                  <a:cubicBezTo>
                    <a:pt x="9" y="171"/>
                    <a:pt x="10" y="171"/>
                    <a:pt x="12" y="171"/>
                  </a:cubicBezTo>
                  <a:cubicBezTo>
                    <a:pt x="10" y="175"/>
                    <a:pt x="9" y="179"/>
                    <a:pt x="7" y="183"/>
                  </a:cubicBezTo>
                  <a:cubicBezTo>
                    <a:pt x="7" y="179"/>
                    <a:pt x="7" y="175"/>
                    <a:pt x="7" y="171"/>
                  </a:cubicBezTo>
                  <a:close/>
                  <a:moveTo>
                    <a:pt x="7" y="190"/>
                  </a:moveTo>
                  <a:cubicBezTo>
                    <a:pt x="10" y="184"/>
                    <a:pt x="13" y="177"/>
                    <a:pt x="15" y="171"/>
                  </a:cubicBezTo>
                  <a:cubicBezTo>
                    <a:pt x="18" y="171"/>
                    <a:pt x="20" y="171"/>
                    <a:pt x="23" y="171"/>
                  </a:cubicBezTo>
                  <a:cubicBezTo>
                    <a:pt x="20" y="178"/>
                    <a:pt x="17" y="184"/>
                    <a:pt x="15" y="191"/>
                  </a:cubicBezTo>
                  <a:cubicBezTo>
                    <a:pt x="12" y="191"/>
                    <a:pt x="10" y="191"/>
                    <a:pt x="8" y="191"/>
                  </a:cubicBezTo>
                  <a:cubicBezTo>
                    <a:pt x="8" y="191"/>
                    <a:pt x="8" y="190"/>
                    <a:pt x="7" y="190"/>
                  </a:cubicBezTo>
                  <a:close/>
                  <a:moveTo>
                    <a:pt x="26" y="172"/>
                  </a:moveTo>
                  <a:cubicBezTo>
                    <a:pt x="26" y="175"/>
                    <a:pt x="26" y="179"/>
                    <a:pt x="26" y="182"/>
                  </a:cubicBezTo>
                  <a:cubicBezTo>
                    <a:pt x="25" y="185"/>
                    <a:pt x="24" y="188"/>
                    <a:pt x="23" y="191"/>
                  </a:cubicBezTo>
                  <a:cubicBezTo>
                    <a:pt x="21" y="191"/>
                    <a:pt x="20" y="191"/>
                    <a:pt x="18" y="191"/>
                  </a:cubicBezTo>
                  <a:cubicBezTo>
                    <a:pt x="21" y="184"/>
                    <a:pt x="23" y="178"/>
                    <a:pt x="26" y="172"/>
                  </a:cubicBezTo>
                  <a:close/>
                  <a:moveTo>
                    <a:pt x="32" y="195"/>
                  </a:moveTo>
                  <a:cubicBezTo>
                    <a:pt x="32" y="192"/>
                    <a:pt x="32" y="189"/>
                    <a:pt x="33" y="185"/>
                  </a:cubicBezTo>
                  <a:cubicBezTo>
                    <a:pt x="33" y="188"/>
                    <a:pt x="34" y="190"/>
                    <a:pt x="35" y="192"/>
                  </a:cubicBezTo>
                  <a:cubicBezTo>
                    <a:pt x="34" y="194"/>
                    <a:pt x="34" y="196"/>
                    <a:pt x="33" y="199"/>
                  </a:cubicBezTo>
                  <a:cubicBezTo>
                    <a:pt x="33" y="198"/>
                    <a:pt x="32" y="196"/>
                    <a:pt x="32" y="195"/>
                  </a:cubicBezTo>
                  <a:close/>
                  <a:moveTo>
                    <a:pt x="37" y="197"/>
                  </a:moveTo>
                  <a:cubicBezTo>
                    <a:pt x="38" y="199"/>
                    <a:pt x="39" y="201"/>
                    <a:pt x="40" y="203"/>
                  </a:cubicBezTo>
                  <a:cubicBezTo>
                    <a:pt x="39" y="206"/>
                    <a:pt x="38" y="209"/>
                    <a:pt x="37" y="212"/>
                  </a:cubicBezTo>
                  <a:cubicBezTo>
                    <a:pt x="36" y="210"/>
                    <a:pt x="35" y="207"/>
                    <a:pt x="35" y="205"/>
                  </a:cubicBezTo>
                  <a:cubicBezTo>
                    <a:pt x="36" y="202"/>
                    <a:pt x="36" y="199"/>
                    <a:pt x="37" y="197"/>
                  </a:cubicBezTo>
                  <a:close/>
                  <a:moveTo>
                    <a:pt x="44" y="210"/>
                  </a:moveTo>
                  <a:cubicBezTo>
                    <a:pt x="43" y="211"/>
                    <a:pt x="42" y="212"/>
                    <a:pt x="41" y="213"/>
                  </a:cubicBezTo>
                  <a:cubicBezTo>
                    <a:pt x="41" y="211"/>
                    <a:pt x="42" y="209"/>
                    <a:pt x="43" y="207"/>
                  </a:cubicBezTo>
                  <a:cubicBezTo>
                    <a:pt x="43" y="208"/>
                    <a:pt x="44" y="209"/>
                    <a:pt x="44" y="210"/>
                  </a:cubicBezTo>
                  <a:close/>
                  <a:moveTo>
                    <a:pt x="34" y="236"/>
                  </a:moveTo>
                  <a:cubicBezTo>
                    <a:pt x="35" y="237"/>
                    <a:pt x="36" y="238"/>
                    <a:pt x="37" y="239"/>
                  </a:cubicBezTo>
                  <a:cubicBezTo>
                    <a:pt x="36" y="241"/>
                    <a:pt x="35" y="243"/>
                    <a:pt x="34" y="245"/>
                  </a:cubicBezTo>
                  <a:cubicBezTo>
                    <a:pt x="34" y="242"/>
                    <a:pt x="34" y="239"/>
                    <a:pt x="34" y="236"/>
                  </a:cubicBezTo>
                  <a:close/>
                  <a:moveTo>
                    <a:pt x="33" y="253"/>
                  </a:moveTo>
                  <a:cubicBezTo>
                    <a:pt x="35" y="249"/>
                    <a:pt x="37" y="246"/>
                    <a:pt x="39" y="242"/>
                  </a:cubicBezTo>
                  <a:cubicBezTo>
                    <a:pt x="40" y="243"/>
                    <a:pt x="41" y="243"/>
                    <a:pt x="41" y="244"/>
                  </a:cubicBezTo>
                  <a:cubicBezTo>
                    <a:pt x="39" y="248"/>
                    <a:pt x="37" y="251"/>
                    <a:pt x="34" y="255"/>
                  </a:cubicBezTo>
                  <a:cubicBezTo>
                    <a:pt x="34" y="254"/>
                    <a:pt x="33" y="254"/>
                    <a:pt x="33" y="253"/>
                  </a:cubicBezTo>
                  <a:close/>
                  <a:moveTo>
                    <a:pt x="41" y="263"/>
                  </a:moveTo>
                  <a:cubicBezTo>
                    <a:pt x="44" y="259"/>
                    <a:pt x="46" y="255"/>
                    <a:pt x="49" y="252"/>
                  </a:cubicBezTo>
                  <a:cubicBezTo>
                    <a:pt x="50" y="252"/>
                    <a:pt x="51" y="253"/>
                    <a:pt x="51" y="254"/>
                  </a:cubicBezTo>
                  <a:cubicBezTo>
                    <a:pt x="49" y="258"/>
                    <a:pt x="46" y="262"/>
                    <a:pt x="44" y="266"/>
                  </a:cubicBezTo>
                  <a:cubicBezTo>
                    <a:pt x="43" y="265"/>
                    <a:pt x="42" y="264"/>
                    <a:pt x="41" y="263"/>
                  </a:cubicBezTo>
                  <a:close/>
                  <a:moveTo>
                    <a:pt x="46" y="269"/>
                  </a:moveTo>
                  <a:cubicBezTo>
                    <a:pt x="49" y="265"/>
                    <a:pt x="51" y="260"/>
                    <a:pt x="54" y="256"/>
                  </a:cubicBezTo>
                  <a:cubicBezTo>
                    <a:pt x="55" y="257"/>
                    <a:pt x="56" y="258"/>
                    <a:pt x="58" y="259"/>
                  </a:cubicBezTo>
                  <a:cubicBezTo>
                    <a:pt x="55" y="263"/>
                    <a:pt x="53" y="268"/>
                    <a:pt x="50" y="272"/>
                  </a:cubicBezTo>
                  <a:cubicBezTo>
                    <a:pt x="49" y="271"/>
                    <a:pt x="48" y="270"/>
                    <a:pt x="46" y="269"/>
                  </a:cubicBezTo>
                  <a:close/>
                  <a:moveTo>
                    <a:pt x="64" y="279"/>
                  </a:moveTo>
                  <a:cubicBezTo>
                    <a:pt x="65" y="274"/>
                    <a:pt x="66" y="269"/>
                    <a:pt x="67" y="262"/>
                  </a:cubicBezTo>
                  <a:cubicBezTo>
                    <a:pt x="70" y="259"/>
                    <a:pt x="74" y="256"/>
                    <a:pt x="77" y="252"/>
                  </a:cubicBezTo>
                  <a:cubicBezTo>
                    <a:pt x="77" y="257"/>
                    <a:pt x="76" y="262"/>
                    <a:pt x="76" y="268"/>
                  </a:cubicBezTo>
                  <a:cubicBezTo>
                    <a:pt x="72" y="272"/>
                    <a:pt x="68" y="275"/>
                    <a:pt x="64" y="279"/>
                  </a:cubicBezTo>
                  <a:close/>
                  <a:moveTo>
                    <a:pt x="118" y="283"/>
                  </a:moveTo>
                  <a:cubicBezTo>
                    <a:pt x="115" y="283"/>
                    <a:pt x="112" y="282"/>
                    <a:pt x="109" y="281"/>
                  </a:cubicBezTo>
                  <a:cubicBezTo>
                    <a:pt x="113" y="276"/>
                    <a:pt x="117" y="272"/>
                    <a:pt x="120" y="267"/>
                  </a:cubicBezTo>
                  <a:cubicBezTo>
                    <a:pt x="120" y="273"/>
                    <a:pt x="120" y="279"/>
                    <a:pt x="120" y="285"/>
                  </a:cubicBezTo>
                  <a:cubicBezTo>
                    <a:pt x="120" y="286"/>
                    <a:pt x="121" y="286"/>
                    <a:pt x="121" y="287"/>
                  </a:cubicBezTo>
                  <a:cubicBezTo>
                    <a:pt x="121" y="288"/>
                    <a:pt x="121" y="289"/>
                    <a:pt x="121" y="289"/>
                  </a:cubicBezTo>
                  <a:cubicBezTo>
                    <a:pt x="121" y="288"/>
                    <a:pt x="121" y="287"/>
                    <a:pt x="121" y="286"/>
                  </a:cubicBezTo>
                  <a:cubicBezTo>
                    <a:pt x="120" y="285"/>
                    <a:pt x="119" y="284"/>
                    <a:pt x="118" y="283"/>
                  </a:cubicBezTo>
                  <a:close/>
                  <a:moveTo>
                    <a:pt x="139" y="309"/>
                  </a:moveTo>
                  <a:cubicBezTo>
                    <a:pt x="142" y="303"/>
                    <a:pt x="144" y="296"/>
                    <a:pt x="147" y="290"/>
                  </a:cubicBezTo>
                  <a:cubicBezTo>
                    <a:pt x="149" y="290"/>
                    <a:pt x="152" y="290"/>
                    <a:pt x="154" y="290"/>
                  </a:cubicBezTo>
                  <a:cubicBezTo>
                    <a:pt x="151" y="296"/>
                    <a:pt x="149" y="303"/>
                    <a:pt x="147" y="309"/>
                  </a:cubicBezTo>
                  <a:cubicBezTo>
                    <a:pt x="147" y="309"/>
                    <a:pt x="146" y="309"/>
                    <a:pt x="146" y="310"/>
                  </a:cubicBezTo>
                  <a:cubicBezTo>
                    <a:pt x="146" y="310"/>
                    <a:pt x="145" y="310"/>
                    <a:pt x="144" y="310"/>
                  </a:cubicBezTo>
                  <a:cubicBezTo>
                    <a:pt x="143" y="310"/>
                    <a:pt x="141" y="310"/>
                    <a:pt x="139" y="309"/>
                  </a:cubicBezTo>
                  <a:close/>
                  <a:moveTo>
                    <a:pt x="250" y="210"/>
                  </a:moveTo>
                  <a:cubicBezTo>
                    <a:pt x="255" y="201"/>
                    <a:pt x="258" y="193"/>
                    <a:pt x="260" y="187"/>
                  </a:cubicBezTo>
                  <a:cubicBezTo>
                    <a:pt x="260" y="190"/>
                    <a:pt x="260" y="194"/>
                    <a:pt x="259" y="197"/>
                  </a:cubicBezTo>
                  <a:cubicBezTo>
                    <a:pt x="259" y="198"/>
                    <a:pt x="259" y="198"/>
                    <a:pt x="260" y="199"/>
                  </a:cubicBezTo>
                  <a:cubicBezTo>
                    <a:pt x="257" y="202"/>
                    <a:pt x="255" y="206"/>
                    <a:pt x="252" y="212"/>
                  </a:cubicBezTo>
                  <a:cubicBezTo>
                    <a:pt x="251" y="211"/>
                    <a:pt x="251" y="210"/>
                    <a:pt x="250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id="{5FC2C065-9FAF-6D11-9A63-C75BB04BEB1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62279" y="2563856"/>
            <a:ext cx="1673245" cy="1809537"/>
            <a:chOff x="3173" y="1433"/>
            <a:chExt cx="1596" cy="1726"/>
          </a:xfrm>
          <a:solidFill>
            <a:srgbClr val="262626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7062803-A3E1-3687-7FBE-681248D39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9" y="1728"/>
              <a:ext cx="995" cy="994"/>
            </a:xfrm>
            <a:custGeom>
              <a:avLst/>
              <a:gdLst>
                <a:gd name="T0" fmla="*/ 149 w 182"/>
                <a:gd name="T1" fmla="*/ 161 h 182"/>
                <a:gd name="T2" fmla="*/ 150 w 182"/>
                <a:gd name="T3" fmla="*/ 160 h 182"/>
                <a:gd name="T4" fmla="*/ 159 w 182"/>
                <a:gd name="T5" fmla="*/ 152 h 182"/>
                <a:gd name="T6" fmla="*/ 160 w 182"/>
                <a:gd name="T7" fmla="*/ 150 h 182"/>
                <a:gd name="T8" fmla="*/ 182 w 182"/>
                <a:gd name="T9" fmla="*/ 94 h 182"/>
                <a:gd name="T10" fmla="*/ 88 w 182"/>
                <a:gd name="T11" fmla="*/ 0 h 182"/>
                <a:gd name="T12" fmla="*/ 0 w 182"/>
                <a:gd name="T13" fmla="*/ 88 h 182"/>
                <a:gd name="T14" fmla="*/ 94 w 182"/>
                <a:gd name="T15" fmla="*/ 182 h 182"/>
                <a:gd name="T16" fmla="*/ 7 w 182"/>
                <a:gd name="T17" fmla="*/ 91 h 182"/>
                <a:gd name="T18" fmla="*/ 29 w 182"/>
                <a:gd name="T19" fmla="*/ 58 h 182"/>
                <a:gd name="T20" fmla="*/ 143 w 182"/>
                <a:gd name="T21" fmla="*/ 58 h 182"/>
                <a:gd name="T22" fmla="*/ 172 w 182"/>
                <a:gd name="T23" fmla="*/ 114 h 182"/>
                <a:gd name="T24" fmla="*/ 150 w 182"/>
                <a:gd name="T25" fmla="*/ 151 h 182"/>
                <a:gd name="T26" fmla="*/ 34 w 182"/>
                <a:gd name="T27" fmla="*/ 148 h 182"/>
                <a:gd name="T28" fmla="*/ 11 w 182"/>
                <a:gd name="T29" fmla="*/ 66 h 182"/>
                <a:gd name="T30" fmla="*/ 35 w 182"/>
                <a:gd name="T31" fmla="*/ 28 h 182"/>
                <a:gd name="T32" fmla="*/ 19 w 182"/>
                <a:gd name="T33" fmla="*/ 59 h 182"/>
                <a:gd name="T34" fmla="*/ 10 w 182"/>
                <a:gd name="T35" fmla="*/ 67 h 182"/>
                <a:gd name="T36" fmla="*/ 38 w 182"/>
                <a:gd name="T37" fmla="*/ 41 h 182"/>
                <a:gd name="T38" fmla="*/ 27 w 182"/>
                <a:gd name="T39" fmla="*/ 51 h 182"/>
                <a:gd name="T40" fmla="*/ 59 w 182"/>
                <a:gd name="T41" fmla="*/ 13 h 182"/>
                <a:gd name="T42" fmla="*/ 51 w 182"/>
                <a:gd name="T43" fmla="*/ 33 h 182"/>
                <a:gd name="T44" fmla="*/ 45 w 182"/>
                <a:gd name="T45" fmla="*/ 37 h 182"/>
                <a:gd name="T46" fmla="*/ 70 w 182"/>
                <a:gd name="T47" fmla="*/ 9 h 182"/>
                <a:gd name="T48" fmla="*/ 64 w 182"/>
                <a:gd name="T49" fmla="*/ 30 h 182"/>
                <a:gd name="T50" fmla="*/ 75 w 182"/>
                <a:gd name="T51" fmla="*/ 8 h 182"/>
                <a:gd name="T52" fmla="*/ 88 w 182"/>
                <a:gd name="T53" fmla="*/ 7 h 182"/>
                <a:gd name="T54" fmla="*/ 79 w 182"/>
                <a:gd name="T55" fmla="*/ 27 h 182"/>
                <a:gd name="T56" fmla="*/ 85 w 182"/>
                <a:gd name="T57" fmla="*/ 7 h 182"/>
                <a:gd name="T58" fmla="*/ 104 w 182"/>
                <a:gd name="T59" fmla="*/ 9 h 182"/>
                <a:gd name="T60" fmla="*/ 90 w 182"/>
                <a:gd name="T61" fmla="*/ 27 h 182"/>
                <a:gd name="T62" fmla="*/ 85 w 182"/>
                <a:gd name="T63" fmla="*/ 27 h 182"/>
                <a:gd name="T64" fmla="*/ 98 w 182"/>
                <a:gd name="T65" fmla="*/ 8 h 182"/>
                <a:gd name="T66" fmla="*/ 116 w 182"/>
                <a:gd name="T67" fmla="*/ 13 h 182"/>
                <a:gd name="T68" fmla="*/ 94 w 182"/>
                <a:gd name="T69" fmla="*/ 27 h 182"/>
                <a:gd name="T70" fmla="*/ 108 w 182"/>
                <a:gd name="T71" fmla="*/ 10 h 182"/>
                <a:gd name="T72" fmla="*/ 124 w 182"/>
                <a:gd name="T73" fmla="*/ 16 h 182"/>
                <a:gd name="T74" fmla="*/ 106 w 182"/>
                <a:gd name="T75" fmla="*/ 30 h 182"/>
                <a:gd name="T76" fmla="*/ 124 w 182"/>
                <a:gd name="T77" fmla="*/ 16 h 182"/>
                <a:gd name="T78" fmla="*/ 132 w 182"/>
                <a:gd name="T79" fmla="*/ 41 h 182"/>
                <a:gd name="T80" fmla="*/ 137 w 182"/>
                <a:gd name="T81" fmla="*/ 24 h 182"/>
                <a:gd name="T82" fmla="*/ 148 w 182"/>
                <a:gd name="T83" fmla="*/ 34 h 182"/>
                <a:gd name="T84" fmla="*/ 141 w 182"/>
                <a:gd name="T85" fmla="*/ 47 h 182"/>
                <a:gd name="T86" fmla="*/ 147 w 182"/>
                <a:gd name="T87" fmla="*/ 32 h 182"/>
                <a:gd name="T88" fmla="*/ 158 w 182"/>
                <a:gd name="T89" fmla="*/ 45 h 182"/>
                <a:gd name="T90" fmla="*/ 143 w 182"/>
                <a:gd name="T91" fmla="*/ 49 h 182"/>
                <a:gd name="T92" fmla="*/ 158 w 182"/>
                <a:gd name="T93" fmla="*/ 45 h 182"/>
                <a:gd name="T94" fmla="*/ 152 w 182"/>
                <a:gd name="T95" fmla="*/ 57 h 182"/>
                <a:gd name="T96" fmla="*/ 160 w 182"/>
                <a:gd name="T97" fmla="*/ 47 h 182"/>
                <a:gd name="T98" fmla="*/ 166 w 182"/>
                <a:gd name="T99" fmla="*/ 59 h 182"/>
                <a:gd name="T100" fmla="*/ 155 w 182"/>
                <a:gd name="T101" fmla="*/ 60 h 182"/>
                <a:gd name="T102" fmla="*/ 166 w 182"/>
                <a:gd name="T103" fmla="*/ 59 h 182"/>
                <a:gd name="T104" fmla="*/ 167 w 182"/>
                <a:gd name="T105" fmla="*/ 78 h 182"/>
                <a:gd name="T106" fmla="*/ 171 w 182"/>
                <a:gd name="T107" fmla="*/ 69 h 182"/>
                <a:gd name="T108" fmla="*/ 169 w 182"/>
                <a:gd name="T109" fmla="*/ 66 h 182"/>
                <a:gd name="T110" fmla="*/ 161 w 182"/>
                <a:gd name="T111" fmla="*/ 68 h 182"/>
                <a:gd name="T112" fmla="*/ 169 w 182"/>
                <a:gd name="T113" fmla="*/ 66 h 182"/>
                <a:gd name="T114" fmla="*/ 113 w 182"/>
                <a:gd name="T115" fmla="*/ 32 h 182"/>
                <a:gd name="T116" fmla="*/ 128 w 182"/>
                <a:gd name="T117" fmla="*/ 18 h 182"/>
                <a:gd name="T118" fmla="*/ 120 w 182"/>
                <a:gd name="T119" fmla="*/ 35 h 182"/>
                <a:gd name="T120" fmla="*/ 169 w 182"/>
                <a:gd name="T121" fmla="*/ 81 h 182"/>
                <a:gd name="T122" fmla="*/ 175 w 182"/>
                <a:gd name="T123" fmla="*/ 9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" h="182">
                  <a:moveTo>
                    <a:pt x="94" y="182"/>
                  </a:moveTo>
                  <a:cubicBezTo>
                    <a:pt x="113" y="182"/>
                    <a:pt x="132" y="175"/>
                    <a:pt x="149" y="16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1" y="159"/>
                    <a:pt x="152" y="158"/>
                    <a:pt x="155" y="155"/>
                  </a:cubicBezTo>
                  <a:cubicBezTo>
                    <a:pt x="157" y="153"/>
                    <a:pt x="158" y="152"/>
                    <a:pt x="159" y="152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49"/>
                  </a:cubicBezTo>
                  <a:cubicBezTo>
                    <a:pt x="175" y="132"/>
                    <a:pt x="182" y="113"/>
                    <a:pt x="182" y="94"/>
                  </a:cubicBezTo>
                  <a:cubicBezTo>
                    <a:pt x="182" y="70"/>
                    <a:pt x="170" y="46"/>
                    <a:pt x="153" y="29"/>
                  </a:cubicBezTo>
                  <a:cubicBezTo>
                    <a:pt x="136" y="12"/>
                    <a:pt x="112" y="0"/>
                    <a:pt x="88" y="0"/>
                  </a:cubicBezTo>
                  <a:cubicBezTo>
                    <a:pt x="67" y="0"/>
                    <a:pt x="46" y="8"/>
                    <a:pt x="27" y="27"/>
                  </a:cubicBezTo>
                  <a:cubicBezTo>
                    <a:pt x="8" y="46"/>
                    <a:pt x="0" y="67"/>
                    <a:pt x="0" y="88"/>
                  </a:cubicBezTo>
                  <a:cubicBezTo>
                    <a:pt x="0" y="112"/>
                    <a:pt x="12" y="136"/>
                    <a:pt x="29" y="153"/>
                  </a:cubicBezTo>
                  <a:cubicBezTo>
                    <a:pt x="46" y="171"/>
                    <a:pt x="70" y="182"/>
                    <a:pt x="94" y="182"/>
                  </a:cubicBezTo>
                  <a:close/>
                  <a:moveTo>
                    <a:pt x="34" y="148"/>
                  </a:moveTo>
                  <a:cubicBezTo>
                    <a:pt x="18" y="133"/>
                    <a:pt x="8" y="112"/>
                    <a:pt x="7" y="91"/>
                  </a:cubicBezTo>
                  <a:cubicBezTo>
                    <a:pt x="8" y="91"/>
                    <a:pt x="8" y="90"/>
                    <a:pt x="9" y="89"/>
                  </a:cubicBezTo>
                  <a:cubicBezTo>
                    <a:pt x="13" y="79"/>
                    <a:pt x="19" y="68"/>
                    <a:pt x="29" y="58"/>
                  </a:cubicBezTo>
                  <a:cubicBezTo>
                    <a:pt x="47" y="41"/>
                    <a:pt x="66" y="33"/>
                    <a:pt x="85" y="33"/>
                  </a:cubicBezTo>
                  <a:cubicBezTo>
                    <a:pt x="106" y="33"/>
                    <a:pt x="127" y="43"/>
                    <a:pt x="143" y="58"/>
                  </a:cubicBezTo>
                  <a:cubicBezTo>
                    <a:pt x="159" y="72"/>
                    <a:pt x="170" y="93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69" y="127"/>
                    <a:pt x="162" y="139"/>
                    <a:pt x="151" y="150"/>
                  </a:cubicBezTo>
                  <a:cubicBezTo>
                    <a:pt x="150" y="150"/>
                    <a:pt x="150" y="150"/>
                    <a:pt x="150" y="151"/>
                  </a:cubicBezTo>
                  <a:cubicBezTo>
                    <a:pt x="132" y="168"/>
                    <a:pt x="113" y="175"/>
                    <a:pt x="94" y="175"/>
                  </a:cubicBezTo>
                  <a:cubicBezTo>
                    <a:pt x="72" y="175"/>
                    <a:pt x="50" y="165"/>
                    <a:pt x="34" y="148"/>
                  </a:cubicBezTo>
                  <a:close/>
                  <a:moveTo>
                    <a:pt x="10" y="67"/>
                  </a:moveTo>
                  <a:cubicBezTo>
                    <a:pt x="10" y="66"/>
                    <a:pt x="11" y="66"/>
                    <a:pt x="11" y="66"/>
                  </a:cubicBezTo>
                  <a:cubicBezTo>
                    <a:pt x="17" y="57"/>
                    <a:pt x="23" y="47"/>
                    <a:pt x="29" y="38"/>
                  </a:cubicBezTo>
                  <a:cubicBezTo>
                    <a:pt x="31" y="35"/>
                    <a:pt x="33" y="32"/>
                    <a:pt x="35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32" y="36"/>
                    <a:pt x="25" y="47"/>
                    <a:pt x="19" y="59"/>
                  </a:cubicBezTo>
                  <a:cubicBezTo>
                    <a:pt x="15" y="64"/>
                    <a:pt x="11" y="69"/>
                    <a:pt x="8" y="74"/>
                  </a:cubicBezTo>
                  <a:cubicBezTo>
                    <a:pt x="9" y="72"/>
                    <a:pt x="9" y="69"/>
                    <a:pt x="10" y="67"/>
                  </a:cubicBezTo>
                  <a:close/>
                  <a:moveTo>
                    <a:pt x="59" y="13"/>
                  </a:moveTo>
                  <a:cubicBezTo>
                    <a:pt x="52" y="22"/>
                    <a:pt x="45" y="32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4" y="44"/>
                    <a:pt x="31" y="47"/>
                    <a:pt x="27" y="51"/>
                  </a:cubicBezTo>
                  <a:cubicBezTo>
                    <a:pt x="33" y="40"/>
                    <a:pt x="40" y="29"/>
                    <a:pt x="48" y="19"/>
                  </a:cubicBezTo>
                  <a:cubicBezTo>
                    <a:pt x="51" y="17"/>
                    <a:pt x="55" y="15"/>
                    <a:pt x="59" y="13"/>
                  </a:cubicBezTo>
                  <a:close/>
                  <a:moveTo>
                    <a:pt x="70" y="9"/>
                  </a:moveTo>
                  <a:cubicBezTo>
                    <a:pt x="64" y="17"/>
                    <a:pt x="58" y="25"/>
                    <a:pt x="51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5"/>
                    <a:pt x="47" y="36"/>
                    <a:pt x="45" y="37"/>
                  </a:cubicBezTo>
                  <a:cubicBezTo>
                    <a:pt x="52" y="29"/>
                    <a:pt x="58" y="20"/>
                    <a:pt x="65" y="11"/>
                  </a:cubicBezTo>
                  <a:cubicBezTo>
                    <a:pt x="66" y="10"/>
                    <a:pt x="68" y="10"/>
                    <a:pt x="70" y="9"/>
                  </a:cubicBezTo>
                  <a:close/>
                  <a:moveTo>
                    <a:pt x="81" y="7"/>
                  </a:moveTo>
                  <a:cubicBezTo>
                    <a:pt x="75" y="15"/>
                    <a:pt x="69" y="22"/>
                    <a:pt x="64" y="30"/>
                  </a:cubicBezTo>
                  <a:cubicBezTo>
                    <a:pt x="62" y="30"/>
                    <a:pt x="59" y="31"/>
                    <a:pt x="57" y="32"/>
                  </a:cubicBezTo>
                  <a:cubicBezTo>
                    <a:pt x="63" y="24"/>
                    <a:pt x="69" y="16"/>
                    <a:pt x="75" y="8"/>
                  </a:cubicBezTo>
                  <a:cubicBezTo>
                    <a:pt x="77" y="8"/>
                    <a:pt x="79" y="8"/>
                    <a:pt x="81" y="7"/>
                  </a:cubicBezTo>
                  <a:close/>
                  <a:moveTo>
                    <a:pt x="88" y="7"/>
                  </a:moveTo>
                  <a:cubicBezTo>
                    <a:pt x="90" y="7"/>
                    <a:pt x="92" y="7"/>
                    <a:pt x="94" y="7"/>
                  </a:cubicBezTo>
                  <a:cubicBezTo>
                    <a:pt x="88" y="14"/>
                    <a:pt x="84" y="20"/>
                    <a:pt x="79" y="27"/>
                  </a:cubicBezTo>
                  <a:cubicBezTo>
                    <a:pt x="76" y="27"/>
                    <a:pt x="73" y="28"/>
                    <a:pt x="69" y="28"/>
                  </a:cubicBezTo>
                  <a:cubicBezTo>
                    <a:pt x="74" y="21"/>
                    <a:pt x="80" y="14"/>
                    <a:pt x="85" y="7"/>
                  </a:cubicBezTo>
                  <a:cubicBezTo>
                    <a:pt x="86" y="7"/>
                    <a:pt x="87" y="7"/>
                    <a:pt x="88" y="7"/>
                  </a:cubicBezTo>
                  <a:close/>
                  <a:moveTo>
                    <a:pt x="104" y="9"/>
                  </a:moveTo>
                  <a:cubicBezTo>
                    <a:pt x="103" y="10"/>
                    <a:pt x="102" y="12"/>
                    <a:pt x="100" y="13"/>
                  </a:cubicBezTo>
                  <a:cubicBezTo>
                    <a:pt x="97" y="17"/>
                    <a:pt x="93" y="21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9" y="27"/>
                    <a:pt x="87" y="27"/>
                    <a:pt x="85" y="27"/>
                  </a:cubicBezTo>
                  <a:cubicBezTo>
                    <a:pt x="84" y="27"/>
                    <a:pt x="84" y="27"/>
                    <a:pt x="83" y="27"/>
                  </a:cubicBezTo>
                  <a:cubicBezTo>
                    <a:pt x="88" y="20"/>
                    <a:pt x="93" y="14"/>
                    <a:pt x="98" y="8"/>
                  </a:cubicBezTo>
                  <a:cubicBezTo>
                    <a:pt x="100" y="8"/>
                    <a:pt x="102" y="8"/>
                    <a:pt x="104" y="9"/>
                  </a:cubicBezTo>
                  <a:close/>
                  <a:moveTo>
                    <a:pt x="116" y="13"/>
                  </a:moveTo>
                  <a:cubicBezTo>
                    <a:pt x="111" y="18"/>
                    <a:pt x="107" y="23"/>
                    <a:pt x="102" y="29"/>
                  </a:cubicBezTo>
                  <a:cubicBezTo>
                    <a:pt x="100" y="28"/>
                    <a:pt x="97" y="28"/>
                    <a:pt x="94" y="27"/>
                  </a:cubicBezTo>
                  <a:cubicBezTo>
                    <a:pt x="96" y="23"/>
                    <a:pt x="99" y="19"/>
                    <a:pt x="103" y="15"/>
                  </a:cubicBezTo>
                  <a:cubicBezTo>
                    <a:pt x="105" y="14"/>
                    <a:pt x="106" y="12"/>
                    <a:pt x="108" y="10"/>
                  </a:cubicBezTo>
                  <a:cubicBezTo>
                    <a:pt x="111" y="11"/>
                    <a:pt x="113" y="12"/>
                    <a:pt x="116" y="13"/>
                  </a:cubicBezTo>
                  <a:close/>
                  <a:moveTo>
                    <a:pt x="124" y="16"/>
                  </a:moveTo>
                  <a:cubicBezTo>
                    <a:pt x="119" y="21"/>
                    <a:pt x="115" y="26"/>
                    <a:pt x="110" y="31"/>
                  </a:cubicBezTo>
                  <a:cubicBezTo>
                    <a:pt x="109" y="30"/>
                    <a:pt x="107" y="30"/>
                    <a:pt x="106" y="30"/>
                  </a:cubicBezTo>
                  <a:cubicBezTo>
                    <a:pt x="110" y="24"/>
                    <a:pt x="115" y="19"/>
                    <a:pt x="120" y="14"/>
                  </a:cubicBezTo>
                  <a:cubicBezTo>
                    <a:pt x="121" y="15"/>
                    <a:pt x="123" y="16"/>
                    <a:pt x="124" y="16"/>
                  </a:cubicBezTo>
                  <a:close/>
                  <a:moveTo>
                    <a:pt x="144" y="30"/>
                  </a:moveTo>
                  <a:cubicBezTo>
                    <a:pt x="140" y="33"/>
                    <a:pt x="136" y="37"/>
                    <a:pt x="132" y="41"/>
                  </a:cubicBezTo>
                  <a:cubicBezTo>
                    <a:pt x="129" y="39"/>
                    <a:pt x="127" y="38"/>
                    <a:pt x="124" y="36"/>
                  </a:cubicBezTo>
                  <a:cubicBezTo>
                    <a:pt x="128" y="32"/>
                    <a:pt x="133" y="28"/>
                    <a:pt x="137" y="24"/>
                  </a:cubicBezTo>
                  <a:cubicBezTo>
                    <a:pt x="140" y="26"/>
                    <a:pt x="142" y="28"/>
                    <a:pt x="144" y="30"/>
                  </a:cubicBezTo>
                  <a:close/>
                  <a:moveTo>
                    <a:pt x="148" y="34"/>
                  </a:moveTo>
                  <a:cubicBezTo>
                    <a:pt x="150" y="35"/>
                    <a:pt x="151" y="36"/>
                    <a:pt x="152" y="38"/>
                  </a:cubicBezTo>
                  <a:cubicBezTo>
                    <a:pt x="148" y="41"/>
                    <a:pt x="144" y="44"/>
                    <a:pt x="141" y="47"/>
                  </a:cubicBezTo>
                  <a:cubicBezTo>
                    <a:pt x="139" y="45"/>
                    <a:pt x="137" y="44"/>
                    <a:pt x="135" y="43"/>
                  </a:cubicBezTo>
                  <a:cubicBezTo>
                    <a:pt x="139" y="39"/>
                    <a:pt x="143" y="35"/>
                    <a:pt x="147" y="32"/>
                  </a:cubicBezTo>
                  <a:cubicBezTo>
                    <a:pt x="147" y="33"/>
                    <a:pt x="148" y="33"/>
                    <a:pt x="148" y="34"/>
                  </a:cubicBezTo>
                  <a:close/>
                  <a:moveTo>
                    <a:pt x="158" y="45"/>
                  </a:moveTo>
                  <a:cubicBezTo>
                    <a:pt x="154" y="47"/>
                    <a:pt x="151" y="50"/>
                    <a:pt x="148" y="53"/>
                  </a:cubicBezTo>
                  <a:cubicBezTo>
                    <a:pt x="146" y="51"/>
                    <a:pt x="145" y="50"/>
                    <a:pt x="143" y="49"/>
                  </a:cubicBezTo>
                  <a:cubicBezTo>
                    <a:pt x="147" y="46"/>
                    <a:pt x="151" y="43"/>
                    <a:pt x="154" y="40"/>
                  </a:cubicBezTo>
                  <a:cubicBezTo>
                    <a:pt x="155" y="42"/>
                    <a:pt x="156" y="43"/>
                    <a:pt x="158" y="45"/>
                  </a:cubicBezTo>
                  <a:close/>
                  <a:moveTo>
                    <a:pt x="161" y="50"/>
                  </a:moveTo>
                  <a:cubicBezTo>
                    <a:pt x="158" y="52"/>
                    <a:pt x="155" y="55"/>
                    <a:pt x="152" y="57"/>
                  </a:cubicBezTo>
                  <a:cubicBezTo>
                    <a:pt x="152" y="57"/>
                    <a:pt x="151" y="56"/>
                    <a:pt x="150" y="55"/>
                  </a:cubicBezTo>
                  <a:cubicBezTo>
                    <a:pt x="153" y="52"/>
                    <a:pt x="156" y="50"/>
                    <a:pt x="160" y="47"/>
                  </a:cubicBezTo>
                  <a:cubicBezTo>
                    <a:pt x="160" y="48"/>
                    <a:pt x="161" y="49"/>
                    <a:pt x="161" y="50"/>
                  </a:cubicBezTo>
                  <a:close/>
                  <a:moveTo>
                    <a:pt x="166" y="59"/>
                  </a:moveTo>
                  <a:cubicBezTo>
                    <a:pt x="164" y="61"/>
                    <a:pt x="161" y="63"/>
                    <a:pt x="159" y="65"/>
                  </a:cubicBezTo>
                  <a:cubicBezTo>
                    <a:pt x="158" y="63"/>
                    <a:pt x="156" y="62"/>
                    <a:pt x="155" y="60"/>
                  </a:cubicBezTo>
                  <a:cubicBezTo>
                    <a:pt x="157" y="57"/>
                    <a:pt x="160" y="55"/>
                    <a:pt x="163" y="53"/>
                  </a:cubicBezTo>
                  <a:cubicBezTo>
                    <a:pt x="164" y="55"/>
                    <a:pt x="165" y="57"/>
                    <a:pt x="166" y="59"/>
                  </a:cubicBezTo>
                  <a:close/>
                  <a:moveTo>
                    <a:pt x="172" y="74"/>
                  </a:moveTo>
                  <a:cubicBezTo>
                    <a:pt x="170" y="75"/>
                    <a:pt x="169" y="77"/>
                    <a:pt x="167" y="78"/>
                  </a:cubicBezTo>
                  <a:cubicBezTo>
                    <a:pt x="167" y="76"/>
                    <a:pt x="166" y="75"/>
                    <a:pt x="165" y="74"/>
                  </a:cubicBezTo>
                  <a:cubicBezTo>
                    <a:pt x="167" y="72"/>
                    <a:pt x="169" y="71"/>
                    <a:pt x="171" y="69"/>
                  </a:cubicBezTo>
                  <a:cubicBezTo>
                    <a:pt x="171" y="71"/>
                    <a:pt x="172" y="72"/>
                    <a:pt x="172" y="74"/>
                  </a:cubicBezTo>
                  <a:close/>
                  <a:moveTo>
                    <a:pt x="169" y="66"/>
                  </a:moveTo>
                  <a:cubicBezTo>
                    <a:pt x="167" y="68"/>
                    <a:pt x="165" y="69"/>
                    <a:pt x="163" y="71"/>
                  </a:cubicBezTo>
                  <a:cubicBezTo>
                    <a:pt x="163" y="70"/>
                    <a:pt x="162" y="69"/>
                    <a:pt x="161" y="68"/>
                  </a:cubicBezTo>
                  <a:cubicBezTo>
                    <a:pt x="163" y="66"/>
                    <a:pt x="166" y="64"/>
                    <a:pt x="168" y="62"/>
                  </a:cubicBezTo>
                  <a:cubicBezTo>
                    <a:pt x="168" y="63"/>
                    <a:pt x="169" y="64"/>
                    <a:pt x="169" y="66"/>
                  </a:cubicBezTo>
                  <a:close/>
                  <a:moveTo>
                    <a:pt x="120" y="35"/>
                  </a:moveTo>
                  <a:cubicBezTo>
                    <a:pt x="118" y="34"/>
                    <a:pt x="116" y="33"/>
                    <a:pt x="113" y="32"/>
                  </a:cubicBezTo>
                  <a:cubicBezTo>
                    <a:pt x="118" y="28"/>
                    <a:pt x="122" y="23"/>
                    <a:pt x="127" y="19"/>
                  </a:cubicBezTo>
                  <a:cubicBezTo>
                    <a:pt x="127" y="19"/>
                    <a:pt x="127" y="18"/>
                    <a:pt x="128" y="18"/>
                  </a:cubicBezTo>
                  <a:cubicBezTo>
                    <a:pt x="130" y="19"/>
                    <a:pt x="132" y="21"/>
                    <a:pt x="135" y="22"/>
                  </a:cubicBezTo>
                  <a:cubicBezTo>
                    <a:pt x="130" y="26"/>
                    <a:pt x="125" y="31"/>
                    <a:pt x="120" y="35"/>
                  </a:cubicBezTo>
                  <a:close/>
                  <a:moveTo>
                    <a:pt x="175" y="95"/>
                  </a:moveTo>
                  <a:cubicBezTo>
                    <a:pt x="173" y="90"/>
                    <a:pt x="171" y="85"/>
                    <a:pt x="169" y="81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4" y="83"/>
                    <a:pt x="175" y="89"/>
                    <a:pt x="175" y="94"/>
                  </a:cubicBezTo>
                  <a:cubicBezTo>
                    <a:pt x="175" y="95"/>
                    <a:pt x="175" y="95"/>
                    <a:pt x="17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257CC787-5E73-7064-BD15-E4D828E707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3" y="1433"/>
              <a:ext cx="1596" cy="1726"/>
            </a:xfrm>
            <a:custGeom>
              <a:avLst/>
              <a:gdLst>
                <a:gd name="T0" fmla="*/ 292 w 292"/>
                <a:gd name="T1" fmla="*/ 145 h 316"/>
                <a:gd name="T2" fmla="*/ 265 w 292"/>
                <a:gd name="T3" fmla="*/ 87 h 316"/>
                <a:gd name="T4" fmla="*/ 264 w 292"/>
                <a:gd name="T5" fmla="*/ 60 h 316"/>
                <a:gd name="T6" fmla="*/ 232 w 292"/>
                <a:gd name="T7" fmla="*/ 27 h 316"/>
                <a:gd name="T8" fmla="*/ 174 w 292"/>
                <a:gd name="T9" fmla="*/ 5 h 316"/>
                <a:gd name="T10" fmla="*/ 82 w 292"/>
                <a:gd name="T11" fmla="*/ 42 h 316"/>
                <a:gd name="T12" fmla="*/ 27 w 292"/>
                <a:gd name="T13" fmla="*/ 84 h 316"/>
                <a:gd name="T14" fmla="*/ 35 w 292"/>
                <a:gd name="T15" fmla="*/ 99 h 316"/>
                <a:gd name="T16" fmla="*/ 0 w 292"/>
                <a:gd name="T17" fmla="*/ 167 h 316"/>
                <a:gd name="T18" fmla="*/ 28 w 292"/>
                <a:gd name="T19" fmla="*/ 227 h 316"/>
                <a:gd name="T20" fmla="*/ 58 w 292"/>
                <a:gd name="T21" fmla="*/ 288 h 316"/>
                <a:gd name="T22" fmla="*/ 120 w 292"/>
                <a:gd name="T23" fmla="*/ 314 h 316"/>
                <a:gd name="T24" fmla="*/ 224 w 292"/>
                <a:gd name="T25" fmla="*/ 289 h 316"/>
                <a:gd name="T26" fmla="*/ 266 w 292"/>
                <a:gd name="T27" fmla="*/ 226 h 316"/>
                <a:gd name="T28" fmla="*/ 267 w 292"/>
                <a:gd name="T29" fmla="*/ 192 h 316"/>
                <a:gd name="T30" fmla="*/ 267 w 292"/>
                <a:gd name="T31" fmla="*/ 192 h 316"/>
                <a:gd name="T32" fmla="*/ 274 w 292"/>
                <a:gd name="T33" fmla="*/ 191 h 316"/>
                <a:gd name="T34" fmla="*/ 249 w 292"/>
                <a:gd name="T35" fmla="*/ 80 h 316"/>
                <a:gd name="T36" fmla="*/ 35 w 292"/>
                <a:gd name="T37" fmla="*/ 71 h 316"/>
                <a:gd name="T38" fmla="*/ 40 w 292"/>
                <a:gd name="T39" fmla="*/ 75 h 316"/>
                <a:gd name="T40" fmla="*/ 38 w 292"/>
                <a:gd name="T41" fmla="*/ 92 h 316"/>
                <a:gd name="T42" fmla="*/ 51 w 292"/>
                <a:gd name="T43" fmla="*/ 77 h 316"/>
                <a:gd name="T44" fmla="*/ 127 w 292"/>
                <a:gd name="T45" fmla="*/ 29 h 316"/>
                <a:gd name="T46" fmla="*/ 210 w 292"/>
                <a:gd name="T47" fmla="*/ 49 h 316"/>
                <a:gd name="T48" fmla="*/ 257 w 292"/>
                <a:gd name="T49" fmla="*/ 61 h 316"/>
                <a:gd name="T50" fmla="*/ 284 w 292"/>
                <a:gd name="T51" fmla="*/ 125 h 316"/>
                <a:gd name="T52" fmla="*/ 243 w 292"/>
                <a:gd name="T53" fmla="*/ 208 h 316"/>
                <a:gd name="T54" fmla="*/ 170 w 292"/>
                <a:gd name="T55" fmla="*/ 258 h 316"/>
                <a:gd name="T56" fmla="*/ 124 w 292"/>
                <a:gd name="T57" fmla="*/ 258 h 316"/>
                <a:gd name="T58" fmla="*/ 51 w 292"/>
                <a:gd name="T59" fmla="*/ 208 h 316"/>
                <a:gd name="T60" fmla="*/ 31 w 292"/>
                <a:gd name="T61" fmla="*/ 125 h 316"/>
                <a:gd name="T62" fmla="*/ 257 w 292"/>
                <a:gd name="T63" fmla="*/ 252 h 316"/>
                <a:gd name="T64" fmla="*/ 215 w 292"/>
                <a:gd name="T65" fmla="*/ 270 h 316"/>
                <a:gd name="T66" fmla="*/ 174 w 292"/>
                <a:gd name="T67" fmla="*/ 281 h 316"/>
                <a:gd name="T68" fmla="*/ 164 w 292"/>
                <a:gd name="T69" fmla="*/ 308 h 316"/>
                <a:gd name="T70" fmla="*/ 150 w 292"/>
                <a:gd name="T71" fmla="*/ 309 h 316"/>
                <a:gd name="T72" fmla="*/ 174 w 292"/>
                <a:gd name="T73" fmla="*/ 264 h 316"/>
                <a:gd name="T74" fmla="*/ 203 w 292"/>
                <a:gd name="T75" fmla="*/ 253 h 316"/>
                <a:gd name="T76" fmla="*/ 219 w 292"/>
                <a:gd name="T77" fmla="*/ 254 h 316"/>
                <a:gd name="T78" fmla="*/ 208 w 292"/>
                <a:gd name="T79" fmla="*/ 261 h 316"/>
                <a:gd name="T80" fmla="*/ 239 w 292"/>
                <a:gd name="T81" fmla="*/ 257 h 316"/>
                <a:gd name="T82" fmla="*/ 113 w 292"/>
                <a:gd name="T83" fmla="*/ 262 h 316"/>
                <a:gd name="T84" fmla="*/ 97 w 292"/>
                <a:gd name="T85" fmla="*/ 276 h 316"/>
                <a:gd name="T86" fmla="*/ 89 w 292"/>
                <a:gd name="T87" fmla="*/ 272 h 316"/>
                <a:gd name="T88" fmla="*/ 83 w 292"/>
                <a:gd name="T89" fmla="*/ 268 h 316"/>
                <a:gd name="T90" fmla="*/ 127 w 292"/>
                <a:gd name="T91" fmla="*/ 306 h 316"/>
                <a:gd name="T92" fmla="*/ 129 w 292"/>
                <a:gd name="T93" fmla="*/ 309 h 316"/>
                <a:gd name="T94" fmla="*/ 37 w 292"/>
                <a:gd name="T95" fmla="*/ 258 h 316"/>
                <a:gd name="T96" fmla="*/ 7 w 292"/>
                <a:gd name="T97" fmla="*/ 171 h 316"/>
                <a:gd name="T98" fmla="*/ 23 w 292"/>
                <a:gd name="T99" fmla="*/ 171 h 316"/>
                <a:gd name="T100" fmla="*/ 23 w 292"/>
                <a:gd name="T101" fmla="*/ 191 h 316"/>
                <a:gd name="T102" fmla="*/ 33 w 292"/>
                <a:gd name="T103" fmla="*/ 199 h 316"/>
                <a:gd name="T104" fmla="*/ 37 w 292"/>
                <a:gd name="T105" fmla="*/ 197 h 316"/>
                <a:gd name="T106" fmla="*/ 37 w 292"/>
                <a:gd name="T107" fmla="*/ 239 h 316"/>
                <a:gd name="T108" fmla="*/ 34 w 292"/>
                <a:gd name="T109" fmla="*/ 255 h 316"/>
                <a:gd name="T110" fmla="*/ 41 w 292"/>
                <a:gd name="T111" fmla="*/ 263 h 316"/>
                <a:gd name="T112" fmla="*/ 64 w 292"/>
                <a:gd name="T113" fmla="*/ 279 h 316"/>
                <a:gd name="T114" fmla="*/ 109 w 292"/>
                <a:gd name="T115" fmla="*/ 281 h 316"/>
                <a:gd name="T116" fmla="*/ 118 w 292"/>
                <a:gd name="T117" fmla="*/ 283 h 316"/>
                <a:gd name="T118" fmla="*/ 144 w 292"/>
                <a:gd name="T119" fmla="*/ 310 h 316"/>
                <a:gd name="T120" fmla="*/ 252 w 292"/>
                <a:gd name="T121" fmla="*/ 21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" h="316">
                  <a:moveTo>
                    <a:pt x="270" y="198"/>
                  </a:moveTo>
                  <a:cubicBezTo>
                    <a:pt x="271" y="198"/>
                    <a:pt x="273" y="197"/>
                    <a:pt x="276" y="197"/>
                  </a:cubicBezTo>
                  <a:cubicBezTo>
                    <a:pt x="278" y="197"/>
                    <a:pt x="280" y="197"/>
                    <a:pt x="284" y="198"/>
                  </a:cubicBezTo>
                  <a:cubicBezTo>
                    <a:pt x="286" y="198"/>
                    <a:pt x="287" y="197"/>
                    <a:pt x="287" y="195"/>
                  </a:cubicBezTo>
                  <a:cubicBezTo>
                    <a:pt x="289" y="185"/>
                    <a:pt x="289" y="178"/>
                    <a:pt x="290" y="168"/>
                  </a:cubicBezTo>
                  <a:cubicBezTo>
                    <a:pt x="291" y="160"/>
                    <a:pt x="292" y="153"/>
                    <a:pt x="292" y="145"/>
                  </a:cubicBezTo>
                  <a:cubicBezTo>
                    <a:pt x="292" y="137"/>
                    <a:pt x="291" y="129"/>
                    <a:pt x="290" y="121"/>
                  </a:cubicBezTo>
                  <a:cubicBezTo>
                    <a:pt x="290" y="119"/>
                    <a:pt x="288" y="118"/>
                    <a:pt x="287" y="118"/>
                  </a:cubicBezTo>
                  <a:cubicBezTo>
                    <a:pt x="279" y="118"/>
                    <a:pt x="272" y="118"/>
                    <a:pt x="265" y="118"/>
                  </a:cubicBezTo>
                  <a:cubicBezTo>
                    <a:pt x="263" y="110"/>
                    <a:pt x="261" y="102"/>
                    <a:pt x="257" y="94"/>
                  </a:cubicBezTo>
                  <a:cubicBezTo>
                    <a:pt x="259" y="93"/>
                    <a:pt x="260" y="91"/>
                    <a:pt x="262" y="90"/>
                  </a:cubicBezTo>
                  <a:cubicBezTo>
                    <a:pt x="264" y="90"/>
                    <a:pt x="265" y="88"/>
                    <a:pt x="265" y="87"/>
                  </a:cubicBezTo>
                  <a:cubicBezTo>
                    <a:pt x="265" y="84"/>
                    <a:pt x="265" y="81"/>
                    <a:pt x="265" y="79"/>
                  </a:cubicBezTo>
                  <a:cubicBezTo>
                    <a:pt x="265" y="75"/>
                    <a:pt x="265" y="71"/>
                    <a:pt x="265" y="67"/>
                  </a:cubicBezTo>
                  <a:cubicBezTo>
                    <a:pt x="265" y="66"/>
                    <a:pt x="265" y="66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6" y="63"/>
                    <a:pt x="265" y="61"/>
                    <a:pt x="264" y="60"/>
                  </a:cubicBezTo>
                  <a:cubicBezTo>
                    <a:pt x="264" y="60"/>
                    <a:pt x="264" y="60"/>
                    <a:pt x="264" y="60"/>
                  </a:cubicBezTo>
                  <a:cubicBezTo>
                    <a:pt x="263" y="59"/>
                    <a:pt x="263" y="58"/>
                    <a:pt x="262" y="57"/>
                  </a:cubicBezTo>
                  <a:cubicBezTo>
                    <a:pt x="261" y="55"/>
                    <a:pt x="259" y="53"/>
                    <a:pt x="257" y="51"/>
                  </a:cubicBezTo>
                  <a:cubicBezTo>
                    <a:pt x="256" y="50"/>
                    <a:pt x="255" y="48"/>
                    <a:pt x="252" y="46"/>
                  </a:cubicBezTo>
                  <a:cubicBezTo>
                    <a:pt x="249" y="42"/>
                    <a:pt x="244" y="38"/>
                    <a:pt x="240" y="34"/>
                  </a:cubicBezTo>
                  <a:cubicBezTo>
                    <a:pt x="238" y="32"/>
                    <a:pt x="236" y="30"/>
                    <a:pt x="235" y="29"/>
                  </a:cubicBezTo>
                  <a:cubicBezTo>
                    <a:pt x="234" y="28"/>
                    <a:pt x="233" y="28"/>
                    <a:pt x="232" y="27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31" y="26"/>
                    <a:pt x="230" y="26"/>
                    <a:pt x="229" y="26"/>
                  </a:cubicBezTo>
                  <a:cubicBezTo>
                    <a:pt x="229" y="26"/>
                    <a:pt x="227" y="26"/>
                    <a:pt x="227" y="27"/>
                  </a:cubicBezTo>
                  <a:cubicBezTo>
                    <a:pt x="222" y="32"/>
                    <a:pt x="217" y="37"/>
                    <a:pt x="212" y="42"/>
                  </a:cubicBezTo>
                  <a:cubicBezTo>
                    <a:pt x="200" y="35"/>
                    <a:pt x="187" y="30"/>
                    <a:pt x="174" y="27"/>
                  </a:cubicBezTo>
                  <a:cubicBezTo>
                    <a:pt x="174" y="20"/>
                    <a:pt x="174" y="13"/>
                    <a:pt x="174" y="5"/>
                  </a:cubicBezTo>
                  <a:cubicBezTo>
                    <a:pt x="174" y="4"/>
                    <a:pt x="173" y="2"/>
                    <a:pt x="171" y="2"/>
                  </a:cubicBezTo>
                  <a:cubicBezTo>
                    <a:pt x="163" y="1"/>
                    <a:pt x="155" y="0"/>
                    <a:pt x="147" y="0"/>
                  </a:cubicBezTo>
                  <a:cubicBezTo>
                    <a:pt x="139" y="0"/>
                    <a:pt x="131" y="1"/>
                    <a:pt x="123" y="2"/>
                  </a:cubicBezTo>
                  <a:cubicBezTo>
                    <a:pt x="122" y="2"/>
                    <a:pt x="120" y="4"/>
                    <a:pt x="120" y="5"/>
                  </a:cubicBezTo>
                  <a:cubicBezTo>
                    <a:pt x="120" y="13"/>
                    <a:pt x="120" y="20"/>
                    <a:pt x="120" y="27"/>
                  </a:cubicBezTo>
                  <a:cubicBezTo>
                    <a:pt x="107" y="30"/>
                    <a:pt x="94" y="35"/>
                    <a:pt x="82" y="42"/>
                  </a:cubicBezTo>
                  <a:cubicBezTo>
                    <a:pt x="77" y="37"/>
                    <a:pt x="72" y="32"/>
                    <a:pt x="67" y="27"/>
                  </a:cubicBezTo>
                  <a:cubicBezTo>
                    <a:pt x="66" y="26"/>
                    <a:pt x="64" y="26"/>
                    <a:pt x="63" y="27"/>
                  </a:cubicBezTo>
                  <a:cubicBezTo>
                    <a:pt x="50" y="36"/>
                    <a:pt x="39" y="48"/>
                    <a:pt x="29" y="61"/>
                  </a:cubicBezTo>
                  <a:cubicBezTo>
                    <a:pt x="29" y="62"/>
                    <a:pt x="28" y="63"/>
                    <a:pt x="29" y="64"/>
                  </a:cubicBezTo>
                  <a:cubicBezTo>
                    <a:pt x="28" y="71"/>
                    <a:pt x="28" y="77"/>
                    <a:pt x="27" y="83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6" y="87"/>
                    <a:pt x="26" y="88"/>
                    <a:pt x="26" y="88"/>
                  </a:cubicBezTo>
                  <a:cubicBezTo>
                    <a:pt x="26" y="89"/>
                    <a:pt x="26" y="91"/>
                    <a:pt x="27" y="91"/>
                  </a:cubicBezTo>
                  <a:cubicBezTo>
                    <a:pt x="30" y="94"/>
                    <a:pt x="32" y="96"/>
                    <a:pt x="35" y="99"/>
                  </a:cubicBezTo>
                  <a:cubicBezTo>
                    <a:pt x="32" y="105"/>
                    <a:pt x="30" y="111"/>
                    <a:pt x="29" y="118"/>
                  </a:cubicBezTo>
                  <a:cubicBezTo>
                    <a:pt x="22" y="118"/>
                    <a:pt x="15" y="118"/>
                    <a:pt x="7" y="118"/>
                  </a:cubicBezTo>
                  <a:cubicBezTo>
                    <a:pt x="6" y="118"/>
                    <a:pt x="4" y="119"/>
                    <a:pt x="4" y="121"/>
                  </a:cubicBezTo>
                  <a:cubicBezTo>
                    <a:pt x="4" y="122"/>
                    <a:pt x="4" y="123"/>
                    <a:pt x="4" y="125"/>
                  </a:cubicBezTo>
                  <a:cubicBezTo>
                    <a:pt x="3" y="125"/>
                    <a:pt x="2" y="126"/>
                    <a:pt x="2" y="127"/>
                  </a:cubicBezTo>
                  <a:cubicBezTo>
                    <a:pt x="1" y="136"/>
                    <a:pt x="0" y="153"/>
                    <a:pt x="0" y="167"/>
                  </a:cubicBezTo>
                  <a:cubicBezTo>
                    <a:pt x="0" y="178"/>
                    <a:pt x="0" y="188"/>
                    <a:pt x="1" y="195"/>
                  </a:cubicBezTo>
                  <a:cubicBezTo>
                    <a:pt x="2" y="196"/>
                    <a:pt x="3" y="198"/>
                    <a:pt x="5" y="198"/>
                  </a:cubicBezTo>
                  <a:cubicBezTo>
                    <a:pt x="12" y="198"/>
                    <a:pt x="19" y="198"/>
                    <a:pt x="26" y="198"/>
                  </a:cubicBezTo>
                  <a:cubicBezTo>
                    <a:pt x="28" y="206"/>
                    <a:pt x="30" y="213"/>
                    <a:pt x="33" y="221"/>
                  </a:cubicBezTo>
                  <a:cubicBezTo>
                    <a:pt x="32" y="222"/>
                    <a:pt x="31" y="223"/>
                    <a:pt x="30" y="224"/>
                  </a:cubicBezTo>
                  <a:cubicBezTo>
                    <a:pt x="29" y="225"/>
                    <a:pt x="28" y="226"/>
                    <a:pt x="28" y="227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8" y="236"/>
                    <a:pt x="27" y="245"/>
                    <a:pt x="26" y="253"/>
                  </a:cubicBezTo>
                  <a:cubicBezTo>
                    <a:pt x="26" y="253"/>
                    <a:pt x="26" y="254"/>
                    <a:pt x="25" y="254"/>
                  </a:cubicBezTo>
                  <a:cubicBezTo>
                    <a:pt x="25" y="256"/>
                    <a:pt x="26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37" y="270"/>
                    <a:pt x="47" y="279"/>
                    <a:pt x="58" y="288"/>
                  </a:cubicBezTo>
                  <a:cubicBezTo>
                    <a:pt x="58" y="289"/>
                    <a:pt x="59" y="289"/>
                    <a:pt x="60" y="289"/>
                  </a:cubicBezTo>
                  <a:cubicBezTo>
                    <a:pt x="62" y="290"/>
                    <a:pt x="63" y="290"/>
                    <a:pt x="64" y="289"/>
                  </a:cubicBezTo>
                  <a:cubicBezTo>
                    <a:pt x="69" y="284"/>
                    <a:pt x="74" y="279"/>
                    <a:pt x="79" y="274"/>
                  </a:cubicBezTo>
                  <a:cubicBezTo>
                    <a:pt x="91" y="281"/>
                    <a:pt x="101" y="286"/>
                    <a:pt x="114" y="289"/>
                  </a:cubicBezTo>
                  <a:cubicBezTo>
                    <a:pt x="115" y="297"/>
                    <a:pt x="116" y="302"/>
                    <a:pt x="118" y="312"/>
                  </a:cubicBezTo>
                  <a:cubicBezTo>
                    <a:pt x="118" y="313"/>
                    <a:pt x="119" y="314"/>
                    <a:pt x="120" y="314"/>
                  </a:cubicBezTo>
                  <a:cubicBezTo>
                    <a:pt x="128" y="316"/>
                    <a:pt x="136" y="316"/>
                    <a:pt x="144" y="316"/>
                  </a:cubicBezTo>
                  <a:cubicBezTo>
                    <a:pt x="152" y="316"/>
                    <a:pt x="160" y="316"/>
                    <a:pt x="168" y="314"/>
                  </a:cubicBezTo>
                  <a:cubicBezTo>
                    <a:pt x="170" y="314"/>
                    <a:pt x="171" y="313"/>
                    <a:pt x="171" y="311"/>
                  </a:cubicBezTo>
                  <a:cubicBezTo>
                    <a:pt x="171" y="305"/>
                    <a:pt x="173" y="297"/>
                    <a:pt x="174" y="288"/>
                  </a:cubicBezTo>
                  <a:cubicBezTo>
                    <a:pt x="187" y="285"/>
                    <a:pt x="198" y="281"/>
                    <a:pt x="210" y="274"/>
                  </a:cubicBezTo>
                  <a:cubicBezTo>
                    <a:pt x="215" y="279"/>
                    <a:pt x="219" y="284"/>
                    <a:pt x="224" y="289"/>
                  </a:cubicBezTo>
                  <a:cubicBezTo>
                    <a:pt x="226" y="290"/>
                    <a:pt x="227" y="290"/>
                    <a:pt x="229" y="289"/>
                  </a:cubicBezTo>
                  <a:cubicBezTo>
                    <a:pt x="242" y="280"/>
                    <a:pt x="253" y="269"/>
                    <a:pt x="262" y="255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65" y="245"/>
                    <a:pt x="265" y="239"/>
                    <a:pt x="266" y="227"/>
                  </a:cubicBezTo>
                  <a:cubicBezTo>
                    <a:pt x="266" y="227"/>
                    <a:pt x="266" y="227"/>
                    <a:pt x="266" y="226"/>
                  </a:cubicBezTo>
                  <a:cubicBezTo>
                    <a:pt x="266" y="226"/>
                    <a:pt x="266" y="226"/>
                    <a:pt x="266" y="226"/>
                  </a:cubicBezTo>
                  <a:cubicBezTo>
                    <a:pt x="265" y="226"/>
                    <a:pt x="265" y="225"/>
                    <a:pt x="265" y="225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2" y="222"/>
                    <a:pt x="259" y="219"/>
                    <a:pt x="257" y="217"/>
                  </a:cubicBezTo>
                  <a:cubicBezTo>
                    <a:pt x="262" y="208"/>
                    <a:pt x="264" y="203"/>
                    <a:pt x="266" y="200"/>
                  </a:cubicBezTo>
                  <a:cubicBezTo>
                    <a:pt x="268" y="199"/>
                    <a:pt x="268" y="199"/>
                    <a:pt x="270" y="198"/>
                  </a:cubicBezTo>
                  <a:close/>
                  <a:moveTo>
                    <a:pt x="267" y="192"/>
                  </a:moveTo>
                  <a:cubicBezTo>
                    <a:pt x="267" y="192"/>
                    <a:pt x="267" y="192"/>
                    <a:pt x="266" y="192"/>
                  </a:cubicBezTo>
                  <a:cubicBezTo>
                    <a:pt x="267" y="190"/>
                    <a:pt x="267" y="189"/>
                    <a:pt x="267" y="187"/>
                  </a:cubicBezTo>
                  <a:cubicBezTo>
                    <a:pt x="270" y="182"/>
                    <a:pt x="272" y="177"/>
                    <a:pt x="273" y="172"/>
                  </a:cubicBezTo>
                  <a:cubicBezTo>
                    <a:pt x="275" y="172"/>
                    <a:pt x="276" y="171"/>
                    <a:pt x="278" y="171"/>
                  </a:cubicBezTo>
                  <a:cubicBezTo>
                    <a:pt x="275" y="178"/>
                    <a:pt x="272" y="184"/>
                    <a:pt x="270" y="191"/>
                  </a:cubicBezTo>
                  <a:cubicBezTo>
                    <a:pt x="269" y="191"/>
                    <a:pt x="268" y="191"/>
                    <a:pt x="267" y="192"/>
                  </a:cubicBezTo>
                  <a:close/>
                  <a:moveTo>
                    <a:pt x="267" y="175"/>
                  </a:moveTo>
                  <a:cubicBezTo>
                    <a:pt x="267" y="174"/>
                    <a:pt x="268" y="174"/>
                    <a:pt x="268" y="174"/>
                  </a:cubicBezTo>
                  <a:cubicBezTo>
                    <a:pt x="268" y="174"/>
                    <a:pt x="269" y="173"/>
                    <a:pt x="269" y="173"/>
                  </a:cubicBezTo>
                  <a:cubicBezTo>
                    <a:pt x="269" y="175"/>
                    <a:pt x="268" y="177"/>
                    <a:pt x="267" y="179"/>
                  </a:cubicBezTo>
                  <a:cubicBezTo>
                    <a:pt x="267" y="177"/>
                    <a:pt x="267" y="176"/>
                    <a:pt x="267" y="175"/>
                  </a:cubicBezTo>
                  <a:close/>
                  <a:moveTo>
                    <a:pt x="274" y="191"/>
                  </a:moveTo>
                  <a:cubicBezTo>
                    <a:pt x="276" y="184"/>
                    <a:pt x="279" y="177"/>
                    <a:pt x="282" y="171"/>
                  </a:cubicBezTo>
                  <a:cubicBezTo>
                    <a:pt x="282" y="171"/>
                    <a:pt x="283" y="171"/>
                    <a:pt x="283" y="171"/>
                  </a:cubicBezTo>
                  <a:cubicBezTo>
                    <a:pt x="283" y="178"/>
                    <a:pt x="282" y="184"/>
                    <a:pt x="281" y="191"/>
                  </a:cubicBezTo>
                  <a:cubicBezTo>
                    <a:pt x="279" y="191"/>
                    <a:pt x="277" y="191"/>
                    <a:pt x="276" y="191"/>
                  </a:cubicBezTo>
                  <a:cubicBezTo>
                    <a:pt x="275" y="191"/>
                    <a:pt x="274" y="191"/>
                    <a:pt x="274" y="191"/>
                  </a:cubicBezTo>
                  <a:close/>
                  <a:moveTo>
                    <a:pt x="249" y="80"/>
                  </a:moveTo>
                  <a:cubicBezTo>
                    <a:pt x="252" y="77"/>
                    <a:pt x="255" y="74"/>
                    <a:pt x="258" y="71"/>
                  </a:cubicBezTo>
                  <a:cubicBezTo>
                    <a:pt x="258" y="74"/>
                    <a:pt x="258" y="76"/>
                    <a:pt x="258" y="79"/>
                  </a:cubicBezTo>
                  <a:cubicBezTo>
                    <a:pt x="258" y="81"/>
                    <a:pt x="258" y="83"/>
                    <a:pt x="258" y="84"/>
                  </a:cubicBezTo>
                  <a:cubicBezTo>
                    <a:pt x="257" y="85"/>
                    <a:pt x="255" y="87"/>
                    <a:pt x="254" y="88"/>
                  </a:cubicBezTo>
                  <a:cubicBezTo>
                    <a:pt x="253" y="85"/>
                    <a:pt x="251" y="82"/>
                    <a:pt x="249" y="80"/>
                  </a:cubicBezTo>
                  <a:close/>
                  <a:moveTo>
                    <a:pt x="35" y="71"/>
                  </a:moveTo>
                  <a:cubicBezTo>
                    <a:pt x="36" y="71"/>
                    <a:pt x="37" y="72"/>
                    <a:pt x="37" y="73"/>
                  </a:cubicBezTo>
                  <a:cubicBezTo>
                    <a:pt x="36" y="73"/>
                    <a:pt x="36" y="74"/>
                    <a:pt x="35" y="75"/>
                  </a:cubicBezTo>
                  <a:cubicBezTo>
                    <a:pt x="35" y="74"/>
                    <a:pt x="35" y="72"/>
                    <a:pt x="35" y="71"/>
                  </a:cubicBezTo>
                  <a:close/>
                  <a:moveTo>
                    <a:pt x="33" y="86"/>
                  </a:moveTo>
                  <a:cubicBezTo>
                    <a:pt x="34" y="84"/>
                    <a:pt x="34" y="82"/>
                    <a:pt x="34" y="81"/>
                  </a:cubicBezTo>
                  <a:cubicBezTo>
                    <a:pt x="36" y="79"/>
                    <a:pt x="38" y="77"/>
                    <a:pt x="40" y="75"/>
                  </a:cubicBezTo>
                  <a:cubicBezTo>
                    <a:pt x="40" y="75"/>
                    <a:pt x="41" y="76"/>
                    <a:pt x="41" y="76"/>
                  </a:cubicBezTo>
                  <a:cubicBezTo>
                    <a:pt x="39" y="80"/>
                    <a:pt x="36" y="83"/>
                    <a:pt x="33" y="86"/>
                  </a:cubicBezTo>
                  <a:close/>
                  <a:moveTo>
                    <a:pt x="35" y="89"/>
                  </a:moveTo>
                  <a:cubicBezTo>
                    <a:pt x="38" y="86"/>
                    <a:pt x="41" y="82"/>
                    <a:pt x="44" y="79"/>
                  </a:cubicBezTo>
                  <a:cubicBezTo>
                    <a:pt x="44" y="79"/>
                    <a:pt x="44" y="80"/>
                    <a:pt x="45" y="80"/>
                  </a:cubicBezTo>
                  <a:cubicBezTo>
                    <a:pt x="42" y="84"/>
                    <a:pt x="40" y="88"/>
                    <a:pt x="38" y="92"/>
                  </a:cubicBezTo>
                  <a:cubicBezTo>
                    <a:pt x="37" y="91"/>
                    <a:pt x="36" y="90"/>
                    <a:pt x="35" y="89"/>
                  </a:cubicBezTo>
                  <a:close/>
                  <a:moveTo>
                    <a:pt x="35" y="122"/>
                  </a:moveTo>
                  <a:cubicBezTo>
                    <a:pt x="36" y="115"/>
                    <a:pt x="38" y="107"/>
                    <a:pt x="41" y="101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5" y="93"/>
                    <a:pt x="48" y="87"/>
                    <a:pt x="52" y="81"/>
                  </a:cubicBezTo>
                  <a:cubicBezTo>
                    <a:pt x="53" y="80"/>
                    <a:pt x="52" y="78"/>
                    <a:pt x="51" y="77"/>
                  </a:cubicBezTo>
                  <a:cubicBezTo>
                    <a:pt x="46" y="72"/>
                    <a:pt x="41" y="67"/>
                    <a:pt x="37" y="62"/>
                  </a:cubicBezTo>
                  <a:cubicBezTo>
                    <a:pt x="45" y="52"/>
                    <a:pt x="54" y="42"/>
                    <a:pt x="65" y="34"/>
                  </a:cubicBezTo>
                  <a:cubicBezTo>
                    <a:pt x="70" y="39"/>
                    <a:pt x="75" y="44"/>
                    <a:pt x="80" y="49"/>
                  </a:cubicBezTo>
                  <a:cubicBezTo>
                    <a:pt x="81" y="50"/>
                    <a:pt x="82" y="50"/>
                    <a:pt x="84" y="49"/>
                  </a:cubicBezTo>
                  <a:cubicBezTo>
                    <a:pt x="96" y="41"/>
                    <a:pt x="110" y="36"/>
                    <a:pt x="124" y="33"/>
                  </a:cubicBezTo>
                  <a:cubicBezTo>
                    <a:pt x="126" y="32"/>
                    <a:pt x="127" y="31"/>
                    <a:pt x="127" y="29"/>
                  </a:cubicBezTo>
                  <a:cubicBezTo>
                    <a:pt x="127" y="22"/>
                    <a:pt x="127" y="15"/>
                    <a:pt x="127" y="8"/>
                  </a:cubicBezTo>
                  <a:cubicBezTo>
                    <a:pt x="134" y="7"/>
                    <a:pt x="140" y="7"/>
                    <a:pt x="147" y="7"/>
                  </a:cubicBezTo>
                  <a:cubicBezTo>
                    <a:pt x="154" y="7"/>
                    <a:pt x="160" y="7"/>
                    <a:pt x="167" y="8"/>
                  </a:cubicBezTo>
                  <a:cubicBezTo>
                    <a:pt x="167" y="15"/>
                    <a:pt x="167" y="22"/>
                    <a:pt x="167" y="29"/>
                  </a:cubicBezTo>
                  <a:cubicBezTo>
                    <a:pt x="167" y="31"/>
                    <a:pt x="168" y="32"/>
                    <a:pt x="170" y="33"/>
                  </a:cubicBezTo>
                  <a:cubicBezTo>
                    <a:pt x="184" y="36"/>
                    <a:pt x="198" y="41"/>
                    <a:pt x="210" y="49"/>
                  </a:cubicBezTo>
                  <a:cubicBezTo>
                    <a:pt x="212" y="50"/>
                    <a:pt x="213" y="50"/>
                    <a:pt x="214" y="49"/>
                  </a:cubicBezTo>
                  <a:cubicBezTo>
                    <a:pt x="220" y="44"/>
                    <a:pt x="225" y="39"/>
                    <a:pt x="230" y="34"/>
                  </a:cubicBezTo>
                  <a:cubicBezTo>
                    <a:pt x="231" y="35"/>
                    <a:pt x="232" y="36"/>
                    <a:pt x="234" y="38"/>
                  </a:cubicBezTo>
                  <a:cubicBezTo>
                    <a:pt x="238" y="41"/>
                    <a:pt x="242" y="45"/>
                    <a:pt x="245" y="48"/>
                  </a:cubicBezTo>
                  <a:cubicBezTo>
                    <a:pt x="248" y="52"/>
                    <a:pt x="251" y="54"/>
                    <a:pt x="252" y="55"/>
                  </a:cubicBezTo>
                  <a:cubicBezTo>
                    <a:pt x="254" y="57"/>
                    <a:pt x="255" y="59"/>
                    <a:pt x="257" y="61"/>
                  </a:cubicBezTo>
                  <a:cubicBezTo>
                    <a:pt x="257" y="62"/>
                    <a:pt x="257" y="62"/>
                    <a:pt x="258" y="62"/>
                  </a:cubicBezTo>
                  <a:cubicBezTo>
                    <a:pt x="253" y="67"/>
                    <a:pt x="248" y="72"/>
                    <a:pt x="243" y="77"/>
                  </a:cubicBezTo>
                  <a:cubicBezTo>
                    <a:pt x="242" y="78"/>
                    <a:pt x="241" y="80"/>
                    <a:pt x="242" y="81"/>
                  </a:cubicBezTo>
                  <a:cubicBezTo>
                    <a:pt x="251" y="94"/>
                    <a:pt x="256" y="107"/>
                    <a:pt x="259" y="122"/>
                  </a:cubicBezTo>
                  <a:cubicBezTo>
                    <a:pt x="260" y="124"/>
                    <a:pt x="261" y="125"/>
                    <a:pt x="263" y="125"/>
                  </a:cubicBezTo>
                  <a:cubicBezTo>
                    <a:pt x="270" y="125"/>
                    <a:pt x="277" y="125"/>
                    <a:pt x="284" y="125"/>
                  </a:cubicBezTo>
                  <a:cubicBezTo>
                    <a:pt x="285" y="131"/>
                    <a:pt x="285" y="138"/>
                    <a:pt x="285" y="145"/>
                  </a:cubicBezTo>
                  <a:cubicBezTo>
                    <a:pt x="285" y="152"/>
                    <a:pt x="285" y="158"/>
                    <a:pt x="284" y="164"/>
                  </a:cubicBezTo>
                  <a:cubicBezTo>
                    <a:pt x="283" y="164"/>
                    <a:pt x="282" y="164"/>
                    <a:pt x="281" y="164"/>
                  </a:cubicBezTo>
                  <a:cubicBezTo>
                    <a:pt x="274" y="164"/>
                    <a:pt x="269" y="166"/>
                    <a:pt x="264" y="168"/>
                  </a:cubicBezTo>
                  <a:cubicBezTo>
                    <a:pt x="261" y="170"/>
                    <a:pt x="259" y="173"/>
                    <a:pt x="257" y="176"/>
                  </a:cubicBezTo>
                  <a:cubicBezTo>
                    <a:pt x="253" y="184"/>
                    <a:pt x="251" y="195"/>
                    <a:pt x="243" y="208"/>
                  </a:cubicBezTo>
                  <a:cubicBezTo>
                    <a:pt x="242" y="210"/>
                    <a:pt x="242" y="211"/>
                    <a:pt x="243" y="213"/>
                  </a:cubicBezTo>
                  <a:cubicBezTo>
                    <a:pt x="248" y="217"/>
                    <a:pt x="253" y="222"/>
                    <a:pt x="258" y="227"/>
                  </a:cubicBezTo>
                  <a:cubicBezTo>
                    <a:pt x="250" y="238"/>
                    <a:pt x="241" y="248"/>
                    <a:pt x="230" y="256"/>
                  </a:cubicBezTo>
                  <a:cubicBezTo>
                    <a:pt x="225" y="251"/>
                    <a:pt x="220" y="246"/>
                    <a:pt x="215" y="241"/>
                  </a:cubicBezTo>
                  <a:cubicBezTo>
                    <a:pt x="214" y="240"/>
                    <a:pt x="212" y="240"/>
                    <a:pt x="211" y="240"/>
                  </a:cubicBezTo>
                  <a:cubicBezTo>
                    <a:pt x="198" y="249"/>
                    <a:pt x="185" y="255"/>
                    <a:pt x="170" y="258"/>
                  </a:cubicBezTo>
                  <a:cubicBezTo>
                    <a:pt x="168" y="258"/>
                    <a:pt x="167" y="259"/>
                    <a:pt x="167" y="261"/>
                  </a:cubicBezTo>
                  <a:cubicBezTo>
                    <a:pt x="167" y="268"/>
                    <a:pt x="167" y="275"/>
                    <a:pt x="167" y="282"/>
                  </a:cubicBezTo>
                  <a:cubicBezTo>
                    <a:pt x="160" y="283"/>
                    <a:pt x="154" y="283"/>
                    <a:pt x="147" y="283"/>
                  </a:cubicBezTo>
                  <a:cubicBezTo>
                    <a:pt x="140" y="283"/>
                    <a:pt x="134" y="283"/>
                    <a:pt x="127" y="282"/>
                  </a:cubicBezTo>
                  <a:cubicBezTo>
                    <a:pt x="127" y="275"/>
                    <a:pt x="127" y="268"/>
                    <a:pt x="127" y="261"/>
                  </a:cubicBezTo>
                  <a:cubicBezTo>
                    <a:pt x="127" y="259"/>
                    <a:pt x="126" y="258"/>
                    <a:pt x="124" y="258"/>
                  </a:cubicBezTo>
                  <a:cubicBezTo>
                    <a:pt x="110" y="255"/>
                    <a:pt x="96" y="249"/>
                    <a:pt x="83" y="240"/>
                  </a:cubicBezTo>
                  <a:cubicBezTo>
                    <a:pt x="82" y="240"/>
                    <a:pt x="80" y="240"/>
                    <a:pt x="79" y="241"/>
                  </a:cubicBezTo>
                  <a:cubicBezTo>
                    <a:pt x="74" y="246"/>
                    <a:pt x="69" y="251"/>
                    <a:pt x="64" y="255"/>
                  </a:cubicBezTo>
                  <a:cubicBezTo>
                    <a:pt x="53" y="247"/>
                    <a:pt x="44" y="238"/>
                    <a:pt x="36" y="227"/>
                  </a:cubicBezTo>
                  <a:cubicBezTo>
                    <a:pt x="41" y="222"/>
                    <a:pt x="46" y="217"/>
                    <a:pt x="51" y="213"/>
                  </a:cubicBezTo>
                  <a:cubicBezTo>
                    <a:pt x="52" y="211"/>
                    <a:pt x="52" y="210"/>
                    <a:pt x="51" y="208"/>
                  </a:cubicBezTo>
                  <a:cubicBezTo>
                    <a:pt x="43" y="196"/>
                    <a:pt x="37" y="182"/>
                    <a:pt x="34" y="167"/>
                  </a:cubicBezTo>
                  <a:cubicBezTo>
                    <a:pt x="34" y="166"/>
                    <a:pt x="33" y="165"/>
                    <a:pt x="31" y="165"/>
                  </a:cubicBezTo>
                  <a:cubicBezTo>
                    <a:pt x="24" y="165"/>
                    <a:pt x="17" y="165"/>
                    <a:pt x="10" y="165"/>
                  </a:cubicBezTo>
                  <a:cubicBezTo>
                    <a:pt x="9" y="158"/>
                    <a:pt x="9" y="152"/>
                    <a:pt x="9" y="145"/>
                  </a:cubicBezTo>
                  <a:cubicBezTo>
                    <a:pt x="9" y="138"/>
                    <a:pt x="9" y="131"/>
                    <a:pt x="10" y="125"/>
                  </a:cubicBezTo>
                  <a:cubicBezTo>
                    <a:pt x="17" y="125"/>
                    <a:pt x="24" y="125"/>
                    <a:pt x="31" y="125"/>
                  </a:cubicBezTo>
                  <a:cubicBezTo>
                    <a:pt x="33" y="125"/>
                    <a:pt x="34" y="124"/>
                    <a:pt x="35" y="122"/>
                  </a:cubicBezTo>
                  <a:close/>
                  <a:moveTo>
                    <a:pt x="257" y="252"/>
                  </a:moveTo>
                  <a:cubicBezTo>
                    <a:pt x="254" y="255"/>
                    <a:pt x="252" y="258"/>
                    <a:pt x="249" y="261"/>
                  </a:cubicBezTo>
                  <a:cubicBezTo>
                    <a:pt x="251" y="255"/>
                    <a:pt x="253" y="248"/>
                    <a:pt x="255" y="241"/>
                  </a:cubicBezTo>
                  <a:cubicBezTo>
                    <a:pt x="256" y="240"/>
                    <a:pt x="257" y="239"/>
                    <a:pt x="258" y="238"/>
                  </a:cubicBezTo>
                  <a:cubicBezTo>
                    <a:pt x="258" y="243"/>
                    <a:pt x="257" y="247"/>
                    <a:pt x="257" y="252"/>
                  </a:cubicBezTo>
                  <a:close/>
                  <a:moveTo>
                    <a:pt x="236" y="274"/>
                  </a:moveTo>
                  <a:cubicBezTo>
                    <a:pt x="239" y="267"/>
                    <a:pt x="241" y="260"/>
                    <a:pt x="244" y="253"/>
                  </a:cubicBezTo>
                  <a:cubicBezTo>
                    <a:pt x="246" y="251"/>
                    <a:pt x="248" y="249"/>
                    <a:pt x="250" y="247"/>
                  </a:cubicBezTo>
                  <a:cubicBezTo>
                    <a:pt x="248" y="254"/>
                    <a:pt x="246" y="260"/>
                    <a:pt x="244" y="267"/>
                  </a:cubicBezTo>
                  <a:cubicBezTo>
                    <a:pt x="242" y="270"/>
                    <a:pt x="239" y="272"/>
                    <a:pt x="236" y="274"/>
                  </a:cubicBezTo>
                  <a:close/>
                  <a:moveTo>
                    <a:pt x="215" y="270"/>
                  </a:moveTo>
                  <a:cubicBezTo>
                    <a:pt x="218" y="266"/>
                    <a:pt x="220" y="262"/>
                    <a:pt x="222" y="257"/>
                  </a:cubicBezTo>
                  <a:cubicBezTo>
                    <a:pt x="222" y="258"/>
                    <a:pt x="223" y="258"/>
                    <a:pt x="224" y="259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2" y="264"/>
                    <a:pt x="219" y="268"/>
                    <a:pt x="217" y="272"/>
                  </a:cubicBezTo>
                  <a:cubicBezTo>
                    <a:pt x="217" y="272"/>
                    <a:pt x="216" y="271"/>
                    <a:pt x="215" y="270"/>
                  </a:cubicBezTo>
                  <a:close/>
                  <a:moveTo>
                    <a:pt x="174" y="281"/>
                  </a:moveTo>
                  <a:cubicBezTo>
                    <a:pt x="174" y="279"/>
                    <a:pt x="174" y="277"/>
                    <a:pt x="174" y="275"/>
                  </a:cubicBezTo>
                  <a:cubicBezTo>
                    <a:pt x="177" y="271"/>
                    <a:pt x="180" y="266"/>
                    <a:pt x="182" y="261"/>
                  </a:cubicBezTo>
                  <a:cubicBezTo>
                    <a:pt x="184" y="261"/>
                    <a:pt x="185" y="260"/>
                    <a:pt x="187" y="260"/>
                  </a:cubicBezTo>
                  <a:cubicBezTo>
                    <a:pt x="183" y="267"/>
                    <a:pt x="180" y="274"/>
                    <a:pt x="176" y="281"/>
                  </a:cubicBezTo>
                  <a:cubicBezTo>
                    <a:pt x="175" y="281"/>
                    <a:pt x="175" y="281"/>
                    <a:pt x="174" y="281"/>
                  </a:cubicBezTo>
                  <a:close/>
                  <a:moveTo>
                    <a:pt x="164" y="308"/>
                  </a:moveTo>
                  <a:cubicBezTo>
                    <a:pt x="163" y="308"/>
                    <a:pt x="162" y="308"/>
                    <a:pt x="160" y="309"/>
                  </a:cubicBezTo>
                  <a:cubicBezTo>
                    <a:pt x="162" y="304"/>
                    <a:pt x="164" y="299"/>
                    <a:pt x="166" y="294"/>
                  </a:cubicBezTo>
                  <a:cubicBezTo>
                    <a:pt x="166" y="299"/>
                    <a:pt x="165" y="304"/>
                    <a:pt x="164" y="308"/>
                  </a:cubicBezTo>
                  <a:close/>
                  <a:moveTo>
                    <a:pt x="165" y="289"/>
                  </a:moveTo>
                  <a:cubicBezTo>
                    <a:pt x="162" y="295"/>
                    <a:pt x="159" y="302"/>
                    <a:pt x="156" y="309"/>
                  </a:cubicBezTo>
                  <a:cubicBezTo>
                    <a:pt x="154" y="309"/>
                    <a:pt x="152" y="309"/>
                    <a:pt x="150" y="309"/>
                  </a:cubicBezTo>
                  <a:cubicBezTo>
                    <a:pt x="152" y="303"/>
                    <a:pt x="155" y="296"/>
                    <a:pt x="158" y="290"/>
                  </a:cubicBezTo>
                  <a:cubicBezTo>
                    <a:pt x="160" y="289"/>
                    <a:pt x="163" y="289"/>
                    <a:pt x="165" y="289"/>
                  </a:cubicBezTo>
                  <a:close/>
                  <a:moveTo>
                    <a:pt x="174" y="264"/>
                  </a:moveTo>
                  <a:cubicBezTo>
                    <a:pt x="175" y="263"/>
                    <a:pt x="176" y="263"/>
                    <a:pt x="178" y="263"/>
                  </a:cubicBezTo>
                  <a:cubicBezTo>
                    <a:pt x="176" y="265"/>
                    <a:pt x="175" y="267"/>
                    <a:pt x="174" y="269"/>
                  </a:cubicBezTo>
                  <a:cubicBezTo>
                    <a:pt x="174" y="267"/>
                    <a:pt x="174" y="265"/>
                    <a:pt x="174" y="264"/>
                  </a:cubicBezTo>
                  <a:close/>
                  <a:moveTo>
                    <a:pt x="192" y="258"/>
                  </a:moveTo>
                  <a:cubicBezTo>
                    <a:pt x="194" y="257"/>
                    <a:pt x="197" y="256"/>
                    <a:pt x="199" y="255"/>
                  </a:cubicBezTo>
                  <a:cubicBezTo>
                    <a:pt x="196" y="262"/>
                    <a:pt x="193" y="269"/>
                    <a:pt x="191" y="276"/>
                  </a:cubicBezTo>
                  <a:cubicBezTo>
                    <a:pt x="187" y="278"/>
                    <a:pt x="184" y="279"/>
                    <a:pt x="181" y="280"/>
                  </a:cubicBezTo>
                  <a:cubicBezTo>
                    <a:pt x="184" y="272"/>
                    <a:pt x="188" y="265"/>
                    <a:pt x="192" y="258"/>
                  </a:cubicBezTo>
                  <a:close/>
                  <a:moveTo>
                    <a:pt x="203" y="253"/>
                  </a:moveTo>
                  <a:cubicBezTo>
                    <a:pt x="205" y="252"/>
                    <a:pt x="207" y="251"/>
                    <a:pt x="209" y="250"/>
                  </a:cubicBezTo>
                  <a:cubicBezTo>
                    <a:pt x="206" y="257"/>
                    <a:pt x="203" y="264"/>
                    <a:pt x="200" y="272"/>
                  </a:cubicBezTo>
                  <a:cubicBezTo>
                    <a:pt x="198" y="273"/>
                    <a:pt x="197" y="274"/>
                    <a:pt x="195" y="274"/>
                  </a:cubicBezTo>
                  <a:cubicBezTo>
                    <a:pt x="198" y="267"/>
                    <a:pt x="201" y="260"/>
                    <a:pt x="203" y="253"/>
                  </a:cubicBezTo>
                  <a:close/>
                  <a:moveTo>
                    <a:pt x="215" y="251"/>
                  </a:moveTo>
                  <a:cubicBezTo>
                    <a:pt x="217" y="252"/>
                    <a:pt x="218" y="253"/>
                    <a:pt x="219" y="254"/>
                  </a:cubicBezTo>
                  <a:cubicBezTo>
                    <a:pt x="218" y="258"/>
                    <a:pt x="216" y="262"/>
                    <a:pt x="214" y="266"/>
                  </a:cubicBezTo>
                  <a:cubicBezTo>
                    <a:pt x="214" y="261"/>
                    <a:pt x="215" y="256"/>
                    <a:pt x="215" y="251"/>
                  </a:cubicBezTo>
                  <a:close/>
                  <a:moveTo>
                    <a:pt x="208" y="261"/>
                  </a:moveTo>
                  <a:cubicBezTo>
                    <a:pt x="207" y="263"/>
                    <a:pt x="207" y="265"/>
                    <a:pt x="207" y="267"/>
                  </a:cubicBezTo>
                  <a:cubicBezTo>
                    <a:pt x="206" y="268"/>
                    <a:pt x="205" y="269"/>
                    <a:pt x="205" y="269"/>
                  </a:cubicBezTo>
                  <a:cubicBezTo>
                    <a:pt x="206" y="266"/>
                    <a:pt x="207" y="264"/>
                    <a:pt x="208" y="261"/>
                  </a:cubicBezTo>
                  <a:close/>
                  <a:moveTo>
                    <a:pt x="224" y="266"/>
                  </a:moveTo>
                  <a:cubicBezTo>
                    <a:pt x="224" y="270"/>
                    <a:pt x="223" y="274"/>
                    <a:pt x="223" y="278"/>
                  </a:cubicBezTo>
                  <a:cubicBezTo>
                    <a:pt x="222" y="277"/>
                    <a:pt x="221" y="276"/>
                    <a:pt x="220" y="275"/>
                  </a:cubicBezTo>
                  <a:cubicBezTo>
                    <a:pt x="221" y="272"/>
                    <a:pt x="223" y="269"/>
                    <a:pt x="224" y="266"/>
                  </a:cubicBezTo>
                  <a:close/>
                  <a:moveTo>
                    <a:pt x="232" y="263"/>
                  </a:moveTo>
                  <a:cubicBezTo>
                    <a:pt x="234" y="261"/>
                    <a:pt x="236" y="259"/>
                    <a:pt x="239" y="257"/>
                  </a:cubicBezTo>
                  <a:cubicBezTo>
                    <a:pt x="236" y="264"/>
                    <a:pt x="234" y="271"/>
                    <a:pt x="231" y="279"/>
                  </a:cubicBezTo>
                  <a:cubicBezTo>
                    <a:pt x="231" y="279"/>
                    <a:pt x="230" y="279"/>
                    <a:pt x="230" y="280"/>
                  </a:cubicBezTo>
                  <a:cubicBezTo>
                    <a:pt x="230" y="274"/>
                    <a:pt x="231" y="268"/>
                    <a:pt x="232" y="263"/>
                  </a:cubicBezTo>
                  <a:close/>
                  <a:moveTo>
                    <a:pt x="106" y="280"/>
                  </a:moveTo>
                  <a:cubicBezTo>
                    <a:pt x="104" y="279"/>
                    <a:pt x="102" y="279"/>
                    <a:pt x="100" y="278"/>
                  </a:cubicBezTo>
                  <a:cubicBezTo>
                    <a:pt x="104" y="272"/>
                    <a:pt x="108" y="267"/>
                    <a:pt x="113" y="262"/>
                  </a:cubicBezTo>
                  <a:cubicBezTo>
                    <a:pt x="115" y="262"/>
                    <a:pt x="117" y="263"/>
                    <a:pt x="119" y="263"/>
                  </a:cubicBezTo>
                  <a:cubicBezTo>
                    <a:pt x="115" y="269"/>
                    <a:pt x="110" y="274"/>
                    <a:pt x="106" y="280"/>
                  </a:cubicBezTo>
                  <a:close/>
                  <a:moveTo>
                    <a:pt x="92" y="274"/>
                  </a:moveTo>
                  <a:cubicBezTo>
                    <a:pt x="96" y="269"/>
                    <a:pt x="101" y="264"/>
                    <a:pt x="105" y="259"/>
                  </a:cubicBezTo>
                  <a:cubicBezTo>
                    <a:pt x="107" y="260"/>
                    <a:pt x="108" y="260"/>
                    <a:pt x="110" y="261"/>
                  </a:cubicBezTo>
                  <a:cubicBezTo>
                    <a:pt x="105" y="266"/>
                    <a:pt x="101" y="271"/>
                    <a:pt x="97" y="276"/>
                  </a:cubicBezTo>
                  <a:cubicBezTo>
                    <a:pt x="95" y="276"/>
                    <a:pt x="94" y="275"/>
                    <a:pt x="92" y="274"/>
                  </a:cubicBezTo>
                  <a:close/>
                  <a:moveTo>
                    <a:pt x="86" y="270"/>
                  </a:moveTo>
                  <a:cubicBezTo>
                    <a:pt x="89" y="265"/>
                    <a:pt x="93" y="261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8" y="256"/>
                    <a:pt x="100" y="257"/>
                    <a:pt x="102" y="258"/>
                  </a:cubicBezTo>
                  <a:cubicBezTo>
                    <a:pt x="97" y="262"/>
                    <a:pt x="93" y="267"/>
                    <a:pt x="89" y="272"/>
                  </a:cubicBezTo>
                  <a:cubicBezTo>
                    <a:pt x="88" y="272"/>
                    <a:pt x="87" y="271"/>
                    <a:pt x="86" y="270"/>
                  </a:cubicBezTo>
                  <a:close/>
                  <a:moveTo>
                    <a:pt x="87" y="251"/>
                  </a:moveTo>
                  <a:cubicBezTo>
                    <a:pt x="86" y="252"/>
                    <a:pt x="85" y="253"/>
                    <a:pt x="84" y="255"/>
                  </a:cubicBezTo>
                  <a:cubicBezTo>
                    <a:pt x="84" y="253"/>
                    <a:pt x="84" y="251"/>
                    <a:pt x="84" y="249"/>
                  </a:cubicBezTo>
                  <a:cubicBezTo>
                    <a:pt x="85" y="249"/>
                    <a:pt x="86" y="250"/>
                    <a:pt x="87" y="251"/>
                  </a:cubicBezTo>
                  <a:close/>
                  <a:moveTo>
                    <a:pt x="83" y="268"/>
                  </a:moveTo>
                  <a:cubicBezTo>
                    <a:pt x="83" y="266"/>
                    <a:pt x="83" y="263"/>
                    <a:pt x="83" y="261"/>
                  </a:cubicBezTo>
                  <a:cubicBezTo>
                    <a:pt x="85" y="258"/>
                    <a:pt x="88" y="255"/>
                    <a:pt x="90" y="252"/>
                  </a:cubicBezTo>
                  <a:cubicBezTo>
                    <a:pt x="91" y="253"/>
                    <a:pt x="92" y="253"/>
                    <a:pt x="94" y="254"/>
                  </a:cubicBezTo>
                  <a:cubicBezTo>
                    <a:pt x="90" y="259"/>
                    <a:pt x="87" y="264"/>
                    <a:pt x="83" y="268"/>
                  </a:cubicBezTo>
                  <a:close/>
                  <a:moveTo>
                    <a:pt x="134" y="289"/>
                  </a:moveTo>
                  <a:cubicBezTo>
                    <a:pt x="132" y="295"/>
                    <a:pt x="129" y="300"/>
                    <a:pt x="127" y="306"/>
                  </a:cubicBezTo>
                  <a:cubicBezTo>
                    <a:pt x="127" y="300"/>
                    <a:pt x="127" y="295"/>
                    <a:pt x="128" y="289"/>
                  </a:cubicBezTo>
                  <a:cubicBezTo>
                    <a:pt x="130" y="289"/>
                    <a:pt x="132" y="289"/>
                    <a:pt x="134" y="289"/>
                  </a:cubicBezTo>
                  <a:close/>
                  <a:moveTo>
                    <a:pt x="138" y="290"/>
                  </a:moveTo>
                  <a:cubicBezTo>
                    <a:pt x="140" y="290"/>
                    <a:pt x="142" y="290"/>
                    <a:pt x="143" y="290"/>
                  </a:cubicBezTo>
                  <a:cubicBezTo>
                    <a:pt x="141" y="296"/>
                    <a:pt x="138" y="303"/>
                    <a:pt x="136" y="309"/>
                  </a:cubicBezTo>
                  <a:cubicBezTo>
                    <a:pt x="134" y="309"/>
                    <a:pt x="131" y="309"/>
                    <a:pt x="129" y="309"/>
                  </a:cubicBezTo>
                  <a:cubicBezTo>
                    <a:pt x="132" y="302"/>
                    <a:pt x="135" y="296"/>
                    <a:pt x="138" y="290"/>
                  </a:cubicBezTo>
                  <a:close/>
                  <a:moveTo>
                    <a:pt x="60" y="261"/>
                  </a:moveTo>
                  <a:cubicBezTo>
                    <a:pt x="60" y="267"/>
                    <a:pt x="58" y="272"/>
                    <a:pt x="57" y="279"/>
                  </a:cubicBezTo>
                  <a:cubicBezTo>
                    <a:pt x="56" y="277"/>
                    <a:pt x="54" y="276"/>
                    <a:pt x="53" y="275"/>
                  </a:cubicBezTo>
                  <a:cubicBezTo>
                    <a:pt x="55" y="270"/>
                    <a:pt x="58" y="266"/>
                    <a:pt x="60" y="261"/>
                  </a:cubicBezTo>
                  <a:close/>
                  <a:moveTo>
                    <a:pt x="37" y="258"/>
                  </a:moveTo>
                  <a:cubicBezTo>
                    <a:pt x="39" y="254"/>
                    <a:pt x="41" y="250"/>
                    <a:pt x="44" y="247"/>
                  </a:cubicBezTo>
                  <a:cubicBezTo>
                    <a:pt x="45" y="248"/>
                    <a:pt x="46" y="248"/>
                    <a:pt x="46" y="249"/>
                  </a:cubicBezTo>
                  <a:cubicBezTo>
                    <a:pt x="44" y="253"/>
                    <a:pt x="41" y="257"/>
                    <a:pt x="39" y="260"/>
                  </a:cubicBezTo>
                  <a:cubicBezTo>
                    <a:pt x="38" y="260"/>
                    <a:pt x="37" y="259"/>
                    <a:pt x="37" y="258"/>
                  </a:cubicBezTo>
                  <a:close/>
                  <a:moveTo>
                    <a:pt x="7" y="171"/>
                  </a:moveTo>
                  <a:cubicBezTo>
                    <a:pt x="7" y="171"/>
                    <a:pt x="7" y="171"/>
                    <a:pt x="7" y="171"/>
                  </a:cubicBezTo>
                  <a:cubicBezTo>
                    <a:pt x="9" y="171"/>
                    <a:pt x="10" y="171"/>
                    <a:pt x="12" y="171"/>
                  </a:cubicBezTo>
                  <a:cubicBezTo>
                    <a:pt x="10" y="175"/>
                    <a:pt x="9" y="179"/>
                    <a:pt x="7" y="183"/>
                  </a:cubicBezTo>
                  <a:cubicBezTo>
                    <a:pt x="7" y="179"/>
                    <a:pt x="7" y="175"/>
                    <a:pt x="7" y="171"/>
                  </a:cubicBezTo>
                  <a:close/>
                  <a:moveTo>
                    <a:pt x="7" y="190"/>
                  </a:moveTo>
                  <a:cubicBezTo>
                    <a:pt x="10" y="184"/>
                    <a:pt x="13" y="177"/>
                    <a:pt x="15" y="171"/>
                  </a:cubicBezTo>
                  <a:cubicBezTo>
                    <a:pt x="18" y="171"/>
                    <a:pt x="20" y="171"/>
                    <a:pt x="23" y="171"/>
                  </a:cubicBezTo>
                  <a:cubicBezTo>
                    <a:pt x="20" y="178"/>
                    <a:pt x="17" y="184"/>
                    <a:pt x="15" y="191"/>
                  </a:cubicBezTo>
                  <a:cubicBezTo>
                    <a:pt x="12" y="191"/>
                    <a:pt x="10" y="191"/>
                    <a:pt x="8" y="191"/>
                  </a:cubicBezTo>
                  <a:cubicBezTo>
                    <a:pt x="8" y="191"/>
                    <a:pt x="8" y="190"/>
                    <a:pt x="7" y="190"/>
                  </a:cubicBezTo>
                  <a:close/>
                  <a:moveTo>
                    <a:pt x="26" y="172"/>
                  </a:moveTo>
                  <a:cubicBezTo>
                    <a:pt x="26" y="175"/>
                    <a:pt x="26" y="179"/>
                    <a:pt x="26" y="182"/>
                  </a:cubicBezTo>
                  <a:cubicBezTo>
                    <a:pt x="25" y="185"/>
                    <a:pt x="24" y="188"/>
                    <a:pt x="23" y="191"/>
                  </a:cubicBezTo>
                  <a:cubicBezTo>
                    <a:pt x="21" y="191"/>
                    <a:pt x="20" y="191"/>
                    <a:pt x="18" y="191"/>
                  </a:cubicBezTo>
                  <a:cubicBezTo>
                    <a:pt x="21" y="184"/>
                    <a:pt x="23" y="178"/>
                    <a:pt x="26" y="172"/>
                  </a:cubicBezTo>
                  <a:close/>
                  <a:moveTo>
                    <a:pt x="32" y="195"/>
                  </a:moveTo>
                  <a:cubicBezTo>
                    <a:pt x="32" y="192"/>
                    <a:pt x="32" y="189"/>
                    <a:pt x="33" y="185"/>
                  </a:cubicBezTo>
                  <a:cubicBezTo>
                    <a:pt x="33" y="188"/>
                    <a:pt x="34" y="190"/>
                    <a:pt x="35" y="192"/>
                  </a:cubicBezTo>
                  <a:cubicBezTo>
                    <a:pt x="34" y="194"/>
                    <a:pt x="34" y="196"/>
                    <a:pt x="33" y="199"/>
                  </a:cubicBezTo>
                  <a:cubicBezTo>
                    <a:pt x="33" y="198"/>
                    <a:pt x="32" y="196"/>
                    <a:pt x="32" y="195"/>
                  </a:cubicBezTo>
                  <a:close/>
                  <a:moveTo>
                    <a:pt x="37" y="197"/>
                  </a:moveTo>
                  <a:cubicBezTo>
                    <a:pt x="38" y="199"/>
                    <a:pt x="39" y="201"/>
                    <a:pt x="40" y="203"/>
                  </a:cubicBezTo>
                  <a:cubicBezTo>
                    <a:pt x="39" y="206"/>
                    <a:pt x="38" y="209"/>
                    <a:pt x="37" y="212"/>
                  </a:cubicBezTo>
                  <a:cubicBezTo>
                    <a:pt x="36" y="210"/>
                    <a:pt x="35" y="207"/>
                    <a:pt x="35" y="205"/>
                  </a:cubicBezTo>
                  <a:cubicBezTo>
                    <a:pt x="36" y="202"/>
                    <a:pt x="36" y="199"/>
                    <a:pt x="37" y="197"/>
                  </a:cubicBezTo>
                  <a:close/>
                  <a:moveTo>
                    <a:pt x="44" y="210"/>
                  </a:moveTo>
                  <a:cubicBezTo>
                    <a:pt x="43" y="211"/>
                    <a:pt x="42" y="212"/>
                    <a:pt x="41" y="213"/>
                  </a:cubicBezTo>
                  <a:cubicBezTo>
                    <a:pt x="41" y="211"/>
                    <a:pt x="42" y="209"/>
                    <a:pt x="43" y="207"/>
                  </a:cubicBezTo>
                  <a:cubicBezTo>
                    <a:pt x="43" y="208"/>
                    <a:pt x="44" y="209"/>
                    <a:pt x="44" y="210"/>
                  </a:cubicBezTo>
                  <a:close/>
                  <a:moveTo>
                    <a:pt x="34" y="236"/>
                  </a:moveTo>
                  <a:cubicBezTo>
                    <a:pt x="35" y="237"/>
                    <a:pt x="36" y="238"/>
                    <a:pt x="37" y="239"/>
                  </a:cubicBezTo>
                  <a:cubicBezTo>
                    <a:pt x="36" y="241"/>
                    <a:pt x="35" y="243"/>
                    <a:pt x="34" y="245"/>
                  </a:cubicBezTo>
                  <a:cubicBezTo>
                    <a:pt x="34" y="242"/>
                    <a:pt x="34" y="239"/>
                    <a:pt x="34" y="236"/>
                  </a:cubicBezTo>
                  <a:close/>
                  <a:moveTo>
                    <a:pt x="33" y="253"/>
                  </a:moveTo>
                  <a:cubicBezTo>
                    <a:pt x="35" y="249"/>
                    <a:pt x="37" y="246"/>
                    <a:pt x="39" y="242"/>
                  </a:cubicBezTo>
                  <a:cubicBezTo>
                    <a:pt x="40" y="243"/>
                    <a:pt x="41" y="243"/>
                    <a:pt x="41" y="244"/>
                  </a:cubicBezTo>
                  <a:cubicBezTo>
                    <a:pt x="39" y="248"/>
                    <a:pt x="37" y="251"/>
                    <a:pt x="34" y="255"/>
                  </a:cubicBezTo>
                  <a:cubicBezTo>
                    <a:pt x="34" y="254"/>
                    <a:pt x="33" y="254"/>
                    <a:pt x="33" y="253"/>
                  </a:cubicBezTo>
                  <a:close/>
                  <a:moveTo>
                    <a:pt x="41" y="263"/>
                  </a:moveTo>
                  <a:cubicBezTo>
                    <a:pt x="44" y="259"/>
                    <a:pt x="46" y="255"/>
                    <a:pt x="49" y="252"/>
                  </a:cubicBezTo>
                  <a:cubicBezTo>
                    <a:pt x="50" y="252"/>
                    <a:pt x="51" y="253"/>
                    <a:pt x="51" y="254"/>
                  </a:cubicBezTo>
                  <a:cubicBezTo>
                    <a:pt x="49" y="258"/>
                    <a:pt x="46" y="262"/>
                    <a:pt x="44" y="266"/>
                  </a:cubicBezTo>
                  <a:cubicBezTo>
                    <a:pt x="43" y="265"/>
                    <a:pt x="42" y="264"/>
                    <a:pt x="41" y="263"/>
                  </a:cubicBezTo>
                  <a:close/>
                  <a:moveTo>
                    <a:pt x="46" y="269"/>
                  </a:moveTo>
                  <a:cubicBezTo>
                    <a:pt x="49" y="265"/>
                    <a:pt x="51" y="260"/>
                    <a:pt x="54" y="256"/>
                  </a:cubicBezTo>
                  <a:cubicBezTo>
                    <a:pt x="55" y="257"/>
                    <a:pt x="56" y="258"/>
                    <a:pt x="58" y="259"/>
                  </a:cubicBezTo>
                  <a:cubicBezTo>
                    <a:pt x="55" y="263"/>
                    <a:pt x="53" y="268"/>
                    <a:pt x="50" y="272"/>
                  </a:cubicBezTo>
                  <a:cubicBezTo>
                    <a:pt x="49" y="271"/>
                    <a:pt x="48" y="270"/>
                    <a:pt x="46" y="269"/>
                  </a:cubicBezTo>
                  <a:close/>
                  <a:moveTo>
                    <a:pt x="64" y="279"/>
                  </a:moveTo>
                  <a:cubicBezTo>
                    <a:pt x="65" y="274"/>
                    <a:pt x="66" y="269"/>
                    <a:pt x="67" y="262"/>
                  </a:cubicBezTo>
                  <a:cubicBezTo>
                    <a:pt x="70" y="259"/>
                    <a:pt x="74" y="256"/>
                    <a:pt x="77" y="252"/>
                  </a:cubicBezTo>
                  <a:cubicBezTo>
                    <a:pt x="77" y="257"/>
                    <a:pt x="76" y="262"/>
                    <a:pt x="76" y="268"/>
                  </a:cubicBezTo>
                  <a:cubicBezTo>
                    <a:pt x="72" y="272"/>
                    <a:pt x="68" y="275"/>
                    <a:pt x="64" y="279"/>
                  </a:cubicBezTo>
                  <a:close/>
                  <a:moveTo>
                    <a:pt x="118" y="283"/>
                  </a:moveTo>
                  <a:cubicBezTo>
                    <a:pt x="115" y="283"/>
                    <a:pt x="112" y="282"/>
                    <a:pt x="109" y="281"/>
                  </a:cubicBezTo>
                  <a:cubicBezTo>
                    <a:pt x="113" y="276"/>
                    <a:pt x="117" y="272"/>
                    <a:pt x="120" y="267"/>
                  </a:cubicBezTo>
                  <a:cubicBezTo>
                    <a:pt x="120" y="273"/>
                    <a:pt x="120" y="279"/>
                    <a:pt x="120" y="285"/>
                  </a:cubicBezTo>
                  <a:cubicBezTo>
                    <a:pt x="120" y="286"/>
                    <a:pt x="121" y="286"/>
                    <a:pt x="121" y="287"/>
                  </a:cubicBezTo>
                  <a:cubicBezTo>
                    <a:pt x="121" y="288"/>
                    <a:pt x="121" y="289"/>
                    <a:pt x="121" y="289"/>
                  </a:cubicBezTo>
                  <a:cubicBezTo>
                    <a:pt x="121" y="288"/>
                    <a:pt x="121" y="287"/>
                    <a:pt x="121" y="286"/>
                  </a:cubicBezTo>
                  <a:cubicBezTo>
                    <a:pt x="120" y="285"/>
                    <a:pt x="119" y="284"/>
                    <a:pt x="118" y="283"/>
                  </a:cubicBezTo>
                  <a:close/>
                  <a:moveTo>
                    <a:pt x="139" y="309"/>
                  </a:moveTo>
                  <a:cubicBezTo>
                    <a:pt x="142" y="303"/>
                    <a:pt x="144" y="296"/>
                    <a:pt x="147" y="290"/>
                  </a:cubicBezTo>
                  <a:cubicBezTo>
                    <a:pt x="149" y="290"/>
                    <a:pt x="152" y="290"/>
                    <a:pt x="154" y="290"/>
                  </a:cubicBezTo>
                  <a:cubicBezTo>
                    <a:pt x="151" y="296"/>
                    <a:pt x="149" y="303"/>
                    <a:pt x="147" y="309"/>
                  </a:cubicBezTo>
                  <a:cubicBezTo>
                    <a:pt x="147" y="309"/>
                    <a:pt x="146" y="309"/>
                    <a:pt x="146" y="310"/>
                  </a:cubicBezTo>
                  <a:cubicBezTo>
                    <a:pt x="146" y="310"/>
                    <a:pt x="145" y="310"/>
                    <a:pt x="144" y="310"/>
                  </a:cubicBezTo>
                  <a:cubicBezTo>
                    <a:pt x="143" y="310"/>
                    <a:pt x="141" y="310"/>
                    <a:pt x="139" y="309"/>
                  </a:cubicBezTo>
                  <a:close/>
                  <a:moveTo>
                    <a:pt x="250" y="210"/>
                  </a:moveTo>
                  <a:cubicBezTo>
                    <a:pt x="255" y="201"/>
                    <a:pt x="258" y="193"/>
                    <a:pt x="260" y="187"/>
                  </a:cubicBezTo>
                  <a:cubicBezTo>
                    <a:pt x="260" y="190"/>
                    <a:pt x="260" y="194"/>
                    <a:pt x="259" y="197"/>
                  </a:cubicBezTo>
                  <a:cubicBezTo>
                    <a:pt x="259" y="198"/>
                    <a:pt x="259" y="198"/>
                    <a:pt x="260" y="199"/>
                  </a:cubicBezTo>
                  <a:cubicBezTo>
                    <a:pt x="257" y="202"/>
                    <a:pt x="255" y="206"/>
                    <a:pt x="252" y="212"/>
                  </a:cubicBezTo>
                  <a:cubicBezTo>
                    <a:pt x="251" y="211"/>
                    <a:pt x="251" y="210"/>
                    <a:pt x="250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Group 4">
            <a:extLst>
              <a:ext uri="{FF2B5EF4-FFF2-40B4-BE49-F238E27FC236}">
                <a16:creationId xmlns:a16="http://schemas.microsoft.com/office/drawing/2014/main" id="{A8F95DCC-64FB-91B3-1F99-7B440614FC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16375" y="4373393"/>
            <a:ext cx="1029106" cy="1112930"/>
            <a:chOff x="3173" y="1433"/>
            <a:chExt cx="1596" cy="1726"/>
          </a:xfrm>
          <a:solidFill>
            <a:srgbClr val="262626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D29C890D-7874-9AEE-8FB6-07F52C76C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9" y="1728"/>
              <a:ext cx="995" cy="994"/>
            </a:xfrm>
            <a:custGeom>
              <a:avLst/>
              <a:gdLst>
                <a:gd name="T0" fmla="*/ 149 w 182"/>
                <a:gd name="T1" fmla="*/ 161 h 182"/>
                <a:gd name="T2" fmla="*/ 150 w 182"/>
                <a:gd name="T3" fmla="*/ 160 h 182"/>
                <a:gd name="T4" fmla="*/ 159 w 182"/>
                <a:gd name="T5" fmla="*/ 152 h 182"/>
                <a:gd name="T6" fmla="*/ 160 w 182"/>
                <a:gd name="T7" fmla="*/ 150 h 182"/>
                <a:gd name="T8" fmla="*/ 182 w 182"/>
                <a:gd name="T9" fmla="*/ 94 h 182"/>
                <a:gd name="T10" fmla="*/ 88 w 182"/>
                <a:gd name="T11" fmla="*/ 0 h 182"/>
                <a:gd name="T12" fmla="*/ 0 w 182"/>
                <a:gd name="T13" fmla="*/ 88 h 182"/>
                <a:gd name="T14" fmla="*/ 94 w 182"/>
                <a:gd name="T15" fmla="*/ 182 h 182"/>
                <a:gd name="T16" fmla="*/ 7 w 182"/>
                <a:gd name="T17" fmla="*/ 91 h 182"/>
                <a:gd name="T18" fmla="*/ 29 w 182"/>
                <a:gd name="T19" fmla="*/ 58 h 182"/>
                <a:gd name="T20" fmla="*/ 143 w 182"/>
                <a:gd name="T21" fmla="*/ 58 h 182"/>
                <a:gd name="T22" fmla="*/ 172 w 182"/>
                <a:gd name="T23" fmla="*/ 114 h 182"/>
                <a:gd name="T24" fmla="*/ 150 w 182"/>
                <a:gd name="T25" fmla="*/ 151 h 182"/>
                <a:gd name="T26" fmla="*/ 34 w 182"/>
                <a:gd name="T27" fmla="*/ 148 h 182"/>
                <a:gd name="T28" fmla="*/ 11 w 182"/>
                <a:gd name="T29" fmla="*/ 66 h 182"/>
                <a:gd name="T30" fmla="*/ 35 w 182"/>
                <a:gd name="T31" fmla="*/ 28 h 182"/>
                <a:gd name="T32" fmla="*/ 19 w 182"/>
                <a:gd name="T33" fmla="*/ 59 h 182"/>
                <a:gd name="T34" fmla="*/ 10 w 182"/>
                <a:gd name="T35" fmla="*/ 67 h 182"/>
                <a:gd name="T36" fmla="*/ 38 w 182"/>
                <a:gd name="T37" fmla="*/ 41 h 182"/>
                <a:gd name="T38" fmla="*/ 27 w 182"/>
                <a:gd name="T39" fmla="*/ 51 h 182"/>
                <a:gd name="T40" fmla="*/ 59 w 182"/>
                <a:gd name="T41" fmla="*/ 13 h 182"/>
                <a:gd name="T42" fmla="*/ 51 w 182"/>
                <a:gd name="T43" fmla="*/ 33 h 182"/>
                <a:gd name="T44" fmla="*/ 45 w 182"/>
                <a:gd name="T45" fmla="*/ 37 h 182"/>
                <a:gd name="T46" fmla="*/ 70 w 182"/>
                <a:gd name="T47" fmla="*/ 9 h 182"/>
                <a:gd name="T48" fmla="*/ 64 w 182"/>
                <a:gd name="T49" fmla="*/ 30 h 182"/>
                <a:gd name="T50" fmla="*/ 75 w 182"/>
                <a:gd name="T51" fmla="*/ 8 h 182"/>
                <a:gd name="T52" fmla="*/ 88 w 182"/>
                <a:gd name="T53" fmla="*/ 7 h 182"/>
                <a:gd name="T54" fmla="*/ 79 w 182"/>
                <a:gd name="T55" fmla="*/ 27 h 182"/>
                <a:gd name="T56" fmla="*/ 85 w 182"/>
                <a:gd name="T57" fmla="*/ 7 h 182"/>
                <a:gd name="T58" fmla="*/ 104 w 182"/>
                <a:gd name="T59" fmla="*/ 9 h 182"/>
                <a:gd name="T60" fmla="*/ 90 w 182"/>
                <a:gd name="T61" fmla="*/ 27 h 182"/>
                <a:gd name="T62" fmla="*/ 85 w 182"/>
                <a:gd name="T63" fmla="*/ 27 h 182"/>
                <a:gd name="T64" fmla="*/ 98 w 182"/>
                <a:gd name="T65" fmla="*/ 8 h 182"/>
                <a:gd name="T66" fmla="*/ 116 w 182"/>
                <a:gd name="T67" fmla="*/ 13 h 182"/>
                <a:gd name="T68" fmla="*/ 94 w 182"/>
                <a:gd name="T69" fmla="*/ 27 h 182"/>
                <a:gd name="T70" fmla="*/ 108 w 182"/>
                <a:gd name="T71" fmla="*/ 10 h 182"/>
                <a:gd name="T72" fmla="*/ 124 w 182"/>
                <a:gd name="T73" fmla="*/ 16 h 182"/>
                <a:gd name="T74" fmla="*/ 106 w 182"/>
                <a:gd name="T75" fmla="*/ 30 h 182"/>
                <a:gd name="T76" fmla="*/ 124 w 182"/>
                <a:gd name="T77" fmla="*/ 16 h 182"/>
                <a:gd name="T78" fmla="*/ 132 w 182"/>
                <a:gd name="T79" fmla="*/ 41 h 182"/>
                <a:gd name="T80" fmla="*/ 137 w 182"/>
                <a:gd name="T81" fmla="*/ 24 h 182"/>
                <a:gd name="T82" fmla="*/ 148 w 182"/>
                <a:gd name="T83" fmla="*/ 34 h 182"/>
                <a:gd name="T84" fmla="*/ 141 w 182"/>
                <a:gd name="T85" fmla="*/ 47 h 182"/>
                <a:gd name="T86" fmla="*/ 147 w 182"/>
                <a:gd name="T87" fmla="*/ 32 h 182"/>
                <a:gd name="T88" fmla="*/ 158 w 182"/>
                <a:gd name="T89" fmla="*/ 45 h 182"/>
                <a:gd name="T90" fmla="*/ 143 w 182"/>
                <a:gd name="T91" fmla="*/ 49 h 182"/>
                <a:gd name="T92" fmla="*/ 158 w 182"/>
                <a:gd name="T93" fmla="*/ 45 h 182"/>
                <a:gd name="T94" fmla="*/ 152 w 182"/>
                <a:gd name="T95" fmla="*/ 57 h 182"/>
                <a:gd name="T96" fmla="*/ 160 w 182"/>
                <a:gd name="T97" fmla="*/ 47 h 182"/>
                <a:gd name="T98" fmla="*/ 166 w 182"/>
                <a:gd name="T99" fmla="*/ 59 h 182"/>
                <a:gd name="T100" fmla="*/ 155 w 182"/>
                <a:gd name="T101" fmla="*/ 60 h 182"/>
                <a:gd name="T102" fmla="*/ 166 w 182"/>
                <a:gd name="T103" fmla="*/ 59 h 182"/>
                <a:gd name="T104" fmla="*/ 167 w 182"/>
                <a:gd name="T105" fmla="*/ 78 h 182"/>
                <a:gd name="T106" fmla="*/ 171 w 182"/>
                <a:gd name="T107" fmla="*/ 69 h 182"/>
                <a:gd name="T108" fmla="*/ 169 w 182"/>
                <a:gd name="T109" fmla="*/ 66 h 182"/>
                <a:gd name="T110" fmla="*/ 161 w 182"/>
                <a:gd name="T111" fmla="*/ 68 h 182"/>
                <a:gd name="T112" fmla="*/ 169 w 182"/>
                <a:gd name="T113" fmla="*/ 66 h 182"/>
                <a:gd name="T114" fmla="*/ 113 w 182"/>
                <a:gd name="T115" fmla="*/ 32 h 182"/>
                <a:gd name="T116" fmla="*/ 128 w 182"/>
                <a:gd name="T117" fmla="*/ 18 h 182"/>
                <a:gd name="T118" fmla="*/ 120 w 182"/>
                <a:gd name="T119" fmla="*/ 35 h 182"/>
                <a:gd name="T120" fmla="*/ 169 w 182"/>
                <a:gd name="T121" fmla="*/ 81 h 182"/>
                <a:gd name="T122" fmla="*/ 175 w 182"/>
                <a:gd name="T123" fmla="*/ 9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" h="182">
                  <a:moveTo>
                    <a:pt x="94" y="182"/>
                  </a:moveTo>
                  <a:cubicBezTo>
                    <a:pt x="113" y="182"/>
                    <a:pt x="132" y="175"/>
                    <a:pt x="149" y="16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1" y="159"/>
                    <a:pt x="152" y="158"/>
                    <a:pt x="155" y="155"/>
                  </a:cubicBezTo>
                  <a:cubicBezTo>
                    <a:pt x="157" y="153"/>
                    <a:pt x="158" y="152"/>
                    <a:pt x="159" y="152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0"/>
                    <a:pt x="160" y="150"/>
                    <a:pt x="160" y="149"/>
                  </a:cubicBezTo>
                  <a:cubicBezTo>
                    <a:pt x="175" y="132"/>
                    <a:pt x="182" y="113"/>
                    <a:pt x="182" y="94"/>
                  </a:cubicBezTo>
                  <a:cubicBezTo>
                    <a:pt x="182" y="70"/>
                    <a:pt x="170" y="46"/>
                    <a:pt x="153" y="29"/>
                  </a:cubicBezTo>
                  <a:cubicBezTo>
                    <a:pt x="136" y="12"/>
                    <a:pt x="112" y="0"/>
                    <a:pt x="88" y="0"/>
                  </a:cubicBezTo>
                  <a:cubicBezTo>
                    <a:pt x="67" y="0"/>
                    <a:pt x="46" y="8"/>
                    <a:pt x="27" y="27"/>
                  </a:cubicBezTo>
                  <a:cubicBezTo>
                    <a:pt x="8" y="46"/>
                    <a:pt x="0" y="67"/>
                    <a:pt x="0" y="88"/>
                  </a:cubicBezTo>
                  <a:cubicBezTo>
                    <a:pt x="0" y="112"/>
                    <a:pt x="12" y="136"/>
                    <a:pt x="29" y="153"/>
                  </a:cubicBezTo>
                  <a:cubicBezTo>
                    <a:pt x="46" y="171"/>
                    <a:pt x="70" y="182"/>
                    <a:pt x="94" y="182"/>
                  </a:cubicBezTo>
                  <a:close/>
                  <a:moveTo>
                    <a:pt x="34" y="148"/>
                  </a:moveTo>
                  <a:cubicBezTo>
                    <a:pt x="18" y="133"/>
                    <a:pt x="8" y="112"/>
                    <a:pt x="7" y="91"/>
                  </a:cubicBezTo>
                  <a:cubicBezTo>
                    <a:pt x="8" y="91"/>
                    <a:pt x="8" y="90"/>
                    <a:pt x="9" y="89"/>
                  </a:cubicBezTo>
                  <a:cubicBezTo>
                    <a:pt x="13" y="79"/>
                    <a:pt x="19" y="68"/>
                    <a:pt x="29" y="58"/>
                  </a:cubicBezTo>
                  <a:cubicBezTo>
                    <a:pt x="47" y="41"/>
                    <a:pt x="66" y="33"/>
                    <a:pt x="85" y="33"/>
                  </a:cubicBezTo>
                  <a:cubicBezTo>
                    <a:pt x="106" y="33"/>
                    <a:pt x="127" y="43"/>
                    <a:pt x="143" y="58"/>
                  </a:cubicBezTo>
                  <a:cubicBezTo>
                    <a:pt x="159" y="72"/>
                    <a:pt x="170" y="93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69" y="127"/>
                    <a:pt x="162" y="139"/>
                    <a:pt x="151" y="150"/>
                  </a:cubicBezTo>
                  <a:cubicBezTo>
                    <a:pt x="150" y="150"/>
                    <a:pt x="150" y="150"/>
                    <a:pt x="150" y="151"/>
                  </a:cubicBezTo>
                  <a:cubicBezTo>
                    <a:pt x="132" y="168"/>
                    <a:pt x="113" y="175"/>
                    <a:pt x="94" y="175"/>
                  </a:cubicBezTo>
                  <a:cubicBezTo>
                    <a:pt x="72" y="175"/>
                    <a:pt x="50" y="165"/>
                    <a:pt x="34" y="148"/>
                  </a:cubicBezTo>
                  <a:close/>
                  <a:moveTo>
                    <a:pt x="10" y="67"/>
                  </a:moveTo>
                  <a:cubicBezTo>
                    <a:pt x="10" y="66"/>
                    <a:pt x="11" y="66"/>
                    <a:pt x="11" y="66"/>
                  </a:cubicBezTo>
                  <a:cubicBezTo>
                    <a:pt x="17" y="57"/>
                    <a:pt x="23" y="47"/>
                    <a:pt x="29" y="38"/>
                  </a:cubicBezTo>
                  <a:cubicBezTo>
                    <a:pt x="31" y="35"/>
                    <a:pt x="33" y="32"/>
                    <a:pt x="35" y="28"/>
                  </a:cubicBezTo>
                  <a:cubicBezTo>
                    <a:pt x="37" y="27"/>
                    <a:pt x="38" y="26"/>
                    <a:pt x="39" y="25"/>
                  </a:cubicBezTo>
                  <a:cubicBezTo>
                    <a:pt x="32" y="36"/>
                    <a:pt x="25" y="47"/>
                    <a:pt x="19" y="59"/>
                  </a:cubicBezTo>
                  <a:cubicBezTo>
                    <a:pt x="15" y="64"/>
                    <a:pt x="11" y="69"/>
                    <a:pt x="8" y="74"/>
                  </a:cubicBezTo>
                  <a:cubicBezTo>
                    <a:pt x="9" y="72"/>
                    <a:pt x="9" y="69"/>
                    <a:pt x="10" y="67"/>
                  </a:cubicBezTo>
                  <a:close/>
                  <a:moveTo>
                    <a:pt x="59" y="13"/>
                  </a:moveTo>
                  <a:cubicBezTo>
                    <a:pt x="52" y="22"/>
                    <a:pt x="45" y="32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4" y="44"/>
                    <a:pt x="31" y="47"/>
                    <a:pt x="27" y="51"/>
                  </a:cubicBezTo>
                  <a:cubicBezTo>
                    <a:pt x="33" y="40"/>
                    <a:pt x="40" y="29"/>
                    <a:pt x="48" y="19"/>
                  </a:cubicBezTo>
                  <a:cubicBezTo>
                    <a:pt x="51" y="17"/>
                    <a:pt x="55" y="15"/>
                    <a:pt x="59" y="13"/>
                  </a:cubicBezTo>
                  <a:close/>
                  <a:moveTo>
                    <a:pt x="70" y="9"/>
                  </a:moveTo>
                  <a:cubicBezTo>
                    <a:pt x="64" y="17"/>
                    <a:pt x="58" y="25"/>
                    <a:pt x="51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5"/>
                    <a:pt x="47" y="36"/>
                    <a:pt x="45" y="37"/>
                  </a:cubicBezTo>
                  <a:cubicBezTo>
                    <a:pt x="52" y="29"/>
                    <a:pt x="58" y="20"/>
                    <a:pt x="65" y="11"/>
                  </a:cubicBezTo>
                  <a:cubicBezTo>
                    <a:pt x="66" y="10"/>
                    <a:pt x="68" y="10"/>
                    <a:pt x="70" y="9"/>
                  </a:cubicBezTo>
                  <a:close/>
                  <a:moveTo>
                    <a:pt x="81" y="7"/>
                  </a:moveTo>
                  <a:cubicBezTo>
                    <a:pt x="75" y="15"/>
                    <a:pt x="69" y="22"/>
                    <a:pt x="64" y="30"/>
                  </a:cubicBezTo>
                  <a:cubicBezTo>
                    <a:pt x="62" y="30"/>
                    <a:pt x="59" y="31"/>
                    <a:pt x="57" y="32"/>
                  </a:cubicBezTo>
                  <a:cubicBezTo>
                    <a:pt x="63" y="24"/>
                    <a:pt x="69" y="16"/>
                    <a:pt x="75" y="8"/>
                  </a:cubicBezTo>
                  <a:cubicBezTo>
                    <a:pt x="77" y="8"/>
                    <a:pt x="79" y="8"/>
                    <a:pt x="81" y="7"/>
                  </a:cubicBezTo>
                  <a:close/>
                  <a:moveTo>
                    <a:pt x="88" y="7"/>
                  </a:moveTo>
                  <a:cubicBezTo>
                    <a:pt x="90" y="7"/>
                    <a:pt x="92" y="7"/>
                    <a:pt x="94" y="7"/>
                  </a:cubicBezTo>
                  <a:cubicBezTo>
                    <a:pt x="88" y="14"/>
                    <a:pt x="84" y="20"/>
                    <a:pt x="79" y="27"/>
                  </a:cubicBezTo>
                  <a:cubicBezTo>
                    <a:pt x="76" y="27"/>
                    <a:pt x="73" y="28"/>
                    <a:pt x="69" y="28"/>
                  </a:cubicBezTo>
                  <a:cubicBezTo>
                    <a:pt x="74" y="21"/>
                    <a:pt x="80" y="14"/>
                    <a:pt x="85" y="7"/>
                  </a:cubicBezTo>
                  <a:cubicBezTo>
                    <a:pt x="86" y="7"/>
                    <a:pt x="87" y="7"/>
                    <a:pt x="88" y="7"/>
                  </a:cubicBezTo>
                  <a:close/>
                  <a:moveTo>
                    <a:pt x="104" y="9"/>
                  </a:moveTo>
                  <a:cubicBezTo>
                    <a:pt x="103" y="10"/>
                    <a:pt x="102" y="12"/>
                    <a:pt x="100" y="13"/>
                  </a:cubicBezTo>
                  <a:cubicBezTo>
                    <a:pt x="97" y="17"/>
                    <a:pt x="93" y="21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9" y="27"/>
                    <a:pt x="87" y="27"/>
                    <a:pt x="85" y="27"/>
                  </a:cubicBezTo>
                  <a:cubicBezTo>
                    <a:pt x="84" y="27"/>
                    <a:pt x="84" y="27"/>
                    <a:pt x="83" y="27"/>
                  </a:cubicBezTo>
                  <a:cubicBezTo>
                    <a:pt x="88" y="20"/>
                    <a:pt x="93" y="14"/>
                    <a:pt x="98" y="8"/>
                  </a:cubicBezTo>
                  <a:cubicBezTo>
                    <a:pt x="100" y="8"/>
                    <a:pt x="102" y="8"/>
                    <a:pt x="104" y="9"/>
                  </a:cubicBezTo>
                  <a:close/>
                  <a:moveTo>
                    <a:pt x="116" y="13"/>
                  </a:moveTo>
                  <a:cubicBezTo>
                    <a:pt x="111" y="18"/>
                    <a:pt x="107" y="23"/>
                    <a:pt x="102" y="29"/>
                  </a:cubicBezTo>
                  <a:cubicBezTo>
                    <a:pt x="100" y="28"/>
                    <a:pt x="97" y="28"/>
                    <a:pt x="94" y="27"/>
                  </a:cubicBezTo>
                  <a:cubicBezTo>
                    <a:pt x="96" y="23"/>
                    <a:pt x="99" y="19"/>
                    <a:pt x="103" y="15"/>
                  </a:cubicBezTo>
                  <a:cubicBezTo>
                    <a:pt x="105" y="14"/>
                    <a:pt x="106" y="12"/>
                    <a:pt x="108" y="10"/>
                  </a:cubicBezTo>
                  <a:cubicBezTo>
                    <a:pt x="111" y="11"/>
                    <a:pt x="113" y="12"/>
                    <a:pt x="116" y="13"/>
                  </a:cubicBezTo>
                  <a:close/>
                  <a:moveTo>
                    <a:pt x="124" y="16"/>
                  </a:moveTo>
                  <a:cubicBezTo>
                    <a:pt x="119" y="21"/>
                    <a:pt x="115" y="26"/>
                    <a:pt x="110" y="31"/>
                  </a:cubicBezTo>
                  <a:cubicBezTo>
                    <a:pt x="109" y="30"/>
                    <a:pt x="107" y="30"/>
                    <a:pt x="106" y="30"/>
                  </a:cubicBezTo>
                  <a:cubicBezTo>
                    <a:pt x="110" y="24"/>
                    <a:pt x="115" y="19"/>
                    <a:pt x="120" y="14"/>
                  </a:cubicBezTo>
                  <a:cubicBezTo>
                    <a:pt x="121" y="15"/>
                    <a:pt x="123" y="16"/>
                    <a:pt x="124" y="16"/>
                  </a:cubicBezTo>
                  <a:close/>
                  <a:moveTo>
                    <a:pt x="144" y="30"/>
                  </a:moveTo>
                  <a:cubicBezTo>
                    <a:pt x="140" y="33"/>
                    <a:pt x="136" y="37"/>
                    <a:pt x="132" y="41"/>
                  </a:cubicBezTo>
                  <a:cubicBezTo>
                    <a:pt x="129" y="39"/>
                    <a:pt x="127" y="38"/>
                    <a:pt x="124" y="36"/>
                  </a:cubicBezTo>
                  <a:cubicBezTo>
                    <a:pt x="128" y="32"/>
                    <a:pt x="133" y="28"/>
                    <a:pt x="137" y="24"/>
                  </a:cubicBezTo>
                  <a:cubicBezTo>
                    <a:pt x="140" y="26"/>
                    <a:pt x="142" y="28"/>
                    <a:pt x="144" y="30"/>
                  </a:cubicBezTo>
                  <a:close/>
                  <a:moveTo>
                    <a:pt x="148" y="34"/>
                  </a:moveTo>
                  <a:cubicBezTo>
                    <a:pt x="150" y="35"/>
                    <a:pt x="151" y="36"/>
                    <a:pt x="152" y="38"/>
                  </a:cubicBezTo>
                  <a:cubicBezTo>
                    <a:pt x="148" y="41"/>
                    <a:pt x="144" y="44"/>
                    <a:pt x="141" y="47"/>
                  </a:cubicBezTo>
                  <a:cubicBezTo>
                    <a:pt x="139" y="45"/>
                    <a:pt x="137" y="44"/>
                    <a:pt x="135" y="43"/>
                  </a:cubicBezTo>
                  <a:cubicBezTo>
                    <a:pt x="139" y="39"/>
                    <a:pt x="143" y="35"/>
                    <a:pt x="147" y="32"/>
                  </a:cubicBezTo>
                  <a:cubicBezTo>
                    <a:pt x="147" y="33"/>
                    <a:pt x="148" y="33"/>
                    <a:pt x="148" y="34"/>
                  </a:cubicBezTo>
                  <a:close/>
                  <a:moveTo>
                    <a:pt x="158" y="45"/>
                  </a:moveTo>
                  <a:cubicBezTo>
                    <a:pt x="154" y="47"/>
                    <a:pt x="151" y="50"/>
                    <a:pt x="148" y="53"/>
                  </a:cubicBezTo>
                  <a:cubicBezTo>
                    <a:pt x="146" y="51"/>
                    <a:pt x="145" y="50"/>
                    <a:pt x="143" y="49"/>
                  </a:cubicBezTo>
                  <a:cubicBezTo>
                    <a:pt x="147" y="46"/>
                    <a:pt x="151" y="43"/>
                    <a:pt x="154" y="40"/>
                  </a:cubicBezTo>
                  <a:cubicBezTo>
                    <a:pt x="155" y="42"/>
                    <a:pt x="156" y="43"/>
                    <a:pt x="158" y="45"/>
                  </a:cubicBezTo>
                  <a:close/>
                  <a:moveTo>
                    <a:pt x="161" y="50"/>
                  </a:moveTo>
                  <a:cubicBezTo>
                    <a:pt x="158" y="52"/>
                    <a:pt x="155" y="55"/>
                    <a:pt x="152" y="57"/>
                  </a:cubicBezTo>
                  <a:cubicBezTo>
                    <a:pt x="152" y="57"/>
                    <a:pt x="151" y="56"/>
                    <a:pt x="150" y="55"/>
                  </a:cubicBezTo>
                  <a:cubicBezTo>
                    <a:pt x="153" y="52"/>
                    <a:pt x="156" y="50"/>
                    <a:pt x="160" y="47"/>
                  </a:cubicBezTo>
                  <a:cubicBezTo>
                    <a:pt x="160" y="48"/>
                    <a:pt x="161" y="49"/>
                    <a:pt x="161" y="50"/>
                  </a:cubicBezTo>
                  <a:close/>
                  <a:moveTo>
                    <a:pt x="166" y="59"/>
                  </a:moveTo>
                  <a:cubicBezTo>
                    <a:pt x="164" y="61"/>
                    <a:pt x="161" y="63"/>
                    <a:pt x="159" y="65"/>
                  </a:cubicBezTo>
                  <a:cubicBezTo>
                    <a:pt x="158" y="63"/>
                    <a:pt x="156" y="62"/>
                    <a:pt x="155" y="60"/>
                  </a:cubicBezTo>
                  <a:cubicBezTo>
                    <a:pt x="157" y="57"/>
                    <a:pt x="160" y="55"/>
                    <a:pt x="163" y="53"/>
                  </a:cubicBezTo>
                  <a:cubicBezTo>
                    <a:pt x="164" y="55"/>
                    <a:pt x="165" y="57"/>
                    <a:pt x="166" y="59"/>
                  </a:cubicBezTo>
                  <a:close/>
                  <a:moveTo>
                    <a:pt x="172" y="74"/>
                  </a:moveTo>
                  <a:cubicBezTo>
                    <a:pt x="170" y="75"/>
                    <a:pt x="169" y="77"/>
                    <a:pt x="167" y="78"/>
                  </a:cubicBezTo>
                  <a:cubicBezTo>
                    <a:pt x="167" y="76"/>
                    <a:pt x="166" y="75"/>
                    <a:pt x="165" y="74"/>
                  </a:cubicBezTo>
                  <a:cubicBezTo>
                    <a:pt x="167" y="72"/>
                    <a:pt x="169" y="71"/>
                    <a:pt x="171" y="69"/>
                  </a:cubicBezTo>
                  <a:cubicBezTo>
                    <a:pt x="171" y="71"/>
                    <a:pt x="172" y="72"/>
                    <a:pt x="172" y="74"/>
                  </a:cubicBezTo>
                  <a:close/>
                  <a:moveTo>
                    <a:pt x="169" y="66"/>
                  </a:moveTo>
                  <a:cubicBezTo>
                    <a:pt x="167" y="68"/>
                    <a:pt x="165" y="69"/>
                    <a:pt x="163" y="71"/>
                  </a:cubicBezTo>
                  <a:cubicBezTo>
                    <a:pt x="163" y="70"/>
                    <a:pt x="162" y="69"/>
                    <a:pt x="161" y="68"/>
                  </a:cubicBezTo>
                  <a:cubicBezTo>
                    <a:pt x="163" y="66"/>
                    <a:pt x="166" y="64"/>
                    <a:pt x="168" y="62"/>
                  </a:cubicBezTo>
                  <a:cubicBezTo>
                    <a:pt x="168" y="63"/>
                    <a:pt x="169" y="64"/>
                    <a:pt x="169" y="66"/>
                  </a:cubicBezTo>
                  <a:close/>
                  <a:moveTo>
                    <a:pt x="120" y="35"/>
                  </a:moveTo>
                  <a:cubicBezTo>
                    <a:pt x="118" y="34"/>
                    <a:pt x="116" y="33"/>
                    <a:pt x="113" y="32"/>
                  </a:cubicBezTo>
                  <a:cubicBezTo>
                    <a:pt x="118" y="28"/>
                    <a:pt x="122" y="23"/>
                    <a:pt x="127" y="19"/>
                  </a:cubicBezTo>
                  <a:cubicBezTo>
                    <a:pt x="127" y="19"/>
                    <a:pt x="127" y="18"/>
                    <a:pt x="128" y="18"/>
                  </a:cubicBezTo>
                  <a:cubicBezTo>
                    <a:pt x="130" y="19"/>
                    <a:pt x="132" y="21"/>
                    <a:pt x="135" y="22"/>
                  </a:cubicBezTo>
                  <a:cubicBezTo>
                    <a:pt x="130" y="26"/>
                    <a:pt x="125" y="31"/>
                    <a:pt x="120" y="35"/>
                  </a:cubicBezTo>
                  <a:close/>
                  <a:moveTo>
                    <a:pt x="175" y="95"/>
                  </a:moveTo>
                  <a:cubicBezTo>
                    <a:pt x="173" y="90"/>
                    <a:pt x="171" y="85"/>
                    <a:pt x="169" y="81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4" y="83"/>
                    <a:pt x="175" y="89"/>
                    <a:pt x="175" y="94"/>
                  </a:cubicBezTo>
                  <a:cubicBezTo>
                    <a:pt x="175" y="95"/>
                    <a:pt x="175" y="95"/>
                    <a:pt x="17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83F1949-F864-331C-2016-D8E979EAE3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3" y="1433"/>
              <a:ext cx="1596" cy="1726"/>
            </a:xfrm>
            <a:custGeom>
              <a:avLst/>
              <a:gdLst>
                <a:gd name="T0" fmla="*/ 292 w 292"/>
                <a:gd name="T1" fmla="*/ 145 h 316"/>
                <a:gd name="T2" fmla="*/ 265 w 292"/>
                <a:gd name="T3" fmla="*/ 87 h 316"/>
                <a:gd name="T4" fmla="*/ 264 w 292"/>
                <a:gd name="T5" fmla="*/ 60 h 316"/>
                <a:gd name="T6" fmla="*/ 232 w 292"/>
                <a:gd name="T7" fmla="*/ 27 h 316"/>
                <a:gd name="T8" fmla="*/ 174 w 292"/>
                <a:gd name="T9" fmla="*/ 5 h 316"/>
                <a:gd name="T10" fmla="*/ 82 w 292"/>
                <a:gd name="T11" fmla="*/ 42 h 316"/>
                <a:gd name="T12" fmla="*/ 27 w 292"/>
                <a:gd name="T13" fmla="*/ 84 h 316"/>
                <a:gd name="T14" fmla="*/ 35 w 292"/>
                <a:gd name="T15" fmla="*/ 99 h 316"/>
                <a:gd name="T16" fmla="*/ 0 w 292"/>
                <a:gd name="T17" fmla="*/ 167 h 316"/>
                <a:gd name="T18" fmla="*/ 28 w 292"/>
                <a:gd name="T19" fmla="*/ 227 h 316"/>
                <a:gd name="T20" fmla="*/ 58 w 292"/>
                <a:gd name="T21" fmla="*/ 288 h 316"/>
                <a:gd name="T22" fmla="*/ 120 w 292"/>
                <a:gd name="T23" fmla="*/ 314 h 316"/>
                <a:gd name="T24" fmla="*/ 224 w 292"/>
                <a:gd name="T25" fmla="*/ 289 h 316"/>
                <a:gd name="T26" fmla="*/ 266 w 292"/>
                <a:gd name="T27" fmla="*/ 226 h 316"/>
                <a:gd name="T28" fmla="*/ 267 w 292"/>
                <a:gd name="T29" fmla="*/ 192 h 316"/>
                <a:gd name="T30" fmla="*/ 267 w 292"/>
                <a:gd name="T31" fmla="*/ 192 h 316"/>
                <a:gd name="T32" fmla="*/ 274 w 292"/>
                <a:gd name="T33" fmla="*/ 191 h 316"/>
                <a:gd name="T34" fmla="*/ 249 w 292"/>
                <a:gd name="T35" fmla="*/ 80 h 316"/>
                <a:gd name="T36" fmla="*/ 35 w 292"/>
                <a:gd name="T37" fmla="*/ 71 h 316"/>
                <a:gd name="T38" fmla="*/ 40 w 292"/>
                <a:gd name="T39" fmla="*/ 75 h 316"/>
                <a:gd name="T40" fmla="*/ 38 w 292"/>
                <a:gd name="T41" fmla="*/ 92 h 316"/>
                <a:gd name="T42" fmla="*/ 51 w 292"/>
                <a:gd name="T43" fmla="*/ 77 h 316"/>
                <a:gd name="T44" fmla="*/ 127 w 292"/>
                <a:gd name="T45" fmla="*/ 29 h 316"/>
                <a:gd name="T46" fmla="*/ 210 w 292"/>
                <a:gd name="T47" fmla="*/ 49 h 316"/>
                <a:gd name="T48" fmla="*/ 257 w 292"/>
                <a:gd name="T49" fmla="*/ 61 h 316"/>
                <a:gd name="T50" fmla="*/ 284 w 292"/>
                <a:gd name="T51" fmla="*/ 125 h 316"/>
                <a:gd name="T52" fmla="*/ 243 w 292"/>
                <a:gd name="T53" fmla="*/ 208 h 316"/>
                <a:gd name="T54" fmla="*/ 170 w 292"/>
                <a:gd name="T55" fmla="*/ 258 h 316"/>
                <a:gd name="T56" fmla="*/ 124 w 292"/>
                <a:gd name="T57" fmla="*/ 258 h 316"/>
                <a:gd name="T58" fmla="*/ 51 w 292"/>
                <a:gd name="T59" fmla="*/ 208 h 316"/>
                <a:gd name="T60" fmla="*/ 31 w 292"/>
                <a:gd name="T61" fmla="*/ 125 h 316"/>
                <a:gd name="T62" fmla="*/ 257 w 292"/>
                <a:gd name="T63" fmla="*/ 252 h 316"/>
                <a:gd name="T64" fmla="*/ 215 w 292"/>
                <a:gd name="T65" fmla="*/ 270 h 316"/>
                <a:gd name="T66" fmla="*/ 174 w 292"/>
                <a:gd name="T67" fmla="*/ 281 h 316"/>
                <a:gd name="T68" fmla="*/ 164 w 292"/>
                <a:gd name="T69" fmla="*/ 308 h 316"/>
                <a:gd name="T70" fmla="*/ 150 w 292"/>
                <a:gd name="T71" fmla="*/ 309 h 316"/>
                <a:gd name="T72" fmla="*/ 174 w 292"/>
                <a:gd name="T73" fmla="*/ 264 h 316"/>
                <a:gd name="T74" fmla="*/ 203 w 292"/>
                <a:gd name="T75" fmla="*/ 253 h 316"/>
                <a:gd name="T76" fmla="*/ 219 w 292"/>
                <a:gd name="T77" fmla="*/ 254 h 316"/>
                <a:gd name="T78" fmla="*/ 208 w 292"/>
                <a:gd name="T79" fmla="*/ 261 h 316"/>
                <a:gd name="T80" fmla="*/ 239 w 292"/>
                <a:gd name="T81" fmla="*/ 257 h 316"/>
                <a:gd name="T82" fmla="*/ 113 w 292"/>
                <a:gd name="T83" fmla="*/ 262 h 316"/>
                <a:gd name="T84" fmla="*/ 97 w 292"/>
                <a:gd name="T85" fmla="*/ 276 h 316"/>
                <a:gd name="T86" fmla="*/ 89 w 292"/>
                <a:gd name="T87" fmla="*/ 272 h 316"/>
                <a:gd name="T88" fmla="*/ 83 w 292"/>
                <a:gd name="T89" fmla="*/ 268 h 316"/>
                <a:gd name="T90" fmla="*/ 127 w 292"/>
                <a:gd name="T91" fmla="*/ 306 h 316"/>
                <a:gd name="T92" fmla="*/ 129 w 292"/>
                <a:gd name="T93" fmla="*/ 309 h 316"/>
                <a:gd name="T94" fmla="*/ 37 w 292"/>
                <a:gd name="T95" fmla="*/ 258 h 316"/>
                <a:gd name="T96" fmla="*/ 7 w 292"/>
                <a:gd name="T97" fmla="*/ 171 h 316"/>
                <a:gd name="T98" fmla="*/ 23 w 292"/>
                <a:gd name="T99" fmla="*/ 171 h 316"/>
                <a:gd name="T100" fmla="*/ 23 w 292"/>
                <a:gd name="T101" fmla="*/ 191 h 316"/>
                <a:gd name="T102" fmla="*/ 33 w 292"/>
                <a:gd name="T103" fmla="*/ 199 h 316"/>
                <a:gd name="T104" fmla="*/ 37 w 292"/>
                <a:gd name="T105" fmla="*/ 197 h 316"/>
                <a:gd name="T106" fmla="*/ 37 w 292"/>
                <a:gd name="T107" fmla="*/ 239 h 316"/>
                <a:gd name="T108" fmla="*/ 34 w 292"/>
                <a:gd name="T109" fmla="*/ 255 h 316"/>
                <a:gd name="T110" fmla="*/ 41 w 292"/>
                <a:gd name="T111" fmla="*/ 263 h 316"/>
                <a:gd name="T112" fmla="*/ 64 w 292"/>
                <a:gd name="T113" fmla="*/ 279 h 316"/>
                <a:gd name="T114" fmla="*/ 109 w 292"/>
                <a:gd name="T115" fmla="*/ 281 h 316"/>
                <a:gd name="T116" fmla="*/ 118 w 292"/>
                <a:gd name="T117" fmla="*/ 283 h 316"/>
                <a:gd name="T118" fmla="*/ 144 w 292"/>
                <a:gd name="T119" fmla="*/ 310 h 316"/>
                <a:gd name="T120" fmla="*/ 252 w 292"/>
                <a:gd name="T121" fmla="*/ 21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2" h="316">
                  <a:moveTo>
                    <a:pt x="270" y="198"/>
                  </a:moveTo>
                  <a:cubicBezTo>
                    <a:pt x="271" y="198"/>
                    <a:pt x="273" y="197"/>
                    <a:pt x="276" y="197"/>
                  </a:cubicBezTo>
                  <a:cubicBezTo>
                    <a:pt x="278" y="197"/>
                    <a:pt x="280" y="197"/>
                    <a:pt x="284" y="198"/>
                  </a:cubicBezTo>
                  <a:cubicBezTo>
                    <a:pt x="286" y="198"/>
                    <a:pt x="287" y="197"/>
                    <a:pt x="287" y="195"/>
                  </a:cubicBezTo>
                  <a:cubicBezTo>
                    <a:pt x="289" y="185"/>
                    <a:pt x="289" y="178"/>
                    <a:pt x="290" y="168"/>
                  </a:cubicBezTo>
                  <a:cubicBezTo>
                    <a:pt x="291" y="160"/>
                    <a:pt x="292" y="153"/>
                    <a:pt x="292" y="145"/>
                  </a:cubicBezTo>
                  <a:cubicBezTo>
                    <a:pt x="292" y="137"/>
                    <a:pt x="291" y="129"/>
                    <a:pt x="290" y="121"/>
                  </a:cubicBezTo>
                  <a:cubicBezTo>
                    <a:pt x="290" y="119"/>
                    <a:pt x="288" y="118"/>
                    <a:pt x="287" y="118"/>
                  </a:cubicBezTo>
                  <a:cubicBezTo>
                    <a:pt x="279" y="118"/>
                    <a:pt x="272" y="118"/>
                    <a:pt x="265" y="118"/>
                  </a:cubicBezTo>
                  <a:cubicBezTo>
                    <a:pt x="263" y="110"/>
                    <a:pt x="261" y="102"/>
                    <a:pt x="257" y="94"/>
                  </a:cubicBezTo>
                  <a:cubicBezTo>
                    <a:pt x="259" y="93"/>
                    <a:pt x="260" y="91"/>
                    <a:pt x="262" y="90"/>
                  </a:cubicBezTo>
                  <a:cubicBezTo>
                    <a:pt x="264" y="90"/>
                    <a:pt x="265" y="88"/>
                    <a:pt x="265" y="87"/>
                  </a:cubicBezTo>
                  <a:cubicBezTo>
                    <a:pt x="265" y="84"/>
                    <a:pt x="265" y="81"/>
                    <a:pt x="265" y="79"/>
                  </a:cubicBezTo>
                  <a:cubicBezTo>
                    <a:pt x="265" y="75"/>
                    <a:pt x="265" y="71"/>
                    <a:pt x="265" y="67"/>
                  </a:cubicBezTo>
                  <a:cubicBezTo>
                    <a:pt x="265" y="66"/>
                    <a:pt x="265" y="66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6" y="63"/>
                    <a:pt x="265" y="61"/>
                    <a:pt x="264" y="60"/>
                  </a:cubicBezTo>
                  <a:cubicBezTo>
                    <a:pt x="264" y="60"/>
                    <a:pt x="264" y="60"/>
                    <a:pt x="264" y="60"/>
                  </a:cubicBezTo>
                  <a:cubicBezTo>
                    <a:pt x="263" y="59"/>
                    <a:pt x="263" y="58"/>
                    <a:pt x="262" y="57"/>
                  </a:cubicBezTo>
                  <a:cubicBezTo>
                    <a:pt x="261" y="55"/>
                    <a:pt x="259" y="53"/>
                    <a:pt x="257" y="51"/>
                  </a:cubicBezTo>
                  <a:cubicBezTo>
                    <a:pt x="256" y="50"/>
                    <a:pt x="255" y="48"/>
                    <a:pt x="252" y="46"/>
                  </a:cubicBezTo>
                  <a:cubicBezTo>
                    <a:pt x="249" y="42"/>
                    <a:pt x="244" y="38"/>
                    <a:pt x="240" y="34"/>
                  </a:cubicBezTo>
                  <a:cubicBezTo>
                    <a:pt x="238" y="32"/>
                    <a:pt x="236" y="30"/>
                    <a:pt x="235" y="29"/>
                  </a:cubicBezTo>
                  <a:cubicBezTo>
                    <a:pt x="234" y="28"/>
                    <a:pt x="233" y="28"/>
                    <a:pt x="232" y="27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31" y="26"/>
                    <a:pt x="230" y="26"/>
                    <a:pt x="229" y="26"/>
                  </a:cubicBezTo>
                  <a:cubicBezTo>
                    <a:pt x="229" y="26"/>
                    <a:pt x="227" y="26"/>
                    <a:pt x="227" y="27"/>
                  </a:cubicBezTo>
                  <a:cubicBezTo>
                    <a:pt x="222" y="32"/>
                    <a:pt x="217" y="37"/>
                    <a:pt x="212" y="42"/>
                  </a:cubicBezTo>
                  <a:cubicBezTo>
                    <a:pt x="200" y="35"/>
                    <a:pt x="187" y="30"/>
                    <a:pt x="174" y="27"/>
                  </a:cubicBezTo>
                  <a:cubicBezTo>
                    <a:pt x="174" y="20"/>
                    <a:pt x="174" y="13"/>
                    <a:pt x="174" y="5"/>
                  </a:cubicBezTo>
                  <a:cubicBezTo>
                    <a:pt x="174" y="4"/>
                    <a:pt x="173" y="2"/>
                    <a:pt x="171" y="2"/>
                  </a:cubicBezTo>
                  <a:cubicBezTo>
                    <a:pt x="163" y="1"/>
                    <a:pt x="155" y="0"/>
                    <a:pt x="147" y="0"/>
                  </a:cubicBezTo>
                  <a:cubicBezTo>
                    <a:pt x="139" y="0"/>
                    <a:pt x="131" y="1"/>
                    <a:pt x="123" y="2"/>
                  </a:cubicBezTo>
                  <a:cubicBezTo>
                    <a:pt x="122" y="2"/>
                    <a:pt x="120" y="4"/>
                    <a:pt x="120" y="5"/>
                  </a:cubicBezTo>
                  <a:cubicBezTo>
                    <a:pt x="120" y="13"/>
                    <a:pt x="120" y="20"/>
                    <a:pt x="120" y="27"/>
                  </a:cubicBezTo>
                  <a:cubicBezTo>
                    <a:pt x="107" y="30"/>
                    <a:pt x="94" y="35"/>
                    <a:pt x="82" y="42"/>
                  </a:cubicBezTo>
                  <a:cubicBezTo>
                    <a:pt x="77" y="37"/>
                    <a:pt x="72" y="32"/>
                    <a:pt x="67" y="27"/>
                  </a:cubicBezTo>
                  <a:cubicBezTo>
                    <a:pt x="66" y="26"/>
                    <a:pt x="64" y="26"/>
                    <a:pt x="63" y="27"/>
                  </a:cubicBezTo>
                  <a:cubicBezTo>
                    <a:pt x="50" y="36"/>
                    <a:pt x="39" y="48"/>
                    <a:pt x="29" y="61"/>
                  </a:cubicBezTo>
                  <a:cubicBezTo>
                    <a:pt x="29" y="62"/>
                    <a:pt x="28" y="63"/>
                    <a:pt x="29" y="64"/>
                  </a:cubicBezTo>
                  <a:cubicBezTo>
                    <a:pt x="28" y="71"/>
                    <a:pt x="28" y="77"/>
                    <a:pt x="27" y="83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6" y="87"/>
                    <a:pt x="26" y="88"/>
                    <a:pt x="26" y="88"/>
                  </a:cubicBezTo>
                  <a:cubicBezTo>
                    <a:pt x="26" y="89"/>
                    <a:pt x="26" y="91"/>
                    <a:pt x="27" y="91"/>
                  </a:cubicBezTo>
                  <a:cubicBezTo>
                    <a:pt x="30" y="94"/>
                    <a:pt x="32" y="96"/>
                    <a:pt x="35" y="99"/>
                  </a:cubicBezTo>
                  <a:cubicBezTo>
                    <a:pt x="32" y="105"/>
                    <a:pt x="30" y="111"/>
                    <a:pt x="29" y="118"/>
                  </a:cubicBezTo>
                  <a:cubicBezTo>
                    <a:pt x="22" y="118"/>
                    <a:pt x="15" y="118"/>
                    <a:pt x="7" y="118"/>
                  </a:cubicBezTo>
                  <a:cubicBezTo>
                    <a:pt x="6" y="118"/>
                    <a:pt x="4" y="119"/>
                    <a:pt x="4" y="121"/>
                  </a:cubicBezTo>
                  <a:cubicBezTo>
                    <a:pt x="4" y="122"/>
                    <a:pt x="4" y="123"/>
                    <a:pt x="4" y="125"/>
                  </a:cubicBezTo>
                  <a:cubicBezTo>
                    <a:pt x="3" y="125"/>
                    <a:pt x="2" y="126"/>
                    <a:pt x="2" y="127"/>
                  </a:cubicBezTo>
                  <a:cubicBezTo>
                    <a:pt x="1" y="136"/>
                    <a:pt x="0" y="153"/>
                    <a:pt x="0" y="167"/>
                  </a:cubicBezTo>
                  <a:cubicBezTo>
                    <a:pt x="0" y="178"/>
                    <a:pt x="0" y="188"/>
                    <a:pt x="1" y="195"/>
                  </a:cubicBezTo>
                  <a:cubicBezTo>
                    <a:pt x="2" y="196"/>
                    <a:pt x="3" y="198"/>
                    <a:pt x="5" y="198"/>
                  </a:cubicBezTo>
                  <a:cubicBezTo>
                    <a:pt x="12" y="198"/>
                    <a:pt x="19" y="198"/>
                    <a:pt x="26" y="198"/>
                  </a:cubicBezTo>
                  <a:cubicBezTo>
                    <a:pt x="28" y="206"/>
                    <a:pt x="30" y="213"/>
                    <a:pt x="33" y="221"/>
                  </a:cubicBezTo>
                  <a:cubicBezTo>
                    <a:pt x="32" y="222"/>
                    <a:pt x="31" y="223"/>
                    <a:pt x="30" y="224"/>
                  </a:cubicBezTo>
                  <a:cubicBezTo>
                    <a:pt x="29" y="225"/>
                    <a:pt x="28" y="226"/>
                    <a:pt x="28" y="227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8" y="236"/>
                    <a:pt x="27" y="245"/>
                    <a:pt x="26" y="253"/>
                  </a:cubicBezTo>
                  <a:cubicBezTo>
                    <a:pt x="26" y="253"/>
                    <a:pt x="26" y="254"/>
                    <a:pt x="25" y="254"/>
                  </a:cubicBezTo>
                  <a:cubicBezTo>
                    <a:pt x="25" y="256"/>
                    <a:pt x="26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37" y="270"/>
                    <a:pt x="47" y="279"/>
                    <a:pt x="58" y="288"/>
                  </a:cubicBezTo>
                  <a:cubicBezTo>
                    <a:pt x="58" y="289"/>
                    <a:pt x="59" y="289"/>
                    <a:pt x="60" y="289"/>
                  </a:cubicBezTo>
                  <a:cubicBezTo>
                    <a:pt x="62" y="290"/>
                    <a:pt x="63" y="290"/>
                    <a:pt x="64" y="289"/>
                  </a:cubicBezTo>
                  <a:cubicBezTo>
                    <a:pt x="69" y="284"/>
                    <a:pt x="74" y="279"/>
                    <a:pt x="79" y="274"/>
                  </a:cubicBezTo>
                  <a:cubicBezTo>
                    <a:pt x="91" y="281"/>
                    <a:pt x="101" y="286"/>
                    <a:pt x="114" y="289"/>
                  </a:cubicBezTo>
                  <a:cubicBezTo>
                    <a:pt x="115" y="297"/>
                    <a:pt x="116" y="302"/>
                    <a:pt x="118" y="312"/>
                  </a:cubicBezTo>
                  <a:cubicBezTo>
                    <a:pt x="118" y="313"/>
                    <a:pt x="119" y="314"/>
                    <a:pt x="120" y="314"/>
                  </a:cubicBezTo>
                  <a:cubicBezTo>
                    <a:pt x="128" y="316"/>
                    <a:pt x="136" y="316"/>
                    <a:pt x="144" y="316"/>
                  </a:cubicBezTo>
                  <a:cubicBezTo>
                    <a:pt x="152" y="316"/>
                    <a:pt x="160" y="316"/>
                    <a:pt x="168" y="314"/>
                  </a:cubicBezTo>
                  <a:cubicBezTo>
                    <a:pt x="170" y="314"/>
                    <a:pt x="171" y="313"/>
                    <a:pt x="171" y="311"/>
                  </a:cubicBezTo>
                  <a:cubicBezTo>
                    <a:pt x="171" y="305"/>
                    <a:pt x="173" y="297"/>
                    <a:pt x="174" y="288"/>
                  </a:cubicBezTo>
                  <a:cubicBezTo>
                    <a:pt x="187" y="285"/>
                    <a:pt x="198" y="281"/>
                    <a:pt x="210" y="274"/>
                  </a:cubicBezTo>
                  <a:cubicBezTo>
                    <a:pt x="215" y="279"/>
                    <a:pt x="219" y="284"/>
                    <a:pt x="224" y="289"/>
                  </a:cubicBezTo>
                  <a:cubicBezTo>
                    <a:pt x="226" y="290"/>
                    <a:pt x="227" y="290"/>
                    <a:pt x="229" y="289"/>
                  </a:cubicBezTo>
                  <a:cubicBezTo>
                    <a:pt x="242" y="280"/>
                    <a:pt x="253" y="269"/>
                    <a:pt x="262" y="255"/>
                  </a:cubicBezTo>
                  <a:cubicBezTo>
                    <a:pt x="263" y="254"/>
                    <a:pt x="263" y="254"/>
                    <a:pt x="263" y="254"/>
                  </a:cubicBezTo>
                  <a:cubicBezTo>
                    <a:pt x="265" y="245"/>
                    <a:pt x="265" y="239"/>
                    <a:pt x="266" y="227"/>
                  </a:cubicBezTo>
                  <a:cubicBezTo>
                    <a:pt x="266" y="227"/>
                    <a:pt x="266" y="227"/>
                    <a:pt x="266" y="226"/>
                  </a:cubicBezTo>
                  <a:cubicBezTo>
                    <a:pt x="266" y="226"/>
                    <a:pt x="266" y="226"/>
                    <a:pt x="266" y="226"/>
                  </a:cubicBezTo>
                  <a:cubicBezTo>
                    <a:pt x="265" y="226"/>
                    <a:pt x="265" y="225"/>
                    <a:pt x="265" y="225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2" y="222"/>
                    <a:pt x="259" y="219"/>
                    <a:pt x="257" y="217"/>
                  </a:cubicBezTo>
                  <a:cubicBezTo>
                    <a:pt x="262" y="208"/>
                    <a:pt x="264" y="203"/>
                    <a:pt x="266" y="200"/>
                  </a:cubicBezTo>
                  <a:cubicBezTo>
                    <a:pt x="268" y="199"/>
                    <a:pt x="268" y="199"/>
                    <a:pt x="270" y="198"/>
                  </a:cubicBezTo>
                  <a:close/>
                  <a:moveTo>
                    <a:pt x="267" y="192"/>
                  </a:moveTo>
                  <a:cubicBezTo>
                    <a:pt x="267" y="192"/>
                    <a:pt x="267" y="192"/>
                    <a:pt x="266" y="192"/>
                  </a:cubicBezTo>
                  <a:cubicBezTo>
                    <a:pt x="267" y="190"/>
                    <a:pt x="267" y="189"/>
                    <a:pt x="267" y="187"/>
                  </a:cubicBezTo>
                  <a:cubicBezTo>
                    <a:pt x="270" y="182"/>
                    <a:pt x="272" y="177"/>
                    <a:pt x="273" y="172"/>
                  </a:cubicBezTo>
                  <a:cubicBezTo>
                    <a:pt x="275" y="172"/>
                    <a:pt x="276" y="171"/>
                    <a:pt x="278" y="171"/>
                  </a:cubicBezTo>
                  <a:cubicBezTo>
                    <a:pt x="275" y="178"/>
                    <a:pt x="272" y="184"/>
                    <a:pt x="270" y="191"/>
                  </a:cubicBezTo>
                  <a:cubicBezTo>
                    <a:pt x="269" y="191"/>
                    <a:pt x="268" y="191"/>
                    <a:pt x="267" y="192"/>
                  </a:cubicBezTo>
                  <a:close/>
                  <a:moveTo>
                    <a:pt x="267" y="175"/>
                  </a:moveTo>
                  <a:cubicBezTo>
                    <a:pt x="267" y="174"/>
                    <a:pt x="268" y="174"/>
                    <a:pt x="268" y="174"/>
                  </a:cubicBezTo>
                  <a:cubicBezTo>
                    <a:pt x="268" y="174"/>
                    <a:pt x="269" y="173"/>
                    <a:pt x="269" y="173"/>
                  </a:cubicBezTo>
                  <a:cubicBezTo>
                    <a:pt x="269" y="175"/>
                    <a:pt x="268" y="177"/>
                    <a:pt x="267" y="179"/>
                  </a:cubicBezTo>
                  <a:cubicBezTo>
                    <a:pt x="267" y="177"/>
                    <a:pt x="267" y="176"/>
                    <a:pt x="267" y="175"/>
                  </a:cubicBezTo>
                  <a:close/>
                  <a:moveTo>
                    <a:pt x="274" y="191"/>
                  </a:moveTo>
                  <a:cubicBezTo>
                    <a:pt x="276" y="184"/>
                    <a:pt x="279" y="177"/>
                    <a:pt x="282" y="171"/>
                  </a:cubicBezTo>
                  <a:cubicBezTo>
                    <a:pt x="282" y="171"/>
                    <a:pt x="283" y="171"/>
                    <a:pt x="283" y="171"/>
                  </a:cubicBezTo>
                  <a:cubicBezTo>
                    <a:pt x="283" y="178"/>
                    <a:pt x="282" y="184"/>
                    <a:pt x="281" y="191"/>
                  </a:cubicBezTo>
                  <a:cubicBezTo>
                    <a:pt x="279" y="191"/>
                    <a:pt x="277" y="191"/>
                    <a:pt x="276" y="191"/>
                  </a:cubicBezTo>
                  <a:cubicBezTo>
                    <a:pt x="275" y="191"/>
                    <a:pt x="274" y="191"/>
                    <a:pt x="274" y="191"/>
                  </a:cubicBezTo>
                  <a:close/>
                  <a:moveTo>
                    <a:pt x="249" y="80"/>
                  </a:moveTo>
                  <a:cubicBezTo>
                    <a:pt x="252" y="77"/>
                    <a:pt x="255" y="74"/>
                    <a:pt x="258" y="71"/>
                  </a:cubicBezTo>
                  <a:cubicBezTo>
                    <a:pt x="258" y="74"/>
                    <a:pt x="258" y="76"/>
                    <a:pt x="258" y="79"/>
                  </a:cubicBezTo>
                  <a:cubicBezTo>
                    <a:pt x="258" y="81"/>
                    <a:pt x="258" y="83"/>
                    <a:pt x="258" y="84"/>
                  </a:cubicBezTo>
                  <a:cubicBezTo>
                    <a:pt x="257" y="85"/>
                    <a:pt x="255" y="87"/>
                    <a:pt x="254" y="88"/>
                  </a:cubicBezTo>
                  <a:cubicBezTo>
                    <a:pt x="253" y="85"/>
                    <a:pt x="251" y="82"/>
                    <a:pt x="249" y="80"/>
                  </a:cubicBezTo>
                  <a:close/>
                  <a:moveTo>
                    <a:pt x="35" y="71"/>
                  </a:moveTo>
                  <a:cubicBezTo>
                    <a:pt x="36" y="71"/>
                    <a:pt x="37" y="72"/>
                    <a:pt x="37" y="73"/>
                  </a:cubicBezTo>
                  <a:cubicBezTo>
                    <a:pt x="36" y="73"/>
                    <a:pt x="36" y="74"/>
                    <a:pt x="35" y="75"/>
                  </a:cubicBezTo>
                  <a:cubicBezTo>
                    <a:pt x="35" y="74"/>
                    <a:pt x="35" y="72"/>
                    <a:pt x="35" y="71"/>
                  </a:cubicBezTo>
                  <a:close/>
                  <a:moveTo>
                    <a:pt x="33" y="86"/>
                  </a:moveTo>
                  <a:cubicBezTo>
                    <a:pt x="34" y="84"/>
                    <a:pt x="34" y="82"/>
                    <a:pt x="34" y="81"/>
                  </a:cubicBezTo>
                  <a:cubicBezTo>
                    <a:pt x="36" y="79"/>
                    <a:pt x="38" y="77"/>
                    <a:pt x="40" y="75"/>
                  </a:cubicBezTo>
                  <a:cubicBezTo>
                    <a:pt x="40" y="75"/>
                    <a:pt x="41" y="76"/>
                    <a:pt x="41" y="76"/>
                  </a:cubicBezTo>
                  <a:cubicBezTo>
                    <a:pt x="39" y="80"/>
                    <a:pt x="36" y="83"/>
                    <a:pt x="33" y="86"/>
                  </a:cubicBezTo>
                  <a:close/>
                  <a:moveTo>
                    <a:pt x="35" y="89"/>
                  </a:moveTo>
                  <a:cubicBezTo>
                    <a:pt x="38" y="86"/>
                    <a:pt x="41" y="82"/>
                    <a:pt x="44" y="79"/>
                  </a:cubicBezTo>
                  <a:cubicBezTo>
                    <a:pt x="44" y="79"/>
                    <a:pt x="44" y="80"/>
                    <a:pt x="45" y="80"/>
                  </a:cubicBezTo>
                  <a:cubicBezTo>
                    <a:pt x="42" y="84"/>
                    <a:pt x="40" y="88"/>
                    <a:pt x="38" y="92"/>
                  </a:cubicBezTo>
                  <a:cubicBezTo>
                    <a:pt x="37" y="91"/>
                    <a:pt x="36" y="90"/>
                    <a:pt x="35" y="89"/>
                  </a:cubicBezTo>
                  <a:close/>
                  <a:moveTo>
                    <a:pt x="35" y="122"/>
                  </a:moveTo>
                  <a:cubicBezTo>
                    <a:pt x="36" y="115"/>
                    <a:pt x="38" y="107"/>
                    <a:pt x="41" y="101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5" y="93"/>
                    <a:pt x="48" y="87"/>
                    <a:pt x="52" y="81"/>
                  </a:cubicBezTo>
                  <a:cubicBezTo>
                    <a:pt x="53" y="80"/>
                    <a:pt x="52" y="78"/>
                    <a:pt x="51" y="77"/>
                  </a:cubicBezTo>
                  <a:cubicBezTo>
                    <a:pt x="46" y="72"/>
                    <a:pt x="41" y="67"/>
                    <a:pt x="37" y="62"/>
                  </a:cubicBezTo>
                  <a:cubicBezTo>
                    <a:pt x="45" y="52"/>
                    <a:pt x="54" y="42"/>
                    <a:pt x="65" y="34"/>
                  </a:cubicBezTo>
                  <a:cubicBezTo>
                    <a:pt x="70" y="39"/>
                    <a:pt x="75" y="44"/>
                    <a:pt x="80" y="49"/>
                  </a:cubicBezTo>
                  <a:cubicBezTo>
                    <a:pt x="81" y="50"/>
                    <a:pt x="82" y="50"/>
                    <a:pt x="84" y="49"/>
                  </a:cubicBezTo>
                  <a:cubicBezTo>
                    <a:pt x="96" y="41"/>
                    <a:pt x="110" y="36"/>
                    <a:pt x="124" y="33"/>
                  </a:cubicBezTo>
                  <a:cubicBezTo>
                    <a:pt x="126" y="32"/>
                    <a:pt x="127" y="31"/>
                    <a:pt x="127" y="29"/>
                  </a:cubicBezTo>
                  <a:cubicBezTo>
                    <a:pt x="127" y="22"/>
                    <a:pt x="127" y="15"/>
                    <a:pt x="127" y="8"/>
                  </a:cubicBezTo>
                  <a:cubicBezTo>
                    <a:pt x="134" y="7"/>
                    <a:pt x="140" y="7"/>
                    <a:pt x="147" y="7"/>
                  </a:cubicBezTo>
                  <a:cubicBezTo>
                    <a:pt x="154" y="7"/>
                    <a:pt x="160" y="7"/>
                    <a:pt x="167" y="8"/>
                  </a:cubicBezTo>
                  <a:cubicBezTo>
                    <a:pt x="167" y="15"/>
                    <a:pt x="167" y="22"/>
                    <a:pt x="167" y="29"/>
                  </a:cubicBezTo>
                  <a:cubicBezTo>
                    <a:pt x="167" y="31"/>
                    <a:pt x="168" y="32"/>
                    <a:pt x="170" y="33"/>
                  </a:cubicBezTo>
                  <a:cubicBezTo>
                    <a:pt x="184" y="36"/>
                    <a:pt x="198" y="41"/>
                    <a:pt x="210" y="49"/>
                  </a:cubicBezTo>
                  <a:cubicBezTo>
                    <a:pt x="212" y="50"/>
                    <a:pt x="213" y="50"/>
                    <a:pt x="214" y="49"/>
                  </a:cubicBezTo>
                  <a:cubicBezTo>
                    <a:pt x="220" y="44"/>
                    <a:pt x="225" y="39"/>
                    <a:pt x="230" y="34"/>
                  </a:cubicBezTo>
                  <a:cubicBezTo>
                    <a:pt x="231" y="35"/>
                    <a:pt x="232" y="36"/>
                    <a:pt x="234" y="38"/>
                  </a:cubicBezTo>
                  <a:cubicBezTo>
                    <a:pt x="238" y="41"/>
                    <a:pt x="242" y="45"/>
                    <a:pt x="245" y="48"/>
                  </a:cubicBezTo>
                  <a:cubicBezTo>
                    <a:pt x="248" y="52"/>
                    <a:pt x="251" y="54"/>
                    <a:pt x="252" y="55"/>
                  </a:cubicBezTo>
                  <a:cubicBezTo>
                    <a:pt x="254" y="57"/>
                    <a:pt x="255" y="59"/>
                    <a:pt x="257" y="61"/>
                  </a:cubicBezTo>
                  <a:cubicBezTo>
                    <a:pt x="257" y="62"/>
                    <a:pt x="257" y="62"/>
                    <a:pt x="258" y="62"/>
                  </a:cubicBezTo>
                  <a:cubicBezTo>
                    <a:pt x="253" y="67"/>
                    <a:pt x="248" y="72"/>
                    <a:pt x="243" y="77"/>
                  </a:cubicBezTo>
                  <a:cubicBezTo>
                    <a:pt x="242" y="78"/>
                    <a:pt x="241" y="80"/>
                    <a:pt x="242" y="81"/>
                  </a:cubicBezTo>
                  <a:cubicBezTo>
                    <a:pt x="251" y="94"/>
                    <a:pt x="256" y="107"/>
                    <a:pt x="259" y="122"/>
                  </a:cubicBezTo>
                  <a:cubicBezTo>
                    <a:pt x="260" y="124"/>
                    <a:pt x="261" y="125"/>
                    <a:pt x="263" y="125"/>
                  </a:cubicBezTo>
                  <a:cubicBezTo>
                    <a:pt x="270" y="125"/>
                    <a:pt x="277" y="125"/>
                    <a:pt x="284" y="125"/>
                  </a:cubicBezTo>
                  <a:cubicBezTo>
                    <a:pt x="285" y="131"/>
                    <a:pt x="285" y="138"/>
                    <a:pt x="285" y="145"/>
                  </a:cubicBezTo>
                  <a:cubicBezTo>
                    <a:pt x="285" y="152"/>
                    <a:pt x="285" y="158"/>
                    <a:pt x="284" y="164"/>
                  </a:cubicBezTo>
                  <a:cubicBezTo>
                    <a:pt x="283" y="164"/>
                    <a:pt x="282" y="164"/>
                    <a:pt x="281" y="164"/>
                  </a:cubicBezTo>
                  <a:cubicBezTo>
                    <a:pt x="274" y="164"/>
                    <a:pt x="269" y="166"/>
                    <a:pt x="264" y="168"/>
                  </a:cubicBezTo>
                  <a:cubicBezTo>
                    <a:pt x="261" y="170"/>
                    <a:pt x="259" y="173"/>
                    <a:pt x="257" y="176"/>
                  </a:cubicBezTo>
                  <a:cubicBezTo>
                    <a:pt x="253" y="184"/>
                    <a:pt x="251" y="195"/>
                    <a:pt x="243" y="208"/>
                  </a:cubicBezTo>
                  <a:cubicBezTo>
                    <a:pt x="242" y="210"/>
                    <a:pt x="242" y="211"/>
                    <a:pt x="243" y="213"/>
                  </a:cubicBezTo>
                  <a:cubicBezTo>
                    <a:pt x="248" y="217"/>
                    <a:pt x="253" y="222"/>
                    <a:pt x="258" y="227"/>
                  </a:cubicBezTo>
                  <a:cubicBezTo>
                    <a:pt x="250" y="238"/>
                    <a:pt x="241" y="248"/>
                    <a:pt x="230" y="256"/>
                  </a:cubicBezTo>
                  <a:cubicBezTo>
                    <a:pt x="225" y="251"/>
                    <a:pt x="220" y="246"/>
                    <a:pt x="215" y="241"/>
                  </a:cubicBezTo>
                  <a:cubicBezTo>
                    <a:pt x="214" y="240"/>
                    <a:pt x="212" y="240"/>
                    <a:pt x="211" y="240"/>
                  </a:cubicBezTo>
                  <a:cubicBezTo>
                    <a:pt x="198" y="249"/>
                    <a:pt x="185" y="255"/>
                    <a:pt x="170" y="258"/>
                  </a:cubicBezTo>
                  <a:cubicBezTo>
                    <a:pt x="168" y="258"/>
                    <a:pt x="167" y="259"/>
                    <a:pt x="167" y="261"/>
                  </a:cubicBezTo>
                  <a:cubicBezTo>
                    <a:pt x="167" y="268"/>
                    <a:pt x="167" y="275"/>
                    <a:pt x="167" y="282"/>
                  </a:cubicBezTo>
                  <a:cubicBezTo>
                    <a:pt x="160" y="283"/>
                    <a:pt x="154" y="283"/>
                    <a:pt x="147" y="283"/>
                  </a:cubicBezTo>
                  <a:cubicBezTo>
                    <a:pt x="140" y="283"/>
                    <a:pt x="134" y="283"/>
                    <a:pt x="127" y="282"/>
                  </a:cubicBezTo>
                  <a:cubicBezTo>
                    <a:pt x="127" y="275"/>
                    <a:pt x="127" y="268"/>
                    <a:pt x="127" y="261"/>
                  </a:cubicBezTo>
                  <a:cubicBezTo>
                    <a:pt x="127" y="259"/>
                    <a:pt x="126" y="258"/>
                    <a:pt x="124" y="258"/>
                  </a:cubicBezTo>
                  <a:cubicBezTo>
                    <a:pt x="110" y="255"/>
                    <a:pt x="96" y="249"/>
                    <a:pt x="83" y="240"/>
                  </a:cubicBezTo>
                  <a:cubicBezTo>
                    <a:pt x="82" y="240"/>
                    <a:pt x="80" y="240"/>
                    <a:pt x="79" y="241"/>
                  </a:cubicBezTo>
                  <a:cubicBezTo>
                    <a:pt x="74" y="246"/>
                    <a:pt x="69" y="251"/>
                    <a:pt x="64" y="255"/>
                  </a:cubicBezTo>
                  <a:cubicBezTo>
                    <a:pt x="53" y="247"/>
                    <a:pt x="44" y="238"/>
                    <a:pt x="36" y="227"/>
                  </a:cubicBezTo>
                  <a:cubicBezTo>
                    <a:pt x="41" y="222"/>
                    <a:pt x="46" y="217"/>
                    <a:pt x="51" y="213"/>
                  </a:cubicBezTo>
                  <a:cubicBezTo>
                    <a:pt x="52" y="211"/>
                    <a:pt x="52" y="210"/>
                    <a:pt x="51" y="208"/>
                  </a:cubicBezTo>
                  <a:cubicBezTo>
                    <a:pt x="43" y="196"/>
                    <a:pt x="37" y="182"/>
                    <a:pt x="34" y="167"/>
                  </a:cubicBezTo>
                  <a:cubicBezTo>
                    <a:pt x="34" y="166"/>
                    <a:pt x="33" y="165"/>
                    <a:pt x="31" y="165"/>
                  </a:cubicBezTo>
                  <a:cubicBezTo>
                    <a:pt x="24" y="165"/>
                    <a:pt x="17" y="165"/>
                    <a:pt x="10" y="165"/>
                  </a:cubicBezTo>
                  <a:cubicBezTo>
                    <a:pt x="9" y="158"/>
                    <a:pt x="9" y="152"/>
                    <a:pt x="9" y="145"/>
                  </a:cubicBezTo>
                  <a:cubicBezTo>
                    <a:pt x="9" y="138"/>
                    <a:pt x="9" y="131"/>
                    <a:pt x="10" y="125"/>
                  </a:cubicBezTo>
                  <a:cubicBezTo>
                    <a:pt x="17" y="125"/>
                    <a:pt x="24" y="125"/>
                    <a:pt x="31" y="125"/>
                  </a:cubicBezTo>
                  <a:cubicBezTo>
                    <a:pt x="33" y="125"/>
                    <a:pt x="34" y="124"/>
                    <a:pt x="35" y="122"/>
                  </a:cubicBezTo>
                  <a:close/>
                  <a:moveTo>
                    <a:pt x="257" y="252"/>
                  </a:moveTo>
                  <a:cubicBezTo>
                    <a:pt x="254" y="255"/>
                    <a:pt x="252" y="258"/>
                    <a:pt x="249" y="261"/>
                  </a:cubicBezTo>
                  <a:cubicBezTo>
                    <a:pt x="251" y="255"/>
                    <a:pt x="253" y="248"/>
                    <a:pt x="255" y="241"/>
                  </a:cubicBezTo>
                  <a:cubicBezTo>
                    <a:pt x="256" y="240"/>
                    <a:pt x="257" y="239"/>
                    <a:pt x="258" y="238"/>
                  </a:cubicBezTo>
                  <a:cubicBezTo>
                    <a:pt x="258" y="243"/>
                    <a:pt x="257" y="247"/>
                    <a:pt x="257" y="252"/>
                  </a:cubicBezTo>
                  <a:close/>
                  <a:moveTo>
                    <a:pt x="236" y="274"/>
                  </a:moveTo>
                  <a:cubicBezTo>
                    <a:pt x="239" y="267"/>
                    <a:pt x="241" y="260"/>
                    <a:pt x="244" y="253"/>
                  </a:cubicBezTo>
                  <a:cubicBezTo>
                    <a:pt x="246" y="251"/>
                    <a:pt x="248" y="249"/>
                    <a:pt x="250" y="247"/>
                  </a:cubicBezTo>
                  <a:cubicBezTo>
                    <a:pt x="248" y="254"/>
                    <a:pt x="246" y="260"/>
                    <a:pt x="244" y="267"/>
                  </a:cubicBezTo>
                  <a:cubicBezTo>
                    <a:pt x="242" y="270"/>
                    <a:pt x="239" y="272"/>
                    <a:pt x="236" y="274"/>
                  </a:cubicBezTo>
                  <a:close/>
                  <a:moveTo>
                    <a:pt x="215" y="270"/>
                  </a:moveTo>
                  <a:cubicBezTo>
                    <a:pt x="218" y="266"/>
                    <a:pt x="220" y="262"/>
                    <a:pt x="222" y="257"/>
                  </a:cubicBezTo>
                  <a:cubicBezTo>
                    <a:pt x="222" y="258"/>
                    <a:pt x="223" y="258"/>
                    <a:pt x="224" y="259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2" y="264"/>
                    <a:pt x="219" y="268"/>
                    <a:pt x="217" y="272"/>
                  </a:cubicBezTo>
                  <a:cubicBezTo>
                    <a:pt x="217" y="272"/>
                    <a:pt x="216" y="271"/>
                    <a:pt x="215" y="270"/>
                  </a:cubicBezTo>
                  <a:close/>
                  <a:moveTo>
                    <a:pt x="174" y="281"/>
                  </a:moveTo>
                  <a:cubicBezTo>
                    <a:pt x="174" y="279"/>
                    <a:pt x="174" y="277"/>
                    <a:pt x="174" y="275"/>
                  </a:cubicBezTo>
                  <a:cubicBezTo>
                    <a:pt x="177" y="271"/>
                    <a:pt x="180" y="266"/>
                    <a:pt x="182" y="261"/>
                  </a:cubicBezTo>
                  <a:cubicBezTo>
                    <a:pt x="184" y="261"/>
                    <a:pt x="185" y="260"/>
                    <a:pt x="187" y="260"/>
                  </a:cubicBezTo>
                  <a:cubicBezTo>
                    <a:pt x="183" y="267"/>
                    <a:pt x="180" y="274"/>
                    <a:pt x="176" y="281"/>
                  </a:cubicBezTo>
                  <a:cubicBezTo>
                    <a:pt x="175" y="281"/>
                    <a:pt x="175" y="281"/>
                    <a:pt x="174" y="281"/>
                  </a:cubicBezTo>
                  <a:close/>
                  <a:moveTo>
                    <a:pt x="164" y="308"/>
                  </a:moveTo>
                  <a:cubicBezTo>
                    <a:pt x="163" y="308"/>
                    <a:pt x="162" y="308"/>
                    <a:pt x="160" y="309"/>
                  </a:cubicBezTo>
                  <a:cubicBezTo>
                    <a:pt x="162" y="304"/>
                    <a:pt x="164" y="299"/>
                    <a:pt x="166" y="294"/>
                  </a:cubicBezTo>
                  <a:cubicBezTo>
                    <a:pt x="166" y="299"/>
                    <a:pt x="165" y="304"/>
                    <a:pt x="164" y="308"/>
                  </a:cubicBezTo>
                  <a:close/>
                  <a:moveTo>
                    <a:pt x="165" y="289"/>
                  </a:moveTo>
                  <a:cubicBezTo>
                    <a:pt x="162" y="295"/>
                    <a:pt x="159" y="302"/>
                    <a:pt x="156" y="309"/>
                  </a:cubicBezTo>
                  <a:cubicBezTo>
                    <a:pt x="154" y="309"/>
                    <a:pt x="152" y="309"/>
                    <a:pt x="150" y="309"/>
                  </a:cubicBezTo>
                  <a:cubicBezTo>
                    <a:pt x="152" y="303"/>
                    <a:pt x="155" y="296"/>
                    <a:pt x="158" y="290"/>
                  </a:cubicBezTo>
                  <a:cubicBezTo>
                    <a:pt x="160" y="289"/>
                    <a:pt x="163" y="289"/>
                    <a:pt x="165" y="289"/>
                  </a:cubicBezTo>
                  <a:close/>
                  <a:moveTo>
                    <a:pt x="174" y="264"/>
                  </a:moveTo>
                  <a:cubicBezTo>
                    <a:pt x="175" y="263"/>
                    <a:pt x="176" y="263"/>
                    <a:pt x="178" y="263"/>
                  </a:cubicBezTo>
                  <a:cubicBezTo>
                    <a:pt x="176" y="265"/>
                    <a:pt x="175" y="267"/>
                    <a:pt x="174" y="269"/>
                  </a:cubicBezTo>
                  <a:cubicBezTo>
                    <a:pt x="174" y="267"/>
                    <a:pt x="174" y="265"/>
                    <a:pt x="174" y="264"/>
                  </a:cubicBezTo>
                  <a:close/>
                  <a:moveTo>
                    <a:pt x="192" y="258"/>
                  </a:moveTo>
                  <a:cubicBezTo>
                    <a:pt x="194" y="257"/>
                    <a:pt x="197" y="256"/>
                    <a:pt x="199" y="255"/>
                  </a:cubicBezTo>
                  <a:cubicBezTo>
                    <a:pt x="196" y="262"/>
                    <a:pt x="193" y="269"/>
                    <a:pt x="191" y="276"/>
                  </a:cubicBezTo>
                  <a:cubicBezTo>
                    <a:pt x="187" y="278"/>
                    <a:pt x="184" y="279"/>
                    <a:pt x="181" y="280"/>
                  </a:cubicBezTo>
                  <a:cubicBezTo>
                    <a:pt x="184" y="272"/>
                    <a:pt x="188" y="265"/>
                    <a:pt x="192" y="258"/>
                  </a:cubicBezTo>
                  <a:close/>
                  <a:moveTo>
                    <a:pt x="203" y="253"/>
                  </a:moveTo>
                  <a:cubicBezTo>
                    <a:pt x="205" y="252"/>
                    <a:pt x="207" y="251"/>
                    <a:pt x="209" y="250"/>
                  </a:cubicBezTo>
                  <a:cubicBezTo>
                    <a:pt x="206" y="257"/>
                    <a:pt x="203" y="264"/>
                    <a:pt x="200" y="272"/>
                  </a:cubicBezTo>
                  <a:cubicBezTo>
                    <a:pt x="198" y="273"/>
                    <a:pt x="197" y="274"/>
                    <a:pt x="195" y="274"/>
                  </a:cubicBezTo>
                  <a:cubicBezTo>
                    <a:pt x="198" y="267"/>
                    <a:pt x="201" y="260"/>
                    <a:pt x="203" y="253"/>
                  </a:cubicBezTo>
                  <a:close/>
                  <a:moveTo>
                    <a:pt x="215" y="251"/>
                  </a:moveTo>
                  <a:cubicBezTo>
                    <a:pt x="217" y="252"/>
                    <a:pt x="218" y="253"/>
                    <a:pt x="219" y="254"/>
                  </a:cubicBezTo>
                  <a:cubicBezTo>
                    <a:pt x="218" y="258"/>
                    <a:pt x="216" y="262"/>
                    <a:pt x="214" y="266"/>
                  </a:cubicBezTo>
                  <a:cubicBezTo>
                    <a:pt x="214" y="261"/>
                    <a:pt x="215" y="256"/>
                    <a:pt x="215" y="251"/>
                  </a:cubicBezTo>
                  <a:close/>
                  <a:moveTo>
                    <a:pt x="208" y="261"/>
                  </a:moveTo>
                  <a:cubicBezTo>
                    <a:pt x="207" y="263"/>
                    <a:pt x="207" y="265"/>
                    <a:pt x="207" y="267"/>
                  </a:cubicBezTo>
                  <a:cubicBezTo>
                    <a:pt x="206" y="268"/>
                    <a:pt x="205" y="269"/>
                    <a:pt x="205" y="269"/>
                  </a:cubicBezTo>
                  <a:cubicBezTo>
                    <a:pt x="206" y="266"/>
                    <a:pt x="207" y="264"/>
                    <a:pt x="208" y="261"/>
                  </a:cubicBezTo>
                  <a:close/>
                  <a:moveTo>
                    <a:pt x="224" y="266"/>
                  </a:moveTo>
                  <a:cubicBezTo>
                    <a:pt x="224" y="270"/>
                    <a:pt x="223" y="274"/>
                    <a:pt x="223" y="278"/>
                  </a:cubicBezTo>
                  <a:cubicBezTo>
                    <a:pt x="222" y="277"/>
                    <a:pt x="221" y="276"/>
                    <a:pt x="220" y="275"/>
                  </a:cubicBezTo>
                  <a:cubicBezTo>
                    <a:pt x="221" y="272"/>
                    <a:pt x="223" y="269"/>
                    <a:pt x="224" y="266"/>
                  </a:cubicBezTo>
                  <a:close/>
                  <a:moveTo>
                    <a:pt x="232" y="263"/>
                  </a:moveTo>
                  <a:cubicBezTo>
                    <a:pt x="234" y="261"/>
                    <a:pt x="236" y="259"/>
                    <a:pt x="239" y="257"/>
                  </a:cubicBezTo>
                  <a:cubicBezTo>
                    <a:pt x="236" y="264"/>
                    <a:pt x="234" y="271"/>
                    <a:pt x="231" y="279"/>
                  </a:cubicBezTo>
                  <a:cubicBezTo>
                    <a:pt x="231" y="279"/>
                    <a:pt x="230" y="279"/>
                    <a:pt x="230" y="280"/>
                  </a:cubicBezTo>
                  <a:cubicBezTo>
                    <a:pt x="230" y="274"/>
                    <a:pt x="231" y="268"/>
                    <a:pt x="232" y="263"/>
                  </a:cubicBezTo>
                  <a:close/>
                  <a:moveTo>
                    <a:pt x="106" y="280"/>
                  </a:moveTo>
                  <a:cubicBezTo>
                    <a:pt x="104" y="279"/>
                    <a:pt x="102" y="279"/>
                    <a:pt x="100" y="278"/>
                  </a:cubicBezTo>
                  <a:cubicBezTo>
                    <a:pt x="104" y="272"/>
                    <a:pt x="108" y="267"/>
                    <a:pt x="113" y="262"/>
                  </a:cubicBezTo>
                  <a:cubicBezTo>
                    <a:pt x="115" y="262"/>
                    <a:pt x="117" y="263"/>
                    <a:pt x="119" y="263"/>
                  </a:cubicBezTo>
                  <a:cubicBezTo>
                    <a:pt x="115" y="269"/>
                    <a:pt x="110" y="274"/>
                    <a:pt x="106" y="280"/>
                  </a:cubicBezTo>
                  <a:close/>
                  <a:moveTo>
                    <a:pt x="92" y="274"/>
                  </a:moveTo>
                  <a:cubicBezTo>
                    <a:pt x="96" y="269"/>
                    <a:pt x="101" y="264"/>
                    <a:pt x="105" y="259"/>
                  </a:cubicBezTo>
                  <a:cubicBezTo>
                    <a:pt x="107" y="260"/>
                    <a:pt x="108" y="260"/>
                    <a:pt x="110" y="261"/>
                  </a:cubicBezTo>
                  <a:cubicBezTo>
                    <a:pt x="105" y="266"/>
                    <a:pt x="101" y="271"/>
                    <a:pt x="97" y="276"/>
                  </a:cubicBezTo>
                  <a:cubicBezTo>
                    <a:pt x="95" y="276"/>
                    <a:pt x="94" y="275"/>
                    <a:pt x="92" y="274"/>
                  </a:cubicBezTo>
                  <a:close/>
                  <a:moveTo>
                    <a:pt x="86" y="270"/>
                  </a:moveTo>
                  <a:cubicBezTo>
                    <a:pt x="89" y="265"/>
                    <a:pt x="93" y="261"/>
                    <a:pt x="9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8" y="256"/>
                    <a:pt x="100" y="257"/>
                    <a:pt x="102" y="258"/>
                  </a:cubicBezTo>
                  <a:cubicBezTo>
                    <a:pt x="97" y="262"/>
                    <a:pt x="93" y="267"/>
                    <a:pt x="89" y="272"/>
                  </a:cubicBezTo>
                  <a:cubicBezTo>
                    <a:pt x="88" y="272"/>
                    <a:pt x="87" y="271"/>
                    <a:pt x="86" y="270"/>
                  </a:cubicBezTo>
                  <a:close/>
                  <a:moveTo>
                    <a:pt x="87" y="251"/>
                  </a:moveTo>
                  <a:cubicBezTo>
                    <a:pt x="86" y="252"/>
                    <a:pt x="85" y="253"/>
                    <a:pt x="84" y="255"/>
                  </a:cubicBezTo>
                  <a:cubicBezTo>
                    <a:pt x="84" y="253"/>
                    <a:pt x="84" y="251"/>
                    <a:pt x="84" y="249"/>
                  </a:cubicBezTo>
                  <a:cubicBezTo>
                    <a:pt x="85" y="249"/>
                    <a:pt x="86" y="250"/>
                    <a:pt x="87" y="251"/>
                  </a:cubicBezTo>
                  <a:close/>
                  <a:moveTo>
                    <a:pt x="83" y="268"/>
                  </a:moveTo>
                  <a:cubicBezTo>
                    <a:pt x="83" y="266"/>
                    <a:pt x="83" y="263"/>
                    <a:pt x="83" y="261"/>
                  </a:cubicBezTo>
                  <a:cubicBezTo>
                    <a:pt x="85" y="258"/>
                    <a:pt x="88" y="255"/>
                    <a:pt x="90" y="252"/>
                  </a:cubicBezTo>
                  <a:cubicBezTo>
                    <a:pt x="91" y="253"/>
                    <a:pt x="92" y="253"/>
                    <a:pt x="94" y="254"/>
                  </a:cubicBezTo>
                  <a:cubicBezTo>
                    <a:pt x="90" y="259"/>
                    <a:pt x="87" y="264"/>
                    <a:pt x="83" y="268"/>
                  </a:cubicBezTo>
                  <a:close/>
                  <a:moveTo>
                    <a:pt x="134" y="289"/>
                  </a:moveTo>
                  <a:cubicBezTo>
                    <a:pt x="132" y="295"/>
                    <a:pt x="129" y="300"/>
                    <a:pt x="127" y="306"/>
                  </a:cubicBezTo>
                  <a:cubicBezTo>
                    <a:pt x="127" y="300"/>
                    <a:pt x="127" y="295"/>
                    <a:pt x="128" y="289"/>
                  </a:cubicBezTo>
                  <a:cubicBezTo>
                    <a:pt x="130" y="289"/>
                    <a:pt x="132" y="289"/>
                    <a:pt x="134" y="289"/>
                  </a:cubicBezTo>
                  <a:close/>
                  <a:moveTo>
                    <a:pt x="138" y="290"/>
                  </a:moveTo>
                  <a:cubicBezTo>
                    <a:pt x="140" y="290"/>
                    <a:pt x="142" y="290"/>
                    <a:pt x="143" y="290"/>
                  </a:cubicBezTo>
                  <a:cubicBezTo>
                    <a:pt x="141" y="296"/>
                    <a:pt x="138" y="303"/>
                    <a:pt x="136" y="309"/>
                  </a:cubicBezTo>
                  <a:cubicBezTo>
                    <a:pt x="134" y="309"/>
                    <a:pt x="131" y="309"/>
                    <a:pt x="129" y="309"/>
                  </a:cubicBezTo>
                  <a:cubicBezTo>
                    <a:pt x="132" y="302"/>
                    <a:pt x="135" y="296"/>
                    <a:pt x="138" y="290"/>
                  </a:cubicBezTo>
                  <a:close/>
                  <a:moveTo>
                    <a:pt x="60" y="261"/>
                  </a:moveTo>
                  <a:cubicBezTo>
                    <a:pt x="60" y="267"/>
                    <a:pt x="58" y="272"/>
                    <a:pt x="57" y="279"/>
                  </a:cubicBezTo>
                  <a:cubicBezTo>
                    <a:pt x="56" y="277"/>
                    <a:pt x="54" y="276"/>
                    <a:pt x="53" y="275"/>
                  </a:cubicBezTo>
                  <a:cubicBezTo>
                    <a:pt x="55" y="270"/>
                    <a:pt x="58" y="266"/>
                    <a:pt x="60" y="261"/>
                  </a:cubicBezTo>
                  <a:close/>
                  <a:moveTo>
                    <a:pt x="37" y="258"/>
                  </a:moveTo>
                  <a:cubicBezTo>
                    <a:pt x="39" y="254"/>
                    <a:pt x="41" y="250"/>
                    <a:pt x="44" y="247"/>
                  </a:cubicBezTo>
                  <a:cubicBezTo>
                    <a:pt x="45" y="248"/>
                    <a:pt x="46" y="248"/>
                    <a:pt x="46" y="249"/>
                  </a:cubicBezTo>
                  <a:cubicBezTo>
                    <a:pt x="44" y="253"/>
                    <a:pt x="41" y="257"/>
                    <a:pt x="39" y="260"/>
                  </a:cubicBezTo>
                  <a:cubicBezTo>
                    <a:pt x="38" y="260"/>
                    <a:pt x="37" y="259"/>
                    <a:pt x="37" y="258"/>
                  </a:cubicBezTo>
                  <a:close/>
                  <a:moveTo>
                    <a:pt x="7" y="171"/>
                  </a:moveTo>
                  <a:cubicBezTo>
                    <a:pt x="7" y="171"/>
                    <a:pt x="7" y="171"/>
                    <a:pt x="7" y="171"/>
                  </a:cubicBezTo>
                  <a:cubicBezTo>
                    <a:pt x="9" y="171"/>
                    <a:pt x="10" y="171"/>
                    <a:pt x="12" y="171"/>
                  </a:cubicBezTo>
                  <a:cubicBezTo>
                    <a:pt x="10" y="175"/>
                    <a:pt x="9" y="179"/>
                    <a:pt x="7" y="183"/>
                  </a:cubicBezTo>
                  <a:cubicBezTo>
                    <a:pt x="7" y="179"/>
                    <a:pt x="7" y="175"/>
                    <a:pt x="7" y="171"/>
                  </a:cubicBezTo>
                  <a:close/>
                  <a:moveTo>
                    <a:pt x="7" y="190"/>
                  </a:moveTo>
                  <a:cubicBezTo>
                    <a:pt x="10" y="184"/>
                    <a:pt x="13" y="177"/>
                    <a:pt x="15" y="171"/>
                  </a:cubicBezTo>
                  <a:cubicBezTo>
                    <a:pt x="18" y="171"/>
                    <a:pt x="20" y="171"/>
                    <a:pt x="23" y="171"/>
                  </a:cubicBezTo>
                  <a:cubicBezTo>
                    <a:pt x="20" y="178"/>
                    <a:pt x="17" y="184"/>
                    <a:pt x="15" y="191"/>
                  </a:cubicBezTo>
                  <a:cubicBezTo>
                    <a:pt x="12" y="191"/>
                    <a:pt x="10" y="191"/>
                    <a:pt x="8" y="191"/>
                  </a:cubicBezTo>
                  <a:cubicBezTo>
                    <a:pt x="8" y="191"/>
                    <a:pt x="8" y="190"/>
                    <a:pt x="7" y="190"/>
                  </a:cubicBezTo>
                  <a:close/>
                  <a:moveTo>
                    <a:pt x="26" y="172"/>
                  </a:moveTo>
                  <a:cubicBezTo>
                    <a:pt x="26" y="175"/>
                    <a:pt x="26" y="179"/>
                    <a:pt x="26" y="182"/>
                  </a:cubicBezTo>
                  <a:cubicBezTo>
                    <a:pt x="25" y="185"/>
                    <a:pt x="24" y="188"/>
                    <a:pt x="23" y="191"/>
                  </a:cubicBezTo>
                  <a:cubicBezTo>
                    <a:pt x="21" y="191"/>
                    <a:pt x="20" y="191"/>
                    <a:pt x="18" y="191"/>
                  </a:cubicBezTo>
                  <a:cubicBezTo>
                    <a:pt x="21" y="184"/>
                    <a:pt x="23" y="178"/>
                    <a:pt x="26" y="172"/>
                  </a:cubicBezTo>
                  <a:close/>
                  <a:moveTo>
                    <a:pt x="32" y="195"/>
                  </a:moveTo>
                  <a:cubicBezTo>
                    <a:pt x="32" y="192"/>
                    <a:pt x="32" y="189"/>
                    <a:pt x="33" y="185"/>
                  </a:cubicBezTo>
                  <a:cubicBezTo>
                    <a:pt x="33" y="188"/>
                    <a:pt x="34" y="190"/>
                    <a:pt x="35" y="192"/>
                  </a:cubicBezTo>
                  <a:cubicBezTo>
                    <a:pt x="34" y="194"/>
                    <a:pt x="34" y="196"/>
                    <a:pt x="33" y="199"/>
                  </a:cubicBezTo>
                  <a:cubicBezTo>
                    <a:pt x="33" y="198"/>
                    <a:pt x="32" y="196"/>
                    <a:pt x="32" y="195"/>
                  </a:cubicBezTo>
                  <a:close/>
                  <a:moveTo>
                    <a:pt x="37" y="197"/>
                  </a:moveTo>
                  <a:cubicBezTo>
                    <a:pt x="38" y="199"/>
                    <a:pt x="39" y="201"/>
                    <a:pt x="40" y="203"/>
                  </a:cubicBezTo>
                  <a:cubicBezTo>
                    <a:pt x="39" y="206"/>
                    <a:pt x="38" y="209"/>
                    <a:pt x="37" y="212"/>
                  </a:cubicBezTo>
                  <a:cubicBezTo>
                    <a:pt x="36" y="210"/>
                    <a:pt x="35" y="207"/>
                    <a:pt x="35" y="205"/>
                  </a:cubicBezTo>
                  <a:cubicBezTo>
                    <a:pt x="36" y="202"/>
                    <a:pt x="36" y="199"/>
                    <a:pt x="37" y="197"/>
                  </a:cubicBezTo>
                  <a:close/>
                  <a:moveTo>
                    <a:pt x="44" y="210"/>
                  </a:moveTo>
                  <a:cubicBezTo>
                    <a:pt x="43" y="211"/>
                    <a:pt x="42" y="212"/>
                    <a:pt x="41" y="213"/>
                  </a:cubicBezTo>
                  <a:cubicBezTo>
                    <a:pt x="41" y="211"/>
                    <a:pt x="42" y="209"/>
                    <a:pt x="43" y="207"/>
                  </a:cubicBezTo>
                  <a:cubicBezTo>
                    <a:pt x="43" y="208"/>
                    <a:pt x="44" y="209"/>
                    <a:pt x="44" y="210"/>
                  </a:cubicBezTo>
                  <a:close/>
                  <a:moveTo>
                    <a:pt x="34" y="236"/>
                  </a:moveTo>
                  <a:cubicBezTo>
                    <a:pt x="35" y="237"/>
                    <a:pt x="36" y="238"/>
                    <a:pt x="37" y="239"/>
                  </a:cubicBezTo>
                  <a:cubicBezTo>
                    <a:pt x="36" y="241"/>
                    <a:pt x="35" y="243"/>
                    <a:pt x="34" y="245"/>
                  </a:cubicBezTo>
                  <a:cubicBezTo>
                    <a:pt x="34" y="242"/>
                    <a:pt x="34" y="239"/>
                    <a:pt x="34" y="236"/>
                  </a:cubicBezTo>
                  <a:close/>
                  <a:moveTo>
                    <a:pt x="33" y="253"/>
                  </a:moveTo>
                  <a:cubicBezTo>
                    <a:pt x="35" y="249"/>
                    <a:pt x="37" y="246"/>
                    <a:pt x="39" y="242"/>
                  </a:cubicBezTo>
                  <a:cubicBezTo>
                    <a:pt x="40" y="243"/>
                    <a:pt x="41" y="243"/>
                    <a:pt x="41" y="244"/>
                  </a:cubicBezTo>
                  <a:cubicBezTo>
                    <a:pt x="39" y="248"/>
                    <a:pt x="37" y="251"/>
                    <a:pt x="34" y="255"/>
                  </a:cubicBezTo>
                  <a:cubicBezTo>
                    <a:pt x="34" y="254"/>
                    <a:pt x="33" y="254"/>
                    <a:pt x="33" y="253"/>
                  </a:cubicBezTo>
                  <a:close/>
                  <a:moveTo>
                    <a:pt x="41" y="263"/>
                  </a:moveTo>
                  <a:cubicBezTo>
                    <a:pt x="44" y="259"/>
                    <a:pt x="46" y="255"/>
                    <a:pt x="49" y="252"/>
                  </a:cubicBezTo>
                  <a:cubicBezTo>
                    <a:pt x="50" y="252"/>
                    <a:pt x="51" y="253"/>
                    <a:pt x="51" y="254"/>
                  </a:cubicBezTo>
                  <a:cubicBezTo>
                    <a:pt x="49" y="258"/>
                    <a:pt x="46" y="262"/>
                    <a:pt x="44" y="266"/>
                  </a:cubicBezTo>
                  <a:cubicBezTo>
                    <a:pt x="43" y="265"/>
                    <a:pt x="42" y="264"/>
                    <a:pt x="41" y="263"/>
                  </a:cubicBezTo>
                  <a:close/>
                  <a:moveTo>
                    <a:pt x="46" y="269"/>
                  </a:moveTo>
                  <a:cubicBezTo>
                    <a:pt x="49" y="265"/>
                    <a:pt x="51" y="260"/>
                    <a:pt x="54" y="256"/>
                  </a:cubicBezTo>
                  <a:cubicBezTo>
                    <a:pt x="55" y="257"/>
                    <a:pt x="56" y="258"/>
                    <a:pt x="58" y="259"/>
                  </a:cubicBezTo>
                  <a:cubicBezTo>
                    <a:pt x="55" y="263"/>
                    <a:pt x="53" y="268"/>
                    <a:pt x="50" y="272"/>
                  </a:cubicBezTo>
                  <a:cubicBezTo>
                    <a:pt x="49" y="271"/>
                    <a:pt x="48" y="270"/>
                    <a:pt x="46" y="269"/>
                  </a:cubicBezTo>
                  <a:close/>
                  <a:moveTo>
                    <a:pt x="64" y="279"/>
                  </a:moveTo>
                  <a:cubicBezTo>
                    <a:pt x="65" y="274"/>
                    <a:pt x="66" y="269"/>
                    <a:pt x="67" y="262"/>
                  </a:cubicBezTo>
                  <a:cubicBezTo>
                    <a:pt x="70" y="259"/>
                    <a:pt x="74" y="256"/>
                    <a:pt x="77" y="252"/>
                  </a:cubicBezTo>
                  <a:cubicBezTo>
                    <a:pt x="77" y="257"/>
                    <a:pt x="76" y="262"/>
                    <a:pt x="76" y="268"/>
                  </a:cubicBezTo>
                  <a:cubicBezTo>
                    <a:pt x="72" y="272"/>
                    <a:pt x="68" y="275"/>
                    <a:pt x="64" y="279"/>
                  </a:cubicBezTo>
                  <a:close/>
                  <a:moveTo>
                    <a:pt x="118" y="283"/>
                  </a:moveTo>
                  <a:cubicBezTo>
                    <a:pt x="115" y="283"/>
                    <a:pt x="112" y="282"/>
                    <a:pt x="109" y="281"/>
                  </a:cubicBezTo>
                  <a:cubicBezTo>
                    <a:pt x="113" y="276"/>
                    <a:pt x="117" y="272"/>
                    <a:pt x="120" y="267"/>
                  </a:cubicBezTo>
                  <a:cubicBezTo>
                    <a:pt x="120" y="273"/>
                    <a:pt x="120" y="279"/>
                    <a:pt x="120" y="285"/>
                  </a:cubicBezTo>
                  <a:cubicBezTo>
                    <a:pt x="120" y="286"/>
                    <a:pt x="121" y="286"/>
                    <a:pt x="121" y="287"/>
                  </a:cubicBezTo>
                  <a:cubicBezTo>
                    <a:pt x="121" y="288"/>
                    <a:pt x="121" y="289"/>
                    <a:pt x="121" y="289"/>
                  </a:cubicBezTo>
                  <a:cubicBezTo>
                    <a:pt x="121" y="288"/>
                    <a:pt x="121" y="287"/>
                    <a:pt x="121" y="286"/>
                  </a:cubicBezTo>
                  <a:cubicBezTo>
                    <a:pt x="120" y="285"/>
                    <a:pt x="119" y="284"/>
                    <a:pt x="118" y="283"/>
                  </a:cubicBezTo>
                  <a:close/>
                  <a:moveTo>
                    <a:pt x="139" y="309"/>
                  </a:moveTo>
                  <a:cubicBezTo>
                    <a:pt x="142" y="303"/>
                    <a:pt x="144" y="296"/>
                    <a:pt x="147" y="290"/>
                  </a:cubicBezTo>
                  <a:cubicBezTo>
                    <a:pt x="149" y="290"/>
                    <a:pt x="152" y="290"/>
                    <a:pt x="154" y="290"/>
                  </a:cubicBezTo>
                  <a:cubicBezTo>
                    <a:pt x="151" y="296"/>
                    <a:pt x="149" y="303"/>
                    <a:pt x="147" y="309"/>
                  </a:cubicBezTo>
                  <a:cubicBezTo>
                    <a:pt x="147" y="309"/>
                    <a:pt x="146" y="309"/>
                    <a:pt x="146" y="310"/>
                  </a:cubicBezTo>
                  <a:cubicBezTo>
                    <a:pt x="146" y="310"/>
                    <a:pt x="145" y="310"/>
                    <a:pt x="144" y="310"/>
                  </a:cubicBezTo>
                  <a:cubicBezTo>
                    <a:pt x="143" y="310"/>
                    <a:pt x="141" y="310"/>
                    <a:pt x="139" y="309"/>
                  </a:cubicBezTo>
                  <a:close/>
                  <a:moveTo>
                    <a:pt x="250" y="210"/>
                  </a:moveTo>
                  <a:cubicBezTo>
                    <a:pt x="255" y="201"/>
                    <a:pt x="258" y="193"/>
                    <a:pt x="260" y="187"/>
                  </a:cubicBezTo>
                  <a:cubicBezTo>
                    <a:pt x="260" y="190"/>
                    <a:pt x="260" y="194"/>
                    <a:pt x="259" y="197"/>
                  </a:cubicBezTo>
                  <a:cubicBezTo>
                    <a:pt x="259" y="198"/>
                    <a:pt x="259" y="198"/>
                    <a:pt x="260" y="199"/>
                  </a:cubicBezTo>
                  <a:cubicBezTo>
                    <a:pt x="257" y="202"/>
                    <a:pt x="255" y="206"/>
                    <a:pt x="252" y="212"/>
                  </a:cubicBezTo>
                  <a:cubicBezTo>
                    <a:pt x="251" y="211"/>
                    <a:pt x="251" y="210"/>
                    <a:pt x="250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868CE1-A194-18E2-7C6A-EB926C7D13CC}"/>
              </a:ext>
            </a:extLst>
          </p:cNvPr>
          <p:cNvGrpSpPr/>
          <p:nvPr/>
        </p:nvGrpSpPr>
        <p:grpSpPr>
          <a:xfrm>
            <a:off x="7741207" y="2748204"/>
            <a:ext cx="3373531" cy="1008533"/>
            <a:chOff x="1532492" y="1119916"/>
            <a:chExt cx="3373531" cy="100853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3AE387-9997-BC14-341B-049CCFC82F34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AA48048-3DEF-9775-BD9C-4B4EDBF53B33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AFA64DE-BBFF-9392-B6AB-119C34FB07F1}"/>
              </a:ext>
            </a:extLst>
          </p:cNvPr>
          <p:cNvGrpSpPr/>
          <p:nvPr/>
        </p:nvGrpSpPr>
        <p:grpSpPr>
          <a:xfrm>
            <a:off x="982663" y="2420467"/>
            <a:ext cx="3422837" cy="1008533"/>
            <a:chOff x="1532492" y="1119916"/>
            <a:chExt cx="3422837" cy="100853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9AA140E-583C-AE6C-44B1-FAE59CB39C54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CB7B107-C794-FCC5-51E1-1A701D54D4F6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949C39D-BC2A-D8F4-CAE9-59C54BEA8212}"/>
              </a:ext>
            </a:extLst>
          </p:cNvPr>
          <p:cNvGrpSpPr/>
          <p:nvPr/>
        </p:nvGrpSpPr>
        <p:grpSpPr>
          <a:xfrm>
            <a:off x="7357156" y="4527043"/>
            <a:ext cx="3373531" cy="1008533"/>
            <a:chOff x="1532492" y="1119916"/>
            <a:chExt cx="3373531" cy="100853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3841822-3B89-460B-FEC7-E5317ED70BA1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32B8FF3-68B6-F5B4-00AC-D673EAD6658F}"/>
                </a:ext>
              </a:extLst>
            </p:cNvPr>
            <p:cNvSpPr txBox="1"/>
            <p:nvPr/>
          </p:nvSpPr>
          <p:spPr>
            <a:xfrm>
              <a:off x="153249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918343E-40E9-5725-0E47-91267D17E30C}"/>
              </a:ext>
            </a:extLst>
          </p:cNvPr>
          <p:cNvGrpSpPr/>
          <p:nvPr/>
        </p:nvGrpSpPr>
        <p:grpSpPr>
          <a:xfrm>
            <a:off x="1364224" y="4320088"/>
            <a:ext cx="3422837" cy="1008533"/>
            <a:chOff x="1532492" y="1119916"/>
            <a:chExt cx="3422837" cy="100853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A47DF1-C08E-B879-4300-46B3FF24CF20}"/>
                </a:ext>
              </a:extLst>
            </p:cNvPr>
            <p:cNvSpPr txBox="1"/>
            <p:nvPr/>
          </p:nvSpPr>
          <p:spPr>
            <a:xfrm>
              <a:off x="1532492" y="1428257"/>
              <a:ext cx="3373531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sym typeface="+mn-lt"/>
                </a:rPr>
                <a:t>... ...</a:t>
              </a:r>
              <a:endParaRPr lang="zh-CN" altLang="en-US" sz="1400" b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5C7A8F7-133F-C467-82FC-A2848704479D}"/>
                </a:ext>
              </a:extLst>
            </p:cNvPr>
            <p:cNvSpPr txBox="1"/>
            <p:nvPr/>
          </p:nvSpPr>
          <p:spPr>
            <a:xfrm>
              <a:off x="3011113" y="1119916"/>
              <a:ext cx="19442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2000" dirty="0">
                  <a:gradFill>
                    <a:gsLst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  <a:gs pos="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173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01705151044211708374653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1143333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51PPT模板网，www.51pptmoban.com">
  <a:themeElements>
    <a:clrScheme name="我的主题色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95959"/>
      </a:accent1>
      <a:accent2>
        <a:srgbClr val="3F3F3F"/>
      </a:accent2>
      <a:accent3>
        <a:srgbClr val="595959"/>
      </a:accent3>
      <a:accent4>
        <a:srgbClr val="3F3F3F"/>
      </a:accent4>
      <a:accent5>
        <a:srgbClr val="595959"/>
      </a:accent5>
      <a:accent6>
        <a:srgbClr val="3F3F3F"/>
      </a:accent6>
      <a:hlink>
        <a:srgbClr val="0563C1"/>
      </a:hlink>
      <a:folHlink>
        <a:srgbClr val="954F72"/>
      </a:folHlink>
    </a:clrScheme>
    <a:fontScheme name="jge2ttba">
      <a:majorFont>
        <a:latin typeface="HarmonyOS Sans SC Light" panose="020F0302020204030204"/>
        <a:ea typeface="新叶念体"/>
        <a:cs typeface=""/>
      </a:majorFont>
      <a:minorFont>
        <a:latin typeface="HarmonyOS Sans SC Light" panose="020F0502020204030204"/>
        <a:ea typeface="新叶念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2177</Words>
  <Application>Microsoft Office PowerPoint</Application>
  <PresentationFormat>宽屏</PresentationFormat>
  <Paragraphs>248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新叶念体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简约手绘风毕业答辩ppt模板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118</cp:revision>
  <dcterms:created xsi:type="dcterms:W3CDTF">2017-05-15T13:53:29Z</dcterms:created>
  <dcterms:modified xsi:type="dcterms:W3CDTF">2023-04-26T14:12:26Z</dcterms:modified>
</cp:coreProperties>
</file>