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9" r:id="rId2"/>
    <p:sldId id="2007580271" r:id="rId3"/>
    <p:sldId id="2007580268" r:id="rId4"/>
    <p:sldId id="2007580272" r:id="rId5"/>
    <p:sldId id="264" r:id="rId6"/>
    <p:sldId id="317"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1BBFA"/>
    <a:srgbClr val="317BF2"/>
    <a:srgbClr val="1D9DEA"/>
    <a:srgbClr val="0750B1"/>
    <a:srgbClr val="8A8A8A"/>
    <a:srgbClr val="3A78FF"/>
    <a:srgbClr val="56B2FD"/>
    <a:srgbClr val="121D4A"/>
    <a:srgbClr val="121C49"/>
    <a:srgbClr val="1D63B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46" autoAdjust="0"/>
    <p:restoredTop sz="95488" autoAdjust="0"/>
  </p:normalViewPr>
  <p:slideViewPr>
    <p:cSldViewPr snapToGrid="0">
      <p:cViewPr varScale="1">
        <p:scale>
          <a:sx n="90" d="100"/>
          <a:sy n="90" d="100"/>
        </p:scale>
        <p:origin x="132" y="186"/>
      </p:cViewPr>
      <p:guideLst/>
    </p:cSldViewPr>
  </p:slideViewPr>
  <p:notesTextViewPr>
    <p:cViewPr>
      <p:scale>
        <a:sx n="20" d="100"/>
        <a:sy n="2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9A331F-4AB4-4D1F-B50D-3550F52BB0CF}" type="datetimeFigureOut">
              <a:rPr lang="zh-CN" altLang="en-US" smtClean="0"/>
              <a:t>2023/4/27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0AEFD0-F46F-42E2-B73B-0654AD2B501F}" type="slidenum">
              <a:rPr lang="zh-CN" altLang="en-US" smtClean="0"/>
              <a:t>‹#›</a:t>
            </a:fld>
            <a:endParaRPr lang="zh-CN" altLang="en-US"/>
          </a:p>
        </p:txBody>
      </p:sp>
    </p:spTree>
    <p:extLst>
      <p:ext uri="{BB962C8B-B14F-4D97-AF65-F5344CB8AC3E}">
        <p14:creationId xmlns:p14="http://schemas.microsoft.com/office/powerpoint/2010/main" val="11047883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 网址：</a:t>
            </a:r>
            <a:r>
              <a:rPr lang="en-US" altLang="zh-CN" dirty="0"/>
              <a:t>www</a:t>
            </a:r>
            <a:r>
              <a:rPr lang="en-US" altLang="zh-CN"/>
              <a:t>.51 pptmoban</a:t>
            </a:r>
            <a:r>
              <a:rPr lang="en-US" altLang="zh-CN" dirty="0"/>
              <a:t>.com</a:t>
            </a:r>
            <a:endParaRPr lang="zh-CN" altLang="en-US" dirty="0"/>
          </a:p>
        </p:txBody>
      </p:sp>
      <p:sp>
        <p:nvSpPr>
          <p:cNvPr id="4" name="灯片编号占位符 3"/>
          <p:cNvSpPr>
            <a:spLocks noGrp="1"/>
          </p:cNvSpPr>
          <p:nvPr>
            <p:ph type="sldNum" sz="quarter" idx="5"/>
          </p:nvPr>
        </p:nvSpPr>
        <p:spPr/>
        <p:txBody>
          <a:bodyPr/>
          <a:lstStyle/>
          <a:p>
            <a:fld id="{3D0AEFD0-F46F-42E2-B73B-0654AD2B501F}" type="slidenum">
              <a:rPr lang="zh-CN" altLang="en-US" smtClean="0"/>
              <a:t>1</a:t>
            </a:fld>
            <a:endParaRPr lang="zh-CN" altLang="en-US"/>
          </a:p>
        </p:txBody>
      </p:sp>
    </p:spTree>
    <p:extLst>
      <p:ext uri="{BB962C8B-B14F-4D97-AF65-F5344CB8AC3E}">
        <p14:creationId xmlns:p14="http://schemas.microsoft.com/office/powerpoint/2010/main" val="3989673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D0AEFD0-F46F-42E2-B73B-0654AD2B501F}" type="slidenum">
              <a:rPr lang="zh-CN" altLang="en-US" smtClean="0"/>
              <a:t>2</a:t>
            </a:fld>
            <a:endParaRPr lang="zh-CN" altLang="en-US"/>
          </a:p>
        </p:txBody>
      </p:sp>
    </p:spTree>
    <p:extLst>
      <p:ext uri="{BB962C8B-B14F-4D97-AF65-F5344CB8AC3E}">
        <p14:creationId xmlns:p14="http://schemas.microsoft.com/office/powerpoint/2010/main" val="3741818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 </a:t>
            </a:r>
            <a:endParaRPr lang="zh-CN" altLang="en-US" dirty="0"/>
          </a:p>
        </p:txBody>
      </p:sp>
      <p:sp>
        <p:nvSpPr>
          <p:cNvPr id="4" name="灯片编号占位符 3"/>
          <p:cNvSpPr>
            <a:spLocks noGrp="1"/>
          </p:cNvSpPr>
          <p:nvPr>
            <p:ph type="sldNum" sz="quarter" idx="5"/>
          </p:nvPr>
        </p:nvSpPr>
        <p:spPr/>
        <p:txBody>
          <a:bodyPr/>
          <a:lstStyle/>
          <a:p>
            <a:fld id="{3D0AEFD0-F46F-42E2-B73B-0654AD2B501F}" type="slidenum">
              <a:rPr lang="zh-CN" altLang="en-US" smtClean="0"/>
              <a:t>3</a:t>
            </a:fld>
            <a:endParaRPr lang="zh-CN" altLang="en-US"/>
          </a:p>
        </p:txBody>
      </p:sp>
    </p:spTree>
    <p:extLst>
      <p:ext uri="{BB962C8B-B14F-4D97-AF65-F5344CB8AC3E}">
        <p14:creationId xmlns:p14="http://schemas.microsoft.com/office/powerpoint/2010/main" val="1460209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D0AEFD0-F46F-42E2-B73B-0654AD2B501F}" type="slidenum">
              <a:rPr lang="zh-CN" altLang="en-US" smtClean="0"/>
              <a:t>4</a:t>
            </a:fld>
            <a:endParaRPr lang="zh-CN" altLang="en-US"/>
          </a:p>
        </p:txBody>
      </p:sp>
    </p:spTree>
    <p:extLst>
      <p:ext uri="{BB962C8B-B14F-4D97-AF65-F5344CB8AC3E}">
        <p14:creationId xmlns:p14="http://schemas.microsoft.com/office/powerpoint/2010/main" val="3398627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CB6146-1AF5-4557-8641-2099B0040DC3}" type="slidenum">
              <a:rPr lang="zh-CN" altLang="en-US" smtClean="0"/>
              <a:t>6</a:t>
            </a:fld>
            <a:endParaRPr lang="zh-CN" altLang="en-US"/>
          </a:p>
        </p:txBody>
      </p:sp>
    </p:spTree>
    <p:extLst>
      <p:ext uri="{BB962C8B-B14F-4D97-AF65-F5344CB8AC3E}">
        <p14:creationId xmlns:p14="http://schemas.microsoft.com/office/powerpoint/2010/main" val="1582965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F6BE9B-A791-84EC-9BD4-674CDA2E037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E14FE52-342D-FCE5-A5E1-09A198B46B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E49D3E2-2509-78BD-0FB2-A20779BA510B}"/>
              </a:ext>
            </a:extLst>
          </p:cNvPr>
          <p:cNvSpPr>
            <a:spLocks noGrp="1"/>
          </p:cNvSpPr>
          <p:nvPr>
            <p:ph type="dt" sz="half" idx="10"/>
          </p:nvPr>
        </p:nvSpPr>
        <p:spPr/>
        <p:txBody>
          <a:bodyPr/>
          <a:lstStyle/>
          <a:p>
            <a:fld id="{D30F13A2-833E-47AF-A1F7-85F0D98C0D54}" type="datetimeFigureOut">
              <a:rPr lang="zh-CN" altLang="en-US" smtClean="0"/>
              <a:t>2023/4/27</a:t>
            </a:fld>
            <a:endParaRPr lang="zh-CN" altLang="en-US"/>
          </a:p>
        </p:txBody>
      </p:sp>
      <p:sp>
        <p:nvSpPr>
          <p:cNvPr id="5" name="页脚占位符 4">
            <a:extLst>
              <a:ext uri="{FF2B5EF4-FFF2-40B4-BE49-F238E27FC236}">
                <a16:creationId xmlns:a16="http://schemas.microsoft.com/office/drawing/2014/main" id="{CD6E51AB-EC95-429D-0EBE-493719B27F9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8CBD2B5-C1C8-822A-AB58-1E019F376363}"/>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24648913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CEC60D-B075-CF57-ACF3-64A16E81037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14FA5FC-F2F3-B910-40B3-E70D4CD8F4D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176E4B5-6D75-0D86-23B1-4F6A89A56CED}"/>
              </a:ext>
            </a:extLst>
          </p:cNvPr>
          <p:cNvSpPr>
            <a:spLocks noGrp="1"/>
          </p:cNvSpPr>
          <p:nvPr>
            <p:ph type="dt" sz="half" idx="10"/>
          </p:nvPr>
        </p:nvSpPr>
        <p:spPr/>
        <p:txBody>
          <a:bodyPr/>
          <a:lstStyle/>
          <a:p>
            <a:fld id="{D30F13A2-833E-47AF-A1F7-85F0D98C0D54}" type="datetimeFigureOut">
              <a:rPr lang="zh-CN" altLang="en-US" smtClean="0"/>
              <a:t>2023/4/27</a:t>
            </a:fld>
            <a:endParaRPr lang="zh-CN" altLang="en-US"/>
          </a:p>
        </p:txBody>
      </p:sp>
      <p:sp>
        <p:nvSpPr>
          <p:cNvPr id="5" name="页脚占位符 4">
            <a:extLst>
              <a:ext uri="{FF2B5EF4-FFF2-40B4-BE49-F238E27FC236}">
                <a16:creationId xmlns:a16="http://schemas.microsoft.com/office/drawing/2014/main" id="{DFB0DAF8-20B7-763D-AB0B-58CA4D7C7B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55678AF-C547-464B-1627-A440BECCF3B9}"/>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1707116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33D5978-3C91-231A-F0F8-006CFBF5C4F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AAC1CB7-FD3E-ACF5-C91C-BA11C067407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5E92100-EBF7-1206-3E39-55E7058F7DD8}"/>
              </a:ext>
            </a:extLst>
          </p:cNvPr>
          <p:cNvSpPr>
            <a:spLocks noGrp="1"/>
          </p:cNvSpPr>
          <p:nvPr>
            <p:ph type="dt" sz="half" idx="10"/>
          </p:nvPr>
        </p:nvSpPr>
        <p:spPr/>
        <p:txBody>
          <a:bodyPr/>
          <a:lstStyle/>
          <a:p>
            <a:fld id="{D30F13A2-833E-47AF-A1F7-85F0D98C0D54}" type="datetimeFigureOut">
              <a:rPr lang="zh-CN" altLang="en-US" smtClean="0"/>
              <a:t>2023/4/27</a:t>
            </a:fld>
            <a:endParaRPr lang="zh-CN" altLang="en-US"/>
          </a:p>
        </p:txBody>
      </p:sp>
      <p:sp>
        <p:nvSpPr>
          <p:cNvPr id="5" name="页脚占位符 4">
            <a:extLst>
              <a:ext uri="{FF2B5EF4-FFF2-40B4-BE49-F238E27FC236}">
                <a16:creationId xmlns:a16="http://schemas.microsoft.com/office/drawing/2014/main" id="{CE22D962-391D-EB37-A248-CBEEC02530C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9ACACC4-7A19-0321-6AE8-1EF66E96A8AF}"/>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36375727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EFA6B29-9CD3-D45D-8D44-BBB566406B93}"/>
              </a:ext>
            </a:extLst>
          </p:cNvPr>
          <p:cNvGrpSpPr/>
          <p:nvPr userDrawn="1"/>
        </p:nvGrpSpPr>
        <p:grpSpPr>
          <a:xfrm>
            <a:off x="0" y="3361440"/>
            <a:ext cx="12192000" cy="3496561"/>
            <a:chOff x="0" y="3361439"/>
            <a:chExt cx="12192000" cy="3496561"/>
          </a:xfrm>
        </p:grpSpPr>
        <p:sp>
          <p:nvSpPr>
            <p:cNvPr id="3" name="任意多边形: 形状 2">
              <a:extLst>
                <a:ext uri="{FF2B5EF4-FFF2-40B4-BE49-F238E27FC236}">
                  <a16:creationId xmlns:a16="http://schemas.microsoft.com/office/drawing/2014/main" id="{240C1C58-70C9-A550-3084-DC27B81278B5}"/>
                </a:ext>
              </a:extLst>
            </p:cNvPr>
            <p:cNvSpPr/>
            <p:nvPr userDrawn="1"/>
          </p:nvSpPr>
          <p:spPr>
            <a:xfrm>
              <a:off x="0" y="3834034"/>
              <a:ext cx="12192000" cy="3023966"/>
            </a:xfrm>
            <a:custGeom>
              <a:avLst/>
              <a:gdLst>
                <a:gd name="connsiteX0" fmla="*/ 7975600 w 12192000"/>
                <a:gd name="connsiteY0" fmla="*/ 1366 h 3023966"/>
                <a:gd name="connsiteX1" fmla="*/ 11319470 w 12192000"/>
                <a:gd name="connsiteY1" fmla="*/ 330723 h 3023966"/>
                <a:gd name="connsiteX2" fmla="*/ 12192000 w 12192000"/>
                <a:gd name="connsiteY2" fmla="*/ 498201 h 3023966"/>
                <a:gd name="connsiteX3" fmla="*/ 12192000 w 12192000"/>
                <a:gd name="connsiteY3" fmla="*/ 3023966 h 3023966"/>
                <a:gd name="connsiteX4" fmla="*/ 0 w 12192000"/>
                <a:gd name="connsiteY4" fmla="*/ 3023966 h 3023966"/>
                <a:gd name="connsiteX5" fmla="*/ 0 w 12192000"/>
                <a:gd name="connsiteY5" fmla="*/ 376472 h 3023966"/>
                <a:gd name="connsiteX6" fmla="*/ 345926 w 12192000"/>
                <a:gd name="connsiteY6" fmla="*/ 450479 h 3023966"/>
                <a:gd name="connsiteX7" fmla="*/ 2908300 w 12192000"/>
                <a:gd name="connsiteY7" fmla="*/ 674466 h 3023966"/>
                <a:gd name="connsiteX8" fmla="*/ 7975600 w 12192000"/>
                <a:gd name="connsiteY8" fmla="*/ 1366 h 302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23966">
                  <a:moveTo>
                    <a:pt x="7975600" y="1366"/>
                  </a:moveTo>
                  <a:cubicBezTo>
                    <a:pt x="9159875" y="-16096"/>
                    <a:pt x="10251281" y="136105"/>
                    <a:pt x="11319470" y="330723"/>
                  </a:cubicBezTo>
                  <a:lnTo>
                    <a:pt x="12192000" y="498201"/>
                  </a:lnTo>
                  <a:lnTo>
                    <a:pt x="12192000" y="3023966"/>
                  </a:lnTo>
                  <a:lnTo>
                    <a:pt x="0" y="3023966"/>
                  </a:lnTo>
                  <a:lnTo>
                    <a:pt x="0" y="376472"/>
                  </a:lnTo>
                  <a:lnTo>
                    <a:pt x="345926" y="450479"/>
                  </a:lnTo>
                  <a:cubicBezTo>
                    <a:pt x="1074142" y="599258"/>
                    <a:pt x="1865313" y="710978"/>
                    <a:pt x="2908300" y="674466"/>
                  </a:cubicBezTo>
                  <a:cubicBezTo>
                    <a:pt x="4298950" y="625783"/>
                    <a:pt x="6396567" y="24649"/>
                    <a:pt x="7975600" y="1366"/>
                  </a:cubicBezTo>
                  <a:close/>
                </a:path>
              </a:pathLst>
            </a:custGeom>
            <a:solidFill>
              <a:srgbClr val="0033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pic>
          <p:nvPicPr>
            <p:cNvPr id="4" name="图片 3">
              <a:extLst>
                <a:ext uri="{FF2B5EF4-FFF2-40B4-BE49-F238E27FC236}">
                  <a16:creationId xmlns:a16="http://schemas.microsoft.com/office/drawing/2014/main" id="{790BC6C2-7125-D47B-D36A-A71F84A5E02D}"/>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9601" y="3361439"/>
              <a:ext cx="3683839" cy="825688"/>
            </a:xfrm>
            <a:prstGeom prst="rect">
              <a:avLst/>
            </a:prstGeom>
          </p:spPr>
        </p:pic>
      </p:grpSp>
    </p:spTree>
    <p:extLst>
      <p:ext uri="{BB962C8B-B14F-4D97-AF65-F5344CB8AC3E}">
        <p14:creationId xmlns:p14="http://schemas.microsoft.com/office/powerpoint/2010/main" val="17128200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EDC450-4A56-1336-3750-E9E9CA24228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1E4CF8E-3B5E-6BFF-4314-40905B52564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663A066-5FDF-E78F-E21D-DD04739629A6}"/>
              </a:ext>
            </a:extLst>
          </p:cNvPr>
          <p:cNvSpPr>
            <a:spLocks noGrp="1"/>
          </p:cNvSpPr>
          <p:nvPr>
            <p:ph type="dt" sz="half" idx="10"/>
          </p:nvPr>
        </p:nvSpPr>
        <p:spPr/>
        <p:txBody>
          <a:bodyPr/>
          <a:lstStyle/>
          <a:p>
            <a:fld id="{D30F13A2-833E-47AF-A1F7-85F0D98C0D54}" type="datetimeFigureOut">
              <a:rPr lang="zh-CN" altLang="en-US" smtClean="0"/>
              <a:t>2023/4/27</a:t>
            </a:fld>
            <a:endParaRPr lang="zh-CN" altLang="en-US"/>
          </a:p>
        </p:txBody>
      </p:sp>
      <p:sp>
        <p:nvSpPr>
          <p:cNvPr id="5" name="页脚占位符 4">
            <a:extLst>
              <a:ext uri="{FF2B5EF4-FFF2-40B4-BE49-F238E27FC236}">
                <a16:creationId xmlns:a16="http://schemas.microsoft.com/office/drawing/2014/main" id="{DF0A4B82-DB25-2416-2D85-D54F976594B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6EA1B7D-79D4-06AC-B85C-9D72296F5C3D}"/>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3298113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113941-17C8-8B33-7B14-56DFE5FDD49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4A2B7C2-BD3C-EBA9-2B20-50C4F59FA7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C0DA5B38-D262-54C7-4C56-3732B2860CEF}"/>
              </a:ext>
            </a:extLst>
          </p:cNvPr>
          <p:cNvSpPr>
            <a:spLocks noGrp="1"/>
          </p:cNvSpPr>
          <p:nvPr>
            <p:ph type="dt" sz="half" idx="10"/>
          </p:nvPr>
        </p:nvSpPr>
        <p:spPr/>
        <p:txBody>
          <a:bodyPr/>
          <a:lstStyle/>
          <a:p>
            <a:fld id="{D30F13A2-833E-47AF-A1F7-85F0D98C0D54}" type="datetimeFigureOut">
              <a:rPr lang="zh-CN" altLang="en-US" smtClean="0"/>
              <a:t>2023/4/27</a:t>
            </a:fld>
            <a:endParaRPr lang="zh-CN" altLang="en-US"/>
          </a:p>
        </p:txBody>
      </p:sp>
      <p:sp>
        <p:nvSpPr>
          <p:cNvPr id="5" name="页脚占位符 4">
            <a:extLst>
              <a:ext uri="{FF2B5EF4-FFF2-40B4-BE49-F238E27FC236}">
                <a16:creationId xmlns:a16="http://schemas.microsoft.com/office/drawing/2014/main" id="{8ECF6CD5-2C36-6724-FD43-EABD5AC8F0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AEFBCD1-1CF5-29C2-D1C2-2B8E8EF1E53F}"/>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1449983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43EC50-21D3-A7FE-1786-5DBEDD3A77B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87A6E5E-5882-7C49-BD4B-7DCB45C6E29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07039359-71C5-7DA7-64E4-8926B3FA0AA3}"/>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42A08C6-6EDD-FA9C-164C-66B53FCB8DA2}"/>
              </a:ext>
            </a:extLst>
          </p:cNvPr>
          <p:cNvSpPr>
            <a:spLocks noGrp="1"/>
          </p:cNvSpPr>
          <p:nvPr>
            <p:ph type="dt" sz="half" idx="10"/>
          </p:nvPr>
        </p:nvSpPr>
        <p:spPr/>
        <p:txBody>
          <a:bodyPr/>
          <a:lstStyle/>
          <a:p>
            <a:fld id="{D30F13A2-833E-47AF-A1F7-85F0D98C0D54}" type="datetimeFigureOut">
              <a:rPr lang="zh-CN" altLang="en-US" smtClean="0"/>
              <a:t>2023/4/27</a:t>
            </a:fld>
            <a:endParaRPr lang="zh-CN" altLang="en-US"/>
          </a:p>
        </p:txBody>
      </p:sp>
      <p:sp>
        <p:nvSpPr>
          <p:cNvPr id="6" name="页脚占位符 5">
            <a:extLst>
              <a:ext uri="{FF2B5EF4-FFF2-40B4-BE49-F238E27FC236}">
                <a16:creationId xmlns:a16="http://schemas.microsoft.com/office/drawing/2014/main" id="{2B7C9D38-A0C2-0373-E79B-8B1984C2FAE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18DA6C4-6469-A067-968E-059DC525EAA3}"/>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1935392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F5E929-2C91-1E00-D802-79F3077DF35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4A0A2AD-4F41-6146-FB3D-5CAED5E5E7C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DC7038A-3E6E-A26E-29ED-F44AD76E884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F733EA9-D886-338F-DF80-0B02E0FD91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8A10952-F27B-8A95-1EA1-F610799FD23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6007325-A59D-F6BF-6812-F8EA905334AA}"/>
              </a:ext>
            </a:extLst>
          </p:cNvPr>
          <p:cNvSpPr>
            <a:spLocks noGrp="1"/>
          </p:cNvSpPr>
          <p:nvPr>
            <p:ph type="dt" sz="half" idx="10"/>
          </p:nvPr>
        </p:nvSpPr>
        <p:spPr/>
        <p:txBody>
          <a:bodyPr/>
          <a:lstStyle/>
          <a:p>
            <a:fld id="{D30F13A2-833E-47AF-A1F7-85F0D98C0D54}" type="datetimeFigureOut">
              <a:rPr lang="zh-CN" altLang="en-US" smtClean="0"/>
              <a:t>2023/4/27</a:t>
            </a:fld>
            <a:endParaRPr lang="zh-CN" altLang="en-US"/>
          </a:p>
        </p:txBody>
      </p:sp>
      <p:sp>
        <p:nvSpPr>
          <p:cNvPr id="8" name="页脚占位符 7">
            <a:extLst>
              <a:ext uri="{FF2B5EF4-FFF2-40B4-BE49-F238E27FC236}">
                <a16:creationId xmlns:a16="http://schemas.microsoft.com/office/drawing/2014/main" id="{65728C22-D7C1-9DD7-D754-40C11526AA6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F2DCA5C-9222-2E53-ABD9-40CBE2C37A99}"/>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3274450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F61B04-8614-6B34-8C4B-3FBC8DCD2B4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237A81C-2CF8-AECD-DD45-097C2564A0A6}"/>
              </a:ext>
            </a:extLst>
          </p:cNvPr>
          <p:cNvSpPr>
            <a:spLocks noGrp="1"/>
          </p:cNvSpPr>
          <p:nvPr>
            <p:ph type="dt" sz="half" idx="10"/>
          </p:nvPr>
        </p:nvSpPr>
        <p:spPr/>
        <p:txBody>
          <a:bodyPr/>
          <a:lstStyle/>
          <a:p>
            <a:fld id="{D30F13A2-833E-47AF-A1F7-85F0D98C0D54}" type="datetimeFigureOut">
              <a:rPr lang="zh-CN" altLang="en-US" smtClean="0"/>
              <a:t>2023/4/27</a:t>
            </a:fld>
            <a:endParaRPr lang="zh-CN" altLang="en-US"/>
          </a:p>
        </p:txBody>
      </p:sp>
      <p:sp>
        <p:nvSpPr>
          <p:cNvPr id="4" name="页脚占位符 3">
            <a:extLst>
              <a:ext uri="{FF2B5EF4-FFF2-40B4-BE49-F238E27FC236}">
                <a16:creationId xmlns:a16="http://schemas.microsoft.com/office/drawing/2014/main" id="{41BA4066-22A8-FC46-F684-03C8E64FFAA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B2A95F2-F657-AE9E-D2C1-6B16F21BAB89}"/>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30211471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5" name="Picture 2">
            <a:extLst>
              <a:ext uri="{FF2B5EF4-FFF2-40B4-BE49-F238E27FC236}">
                <a16:creationId xmlns:a16="http://schemas.microsoft.com/office/drawing/2014/main" id="{A73CD4D4-8B4F-9A65-25F4-3ECA4169B7DB}"/>
              </a:ext>
            </a:extLst>
          </p:cNvPr>
          <p:cNvPicPr>
            <a:picLocks noChangeAspect="1" noChangeArrowheads="1"/>
          </p:cNvPicPr>
          <p:nvPr userDrawn="1"/>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artisticLineDrawing trans="32000"/>
                    </a14:imgEffect>
                    <a14:imgEffect>
                      <a14:colorTemperature colorTemp="11200"/>
                    </a14:imgEffect>
                  </a14:imgLayer>
                </a14:imgProps>
              </a:ext>
              <a:ext uri="{28A0092B-C50C-407E-A947-70E740481C1C}">
                <a14:useLocalDpi xmlns:a14="http://schemas.microsoft.com/office/drawing/2010/main"/>
              </a:ext>
            </a:extLst>
          </a:blip>
          <a:srcRect/>
          <a:stretch>
            <a:fillRect/>
          </a:stretch>
        </p:blipFill>
        <p:spPr bwMode="auto">
          <a:xfrm rot="11896145" flipV="1">
            <a:off x="11886" y="-299776"/>
            <a:ext cx="1108434" cy="1285437"/>
          </a:xfrm>
          <a:prstGeom prst="rect">
            <a:avLst/>
          </a:prstGeom>
          <a:noFill/>
          <a:effectLst>
            <a:softEdge rad="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42161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47" userDrawn="1">
          <p15:clr>
            <a:srgbClr val="FBAE40"/>
          </p15:clr>
        </p15:guide>
        <p15:guide id="3" pos="7333" userDrawn="1">
          <p15:clr>
            <a:srgbClr val="FBAE40"/>
          </p15:clr>
        </p15:guide>
        <p15:guide id="4" pos="3840" userDrawn="1">
          <p15:clr>
            <a:srgbClr val="FBAE40"/>
          </p15:clr>
        </p15:guide>
        <p15:guide id="5" orient="horz" pos="482" userDrawn="1">
          <p15:clr>
            <a:srgbClr val="FBAE40"/>
          </p15:clr>
        </p15:guide>
        <p15:guide id="6" orient="horz" pos="404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D9DF54-F2B8-81E8-7489-F4CAEE5C248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502E505-9CBF-B3C6-EF77-0ADEB6C310B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A996B05-9576-45D2-6FA2-95A72CA4BC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D88A234-B07E-B08F-6EA0-E8B493A0CCBF}"/>
              </a:ext>
            </a:extLst>
          </p:cNvPr>
          <p:cNvSpPr>
            <a:spLocks noGrp="1"/>
          </p:cNvSpPr>
          <p:nvPr>
            <p:ph type="dt" sz="half" idx="10"/>
          </p:nvPr>
        </p:nvSpPr>
        <p:spPr/>
        <p:txBody>
          <a:bodyPr/>
          <a:lstStyle/>
          <a:p>
            <a:fld id="{D30F13A2-833E-47AF-A1F7-85F0D98C0D54}" type="datetimeFigureOut">
              <a:rPr lang="zh-CN" altLang="en-US" smtClean="0"/>
              <a:t>2023/4/27</a:t>
            </a:fld>
            <a:endParaRPr lang="zh-CN" altLang="en-US"/>
          </a:p>
        </p:txBody>
      </p:sp>
      <p:sp>
        <p:nvSpPr>
          <p:cNvPr id="6" name="页脚占位符 5">
            <a:extLst>
              <a:ext uri="{FF2B5EF4-FFF2-40B4-BE49-F238E27FC236}">
                <a16:creationId xmlns:a16="http://schemas.microsoft.com/office/drawing/2014/main" id="{8360B141-B366-0B56-2CDB-EA593AE6EE7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31E9963-07EB-C2F3-5489-2334F690A13B}"/>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785762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76744E-BDFE-99CD-63A0-CB2FE09C0F7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D47EDCA-0BCB-364E-EAEF-117216D1E4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6CC9E6D-5AD3-8C5E-1E9E-0E699FD1AD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D260A2C-5C53-D492-0FDA-66870271AA6F}"/>
              </a:ext>
            </a:extLst>
          </p:cNvPr>
          <p:cNvSpPr>
            <a:spLocks noGrp="1"/>
          </p:cNvSpPr>
          <p:nvPr>
            <p:ph type="dt" sz="half" idx="10"/>
          </p:nvPr>
        </p:nvSpPr>
        <p:spPr/>
        <p:txBody>
          <a:bodyPr/>
          <a:lstStyle/>
          <a:p>
            <a:fld id="{D30F13A2-833E-47AF-A1F7-85F0D98C0D54}" type="datetimeFigureOut">
              <a:rPr lang="zh-CN" altLang="en-US" smtClean="0"/>
              <a:t>2023/4/27</a:t>
            </a:fld>
            <a:endParaRPr lang="zh-CN" altLang="en-US"/>
          </a:p>
        </p:txBody>
      </p:sp>
      <p:sp>
        <p:nvSpPr>
          <p:cNvPr id="6" name="页脚占位符 5">
            <a:extLst>
              <a:ext uri="{FF2B5EF4-FFF2-40B4-BE49-F238E27FC236}">
                <a16:creationId xmlns:a16="http://schemas.microsoft.com/office/drawing/2014/main" id="{9B8D635F-90BA-9453-82CB-9942111A1DB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B4FEE4D-AE0E-43F3-72F4-E70C53913740}"/>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1384079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5000">
              <a:srgbClr val="6DDCFD">
                <a:alpha val="0"/>
                <a:lumMod val="92000"/>
              </a:srgbClr>
            </a:gs>
            <a:gs pos="100000">
              <a:srgbClr val="1EB6FB">
                <a:lumMod val="89000"/>
                <a:alpha val="26000"/>
              </a:srgb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80CA714-1A62-8AEE-89FC-849211D952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53CB8A5-DFBD-57F9-496F-B89D141ED8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B2D24D9-7B0D-BE8F-89A9-E18E088887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F13A2-833E-47AF-A1F7-85F0D98C0D54}" type="datetimeFigureOut">
              <a:rPr lang="zh-CN" altLang="en-US" smtClean="0"/>
              <a:t>2023/4/27</a:t>
            </a:fld>
            <a:endParaRPr lang="zh-CN" altLang="en-US"/>
          </a:p>
        </p:txBody>
      </p:sp>
      <p:sp>
        <p:nvSpPr>
          <p:cNvPr id="5" name="页脚占位符 4">
            <a:extLst>
              <a:ext uri="{FF2B5EF4-FFF2-40B4-BE49-F238E27FC236}">
                <a16:creationId xmlns:a16="http://schemas.microsoft.com/office/drawing/2014/main" id="{6017F076-E73B-FCF0-0292-5F2ED0FBE2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8CCA805-6D99-E736-7836-A4D40BBB357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8534206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microsoft.com/office/2007/relationships/hdphoto" Target="../media/hdphoto3.wdp"/><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jpeg"/><Relationship Id="rId4" Type="http://schemas.microsoft.com/office/2007/relationships/hdphoto" Target="../media/hdphoto4.wdp"/></Relationships>
</file>

<file path=ppt/slides/_rels/slide6.xml.rels><?xml version="1.0" encoding="UTF-8" standalone="yes"?>
<Relationships xmlns="http://schemas.openxmlformats.org/package/2006/relationships"><Relationship Id="rId3" Type="http://schemas.openxmlformats.org/officeDocument/2006/relationships/hyperlink" Target="https://www.51pptmoban.com/zt/jingjichang/" TargetMode="External"/><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hyperlink" Target="http://www.51pptmoban.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1169B95C-68C3-6A77-1563-9E7D3592F04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
          <a:stretch/>
        </p:blipFill>
        <p:spPr>
          <a:xfrm>
            <a:off x="0" y="0"/>
            <a:ext cx="12192000" cy="6858000"/>
          </a:xfrm>
          <a:prstGeom prst="rect">
            <a:avLst/>
          </a:prstGeom>
        </p:spPr>
      </p:pic>
      <p:sp>
        <p:nvSpPr>
          <p:cNvPr id="20" name="矩形 19">
            <a:extLst>
              <a:ext uri="{FF2B5EF4-FFF2-40B4-BE49-F238E27FC236}">
                <a16:creationId xmlns:a16="http://schemas.microsoft.com/office/drawing/2014/main" id="{147C1847-CF36-0339-3204-2F2489363697}"/>
              </a:ext>
            </a:extLst>
          </p:cNvPr>
          <p:cNvSpPr/>
          <p:nvPr/>
        </p:nvSpPr>
        <p:spPr>
          <a:xfrm>
            <a:off x="0" y="0"/>
            <a:ext cx="11087100" cy="6858000"/>
          </a:xfrm>
          <a:prstGeom prst="rect">
            <a:avLst/>
          </a:prstGeom>
          <a:gradFill flip="none" rotWithShape="1">
            <a:gsLst>
              <a:gs pos="0">
                <a:schemeClr val="bg1">
                  <a:alpha val="0"/>
                </a:schemeClr>
              </a:gs>
              <a:gs pos="64000">
                <a:schemeClr val="bg1">
                  <a:alpha val="82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AAFA8BEF-6D57-CD80-736E-B9291C8D6094}"/>
              </a:ext>
            </a:extLst>
          </p:cNvPr>
          <p:cNvSpPr/>
          <p:nvPr/>
        </p:nvSpPr>
        <p:spPr>
          <a:xfrm>
            <a:off x="550864" y="1365359"/>
            <a:ext cx="9004080" cy="2906970"/>
          </a:xfrm>
          <a:prstGeom prst="roundRect">
            <a:avLst>
              <a:gd name="adj" fmla="val 0"/>
            </a:avLst>
          </a:prstGeom>
          <a:gradFill flip="none" rotWithShape="1">
            <a:gsLst>
              <a:gs pos="42000">
                <a:schemeClr val="bg1"/>
              </a:gs>
              <a:gs pos="81000">
                <a:schemeClr val="bg1">
                  <a:alpha val="0"/>
                </a:schemeClr>
              </a:gs>
            </a:gsLst>
            <a:lin ang="0" scaled="1"/>
            <a:tileRect/>
          </a:gradFill>
          <a:ln>
            <a:noFill/>
          </a:ln>
          <a:effectLst>
            <a:outerShdw blurRad="342900" dist="127000" dir="5400000" sx="97000" sy="97000" algn="t" rotWithShape="0">
              <a:srgbClr val="1B5BA9">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5" name="矩形 4">
            <a:extLst>
              <a:ext uri="{FF2B5EF4-FFF2-40B4-BE49-F238E27FC236}">
                <a16:creationId xmlns:a16="http://schemas.microsoft.com/office/drawing/2014/main" id="{351901CE-317A-1E44-2FE9-6E0359ACAB12}"/>
              </a:ext>
            </a:extLst>
          </p:cNvPr>
          <p:cNvSpPr/>
          <p:nvPr/>
        </p:nvSpPr>
        <p:spPr>
          <a:xfrm>
            <a:off x="347560" y="522125"/>
            <a:ext cx="8575323" cy="400110"/>
          </a:xfrm>
          <a:prstGeom prst="rect">
            <a:avLst/>
          </a:prstGeom>
        </p:spPr>
        <p:txBody>
          <a:bodyPr wrap="square">
            <a:spAutoFit/>
          </a:bodyPr>
          <a:lstStyle/>
          <a:p>
            <a:r>
              <a:rPr lang="en-US" altLang="zh-CN" sz="2000" kern="100" dirty="0">
                <a:solidFill>
                  <a:schemeClr val="tx1"/>
                </a:solidFill>
                <a:latin typeface="HarmonyOS Sans SC" panose="00000500000000000000" pitchFamily="2" charset="-122"/>
                <a:ea typeface="HarmonyOS Sans SC" panose="00000500000000000000" pitchFamily="2" charset="-122"/>
                <a:cs typeface="Times New Roman" panose="02020603050405020304" pitchFamily="18" charset="0"/>
              </a:rPr>
              <a:t>《</a:t>
            </a:r>
            <a:r>
              <a:rPr lang="zh-CN" altLang="en-US" sz="2000" kern="100" dirty="0">
                <a:solidFill>
                  <a:schemeClr val="tx1"/>
                </a:solidFill>
                <a:latin typeface="HarmonyOS Sans SC" panose="00000500000000000000" pitchFamily="2" charset="-122"/>
                <a:ea typeface="HarmonyOS Sans SC" panose="00000500000000000000" pitchFamily="2" charset="-122"/>
                <a:cs typeface="Times New Roman" panose="02020603050405020304" pitchFamily="18" charset="0"/>
              </a:rPr>
              <a:t>生育健康及妇女儿童健康保障</a:t>
            </a:r>
            <a:r>
              <a:rPr lang="en-US" altLang="zh-CN" sz="2000" kern="100" dirty="0">
                <a:solidFill>
                  <a:schemeClr val="tx1"/>
                </a:solidFill>
                <a:latin typeface="HarmonyOS Sans SC" panose="00000500000000000000" pitchFamily="2" charset="-122"/>
                <a:ea typeface="HarmonyOS Sans SC" panose="00000500000000000000" pitchFamily="2" charset="-122"/>
                <a:cs typeface="Times New Roman" panose="02020603050405020304" pitchFamily="18" charset="0"/>
              </a:rPr>
              <a:t>》</a:t>
            </a:r>
            <a:r>
              <a:rPr lang="zh-CN" altLang="en-US" sz="2000" kern="100" dirty="0">
                <a:solidFill>
                  <a:schemeClr val="tx1"/>
                </a:solidFill>
                <a:latin typeface="HarmonyOS Sans SC" panose="00000500000000000000" pitchFamily="2" charset="-122"/>
                <a:ea typeface="HarmonyOS Sans SC" panose="00000500000000000000" pitchFamily="2" charset="-122"/>
                <a:cs typeface="Times New Roman" panose="02020603050405020304" pitchFamily="18" charset="0"/>
              </a:rPr>
              <a:t>重点研发计划专项项目申报</a:t>
            </a:r>
            <a:r>
              <a:rPr lang="zh-CN" altLang="zh-CN" sz="2000" dirty="0">
                <a:solidFill>
                  <a:schemeClr val="tx1"/>
                </a:solidFill>
                <a:latin typeface="HarmonyOS Sans SC" panose="00000500000000000000" pitchFamily="2" charset="-122"/>
                <a:ea typeface="HarmonyOS Sans SC" panose="00000500000000000000" pitchFamily="2" charset="-122"/>
              </a:rPr>
              <a:t> </a:t>
            </a:r>
          </a:p>
        </p:txBody>
      </p:sp>
      <p:grpSp>
        <p:nvGrpSpPr>
          <p:cNvPr id="19" name="组合 18">
            <a:extLst>
              <a:ext uri="{FF2B5EF4-FFF2-40B4-BE49-F238E27FC236}">
                <a16:creationId xmlns:a16="http://schemas.microsoft.com/office/drawing/2014/main" id="{6108E7B7-03AA-8FC2-DD3B-09D2BD193216}"/>
              </a:ext>
            </a:extLst>
          </p:cNvPr>
          <p:cNvGrpSpPr/>
          <p:nvPr/>
        </p:nvGrpSpPr>
        <p:grpSpPr>
          <a:xfrm>
            <a:off x="466783" y="5641766"/>
            <a:ext cx="6470045" cy="847283"/>
            <a:chOff x="466783" y="5540166"/>
            <a:chExt cx="6470045" cy="847283"/>
          </a:xfrm>
        </p:grpSpPr>
        <p:sp>
          <p:nvSpPr>
            <p:cNvPr id="10" name="文本框 9">
              <a:extLst>
                <a:ext uri="{FF2B5EF4-FFF2-40B4-BE49-F238E27FC236}">
                  <a16:creationId xmlns:a16="http://schemas.microsoft.com/office/drawing/2014/main" id="{3BD9A2E3-145A-21FB-B079-B2950BF5A9D7}"/>
                </a:ext>
              </a:extLst>
            </p:cNvPr>
            <p:cNvSpPr txBox="1"/>
            <p:nvPr/>
          </p:nvSpPr>
          <p:spPr>
            <a:xfrm>
              <a:off x="466783" y="5540166"/>
              <a:ext cx="1645920" cy="307777"/>
            </a:xfrm>
            <a:prstGeom prst="rect">
              <a:avLst/>
            </a:prstGeom>
            <a:noFill/>
          </p:spPr>
          <p:txBody>
            <a:bodyPr wrap="square">
              <a:spAutoFit/>
            </a:bodyPr>
            <a:lstStyle/>
            <a:p>
              <a:pPr algn="dist"/>
              <a:r>
                <a:rPr lang="zh-CN" altLang="en-US" sz="1400" dirty="0"/>
                <a:t>项目</a:t>
              </a:r>
              <a:r>
                <a:rPr lang="zh-CN" altLang="en-US" sz="1400" dirty="0">
                  <a:latin typeface="HarmonyOS Sans SC" panose="00000500000000000000" pitchFamily="2" charset="-122"/>
                  <a:ea typeface="HarmonyOS Sans SC" panose="00000500000000000000" pitchFamily="2" charset="-122"/>
                </a:rPr>
                <a:t>负责</a:t>
              </a:r>
              <a:r>
                <a:rPr lang="zh-CN" altLang="en-US" sz="1400" b="0" i="0" dirty="0">
                  <a:solidFill>
                    <a:schemeClr val="tx1"/>
                  </a:solidFill>
                  <a:effectLst/>
                  <a:latin typeface="HarmonyOS Sans SC" panose="00000500000000000000" pitchFamily="2" charset="-122"/>
                  <a:ea typeface="HarmonyOS Sans SC" panose="00000500000000000000" pitchFamily="2" charset="-122"/>
                </a:rPr>
                <a:t>单位</a:t>
              </a:r>
              <a:r>
                <a:rPr lang="zh-CN" altLang="en-US" sz="1400" dirty="0"/>
                <a:t>：</a:t>
              </a:r>
              <a:endParaRPr lang="zh-CN" altLang="en-US" sz="1400" b="0" i="0" dirty="0">
                <a:solidFill>
                  <a:schemeClr val="tx1"/>
                </a:solidFill>
                <a:effectLst/>
                <a:latin typeface="HarmonyOS Sans SC" panose="00000500000000000000" pitchFamily="2" charset="-122"/>
                <a:ea typeface="HarmonyOS Sans SC" panose="00000500000000000000" pitchFamily="2" charset="-122"/>
              </a:endParaRPr>
            </a:p>
          </p:txBody>
        </p:sp>
        <p:sp>
          <p:nvSpPr>
            <p:cNvPr id="11" name="文本框 10">
              <a:extLst>
                <a:ext uri="{FF2B5EF4-FFF2-40B4-BE49-F238E27FC236}">
                  <a16:creationId xmlns:a16="http://schemas.microsoft.com/office/drawing/2014/main" id="{2B1E6FEA-9C9A-2358-D91C-56ABABA34885}"/>
                </a:ext>
              </a:extLst>
            </p:cNvPr>
            <p:cNvSpPr txBox="1"/>
            <p:nvPr/>
          </p:nvSpPr>
          <p:spPr>
            <a:xfrm>
              <a:off x="1975948" y="5540166"/>
              <a:ext cx="4960880" cy="847283"/>
            </a:xfrm>
            <a:prstGeom prst="rect">
              <a:avLst/>
            </a:prstGeom>
            <a:noFill/>
          </p:spPr>
          <p:txBody>
            <a:bodyPr wrap="square">
              <a:spAutoFit/>
            </a:bodyPr>
            <a:lstStyle/>
            <a:p>
              <a:pPr algn="just">
                <a:lnSpc>
                  <a:spcPct val="120000"/>
                </a:lnSpc>
              </a:pPr>
              <a:r>
                <a:rPr lang="en-US" altLang="zh-CN" sz="1400" b="0" i="0" dirty="0">
                  <a:solidFill>
                    <a:schemeClr val="tx1"/>
                  </a:solidFill>
                  <a:effectLst/>
                  <a:latin typeface="HarmonyOS Sans SC" panose="00000500000000000000" pitchFamily="2" charset="-122"/>
                  <a:ea typeface="HarmonyOS Sans SC" panose="00000500000000000000" pitchFamily="2" charset="-122"/>
                </a:rPr>
                <a:t>XX</a:t>
              </a:r>
              <a:r>
                <a:rPr lang="zh-CN" altLang="en-US" sz="1400" b="0" i="0" dirty="0">
                  <a:solidFill>
                    <a:schemeClr val="tx1"/>
                  </a:solidFill>
                  <a:effectLst/>
                  <a:latin typeface="HarmonyOS Sans SC" panose="00000500000000000000" pitchFamily="2" charset="-122"/>
                  <a:ea typeface="HarmonyOS Sans SC" panose="00000500000000000000" pitchFamily="2" charset="-122"/>
                </a:rPr>
                <a:t>大学、卫生健康技术研究所、</a:t>
              </a:r>
              <a:r>
                <a:rPr lang="en-US" altLang="zh-CN" sz="1400" b="0" i="0" dirty="0">
                  <a:solidFill>
                    <a:schemeClr val="tx1"/>
                  </a:solidFill>
                  <a:effectLst/>
                  <a:latin typeface="HarmonyOS Sans SC" panose="00000500000000000000" pitchFamily="2" charset="-122"/>
                  <a:ea typeface="HarmonyOS Sans SC" panose="00000500000000000000" pitchFamily="2" charset="-122"/>
                </a:rPr>
                <a:t>XX</a:t>
              </a:r>
              <a:r>
                <a:rPr lang="zh-CN" altLang="en-US" sz="1400" b="0" i="0" dirty="0">
                  <a:solidFill>
                    <a:schemeClr val="tx1"/>
                  </a:solidFill>
                  <a:effectLst/>
                  <a:latin typeface="HarmonyOS Sans SC" panose="00000500000000000000" pitchFamily="2" charset="-122"/>
                  <a:ea typeface="HarmonyOS Sans SC" panose="00000500000000000000" pitchFamily="2" charset="-122"/>
                </a:rPr>
                <a:t>科技大学、</a:t>
              </a:r>
              <a:r>
                <a:rPr lang="en-US" altLang="zh-CN" sz="1400" b="0" i="0" dirty="0">
                  <a:solidFill>
                    <a:schemeClr val="tx1"/>
                  </a:solidFill>
                  <a:effectLst/>
                  <a:latin typeface="HarmonyOS Sans SC" panose="00000500000000000000" pitchFamily="2" charset="-122"/>
                  <a:ea typeface="HarmonyOS Sans SC" panose="00000500000000000000" pitchFamily="2" charset="-122"/>
                </a:rPr>
                <a:t>XX</a:t>
              </a:r>
              <a:r>
                <a:rPr lang="zh-CN" altLang="en-US" sz="1400" b="0" i="0" dirty="0">
                  <a:solidFill>
                    <a:schemeClr val="tx1"/>
                  </a:solidFill>
                  <a:effectLst/>
                  <a:latin typeface="HarmonyOS Sans SC" panose="00000500000000000000" pitchFamily="2" charset="-122"/>
                  <a:ea typeface="HarmonyOS Sans SC" panose="00000500000000000000" pitchFamily="2" charset="-122"/>
                </a:rPr>
                <a:t>大学附属第一医院、版式库总医院、反卷医疗研究中心、</a:t>
              </a:r>
              <a:endParaRPr lang="en-US" altLang="zh-CN" sz="1400" b="0" i="0" dirty="0">
                <a:solidFill>
                  <a:schemeClr val="tx1"/>
                </a:solidFill>
                <a:effectLst/>
                <a:latin typeface="HarmonyOS Sans SC" panose="00000500000000000000" pitchFamily="2" charset="-122"/>
                <a:ea typeface="HarmonyOS Sans SC" panose="00000500000000000000" pitchFamily="2" charset="-122"/>
              </a:endParaRPr>
            </a:p>
            <a:p>
              <a:pPr algn="just">
                <a:lnSpc>
                  <a:spcPct val="120000"/>
                </a:lnSpc>
              </a:pPr>
              <a:r>
                <a:rPr lang="zh-CN" altLang="en-US" sz="1400" b="0" i="0" dirty="0">
                  <a:solidFill>
                    <a:schemeClr val="tx1"/>
                  </a:solidFill>
                  <a:effectLst/>
                  <a:latin typeface="HarmonyOS Sans SC" panose="00000500000000000000" pitchFamily="2" charset="-122"/>
                  <a:ea typeface="HarmonyOS Sans SC" panose="00000500000000000000" pitchFamily="2" charset="-122"/>
                </a:rPr>
                <a:t>中智医学研究所、版式库第一医院</a:t>
              </a:r>
            </a:p>
          </p:txBody>
        </p:sp>
      </p:grpSp>
      <p:grpSp>
        <p:nvGrpSpPr>
          <p:cNvPr id="16" name="组合 15">
            <a:extLst>
              <a:ext uri="{FF2B5EF4-FFF2-40B4-BE49-F238E27FC236}">
                <a16:creationId xmlns:a16="http://schemas.microsoft.com/office/drawing/2014/main" id="{236E1BB9-5E44-BC8A-1DBB-E803DC264425}"/>
              </a:ext>
            </a:extLst>
          </p:cNvPr>
          <p:cNvGrpSpPr/>
          <p:nvPr/>
        </p:nvGrpSpPr>
        <p:grpSpPr>
          <a:xfrm>
            <a:off x="466783" y="5050568"/>
            <a:ext cx="3211841" cy="319649"/>
            <a:chOff x="466783" y="4851748"/>
            <a:chExt cx="3211841" cy="319649"/>
          </a:xfrm>
        </p:grpSpPr>
        <p:sp>
          <p:nvSpPr>
            <p:cNvPr id="8" name="文本框 7">
              <a:extLst>
                <a:ext uri="{FF2B5EF4-FFF2-40B4-BE49-F238E27FC236}">
                  <a16:creationId xmlns:a16="http://schemas.microsoft.com/office/drawing/2014/main" id="{E29CCB5D-AFCA-4FC9-31FC-515B08284AF3}"/>
                </a:ext>
              </a:extLst>
            </p:cNvPr>
            <p:cNvSpPr txBox="1"/>
            <p:nvPr/>
          </p:nvSpPr>
          <p:spPr>
            <a:xfrm>
              <a:off x="466783" y="4851748"/>
              <a:ext cx="1645920" cy="307777"/>
            </a:xfrm>
            <a:prstGeom prst="rect">
              <a:avLst/>
            </a:prstGeom>
            <a:noFill/>
          </p:spPr>
          <p:txBody>
            <a:bodyPr wrap="square">
              <a:spAutoFit/>
            </a:bodyPr>
            <a:lstStyle/>
            <a:p>
              <a:pPr algn="dist"/>
              <a:r>
                <a:rPr lang="zh-CN" altLang="en-US" sz="1400" dirty="0"/>
                <a:t>项 目 申 请 人：</a:t>
              </a:r>
              <a:endParaRPr lang="zh-CN" altLang="en-US" sz="1400" b="0" i="0" kern="1200" dirty="0">
                <a:solidFill>
                  <a:schemeClr val="tx1"/>
                </a:solidFill>
                <a:effectLst/>
                <a:latin typeface="HarmonyOS Sans SC" panose="00000500000000000000" pitchFamily="2" charset="-122"/>
                <a:ea typeface="HarmonyOS Sans SC" panose="00000500000000000000" pitchFamily="2" charset="-122"/>
                <a:cs typeface="+mn-cs"/>
              </a:endParaRPr>
            </a:p>
          </p:txBody>
        </p:sp>
        <p:sp>
          <p:nvSpPr>
            <p:cNvPr id="13" name="文本框 12">
              <a:extLst>
                <a:ext uri="{FF2B5EF4-FFF2-40B4-BE49-F238E27FC236}">
                  <a16:creationId xmlns:a16="http://schemas.microsoft.com/office/drawing/2014/main" id="{8CBA4EE3-BBA6-598B-B6E0-29C16EFE7153}"/>
                </a:ext>
              </a:extLst>
            </p:cNvPr>
            <p:cNvSpPr txBox="1"/>
            <p:nvPr/>
          </p:nvSpPr>
          <p:spPr>
            <a:xfrm>
              <a:off x="1975948" y="4863620"/>
              <a:ext cx="1702676" cy="307777"/>
            </a:xfrm>
            <a:prstGeom prst="rect">
              <a:avLst/>
            </a:prstGeom>
            <a:noFill/>
          </p:spPr>
          <p:txBody>
            <a:bodyPr wrap="square">
              <a:spAutoFit/>
            </a:bodyPr>
            <a:lstStyle/>
            <a:p>
              <a:r>
                <a:rPr lang="en-US" altLang="zh-CN" sz="1400" b="0" i="0" kern="1200" dirty="0">
                  <a:solidFill>
                    <a:schemeClr val="tx1"/>
                  </a:solidFill>
                  <a:effectLst/>
                  <a:latin typeface="HarmonyOS Sans SC" panose="00000500000000000000" pitchFamily="2" charset="-122"/>
                  <a:ea typeface="HarmonyOS Sans SC" panose="00000500000000000000" pitchFamily="2" charset="-122"/>
                  <a:cs typeface="+mn-cs"/>
                </a:rPr>
                <a:t>PPT</a:t>
              </a:r>
              <a:r>
                <a:rPr lang="zh-CN" altLang="en-US" sz="1400" b="0" i="0" kern="1200" dirty="0">
                  <a:solidFill>
                    <a:schemeClr val="tx1"/>
                  </a:solidFill>
                  <a:effectLst/>
                  <a:latin typeface="HarmonyOS Sans SC" panose="00000500000000000000" pitchFamily="2" charset="-122"/>
                  <a:ea typeface="HarmonyOS Sans SC" panose="00000500000000000000" pitchFamily="2" charset="-122"/>
                  <a:cs typeface="+mn-cs"/>
                </a:rPr>
                <a:t>版式库</a:t>
              </a:r>
              <a:endParaRPr lang="zh-CN" altLang="en-US" sz="1400" dirty="0"/>
            </a:p>
          </p:txBody>
        </p:sp>
      </p:grpSp>
      <p:grpSp>
        <p:nvGrpSpPr>
          <p:cNvPr id="17" name="组合 16">
            <a:extLst>
              <a:ext uri="{FF2B5EF4-FFF2-40B4-BE49-F238E27FC236}">
                <a16:creationId xmlns:a16="http://schemas.microsoft.com/office/drawing/2014/main" id="{FFED7AF2-7F02-99FB-0A6C-B0CAE1A7F5F3}"/>
              </a:ext>
            </a:extLst>
          </p:cNvPr>
          <p:cNvGrpSpPr/>
          <p:nvPr/>
        </p:nvGrpSpPr>
        <p:grpSpPr>
          <a:xfrm>
            <a:off x="466783" y="5350015"/>
            <a:ext cx="3380005" cy="311953"/>
            <a:chOff x="466784" y="5207148"/>
            <a:chExt cx="3380005" cy="311953"/>
          </a:xfrm>
        </p:grpSpPr>
        <p:sp>
          <p:nvSpPr>
            <p:cNvPr id="9" name="文本框 8">
              <a:extLst>
                <a:ext uri="{FF2B5EF4-FFF2-40B4-BE49-F238E27FC236}">
                  <a16:creationId xmlns:a16="http://schemas.microsoft.com/office/drawing/2014/main" id="{A6C2CEC6-79E7-AEFC-A8A5-EB55F970DCDA}"/>
                </a:ext>
              </a:extLst>
            </p:cNvPr>
            <p:cNvSpPr txBox="1"/>
            <p:nvPr/>
          </p:nvSpPr>
          <p:spPr>
            <a:xfrm>
              <a:off x="466784" y="5211324"/>
              <a:ext cx="1645920" cy="307777"/>
            </a:xfrm>
            <a:prstGeom prst="rect">
              <a:avLst/>
            </a:prstGeom>
            <a:noFill/>
          </p:spPr>
          <p:txBody>
            <a:bodyPr wrap="square">
              <a:spAutoFit/>
            </a:bodyPr>
            <a:lstStyle/>
            <a:p>
              <a:pPr algn="dist"/>
              <a:r>
                <a:rPr lang="zh-CN" altLang="en-US" sz="1400" dirty="0"/>
                <a:t>项目</a:t>
              </a:r>
              <a:r>
                <a:rPr lang="zh-CN" altLang="en-US" sz="1400" b="0" i="0" dirty="0">
                  <a:solidFill>
                    <a:schemeClr val="tx1"/>
                  </a:solidFill>
                  <a:effectLst/>
                  <a:latin typeface="HarmonyOS Sans SC" panose="00000500000000000000" pitchFamily="2" charset="-122"/>
                  <a:ea typeface="HarmonyOS Sans SC" panose="00000500000000000000" pitchFamily="2" charset="-122"/>
                </a:rPr>
                <a:t>牵头单位</a:t>
              </a:r>
              <a:r>
                <a:rPr lang="zh-CN" altLang="en-US" sz="1400" dirty="0"/>
                <a:t>：</a:t>
              </a:r>
              <a:endParaRPr lang="zh-CN" altLang="en-US" sz="1400" b="0" i="0" dirty="0">
                <a:solidFill>
                  <a:schemeClr val="tx1"/>
                </a:solidFill>
                <a:effectLst/>
                <a:latin typeface="HarmonyOS Sans SC" panose="00000500000000000000" pitchFamily="2" charset="-122"/>
                <a:ea typeface="HarmonyOS Sans SC" panose="00000500000000000000" pitchFamily="2" charset="-122"/>
              </a:endParaRPr>
            </a:p>
          </p:txBody>
        </p:sp>
        <p:sp>
          <p:nvSpPr>
            <p:cNvPr id="15" name="文本框 14">
              <a:extLst>
                <a:ext uri="{FF2B5EF4-FFF2-40B4-BE49-F238E27FC236}">
                  <a16:creationId xmlns:a16="http://schemas.microsoft.com/office/drawing/2014/main" id="{0F6EB7DF-35A9-FDF7-7D20-09B3E93D71FD}"/>
                </a:ext>
              </a:extLst>
            </p:cNvPr>
            <p:cNvSpPr txBox="1"/>
            <p:nvPr/>
          </p:nvSpPr>
          <p:spPr>
            <a:xfrm>
              <a:off x="1975948" y="5207148"/>
              <a:ext cx="1870841" cy="307777"/>
            </a:xfrm>
            <a:prstGeom prst="rect">
              <a:avLst/>
            </a:prstGeom>
            <a:noFill/>
          </p:spPr>
          <p:txBody>
            <a:bodyPr wrap="square">
              <a:spAutoFit/>
            </a:bodyPr>
            <a:lstStyle/>
            <a:p>
              <a:r>
                <a:rPr lang="zh-CN" altLang="en-US" sz="1400" b="0" i="0" dirty="0">
                  <a:solidFill>
                    <a:schemeClr val="tx1"/>
                  </a:solidFill>
                  <a:effectLst/>
                  <a:latin typeface="HarmonyOS Sans SC" panose="00000500000000000000" pitchFamily="2" charset="-122"/>
                  <a:ea typeface="HarmonyOS Sans SC" panose="00000500000000000000" pitchFamily="2" charset="-122"/>
                </a:rPr>
                <a:t>医学科学院</a:t>
              </a:r>
              <a:endParaRPr lang="zh-CN" altLang="en-US" sz="1400" dirty="0"/>
            </a:p>
          </p:txBody>
        </p:sp>
      </p:grpSp>
      <p:sp>
        <p:nvSpPr>
          <p:cNvPr id="4" name="矩形: 圆角 3">
            <a:extLst>
              <a:ext uri="{FF2B5EF4-FFF2-40B4-BE49-F238E27FC236}">
                <a16:creationId xmlns:a16="http://schemas.microsoft.com/office/drawing/2014/main" id="{F973BC53-C030-9410-0728-9378C8CB301B}"/>
              </a:ext>
            </a:extLst>
          </p:cNvPr>
          <p:cNvSpPr/>
          <p:nvPr/>
        </p:nvSpPr>
        <p:spPr>
          <a:xfrm rot="5400000">
            <a:off x="-881038" y="2796900"/>
            <a:ext cx="2908800" cy="45719"/>
          </a:xfrm>
          <a:prstGeom prst="roundRect">
            <a:avLst>
              <a:gd name="adj" fmla="val 0"/>
            </a:avLst>
          </a:prstGeom>
          <a:gradFill>
            <a:gsLst>
              <a:gs pos="0">
                <a:schemeClr val="accent1">
                  <a:lumMod val="100000"/>
                </a:schemeClr>
              </a:gs>
              <a:gs pos="100000">
                <a:srgbClr val="1B5BA9"/>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3" name="文本框 2">
            <a:extLst>
              <a:ext uri="{FF2B5EF4-FFF2-40B4-BE49-F238E27FC236}">
                <a16:creationId xmlns:a16="http://schemas.microsoft.com/office/drawing/2014/main" id="{2C9C16B3-49E6-4688-568B-C6A5C30EC5DB}"/>
              </a:ext>
            </a:extLst>
          </p:cNvPr>
          <p:cNvSpPr txBox="1"/>
          <p:nvPr/>
        </p:nvSpPr>
        <p:spPr>
          <a:xfrm>
            <a:off x="823027" y="1658207"/>
            <a:ext cx="8740073" cy="830997"/>
          </a:xfrm>
          <a:prstGeom prst="rect">
            <a:avLst/>
          </a:prstGeom>
          <a:noFill/>
          <a:ln>
            <a:noFill/>
          </a:ln>
        </p:spPr>
        <p:txBody>
          <a:bodyPr wrap="square" rtlCol="0" anchor="ctr">
            <a:spAutoFit/>
          </a:bodyPr>
          <a:lstStyle/>
          <a:p>
            <a:r>
              <a:rPr lang="zh-CN" altLang="en-US" sz="4800" b="1" dirty="0">
                <a:ln w="12700">
                  <a:solidFill>
                    <a:srgbClr val="0B81D8"/>
                  </a:solidFill>
                </a:ln>
                <a:noFill/>
                <a:latin typeface="HarmonyOS Sans SC Black" panose="00000A00000000000000" pitchFamily="2" charset="-122"/>
                <a:ea typeface="HarmonyOS Sans SC Black" panose="00000A00000000000000" pitchFamily="2" charset="-122"/>
              </a:rPr>
              <a:t>功能性出生缺陷疾病</a:t>
            </a:r>
            <a:endParaRPr lang="zh-CN" altLang="en-US" sz="4800" b="1" dirty="0">
              <a:solidFill>
                <a:srgbClr val="0B81D8"/>
              </a:solidFill>
              <a:latin typeface="HarmonyOS Sans SC Black" panose="00000A00000000000000" pitchFamily="2" charset="-122"/>
              <a:ea typeface="HarmonyOS Sans SC Black" panose="00000A00000000000000" pitchFamily="2" charset="-122"/>
            </a:endParaRPr>
          </a:p>
        </p:txBody>
      </p:sp>
      <p:sp>
        <p:nvSpPr>
          <p:cNvPr id="7" name="文本框 6">
            <a:extLst>
              <a:ext uri="{FF2B5EF4-FFF2-40B4-BE49-F238E27FC236}">
                <a16:creationId xmlns:a16="http://schemas.microsoft.com/office/drawing/2014/main" id="{0045DCA4-82D9-9E94-FA37-5443E67F25AE}"/>
              </a:ext>
            </a:extLst>
          </p:cNvPr>
          <p:cNvSpPr txBox="1"/>
          <p:nvPr/>
        </p:nvSpPr>
        <p:spPr>
          <a:xfrm>
            <a:off x="823027" y="2469976"/>
            <a:ext cx="8740073" cy="1569660"/>
          </a:xfrm>
          <a:prstGeom prst="rect">
            <a:avLst/>
          </a:prstGeom>
          <a:noFill/>
          <a:ln>
            <a:noFill/>
          </a:ln>
        </p:spPr>
        <p:txBody>
          <a:bodyPr wrap="square" rtlCol="0" anchor="ctr">
            <a:spAutoFit/>
          </a:bodyPr>
          <a:lstStyle/>
          <a:p>
            <a:r>
              <a:rPr lang="zh-CN" altLang="en-US" sz="4800" b="1" dirty="0">
                <a:solidFill>
                  <a:srgbClr val="0B81D8"/>
                </a:solidFill>
                <a:latin typeface="HarmonyOS Sans SC Black" panose="00000A00000000000000" pitchFamily="2" charset="-122"/>
                <a:ea typeface="HarmonyOS Sans SC Black" panose="00000A00000000000000" pitchFamily="2" charset="-122"/>
              </a:rPr>
              <a:t>病因学研究和精准干预</a:t>
            </a:r>
            <a:endParaRPr lang="en-US" altLang="zh-CN" sz="4800" b="1" dirty="0">
              <a:solidFill>
                <a:srgbClr val="0B81D8"/>
              </a:solidFill>
              <a:latin typeface="HarmonyOS Sans SC Black" panose="00000A00000000000000" pitchFamily="2" charset="-122"/>
              <a:ea typeface="HarmonyOS Sans SC Black" panose="00000A00000000000000" pitchFamily="2" charset="-122"/>
            </a:endParaRPr>
          </a:p>
          <a:p>
            <a:r>
              <a:rPr lang="zh-CN" altLang="en-US" sz="4800" b="1" dirty="0">
                <a:solidFill>
                  <a:srgbClr val="0B81D8"/>
                </a:solidFill>
                <a:latin typeface="HarmonyOS Sans SC Black" panose="00000A00000000000000" pitchFamily="2" charset="-122"/>
                <a:ea typeface="HarmonyOS Sans SC Black" panose="00000A00000000000000" pitchFamily="2" charset="-122"/>
              </a:rPr>
              <a:t>及救助体系构建</a:t>
            </a:r>
          </a:p>
        </p:txBody>
      </p:sp>
    </p:spTree>
    <p:extLst>
      <p:ext uri="{BB962C8B-B14F-4D97-AF65-F5344CB8AC3E}">
        <p14:creationId xmlns:p14="http://schemas.microsoft.com/office/powerpoint/2010/main" val="4293447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35000">
              <a:srgbClr val="6DDCFD">
                <a:alpha val="0"/>
                <a:lumMod val="92000"/>
              </a:srgbClr>
            </a:gs>
            <a:gs pos="100000">
              <a:srgbClr val="1EB6FB">
                <a:lumMod val="89000"/>
                <a:alpha val="23000"/>
              </a:srgbClr>
            </a:gs>
          </a:gsLst>
          <a:path path="circle">
            <a:fillToRect r="100000" b="100000"/>
          </a:path>
          <a:tileRect l="-100000" t="-100000"/>
        </a:gradFill>
        <a:effectLst/>
      </p:bgPr>
    </p:bg>
    <p:spTree>
      <p:nvGrpSpPr>
        <p:cNvPr id="1" name=""/>
        <p:cNvGrpSpPr/>
        <p:nvPr/>
      </p:nvGrpSpPr>
      <p:grpSpPr>
        <a:xfrm>
          <a:off x="0" y="0"/>
          <a:ext cx="0" cy="0"/>
          <a:chOff x="0" y="0"/>
          <a:chExt cx="0" cy="0"/>
        </a:xfrm>
      </p:grpSpPr>
      <p:grpSp>
        <p:nvGrpSpPr>
          <p:cNvPr id="19" name="图形 69">
            <a:extLst>
              <a:ext uri="{FF2B5EF4-FFF2-40B4-BE49-F238E27FC236}">
                <a16:creationId xmlns:a16="http://schemas.microsoft.com/office/drawing/2014/main" id="{6F1912A5-E3C1-2416-0C66-A778001CC7FF}"/>
              </a:ext>
            </a:extLst>
          </p:cNvPr>
          <p:cNvGrpSpPr/>
          <p:nvPr/>
        </p:nvGrpSpPr>
        <p:grpSpPr>
          <a:xfrm rot="21035416" flipV="1">
            <a:off x="-5428012" y="5453482"/>
            <a:ext cx="19711685" cy="4983853"/>
            <a:chOff x="-3425113" y="2480124"/>
            <a:chExt cx="16906201" cy="5049297"/>
          </a:xfrm>
          <a:gradFill flip="none" rotWithShape="1">
            <a:gsLst>
              <a:gs pos="13000">
                <a:srgbClr val="00B0F0">
                  <a:lumMod val="81000"/>
                  <a:lumOff val="19000"/>
                  <a:alpha val="31000"/>
                </a:srgbClr>
              </a:gs>
              <a:gs pos="56000">
                <a:srgbClr val="00B0F0">
                  <a:alpha val="76000"/>
                  <a:lumMod val="72000"/>
                  <a:lumOff val="28000"/>
                </a:srgbClr>
              </a:gs>
              <a:gs pos="100000">
                <a:srgbClr val="00B0F0">
                  <a:lumMod val="82000"/>
                  <a:lumOff val="18000"/>
                  <a:alpha val="10000"/>
                </a:srgbClr>
              </a:gs>
            </a:gsLst>
            <a:lin ang="0" scaled="1"/>
            <a:tileRect/>
          </a:gradFill>
        </p:grpSpPr>
        <p:sp>
          <p:nvSpPr>
            <p:cNvPr id="20" name="任意多边形: 形状 19">
              <a:extLst>
                <a:ext uri="{FF2B5EF4-FFF2-40B4-BE49-F238E27FC236}">
                  <a16:creationId xmlns:a16="http://schemas.microsoft.com/office/drawing/2014/main" id="{4A11BB29-D2D8-17DB-C63D-7C1811DE2E43}"/>
                </a:ext>
              </a:extLst>
            </p:cNvPr>
            <p:cNvSpPr/>
            <p:nvPr/>
          </p:nvSpPr>
          <p:spPr>
            <a:xfrm>
              <a:off x="-3425113" y="2480124"/>
              <a:ext cx="16906201" cy="5049297"/>
            </a:xfrm>
            <a:custGeom>
              <a:avLst/>
              <a:gdLst>
                <a:gd name="connsiteX0" fmla="*/ 5693890 w 16906201"/>
                <a:gd name="connsiteY0" fmla="*/ 4544096 h 5049297"/>
                <a:gd name="connsiteX1" fmla="*/ 5654965 w 16906201"/>
                <a:gd name="connsiteY1" fmla="*/ 4538495 h 5049297"/>
                <a:gd name="connsiteX2" fmla="*/ 5291414 w 16906201"/>
                <a:gd name="connsiteY2" fmla="*/ 4415511 h 5049297"/>
                <a:gd name="connsiteX3" fmla="*/ 5060830 w 16906201"/>
                <a:gd name="connsiteY3" fmla="*/ 4139360 h 5049297"/>
                <a:gd name="connsiteX4" fmla="*/ 5027190 w 16906201"/>
                <a:gd name="connsiteY4" fmla="*/ 3507459 h 5049297"/>
                <a:gd name="connsiteX5" fmla="*/ 5029902 w 16906201"/>
                <a:gd name="connsiteY5" fmla="*/ 3479851 h 5049297"/>
                <a:gd name="connsiteX6" fmla="*/ 5049119 w 16906201"/>
                <a:gd name="connsiteY6" fmla="*/ 3295364 h 5049297"/>
                <a:gd name="connsiteX7" fmla="*/ 5093034 w 16906201"/>
                <a:gd name="connsiteY7" fmla="*/ 2639943 h 5049297"/>
                <a:gd name="connsiteX8" fmla="*/ 4246013 w 16906201"/>
                <a:gd name="connsiteY8" fmla="*/ 967377 h 5049297"/>
                <a:gd name="connsiteX9" fmla="*/ 1829191 w 16906201"/>
                <a:gd name="connsiteY9" fmla="*/ 48361 h 5049297"/>
                <a:gd name="connsiteX10" fmla="*/ 567039 w 16906201"/>
                <a:gd name="connsiteY10" fmla="*/ 90174 h 5049297"/>
                <a:gd name="connsiteX11" fmla="*/ 2417 w 16906201"/>
                <a:gd name="connsiteY11" fmla="*/ 255543 h 5049297"/>
                <a:gd name="connsiteX12" fmla="*/ 0 w 16906201"/>
                <a:gd name="connsiteY12" fmla="*/ 249726 h 5049297"/>
                <a:gd name="connsiteX13" fmla="*/ 565585 w 16906201"/>
                <a:gd name="connsiteY13" fmla="*/ 84044 h 5049297"/>
                <a:gd name="connsiteX14" fmla="*/ 1150976 w 16906201"/>
                <a:gd name="connsiteY14" fmla="*/ 4955 h 5049297"/>
                <a:gd name="connsiteX15" fmla="*/ 1830311 w 16906201"/>
                <a:gd name="connsiteY15" fmla="*/ 42151 h 5049297"/>
                <a:gd name="connsiteX16" fmla="*/ 3115806 w 16906201"/>
                <a:gd name="connsiteY16" fmla="*/ 367838 h 5049297"/>
                <a:gd name="connsiteX17" fmla="*/ 3715797 w 16906201"/>
                <a:gd name="connsiteY17" fmla="*/ 624654 h 5049297"/>
                <a:gd name="connsiteX18" fmla="*/ 4249943 w 16906201"/>
                <a:gd name="connsiteY18" fmla="*/ 962366 h 5049297"/>
                <a:gd name="connsiteX19" fmla="*/ 4889861 w 16906201"/>
                <a:gd name="connsiteY19" fmla="*/ 1734465 h 5049297"/>
                <a:gd name="connsiteX20" fmla="*/ 5099401 w 16906201"/>
                <a:gd name="connsiteY20" fmla="*/ 2639825 h 5049297"/>
                <a:gd name="connsiteX21" fmla="*/ 5055446 w 16906201"/>
                <a:gd name="connsiteY21" fmla="*/ 3295993 h 5049297"/>
                <a:gd name="connsiteX22" fmla="*/ 5036229 w 16906201"/>
                <a:gd name="connsiteY22" fmla="*/ 3480421 h 5049297"/>
                <a:gd name="connsiteX23" fmla="*/ 5033517 w 16906201"/>
                <a:gd name="connsiteY23" fmla="*/ 3508048 h 5049297"/>
                <a:gd name="connsiteX24" fmla="*/ 5066783 w 16906201"/>
                <a:gd name="connsiteY24" fmla="*/ 4137139 h 5049297"/>
                <a:gd name="connsiteX25" fmla="*/ 5655986 w 16906201"/>
                <a:gd name="connsiteY25" fmla="*/ 4532247 h 5049297"/>
                <a:gd name="connsiteX26" fmla="*/ 6463179 w 16906201"/>
                <a:gd name="connsiteY26" fmla="*/ 4519770 h 5049297"/>
                <a:gd name="connsiteX27" fmla="*/ 9393574 w 16906201"/>
                <a:gd name="connsiteY27" fmla="*/ 3783590 h 5049297"/>
                <a:gd name="connsiteX28" fmla="*/ 9506793 w 16906201"/>
                <a:gd name="connsiteY28" fmla="*/ 3747317 h 5049297"/>
                <a:gd name="connsiteX29" fmla="*/ 10168777 w 16906201"/>
                <a:gd name="connsiteY29" fmla="*/ 3528994 h 5049297"/>
                <a:gd name="connsiteX30" fmla="*/ 12440391 w 16906201"/>
                <a:gd name="connsiteY30" fmla="*/ 2888624 h 5049297"/>
                <a:gd name="connsiteX31" fmla="*/ 13046788 w 16906201"/>
                <a:gd name="connsiteY31" fmla="*/ 2821797 h 5049297"/>
                <a:gd name="connsiteX32" fmla="*/ 13634871 w 16906201"/>
                <a:gd name="connsiteY32" fmla="*/ 2851821 h 5049297"/>
                <a:gd name="connsiteX33" fmla="*/ 14203934 w 16906201"/>
                <a:gd name="connsiteY33" fmla="*/ 2988894 h 5049297"/>
                <a:gd name="connsiteX34" fmla="*/ 14753210 w 16906201"/>
                <a:gd name="connsiteY34" fmla="*/ 3243156 h 5049297"/>
                <a:gd name="connsiteX35" fmla="*/ 16632507 w 16906201"/>
                <a:gd name="connsiteY35" fmla="*/ 4782480 h 5049297"/>
                <a:gd name="connsiteX36" fmla="*/ 16906202 w 16906201"/>
                <a:gd name="connsiteY36" fmla="*/ 5044720 h 5049297"/>
                <a:gd name="connsiteX37" fmla="*/ 16901858 w 16906201"/>
                <a:gd name="connsiteY37" fmla="*/ 5049298 h 5049297"/>
                <a:gd name="connsiteX38" fmla="*/ 16628143 w 16906201"/>
                <a:gd name="connsiteY38" fmla="*/ 4787039 h 5049297"/>
                <a:gd name="connsiteX39" fmla="*/ 14750026 w 16906201"/>
                <a:gd name="connsiteY39" fmla="*/ 3248599 h 5049297"/>
                <a:gd name="connsiteX40" fmla="*/ 12441530 w 16906201"/>
                <a:gd name="connsiteY40" fmla="*/ 2894833 h 5049297"/>
                <a:gd name="connsiteX41" fmla="*/ 10170782 w 16906201"/>
                <a:gd name="connsiteY41" fmla="*/ 3534987 h 5049297"/>
                <a:gd name="connsiteX42" fmla="*/ 9508699 w 16906201"/>
                <a:gd name="connsiteY42" fmla="*/ 3753350 h 5049297"/>
                <a:gd name="connsiteX43" fmla="*/ 9395479 w 16906201"/>
                <a:gd name="connsiteY43" fmla="*/ 3789622 h 5049297"/>
                <a:gd name="connsiteX44" fmla="*/ 6463925 w 16906201"/>
                <a:gd name="connsiteY44" fmla="*/ 4526038 h 5049297"/>
                <a:gd name="connsiteX45" fmla="*/ 5693890 w 16906201"/>
                <a:gd name="connsiteY45" fmla="*/ 4544096 h 5049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6906201" h="5049297">
                  <a:moveTo>
                    <a:pt x="5693890" y="4544096"/>
                  </a:moveTo>
                  <a:cubicBezTo>
                    <a:pt x="5680843" y="4542366"/>
                    <a:pt x="5667874" y="4540519"/>
                    <a:pt x="5654965" y="4538495"/>
                  </a:cubicBezTo>
                  <a:cubicBezTo>
                    <a:pt x="5509147" y="4515644"/>
                    <a:pt x="5386831" y="4474262"/>
                    <a:pt x="5291414" y="4415511"/>
                  </a:cubicBezTo>
                  <a:cubicBezTo>
                    <a:pt x="5181299" y="4347701"/>
                    <a:pt x="5103724" y="4254780"/>
                    <a:pt x="5060830" y="4139360"/>
                  </a:cubicBezTo>
                  <a:cubicBezTo>
                    <a:pt x="4984983" y="3935243"/>
                    <a:pt x="5006440" y="3717765"/>
                    <a:pt x="5027190" y="3507459"/>
                  </a:cubicBezTo>
                  <a:cubicBezTo>
                    <a:pt x="5028094" y="3498223"/>
                    <a:pt x="5029017" y="3489008"/>
                    <a:pt x="5029902" y="3479851"/>
                  </a:cubicBezTo>
                  <a:cubicBezTo>
                    <a:pt x="5035914" y="3418310"/>
                    <a:pt x="5042634" y="3355805"/>
                    <a:pt x="5049119" y="3295364"/>
                  </a:cubicBezTo>
                  <a:cubicBezTo>
                    <a:pt x="5072108" y="3081285"/>
                    <a:pt x="5095884" y="2859897"/>
                    <a:pt x="5093034" y="2639943"/>
                  </a:cubicBezTo>
                  <a:cubicBezTo>
                    <a:pt x="5084409" y="1970178"/>
                    <a:pt x="4791497" y="1391821"/>
                    <a:pt x="4246013" y="967377"/>
                  </a:cubicBezTo>
                  <a:cubicBezTo>
                    <a:pt x="3696148" y="539494"/>
                    <a:pt x="2905598" y="238880"/>
                    <a:pt x="1829191" y="48361"/>
                  </a:cubicBezTo>
                  <a:cubicBezTo>
                    <a:pt x="1348668" y="-36701"/>
                    <a:pt x="877596" y="24153"/>
                    <a:pt x="567039" y="90174"/>
                  </a:cubicBezTo>
                  <a:cubicBezTo>
                    <a:pt x="230466" y="161737"/>
                    <a:pt x="4657" y="254619"/>
                    <a:pt x="2417" y="255543"/>
                  </a:cubicBezTo>
                  <a:lnTo>
                    <a:pt x="0" y="249726"/>
                  </a:lnTo>
                  <a:cubicBezTo>
                    <a:pt x="2240" y="248803"/>
                    <a:pt x="228482" y="155724"/>
                    <a:pt x="565585" y="84044"/>
                  </a:cubicBezTo>
                  <a:cubicBezTo>
                    <a:pt x="763571" y="41935"/>
                    <a:pt x="960516" y="15330"/>
                    <a:pt x="1150976" y="4955"/>
                  </a:cubicBezTo>
                  <a:cubicBezTo>
                    <a:pt x="1389086" y="-8013"/>
                    <a:pt x="1617647" y="4503"/>
                    <a:pt x="1830311" y="42151"/>
                  </a:cubicBezTo>
                  <a:cubicBezTo>
                    <a:pt x="2322781" y="129316"/>
                    <a:pt x="2743275" y="235854"/>
                    <a:pt x="3115806" y="367838"/>
                  </a:cubicBezTo>
                  <a:cubicBezTo>
                    <a:pt x="3332321" y="444549"/>
                    <a:pt x="3534178" y="530947"/>
                    <a:pt x="3715797" y="624654"/>
                  </a:cubicBezTo>
                  <a:cubicBezTo>
                    <a:pt x="3912977" y="726379"/>
                    <a:pt x="4092690" y="840010"/>
                    <a:pt x="4249943" y="962366"/>
                  </a:cubicBezTo>
                  <a:cubicBezTo>
                    <a:pt x="4531360" y="1181338"/>
                    <a:pt x="4746677" y="1441101"/>
                    <a:pt x="4889861" y="1734465"/>
                  </a:cubicBezTo>
                  <a:cubicBezTo>
                    <a:pt x="5024714" y="2010734"/>
                    <a:pt x="5095216" y="2315357"/>
                    <a:pt x="5099401" y="2639825"/>
                  </a:cubicBezTo>
                  <a:cubicBezTo>
                    <a:pt x="5102250" y="2860152"/>
                    <a:pt x="5078455" y="3081737"/>
                    <a:pt x="5055446" y="3295993"/>
                  </a:cubicBezTo>
                  <a:cubicBezTo>
                    <a:pt x="5048961" y="3356434"/>
                    <a:pt x="5042241" y="3418919"/>
                    <a:pt x="5036229" y="3480421"/>
                  </a:cubicBezTo>
                  <a:cubicBezTo>
                    <a:pt x="5035325" y="3489597"/>
                    <a:pt x="5034421" y="3498813"/>
                    <a:pt x="5033517" y="3508048"/>
                  </a:cubicBezTo>
                  <a:cubicBezTo>
                    <a:pt x="5012846" y="3717647"/>
                    <a:pt x="4991448" y="3934378"/>
                    <a:pt x="5066783" y="4137139"/>
                  </a:cubicBezTo>
                  <a:cubicBezTo>
                    <a:pt x="5146048" y="4350472"/>
                    <a:pt x="5344290" y="4483399"/>
                    <a:pt x="5655986" y="4532247"/>
                  </a:cubicBezTo>
                  <a:cubicBezTo>
                    <a:pt x="5926911" y="4574670"/>
                    <a:pt x="6229667" y="4547888"/>
                    <a:pt x="6463179" y="4519770"/>
                  </a:cubicBezTo>
                  <a:cubicBezTo>
                    <a:pt x="7478103" y="4397591"/>
                    <a:pt x="8451862" y="4085462"/>
                    <a:pt x="9393574" y="3783590"/>
                  </a:cubicBezTo>
                  <a:cubicBezTo>
                    <a:pt x="9431360" y="3771486"/>
                    <a:pt x="9469106" y="3759382"/>
                    <a:pt x="9506793" y="3747317"/>
                  </a:cubicBezTo>
                  <a:cubicBezTo>
                    <a:pt x="9727395" y="3676678"/>
                    <a:pt x="9951790" y="3601598"/>
                    <a:pt x="10168777" y="3528994"/>
                  </a:cubicBezTo>
                  <a:cubicBezTo>
                    <a:pt x="10900359" y="3284204"/>
                    <a:pt x="11656837" y="3031081"/>
                    <a:pt x="12440391" y="2888624"/>
                  </a:cubicBezTo>
                  <a:cubicBezTo>
                    <a:pt x="12648320" y="2850819"/>
                    <a:pt x="12852338" y="2828340"/>
                    <a:pt x="13046788" y="2821797"/>
                  </a:cubicBezTo>
                  <a:cubicBezTo>
                    <a:pt x="13248212" y="2815018"/>
                    <a:pt x="13446060" y="2825137"/>
                    <a:pt x="13634871" y="2851821"/>
                  </a:cubicBezTo>
                  <a:cubicBezTo>
                    <a:pt x="13829673" y="2879369"/>
                    <a:pt x="14021137" y="2925486"/>
                    <a:pt x="14203934" y="2988894"/>
                  </a:cubicBezTo>
                  <a:cubicBezTo>
                    <a:pt x="14391938" y="3054091"/>
                    <a:pt x="14576720" y="3139644"/>
                    <a:pt x="14753210" y="3243156"/>
                  </a:cubicBezTo>
                  <a:cubicBezTo>
                    <a:pt x="15469053" y="3663041"/>
                    <a:pt x="16060515" y="4232144"/>
                    <a:pt x="16632507" y="4782480"/>
                  </a:cubicBezTo>
                  <a:cubicBezTo>
                    <a:pt x="16722283" y="4868859"/>
                    <a:pt x="16815106" y="4958165"/>
                    <a:pt x="16906202" y="5044720"/>
                  </a:cubicBezTo>
                  <a:lnTo>
                    <a:pt x="16901858" y="5049298"/>
                  </a:lnTo>
                  <a:cubicBezTo>
                    <a:pt x="16810764" y="4962743"/>
                    <a:pt x="16717922" y="4873417"/>
                    <a:pt x="16628143" y="4787039"/>
                  </a:cubicBezTo>
                  <a:cubicBezTo>
                    <a:pt x="16056428" y="4236938"/>
                    <a:pt x="15465241" y="3668111"/>
                    <a:pt x="14750026" y="3248599"/>
                  </a:cubicBezTo>
                  <a:cubicBezTo>
                    <a:pt x="14072677" y="2851291"/>
                    <a:pt x="13317554" y="2735556"/>
                    <a:pt x="12441530" y="2894833"/>
                  </a:cubicBezTo>
                  <a:cubicBezTo>
                    <a:pt x="11658409" y="3037212"/>
                    <a:pt x="10902147" y="3290255"/>
                    <a:pt x="10170782" y="3534987"/>
                  </a:cubicBezTo>
                  <a:cubicBezTo>
                    <a:pt x="9953755" y="3607611"/>
                    <a:pt x="9729360" y="3682691"/>
                    <a:pt x="9508699" y="3753350"/>
                  </a:cubicBezTo>
                  <a:cubicBezTo>
                    <a:pt x="9471011" y="3765414"/>
                    <a:pt x="9433265" y="3777518"/>
                    <a:pt x="9395479" y="3789622"/>
                  </a:cubicBezTo>
                  <a:cubicBezTo>
                    <a:pt x="8453493" y="4091573"/>
                    <a:pt x="7479439" y="4403800"/>
                    <a:pt x="6463925" y="4526038"/>
                  </a:cubicBezTo>
                  <a:cubicBezTo>
                    <a:pt x="6241103" y="4552859"/>
                    <a:pt x="5955304" y="4578502"/>
                    <a:pt x="5693890" y="4544096"/>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21" name="任意多边形: 形状 20">
              <a:extLst>
                <a:ext uri="{FF2B5EF4-FFF2-40B4-BE49-F238E27FC236}">
                  <a16:creationId xmlns:a16="http://schemas.microsoft.com/office/drawing/2014/main" id="{37310A78-A707-F009-11A4-E6B8E0C920EB}"/>
                </a:ext>
              </a:extLst>
            </p:cNvPr>
            <p:cNvSpPr/>
            <p:nvPr/>
          </p:nvSpPr>
          <p:spPr>
            <a:xfrm>
              <a:off x="-3323526" y="2638346"/>
              <a:ext cx="16755274" cy="4786364"/>
            </a:xfrm>
            <a:custGeom>
              <a:avLst/>
              <a:gdLst>
                <a:gd name="connsiteX0" fmla="*/ 5692240 w 16755274"/>
                <a:gd name="connsiteY0" fmla="*/ 4360369 h 4786364"/>
                <a:gd name="connsiteX1" fmla="*/ 5633370 w 16755274"/>
                <a:gd name="connsiteY1" fmla="*/ 4351546 h 4786364"/>
                <a:gd name="connsiteX2" fmla="*/ 5277463 w 16755274"/>
                <a:gd name="connsiteY2" fmla="*/ 4228129 h 4786364"/>
                <a:gd name="connsiteX3" fmla="*/ 5048175 w 16755274"/>
                <a:gd name="connsiteY3" fmla="*/ 3958658 h 4786364"/>
                <a:gd name="connsiteX4" fmla="*/ 4999641 w 16755274"/>
                <a:gd name="connsiteY4" fmla="*/ 3350101 h 4786364"/>
                <a:gd name="connsiteX5" fmla="*/ 5001744 w 16755274"/>
                <a:gd name="connsiteY5" fmla="*/ 3319664 h 4786364"/>
                <a:gd name="connsiteX6" fmla="*/ 5014811 w 16755274"/>
                <a:gd name="connsiteY6" fmla="*/ 3145552 h 4786364"/>
                <a:gd name="connsiteX7" fmla="*/ 5038783 w 16755274"/>
                <a:gd name="connsiteY7" fmla="*/ 2508935 h 4786364"/>
                <a:gd name="connsiteX8" fmla="*/ 5035325 w 16755274"/>
                <a:gd name="connsiteY8" fmla="*/ 2447452 h 4786364"/>
                <a:gd name="connsiteX9" fmla="*/ 4174274 w 16755274"/>
                <a:gd name="connsiteY9" fmla="*/ 918011 h 4786364"/>
                <a:gd name="connsiteX10" fmla="*/ 3580787 w 16755274"/>
                <a:gd name="connsiteY10" fmla="*/ 570317 h 4786364"/>
                <a:gd name="connsiteX11" fmla="*/ 1794864 w 16755274"/>
                <a:gd name="connsiteY11" fmla="*/ 50653 h 4786364"/>
                <a:gd name="connsiteX12" fmla="*/ 794912 w 16755274"/>
                <a:gd name="connsiteY12" fmla="*/ 39099 h 4786364"/>
                <a:gd name="connsiteX13" fmla="*/ 46254 w 16755274"/>
                <a:gd name="connsiteY13" fmla="*/ 214941 h 4786364"/>
                <a:gd name="connsiteX14" fmla="*/ 0 w 16755274"/>
                <a:gd name="connsiteY14" fmla="*/ 228066 h 4786364"/>
                <a:gd name="connsiteX15" fmla="*/ 2574 w 16755274"/>
                <a:gd name="connsiteY15" fmla="*/ 222525 h 4786364"/>
                <a:gd name="connsiteX16" fmla="*/ 1768 w 16755274"/>
                <a:gd name="connsiteY16" fmla="*/ 222309 h 4786364"/>
                <a:gd name="connsiteX17" fmla="*/ 44368 w 16755274"/>
                <a:gd name="connsiteY17" fmla="*/ 209144 h 4786364"/>
                <a:gd name="connsiteX18" fmla="*/ 794126 w 16755274"/>
                <a:gd name="connsiteY18" fmla="*/ 33047 h 4786364"/>
                <a:gd name="connsiteX19" fmla="*/ 1795964 w 16755274"/>
                <a:gd name="connsiteY19" fmla="*/ 44640 h 4786364"/>
                <a:gd name="connsiteX20" fmla="*/ 3583400 w 16755274"/>
                <a:gd name="connsiteY20" fmla="*/ 564776 h 4786364"/>
                <a:gd name="connsiteX21" fmla="*/ 4177948 w 16755274"/>
                <a:gd name="connsiteY21" fmla="*/ 913099 h 4786364"/>
                <a:gd name="connsiteX22" fmla="*/ 4801243 w 16755274"/>
                <a:gd name="connsiteY22" fmla="*/ 1615266 h 4786364"/>
                <a:gd name="connsiteX23" fmla="*/ 5041475 w 16755274"/>
                <a:gd name="connsiteY23" fmla="*/ 2447020 h 4786364"/>
                <a:gd name="connsiteX24" fmla="*/ 5044933 w 16755274"/>
                <a:gd name="connsiteY24" fmla="*/ 2508679 h 4786364"/>
                <a:gd name="connsiteX25" fmla="*/ 5020961 w 16755274"/>
                <a:gd name="connsiteY25" fmla="*/ 3146043 h 4786364"/>
                <a:gd name="connsiteX26" fmla="*/ 5007894 w 16755274"/>
                <a:gd name="connsiteY26" fmla="*/ 3320096 h 4786364"/>
                <a:gd name="connsiteX27" fmla="*/ 5005792 w 16755274"/>
                <a:gd name="connsiteY27" fmla="*/ 3350533 h 4786364"/>
                <a:gd name="connsiteX28" fmla="*/ 5053913 w 16755274"/>
                <a:gd name="connsiteY28" fmla="*/ 3956438 h 4786364"/>
                <a:gd name="connsiteX29" fmla="*/ 5634431 w 16755274"/>
                <a:gd name="connsiteY29" fmla="*/ 4345533 h 4786364"/>
                <a:gd name="connsiteX30" fmla="*/ 6423350 w 16755274"/>
                <a:gd name="connsiteY30" fmla="*/ 4346791 h 4786364"/>
                <a:gd name="connsiteX31" fmla="*/ 7114847 w 16755274"/>
                <a:gd name="connsiteY31" fmla="*/ 4247974 h 4786364"/>
                <a:gd name="connsiteX32" fmla="*/ 7754667 w 16755274"/>
                <a:gd name="connsiteY32" fmla="*/ 4087754 h 4786364"/>
                <a:gd name="connsiteX33" fmla="*/ 8475284 w 16755274"/>
                <a:gd name="connsiteY33" fmla="*/ 3863870 h 4786364"/>
                <a:gd name="connsiteX34" fmla="*/ 9131767 w 16755274"/>
                <a:gd name="connsiteY34" fmla="*/ 3658614 h 4786364"/>
                <a:gd name="connsiteX35" fmla="*/ 9453956 w 16755274"/>
                <a:gd name="connsiteY35" fmla="*/ 3565535 h 4786364"/>
                <a:gd name="connsiteX36" fmla="*/ 9981028 w 16755274"/>
                <a:gd name="connsiteY36" fmla="*/ 3414924 h 4786364"/>
                <a:gd name="connsiteX37" fmla="*/ 10953000 w 16755274"/>
                <a:gd name="connsiteY37" fmla="*/ 3142663 h 4786364"/>
                <a:gd name="connsiteX38" fmla="*/ 11321876 w 16755274"/>
                <a:gd name="connsiteY38" fmla="*/ 3049113 h 4786364"/>
                <a:gd name="connsiteX39" fmla="*/ 11582700 w 16755274"/>
                <a:gd name="connsiteY39" fmla="*/ 2983976 h 4786364"/>
                <a:gd name="connsiteX40" fmla="*/ 11847219 w 16755274"/>
                <a:gd name="connsiteY40" fmla="*/ 2911155 h 4786364"/>
                <a:gd name="connsiteX41" fmla="*/ 12079945 w 16755274"/>
                <a:gd name="connsiteY41" fmla="*/ 2846647 h 4786364"/>
                <a:gd name="connsiteX42" fmla="*/ 12353286 w 16755274"/>
                <a:gd name="connsiteY42" fmla="*/ 2778660 h 4786364"/>
                <a:gd name="connsiteX43" fmla="*/ 14073836 w 16755274"/>
                <a:gd name="connsiteY43" fmla="*/ 2793948 h 4786364"/>
                <a:gd name="connsiteX44" fmla="*/ 14594601 w 16755274"/>
                <a:gd name="connsiteY44" fmla="*/ 3006474 h 4786364"/>
                <a:gd name="connsiteX45" fmla="*/ 15400634 w 16755274"/>
                <a:gd name="connsiteY45" fmla="*/ 3533861 h 4786364"/>
                <a:gd name="connsiteX46" fmla="*/ 16514886 w 16755274"/>
                <a:gd name="connsiteY46" fmla="*/ 4547685 h 4786364"/>
                <a:gd name="connsiteX47" fmla="*/ 16755275 w 16755274"/>
                <a:gd name="connsiteY47" fmla="*/ 4781983 h 4786364"/>
                <a:gd name="connsiteX48" fmla="*/ 16751030 w 16755274"/>
                <a:gd name="connsiteY48" fmla="*/ 4786364 h 4786364"/>
                <a:gd name="connsiteX49" fmla="*/ 16510601 w 16755274"/>
                <a:gd name="connsiteY49" fmla="*/ 4552047 h 4786364"/>
                <a:gd name="connsiteX50" fmla="*/ 15396841 w 16755274"/>
                <a:gd name="connsiteY50" fmla="*/ 3538655 h 4786364"/>
                <a:gd name="connsiteX51" fmla="*/ 14591712 w 16755274"/>
                <a:gd name="connsiteY51" fmla="*/ 3011858 h 4786364"/>
                <a:gd name="connsiteX52" fmla="*/ 14072067 w 16755274"/>
                <a:gd name="connsiteY52" fmla="*/ 2799783 h 4786364"/>
                <a:gd name="connsiteX53" fmla="*/ 12354622 w 16755274"/>
                <a:gd name="connsiteY53" fmla="*/ 2784595 h 4786364"/>
                <a:gd name="connsiteX54" fmla="*/ 12081438 w 16755274"/>
                <a:gd name="connsiteY54" fmla="*/ 2852542 h 4786364"/>
                <a:gd name="connsiteX55" fmla="*/ 11848850 w 16755274"/>
                <a:gd name="connsiteY55" fmla="*/ 2917011 h 4786364"/>
                <a:gd name="connsiteX56" fmla="*/ 11584174 w 16755274"/>
                <a:gd name="connsiteY56" fmla="*/ 2989870 h 4786364"/>
                <a:gd name="connsiteX57" fmla="*/ 11323290 w 16755274"/>
                <a:gd name="connsiteY57" fmla="*/ 3055028 h 4786364"/>
                <a:gd name="connsiteX58" fmla="*/ 10954532 w 16755274"/>
                <a:gd name="connsiteY58" fmla="*/ 3148558 h 4786364"/>
                <a:gd name="connsiteX59" fmla="*/ 9982679 w 16755274"/>
                <a:gd name="connsiteY59" fmla="*/ 3420799 h 4786364"/>
                <a:gd name="connsiteX60" fmla="*/ 9455568 w 16755274"/>
                <a:gd name="connsiteY60" fmla="*/ 3571410 h 4786364"/>
                <a:gd name="connsiteX61" fmla="*/ 9133437 w 16755274"/>
                <a:gd name="connsiteY61" fmla="*/ 3664469 h 4786364"/>
                <a:gd name="connsiteX62" fmla="*/ 8477092 w 16755274"/>
                <a:gd name="connsiteY62" fmla="*/ 3869667 h 4786364"/>
                <a:gd name="connsiteX63" fmla="*/ 7756298 w 16755274"/>
                <a:gd name="connsiteY63" fmla="*/ 4093610 h 4786364"/>
                <a:gd name="connsiteX64" fmla="*/ 7115987 w 16755274"/>
                <a:gd name="connsiteY64" fmla="*/ 4253948 h 4786364"/>
                <a:gd name="connsiteX65" fmla="*/ 6423860 w 16755274"/>
                <a:gd name="connsiteY65" fmla="*/ 4352862 h 4786364"/>
                <a:gd name="connsiteX66" fmla="*/ 5692240 w 16755274"/>
                <a:gd name="connsiteY66" fmla="*/ 4360369 h 478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6755274" h="4786364">
                  <a:moveTo>
                    <a:pt x="5692240" y="4360369"/>
                  </a:moveTo>
                  <a:cubicBezTo>
                    <a:pt x="5672472" y="4357775"/>
                    <a:pt x="5652843" y="4354847"/>
                    <a:pt x="5633370" y="4351546"/>
                  </a:cubicBezTo>
                  <a:cubicBezTo>
                    <a:pt x="5490952" y="4327515"/>
                    <a:pt x="5371209" y="4285996"/>
                    <a:pt x="5277463" y="4228129"/>
                  </a:cubicBezTo>
                  <a:cubicBezTo>
                    <a:pt x="5169215" y="4161321"/>
                    <a:pt x="5092072" y="4070659"/>
                    <a:pt x="5048175" y="3958658"/>
                  </a:cubicBezTo>
                  <a:cubicBezTo>
                    <a:pt x="4971091" y="3761851"/>
                    <a:pt x="4985612" y="3552527"/>
                    <a:pt x="4999641" y="3350101"/>
                  </a:cubicBezTo>
                  <a:cubicBezTo>
                    <a:pt x="5000349" y="3339922"/>
                    <a:pt x="5001056" y="3329764"/>
                    <a:pt x="5001744" y="3319664"/>
                  </a:cubicBezTo>
                  <a:cubicBezTo>
                    <a:pt x="5005752" y="3261561"/>
                    <a:pt x="5010351" y="3202594"/>
                    <a:pt x="5014811" y="3145552"/>
                  </a:cubicBezTo>
                  <a:cubicBezTo>
                    <a:pt x="5031060" y="2937348"/>
                    <a:pt x="5047880" y="2722031"/>
                    <a:pt x="5038783" y="2508935"/>
                  </a:cubicBezTo>
                  <a:cubicBezTo>
                    <a:pt x="5037919" y="2488440"/>
                    <a:pt x="5036739" y="2467750"/>
                    <a:pt x="5035325" y="2447452"/>
                  </a:cubicBezTo>
                  <a:cubicBezTo>
                    <a:pt x="4989954" y="1831546"/>
                    <a:pt x="4692209" y="1302685"/>
                    <a:pt x="4174274" y="918011"/>
                  </a:cubicBezTo>
                  <a:cubicBezTo>
                    <a:pt x="4001674" y="790605"/>
                    <a:pt x="3801998" y="673633"/>
                    <a:pt x="3580787" y="570317"/>
                  </a:cubicBezTo>
                  <a:cubicBezTo>
                    <a:pt x="3107534" y="350462"/>
                    <a:pt x="2523361" y="180476"/>
                    <a:pt x="1794864" y="50653"/>
                  </a:cubicBezTo>
                  <a:cubicBezTo>
                    <a:pt x="1484680" y="-4581"/>
                    <a:pt x="1148245" y="-8472"/>
                    <a:pt x="794912" y="39099"/>
                  </a:cubicBezTo>
                  <a:cubicBezTo>
                    <a:pt x="431184" y="88065"/>
                    <a:pt x="151535" y="180240"/>
                    <a:pt x="46254" y="214941"/>
                  </a:cubicBezTo>
                  <a:cubicBezTo>
                    <a:pt x="6347" y="228086"/>
                    <a:pt x="2456" y="229206"/>
                    <a:pt x="0" y="228066"/>
                  </a:cubicBezTo>
                  <a:lnTo>
                    <a:pt x="2574" y="222525"/>
                  </a:lnTo>
                  <a:cubicBezTo>
                    <a:pt x="2122" y="222329"/>
                    <a:pt x="1788" y="222309"/>
                    <a:pt x="1768" y="222309"/>
                  </a:cubicBezTo>
                  <a:cubicBezTo>
                    <a:pt x="4441" y="222289"/>
                    <a:pt x="22046" y="216493"/>
                    <a:pt x="44368" y="209144"/>
                  </a:cubicBezTo>
                  <a:cubicBezTo>
                    <a:pt x="149786" y="174404"/>
                    <a:pt x="429828" y="82092"/>
                    <a:pt x="794126" y="33047"/>
                  </a:cubicBezTo>
                  <a:cubicBezTo>
                    <a:pt x="1148088" y="-14602"/>
                    <a:pt x="1485171" y="-10712"/>
                    <a:pt x="1795964" y="44640"/>
                  </a:cubicBezTo>
                  <a:cubicBezTo>
                    <a:pt x="2524972" y="174561"/>
                    <a:pt x="3109656" y="344704"/>
                    <a:pt x="3583400" y="564776"/>
                  </a:cubicBezTo>
                  <a:cubicBezTo>
                    <a:pt x="3804985" y="668269"/>
                    <a:pt x="4005014" y="785457"/>
                    <a:pt x="4177948" y="913099"/>
                  </a:cubicBezTo>
                  <a:cubicBezTo>
                    <a:pt x="4446023" y="1112186"/>
                    <a:pt x="4655720" y="1348429"/>
                    <a:pt x="4801243" y="1615266"/>
                  </a:cubicBezTo>
                  <a:cubicBezTo>
                    <a:pt x="4938532" y="1867012"/>
                    <a:pt x="5019350" y="2146858"/>
                    <a:pt x="5041475" y="2447020"/>
                  </a:cubicBezTo>
                  <a:cubicBezTo>
                    <a:pt x="5042909" y="2467396"/>
                    <a:pt x="5044069" y="2488126"/>
                    <a:pt x="5044933" y="2508679"/>
                  </a:cubicBezTo>
                  <a:cubicBezTo>
                    <a:pt x="5054051" y="2722149"/>
                    <a:pt x="5037231" y="2937643"/>
                    <a:pt x="5020961" y="3146043"/>
                  </a:cubicBezTo>
                  <a:cubicBezTo>
                    <a:pt x="5016501" y="3203065"/>
                    <a:pt x="5011902" y="3262013"/>
                    <a:pt x="5007894" y="3320096"/>
                  </a:cubicBezTo>
                  <a:cubicBezTo>
                    <a:pt x="5007206" y="3330196"/>
                    <a:pt x="5006499" y="3340355"/>
                    <a:pt x="5005792" y="3350533"/>
                  </a:cubicBezTo>
                  <a:cubicBezTo>
                    <a:pt x="4991801" y="3552292"/>
                    <a:pt x="4977340" y="3760908"/>
                    <a:pt x="5053913" y="3956438"/>
                  </a:cubicBezTo>
                  <a:cubicBezTo>
                    <a:pt x="5134986" y="4163286"/>
                    <a:pt x="5330299" y="4294189"/>
                    <a:pt x="5634431" y="4345533"/>
                  </a:cubicBezTo>
                  <a:cubicBezTo>
                    <a:pt x="5891149" y="4388879"/>
                    <a:pt x="6177282" y="4370488"/>
                    <a:pt x="6423350" y="4346791"/>
                  </a:cubicBezTo>
                  <a:cubicBezTo>
                    <a:pt x="6682033" y="4321875"/>
                    <a:pt x="6908215" y="4289552"/>
                    <a:pt x="7114847" y="4247974"/>
                  </a:cubicBezTo>
                  <a:cubicBezTo>
                    <a:pt x="7303402" y="4210032"/>
                    <a:pt x="7506693" y="4159120"/>
                    <a:pt x="7754667" y="4087754"/>
                  </a:cubicBezTo>
                  <a:cubicBezTo>
                    <a:pt x="7996392" y="4018451"/>
                    <a:pt x="8239847" y="3939874"/>
                    <a:pt x="8475284" y="3863870"/>
                  </a:cubicBezTo>
                  <a:cubicBezTo>
                    <a:pt x="8690129" y="3794528"/>
                    <a:pt x="8912284" y="3722808"/>
                    <a:pt x="9131767" y="3658614"/>
                  </a:cubicBezTo>
                  <a:cubicBezTo>
                    <a:pt x="9236596" y="3627627"/>
                    <a:pt x="9345001" y="3596326"/>
                    <a:pt x="9453956" y="3565535"/>
                  </a:cubicBezTo>
                  <a:cubicBezTo>
                    <a:pt x="9640369" y="3512836"/>
                    <a:pt x="9812772" y="3463575"/>
                    <a:pt x="9981028" y="3414924"/>
                  </a:cubicBezTo>
                  <a:cubicBezTo>
                    <a:pt x="10286457" y="3327091"/>
                    <a:pt x="10615602" y="3233325"/>
                    <a:pt x="10953000" y="3142663"/>
                  </a:cubicBezTo>
                  <a:cubicBezTo>
                    <a:pt x="11074530" y="3110006"/>
                    <a:pt x="11200285" y="3079039"/>
                    <a:pt x="11321876" y="3049113"/>
                  </a:cubicBezTo>
                  <a:cubicBezTo>
                    <a:pt x="11407193" y="3028108"/>
                    <a:pt x="11495437" y="3006376"/>
                    <a:pt x="11582700" y="2983976"/>
                  </a:cubicBezTo>
                  <a:cubicBezTo>
                    <a:pt x="11672085" y="2961163"/>
                    <a:pt x="11761116" y="2935737"/>
                    <a:pt x="11847219" y="2911155"/>
                  </a:cubicBezTo>
                  <a:cubicBezTo>
                    <a:pt x="11923556" y="2889364"/>
                    <a:pt x="12002487" y="2866827"/>
                    <a:pt x="12079945" y="2846647"/>
                  </a:cubicBezTo>
                  <a:cubicBezTo>
                    <a:pt x="12189902" y="2817979"/>
                    <a:pt x="12274217" y="2797013"/>
                    <a:pt x="12353286" y="2778660"/>
                  </a:cubicBezTo>
                  <a:cubicBezTo>
                    <a:pt x="12986661" y="2633157"/>
                    <a:pt x="13549456" y="2638168"/>
                    <a:pt x="14073836" y="2793948"/>
                  </a:cubicBezTo>
                  <a:cubicBezTo>
                    <a:pt x="14251485" y="2845959"/>
                    <a:pt x="14426697" y="2917483"/>
                    <a:pt x="14594601" y="3006474"/>
                  </a:cubicBezTo>
                  <a:cubicBezTo>
                    <a:pt x="14867156" y="3150071"/>
                    <a:pt x="15130810" y="3322592"/>
                    <a:pt x="15400634" y="3533861"/>
                  </a:cubicBezTo>
                  <a:cubicBezTo>
                    <a:pt x="15798905" y="3847227"/>
                    <a:pt x="16162887" y="4203312"/>
                    <a:pt x="16514886" y="4547685"/>
                  </a:cubicBezTo>
                  <a:cubicBezTo>
                    <a:pt x="16593757" y="4624848"/>
                    <a:pt x="16675321" y="4704643"/>
                    <a:pt x="16755275" y="4781983"/>
                  </a:cubicBezTo>
                  <a:lnTo>
                    <a:pt x="16751030" y="4786364"/>
                  </a:lnTo>
                  <a:cubicBezTo>
                    <a:pt x="16671038" y="4709006"/>
                    <a:pt x="16589474" y="4629210"/>
                    <a:pt x="16510601" y="4552047"/>
                  </a:cubicBezTo>
                  <a:cubicBezTo>
                    <a:pt x="16158722" y="4207792"/>
                    <a:pt x="15794838" y="3851806"/>
                    <a:pt x="15396841" y="3538655"/>
                  </a:cubicBezTo>
                  <a:cubicBezTo>
                    <a:pt x="15127312" y="3327622"/>
                    <a:pt x="14863953" y="3155298"/>
                    <a:pt x="14591712" y="3011858"/>
                  </a:cubicBezTo>
                  <a:cubicBezTo>
                    <a:pt x="14424162" y="2923043"/>
                    <a:pt x="14249343" y="2851697"/>
                    <a:pt x="14072067" y="2799783"/>
                  </a:cubicBezTo>
                  <a:cubicBezTo>
                    <a:pt x="13548709" y="2644318"/>
                    <a:pt x="12986935" y="2639347"/>
                    <a:pt x="12354622" y="2784595"/>
                  </a:cubicBezTo>
                  <a:cubicBezTo>
                    <a:pt x="12275592" y="2802927"/>
                    <a:pt x="12191356" y="2823893"/>
                    <a:pt x="12081438" y="2852542"/>
                  </a:cubicBezTo>
                  <a:cubicBezTo>
                    <a:pt x="12004059" y="2872722"/>
                    <a:pt x="11925148" y="2895240"/>
                    <a:pt x="11848850" y="2917011"/>
                  </a:cubicBezTo>
                  <a:cubicBezTo>
                    <a:pt x="11762707" y="2941612"/>
                    <a:pt x="11673637" y="2967038"/>
                    <a:pt x="11584174" y="2989870"/>
                  </a:cubicBezTo>
                  <a:cubicBezTo>
                    <a:pt x="11496892" y="3012290"/>
                    <a:pt x="11408627" y="3034022"/>
                    <a:pt x="11323290" y="3055028"/>
                  </a:cubicBezTo>
                  <a:cubicBezTo>
                    <a:pt x="11201720" y="3084953"/>
                    <a:pt x="11076004" y="3115901"/>
                    <a:pt x="10954532" y="3148558"/>
                  </a:cubicBezTo>
                  <a:cubicBezTo>
                    <a:pt x="10617193" y="3239200"/>
                    <a:pt x="10288088" y="3332966"/>
                    <a:pt x="9982679" y="3420799"/>
                  </a:cubicBezTo>
                  <a:cubicBezTo>
                    <a:pt x="9814403" y="3469450"/>
                    <a:pt x="9641980" y="3518711"/>
                    <a:pt x="9455568" y="3571410"/>
                  </a:cubicBezTo>
                  <a:cubicBezTo>
                    <a:pt x="9346632" y="3602181"/>
                    <a:pt x="9238265" y="3633482"/>
                    <a:pt x="9133437" y="3664469"/>
                  </a:cubicBezTo>
                  <a:cubicBezTo>
                    <a:pt x="8914033" y="3728644"/>
                    <a:pt x="8691898" y="3800344"/>
                    <a:pt x="8477092" y="3869667"/>
                  </a:cubicBezTo>
                  <a:cubicBezTo>
                    <a:pt x="8241616" y="3945670"/>
                    <a:pt x="7998102" y="4024287"/>
                    <a:pt x="7756298" y="4093610"/>
                  </a:cubicBezTo>
                  <a:cubicBezTo>
                    <a:pt x="7508167" y="4165015"/>
                    <a:pt x="7304718" y="4215966"/>
                    <a:pt x="7115987" y="4253948"/>
                  </a:cubicBezTo>
                  <a:cubicBezTo>
                    <a:pt x="6909139" y="4295565"/>
                    <a:pt x="6682759" y="4327928"/>
                    <a:pt x="6423860" y="4352862"/>
                  </a:cubicBezTo>
                  <a:cubicBezTo>
                    <a:pt x="6196067" y="4374791"/>
                    <a:pt x="5933906" y="4392181"/>
                    <a:pt x="5692240" y="4360369"/>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22" name="任意多边形: 形状 21">
              <a:extLst>
                <a:ext uri="{FF2B5EF4-FFF2-40B4-BE49-F238E27FC236}">
                  <a16:creationId xmlns:a16="http://schemas.microsoft.com/office/drawing/2014/main" id="{54900921-0797-E221-ED5E-AADC5B9850C1}"/>
                </a:ext>
              </a:extLst>
            </p:cNvPr>
            <p:cNvSpPr/>
            <p:nvPr/>
          </p:nvSpPr>
          <p:spPr>
            <a:xfrm>
              <a:off x="-3221900" y="2796507"/>
              <a:ext cx="16604349" cy="4523414"/>
            </a:xfrm>
            <a:custGeom>
              <a:avLst/>
              <a:gdLst>
                <a:gd name="connsiteX0" fmla="*/ 5692495 w 16604349"/>
                <a:gd name="connsiteY0" fmla="*/ 4177332 h 4523414"/>
                <a:gd name="connsiteX1" fmla="*/ 5611775 w 16604349"/>
                <a:gd name="connsiteY1" fmla="*/ 4164756 h 4523414"/>
                <a:gd name="connsiteX2" fmla="*/ 5263492 w 16604349"/>
                <a:gd name="connsiteY2" fmla="*/ 4040887 h 4523414"/>
                <a:gd name="connsiteX3" fmla="*/ 5035482 w 16604349"/>
                <a:gd name="connsiteY3" fmla="*/ 3778058 h 4523414"/>
                <a:gd name="connsiteX4" fmla="*/ 4972309 w 16604349"/>
                <a:gd name="connsiteY4" fmla="*/ 3192903 h 4523414"/>
                <a:gd name="connsiteX5" fmla="*/ 4973567 w 16604349"/>
                <a:gd name="connsiteY5" fmla="*/ 3159597 h 4523414"/>
                <a:gd name="connsiteX6" fmla="*/ 4980719 w 16604349"/>
                <a:gd name="connsiteY6" fmla="*/ 2996626 h 4523414"/>
                <a:gd name="connsiteX7" fmla="*/ 4984492 w 16604349"/>
                <a:gd name="connsiteY7" fmla="*/ 2378067 h 4523414"/>
                <a:gd name="connsiteX8" fmla="*/ 4979265 w 16604349"/>
                <a:gd name="connsiteY8" fmla="*/ 2319021 h 4523414"/>
                <a:gd name="connsiteX9" fmla="*/ 4102475 w 16604349"/>
                <a:gd name="connsiteY9" fmla="*/ 868767 h 4523414"/>
                <a:gd name="connsiteX10" fmla="*/ 3517044 w 16604349"/>
                <a:gd name="connsiteY10" fmla="*/ 544947 h 4523414"/>
                <a:gd name="connsiteX11" fmla="*/ 1760458 w 16604349"/>
                <a:gd name="connsiteY11" fmla="*/ 53027 h 4523414"/>
                <a:gd name="connsiteX12" fmla="*/ 779487 w 16604349"/>
                <a:gd name="connsiteY12" fmla="*/ 32061 h 4523414"/>
                <a:gd name="connsiteX13" fmla="*/ 82291 w 16604349"/>
                <a:gd name="connsiteY13" fmla="*/ 180649 h 4523414"/>
                <a:gd name="connsiteX14" fmla="*/ 0 w 16604349"/>
                <a:gd name="connsiteY14" fmla="*/ 200691 h 4523414"/>
                <a:gd name="connsiteX15" fmla="*/ 2476 w 16604349"/>
                <a:gd name="connsiteY15" fmla="*/ 195327 h 4523414"/>
                <a:gd name="connsiteX16" fmla="*/ 2378 w 16604349"/>
                <a:gd name="connsiteY16" fmla="*/ 195288 h 4523414"/>
                <a:gd name="connsiteX17" fmla="*/ 80621 w 16604349"/>
                <a:gd name="connsiteY17" fmla="*/ 174970 h 4523414"/>
                <a:gd name="connsiteX18" fmla="*/ 778760 w 16604349"/>
                <a:gd name="connsiteY18" fmla="*/ 26186 h 4523414"/>
                <a:gd name="connsiteX19" fmla="*/ 1249301 w 16604349"/>
                <a:gd name="connsiteY19" fmla="*/ 210 h 4523414"/>
                <a:gd name="connsiteX20" fmla="*/ 1761479 w 16604349"/>
                <a:gd name="connsiteY20" fmla="*/ 47191 h 4523414"/>
                <a:gd name="connsiteX21" fmla="*/ 2660395 w 16604349"/>
                <a:gd name="connsiteY21" fmla="*/ 244765 h 4523414"/>
                <a:gd name="connsiteX22" fmla="*/ 3519383 w 16604349"/>
                <a:gd name="connsiteY22" fmla="*/ 539524 h 4523414"/>
                <a:gd name="connsiteX23" fmla="*/ 4105835 w 16604349"/>
                <a:gd name="connsiteY23" fmla="*/ 863913 h 4523414"/>
                <a:gd name="connsiteX24" fmla="*/ 4728049 w 16604349"/>
                <a:gd name="connsiteY24" fmla="*/ 1524306 h 4523414"/>
                <a:gd name="connsiteX25" fmla="*/ 4985101 w 16604349"/>
                <a:gd name="connsiteY25" fmla="*/ 2318373 h 4523414"/>
                <a:gd name="connsiteX26" fmla="*/ 4990347 w 16604349"/>
                <a:gd name="connsiteY26" fmla="*/ 2377596 h 4523414"/>
                <a:gd name="connsiteX27" fmla="*/ 4986594 w 16604349"/>
                <a:gd name="connsiteY27" fmla="*/ 2996882 h 4523414"/>
                <a:gd name="connsiteX28" fmla="*/ 4979442 w 16604349"/>
                <a:gd name="connsiteY28" fmla="*/ 3159794 h 4523414"/>
                <a:gd name="connsiteX29" fmla="*/ 4978184 w 16604349"/>
                <a:gd name="connsiteY29" fmla="*/ 3193100 h 4523414"/>
                <a:gd name="connsiteX30" fmla="*/ 5040925 w 16604349"/>
                <a:gd name="connsiteY30" fmla="*/ 3775779 h 4523414"/>
                <a:gd name="connsiteX31" fmla="*/ 6383423 w 16604349"/>
                <a:gd name="connsiteY31" fmla="*/ 4173834 h 4523414"/>
                <a:gd name="connsiteX32" fmla="*/ 7075273 w 16604349"/>
                <a:gd name="connsiteY32" fmla="*/ 4087633 h 4523414"/>
                <a:gd name="connsiteX33" fmla="*/ 7710358 w 16604349"/>
                <a:gd name="connsiteY33" fmla="*/ 3915191 h 4523414"/>
                <a:gd name="connsiteX34" fmla="*/ 8230042 w 16604349"/>
                <a:gd name="connsiteY34" fmla="*/ 3739565 h 4523414"/>
                <a:gd name="connsiteX35" fmla="*/ 9078105 w 16604349"/>
                <a:gd name="connsiteY35" fmla="*/ 3466991 h 4523414"/>
                <a:gd name="connsiteX36" fmla="*/ 9401040 w 16604349"/>
                <a:gd name="connsiteY36" fmla="*/ 3383796 h 4523414"/>
                <a:gd name="connsiteX37" fmla="*/ 9706901 w 16604349"/>
                <a:gd name="connsiteY37" fmla="*/ 3309541 h 4523414"/>
                <a:gd name="connsiteX38" fmla="*/ 9926266 w 16604349"/>
                <a:gd name="connsiteY38" fmla="*/ 3256429 h 4523414"/>
                <a:gd name="connsiteX39" fmla="*/ 10890318 w 16604349"/>
                <a:gd name="connsiteY39" fmla="*/ 3033213 h 4523414"/>
                <a:gd name="connsiteX40" fmla="*/ 11146997 w 16604349"/>
                <a:gd name="connsiteY40" fmla="*/ 2979767 h 4523414"/>
                <a:gd name="connsiteX41" fmla="*/ 11517268 w 16604349"/>
                <a:gd name="connsiteY41" fmla="*/ 2899834 h 4523414"/>
                <a:gd name="connsiteX42" fmla="*/ 11842031 w 16604349"/>
                <a:gd name="connsiteY42" fmla="*/ 2801037 h 4523414"/>
                <a:gd name="connsiteX43" fmla="*/ 12003529 w 16604349"/>
                <a:gd name="connsiteY43" fmla="*/ 2748181 h 4523414"/>
                <a:gd name="connsiteX44" fmla="*/ 12038819 w 16604349"/>
                <a:gd name="connsiteY44" fmla="*/ 2737236 h 4523414"/>
                <a:gd name="connsiteX45" fmla="*/ 12266102 w 16604349"/>
                <a:gd name="connsiteY45" fmla="*/ 2668700 h 4523414"/>
                <a:gd name="connsiteX46" fmla="*/ 13106816 w 16604349"/>
                <a:gd name="connsiteY46" fmla="*/ 2522037 h 4523414"/>
                <a:gd name="connsiteX47" fmla="*/ 13922163 w 16604349"/>
                <a:gd name="connsiteY47" fmla="*/ 2591439 h 4523414"/>
                <a:gd name="connsiteX48" fmla="*/ 14435913 w 16604349"/>
                <a:gd name="connsiteY48" fmla="*/ 2769756 h 4523414"/>
                <a:gd name="connsiteX49" fmla="*/ 15249982 w 16604349"/>
                <a:gd name="connsiteY49" fmla="*/ 3266313 h 4523414"/>
                <a:gd name="connsiteX50" fmla="*/ 16382017 w 16604349"/>
                <a:gd name="connsiteY50" fmla="*/ 4298607 h 4523414"/>
                <a:gd name="connsiteX51" fmla="*/ 16604349 w 16604349"/>
                <a:gd name="connsiteY51" fmla="*/ 4519209 h 4523414"/>
                <a:gd name="connsiteX52" fmla="*/ 16600202 w 16604349"/>
                <a:gd name="connsiteY52" fmla="*/ 4523415 h 4523414"/>
                <a:gd name="connsiteX53" fmla="*/ 16377851 w 16604349"/>
                <a:gd name="connsiteY53" fmla="*/ 4302793 h 4523414"/>
                <a:gd name="connsiteX54" fmla="*/ 15246387 w 16604349"/>
                <a:gd name="connsiteY54" fmla="*/ 3271009 h 4523414"/>
                <a:gd name="connsiteX55" fmla="*/ 14433398 w 16604349"/>
                <a:gd name="connsiteY55" fmla="*/ 2775100 h 4523414"/>
                <a:gd name="connsiteX56" fmla="*/ 13920826 w 16604349"/>
                <a:gd name="connsiteY56" fmla="*/ 2597176 h 4523414"/>
                <a:gd name="connsiteX57" fmla="*/ 12267733 w 16604349"/>
                <a:gd name="connsiteY57" fmla="*/ 2674359 h 4523414"/>
                <a:gd name="connsiteX58" fmla="*/ 12040568 w 16604349"/>
                <a:gd name="connsiteY58" fmla="*/ 2742856 h 4523414"/>
                <a:gd name="connsiteX59" fmla="*/ 12005278 w 16604349"/>
                <a:gd name="connsiteY59" fmla="*/ 2753801 h 4523414"/>
                <a:gd name="connsiteX60" fmla="*/ 11843918 w 16604349"/>
                <a:gd name="connsiteY60" fmla="*/ 2806598 h 4523414"/>
                <a:gd name="connsiteX61" fmla="*/ 11518683 w 16604349"/>
                <a:gd name="connsiteY61" fmla="*/ 2905532 h 4523414"/>
                <a:gd name="connsiteX62" fmla="*/ 11148157 w 16604349"/>
                <a:gd name="connsiteY62" fmla="*/ 2985525 h 4523414"/>
                <a:gd name="connsiteX63" fmla="*/ 10891616 w 16604349"/>
                <a:gd name="connsiteY63" fmla="*/ 3038951 h 4523414"/>
                <a:gd name="connsiteX64" fmla="*/ 9927661 w 16604349"/>
                <a:gd name="connsiteY64" fmla="*/ 3262147 h 4523414"/>
                <a:gd name="connsiteX65" fmla="*/ 9708296 w 16604349"/>
                <a:gd name="connsiteY65" fmla="*/ 3315259 h 4523414"/>
                <a:gd name="connsiteX66" fmla="*/ 9402455 w 16604349"/>
                <a:gd name="connsiteY66" fmla="*/ 3389494 h 4523414"/>
                <a:gd name="connsiteX67" fmla="*/ 9079657 w 16604349"/>
                <a:gd name="connsiteY67" fmla="*/ 3472650 h 4523414"/>
                <a:gd name="connsiteX68" fmla="*/ 8232007 w 16604349"/>
                <a:gd name="connsiteY68" fmla="*/ 3745107 h 4523414"/>
                <a:gd name="connsiteX69" fmla="*/ 7712166 w 16604349"/>
                <a:gd name="connsiteY69" fmla="*/ 3920771 h 4523414"/>
                <a:gd name="connsiteX70" fmla="*/ 7076472 w 16604349"/>
                <a:gd name="connsiteY70" fmla="*/ 4093370 h 4523414"/>
                <a:gd name="connsiteX71" fmla="*/ 6383855 w 16604349"/>
                <a:gd name="connsiteY71" fmla="*/ 4179670 h 4523414"/>
                <a:gd name="connsiteX72" fmla="*/ 5692495 w 16604349"/>
                <a:gd name="connsiteY72" fmla="*/ 4177332 h 452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6604349" h="4523414">
                  <a:moveTo>
                    <a:pt x="5692495" y="4177332"/>
                  </a:moveTo>
                  <a:cubicBezTo>
                    <a:pt x="5665300" y="4173755"/>
                    <a:pt x="5638380" y="4169570"/>
                    <a:pt x="5611775" y="4164756"/>
                  </a:cubicBezTo>
                  <a:cubicBezTo>
                    <a:pt x="5472757" y="4139526"/>
                    <a:pt x="5355588" y="4097850"/>
                    <a:pt x="5263492" y="4040887"/>
                  </a:cubicBezTo>
                  <a:cubicBezTo>
                    <a:pt x="5157111" y="3975082"/>
                    <a:pt x="5080380" y="3886660"/>
                    <a:pt x="5035482" y="3778058"/>
                  </a:cubicBezTo>
                  <a:cubicBezTo>
                    <a:pt x="4957238" y="3588561"/>
                    <a:pt x="4964901" y="3387411"/>
                    <a:pt x="4972309" y="3192903"/>
                  </a:cubicBezTo>
                  <a:cubicBezTo>
                    <a:pt x="4972741" y="3181762"/>
                    <a:pt x="4973154" y="3170640"/>
                    <a:pt x="4973567" y="3159597"/>
                  </a:cubicBezTo>
                  <a:cubicBezTo>
                    <a:pt x="4975650" y="3105188"/>
                    <a:pt x="4978224" y="3049994"/>
                    <a:pt x="4980719" y="2996626"/>
                  </a:cubicBezTo>
                  <a:cubicBezTo>
                    <a:pt x="4990190" y="2794042"/>
                    <a:pt x="4999976" y="2584542"/>
                    <a:pt x="4984492" y="2378067"/>
                  </a:cubicBezTo>
                  <a:cubicBezTo>
                    <a:pt x="4982802" y="2355470"/>
                    <a:pt x="4981151" y="2336705"/>
                    <a:pt x="4979265" y="2319021"/>
                  </a:cubicBezTo>
                  <a:cubicBezTo>
                    <a:pt x="4915759" y="1720406"/>
                    <a:pt x="4620764" y="1232475"/>
                    <a:pt x="4102475" y="868767"/>
                  </a:cubicBezTo>
                  <a:cubicBezTo>
                    <a:pt x="3932666" y="749594"/>
                    <a:pt x="3741164" y="643684"/>
                    <a:pt x="3517044" y="544947"/>
                  </a:cubicBezTo>
                  <a:cubicBezTo>
                    <a:pt x="3053184" y="342795"/>
                    <a:pt x="2478599" y="181887"/>
                    <a:pt x="1760458" y="53027"/>
                  </a:cubicBezTo>
                  <a:cubicBezTo>
                    <a:pt x="1453221" y="-2050"/>
                    <a:pt x="1123173" y="-9104"/>
                    <a:pt x="779487" y="32061"/>
                  </a:cubicBezTo>
                  <a:cubicBezTo>
                    <a:pt x="459754" y="70358"/>
                    <a:pt x="204804" y="144848"/>
                    <a:pt x="82291" y="180649"/>
                  </a:cubicBezTo>
                  <a:cubicBezTo>
                    <a:pt x="23815" y="197744"/>
                    <a:pt x="5070" y="203030"/>
                    <a:pt x="0" y="200691"/>
                  </a:cubicBezTo>
                  <a:lnTo>
                    <a:pt x="2476" y="195327"/>
                  </a:lnTo>
                  <a:lnTo>
                    <a:pt x="2378" y="195288"/>
                  </a:lnTo>
                  <a:cubicBezTo>
                    <a:pt x="6858" y="196545"/>
                    <a:pt x="39416" y="187015"/>
                    <a:pt x="80621" y="174970"/>
                  </a:cubicBezTo>
                  <a:cubicBezTo>
                    <a:pt x="203291" y="139130"/>
                    <a:pt x="458555" y="64542"/>
                    <a:pt x="778760" y="26186"/>
                  </a:cubicBezTo>
                  <a:cubicBezTo>
                    <a:pt x="936917" y="7244"/>
                    <a:pt x="1095231" y="-1500"/>
                    <a:pt x="1249301" y="210"/>
                  </a:cubicBezTo>
                  <a:cubicBezTo>
                    <a:pt x="1426164" y="2175"/>
                    <a:pt x="1598489" y="17973"/>
                    <a:pt x="1761479" y="47191"/>
                  </a:cubicBezTo>
                  <a:cubicBezTo>
                    <a:pt x="2096126" y="107239"/>
                    <a:pt x="2390158" y="171866"/>
                    <a:pt x="2660395" y="244765"/>
                  </a:cubicBezTo>
                  <a:cubicBezTo>
                    <a:pt x="2978399" y="330534"/>
                    <a:pt x="3267400" y="429704"/>
                    <a:pt x="3519383" y="539524"/>
                  </a:cubicBezTo>
                  <a:cubicBezTo>
                    <a:pt x="3743876" y="638418"/>
                    <a:pt x="3935692" y="744524"/>
                    <a:pt x="4105835" y="863913"/>
                  </a:cubicBezTo>
                  <a:cubicBezTo>
                    <a:pt x="4370550" y="1049678"/>
                    <a:pt x="4579894" y="1271872"/>
                    <a:pt x="4728049" y="1524306"/>
                  </a:cubicBezTo>
                  <a:cubicBezTo>
                    <a:pt x="4868011" y="1762809"/>
                    <a:pt x="4954507" y="2029980"/>
                    <a:pt x="4985101" y="2318373"/>
                  </a:cubicBezTo>
                  <a:cubicBezTo>
                    <a:pt x="4986987" y="2336116"/>
                    <a:pt x="4988658" y="2354920"/>
                    <a:pt x="4990347" y="2377596"/>
                  </a:cubicBezTo>
                  <a:cubicBezTo>
                    <a:pt x="5005870" y="2584444"/>
                    <a:pt x="4996065" y="2794121"/>
                    <a:pt x="4986594" y="2996882"/>
                  </a:cubicBezTo>
                  <a:cubicBezTo>
                    <a:pt x="4984099" y="3050249"/>
                    <a:pt x="4981525" y="3105424"/>
                    <a:pt x="4979442" y="3159794"/>
                  </a:cubicBezTo>
                  <a:cubicBezTo>
                    <a:pt x="4979030" y="3170837"/>
                    <a:pt x="4978617" y="3181939"/>
                    <a:pt x="4978184" y="3193100"/>
                  </a:cubicBezTo>
                  <a:cubicBezTo>
                    <a:pt x="4970796" y="3386979"/>
                    <a:pt x="4963173" y="3587480"/>
                    <a:pt x="5040925" y="3775779"/>
                  </a:cubicBezTo>
                  <a:cubicBezTo>
                    <a:pt x="5239500" y="4255870"/>
                    <a:pt x="6012129" y="4200459"/>
                    <a:pt x="6383423" y="4173834"/>
                  </a:cubicBezTo>
                  <a:cubicBezTo>
                    <a:pt x="6587912" y="4159176"/>
                    <a:pt x="6830031" y="4137463"/>
                    <a:pt x="7075273" y="4087633"/>
                  </a:cubicBezTo>
                  <a:cubicBezTo>
                    <a:pt x="7305819" y="4040808"/>
                    <a:pt x="7525694" y="3974198"/>
                    <a:pt x="7710358" y="3915191"/>
                  </a:cubicBezTo>
                  <a:cubicBezTo>
                    <a:pt x="7884155" y="3860035"/>
                    <a:pt x="8059997" y="3798788"/>
                    <a:pt x="8230042" y="3739565"/>
                  </a:cubicBezTo>
                  <a:cubicBezTo>
                    <a:pt x="8505858" y="3643520"/>
                    <a:pt x="8791068" y="3544193"/>
                    <a:pt x="9078105" y="3466991"/>
                  </a:cubicBezTo>
                  <a:cubicBezTo>
                    <a:pt x="9193387" y="3435984"/>
                    <a:pt x="9299021" y="3408770"/>
                    <a:pt x="9401040" y="3383796"/>
                  </a:cubicBezTo>
                  <a:cubicBezTo>
                    <a:pt x="9503433" y="3358684"/>
                    <a:pt x="9606866" y="3333710"/>
                    <a:pt x="9706901" y="3309541"/>
                  </a:cubicBezTo>
                  <a:cubicBezTo>
                    <a:pt x="9778896" y="3292151"/>
                    <a:pt x="9853347" y="3274172"/>
                    <a:pt x="9926266" y="3256429"/>
                  </a:cubicBezTo>
                  <a:cubicBezTo>
                    <a:pt x="10208292" y="3188580"/>
                    <a:pt x="10514644" y="3117666"/>
                    <a:pt x="10890318" y="3033213"/>
                  </a:cubicBezTo>
                  <a:cubicBezTo>
                    <a:pt x="10974634" y="3014271"/>
                    <a:pt x="11062250" y="2996725"/>
                    <a:pt x="11146997" y="2979767"/>
                  </a:cubicBezTo>
                  <a:cubicBezTo>
                    <a:pt x="11267978" y="2955559"/>
                    <a:pt x="11393065" y="2930526"/>
                    <a:pt x="11517268" y="2899834"/>
                  </a:cubicBezTo>
                  <a:cubicBezTo>
                    <a:pt x="11629642" y="2872404"/>
                    <a:pt x="11737615" y="2836111"/>
                    <a:pt x="11842031" y="2801037"/>
                  </a:cubicBezTo>
                  <a:cubicBezTo>
                    <a:pt x="11895085" y="2783196"/>
                    <a:pt x="11949964" y="2764765"/>
                    <a:pt x="12003529" y="2748181"/>
                  </a:cubicBezTo>
                  <a:cubicBezTo>
                    <a:pt x="12015298" y="2744546"/>
                    <a:pt x="12027048" y="2740891"/>
                    <a:pt x="12038819" y="2737236"/>
                  </a:cubicBezTo>
                  <a:cubicBezTo>
                    <a:pt x="12113171" y="2714168"/>
                    <a:pt x="12190079" y="2690314"/>
                    <a:pt x="12266102" y="2668700"/>
                  </a:cubicBezTo>
                  <a:cubicBezTo>
                    <a:pt x="12563239" y="2584247"/>
                    <a:pt x="12838230" y="2536283"/>
                    <a:pt x="13106816" y="2522037"/>
                  </a:cubicBezTo>
                  <a:cubicBezTo>
                    <a:pt x="13389274" y="2507065"/>
                    <a:pt x="13655974" y="2529759"/>
                    <a:pt x="13922163" y="2591439"/>
                  </a:cubicBezTo>
                  <a:cubicBezTo>
                    <a:pt x="14097867" y="2632152"/>
                    <a:pt x="14270722" y="2692141"/>
                    <a:pt x="14435913" y="2769756"/>
                  </a:cubicBezTo>
                  <a:cubicBezTo>
                    <a:pt x="14718096" y="2902349"/>
                    <a:pt x="14991987" y="3069427"/>
                    <a:pt x="15249982" y="3266313"/>
                  </a:cubicBezTo>
                  <a:cubicBezTo>
                    <a:pt x="15659178" y="3578599"/>
                    <a:pt x="16026639" y="3944625"/>
                    <a:pt x="16382017" y="4298607"/>
                  </a:cubicBezTo>
                  <a:cubicBezTo>
                    <a:pt x="16454974" y="4371270"/>
                    <a:pt x="16530409" y="4446409"/>
                    <a:pt x="16604349" y="4519209"/>
                  </a:cubicBezTo>
                  <a:lnTo>
                    <a:pt x="16600202" y="4523415"/>
                  </a:lnTo>
                  <a:cubicBezTo>
                    <a:pt x="16526243" y="4450614"/>
                    <a:pt x="16450808" y="4375456"/>
                    <a:pt x="16377851" y="4302793"/>
                  </a:cubicBezTo>
                  <a:cubicBezTo>
                    <a:pt x="16022611" y="3948948"/>
                    <a:pt x="15655288" y="3583059"/>
                    <a:pt x="15246387" y="3271009"/>
                  </a:cubicBezTo>
                  <a:cubicBezTo>
                    <a:pt x="14988725" y="3074359"/>
                    <a:pt x="14715188" y="2907517"/>
                    <a:pt x="14433398" y="2775100"/>
                  </a:cubicBezTo>
                  <a:cubicBezTo>
                    <a:pt x="14268579" y="2697663"/>
                    <a:pt x="14096138" y="2637791"/>
                    <a:pt x="13920826" y="2597176"/>
                  </a:cubicBezTo>
                  <a:cubicBezTo>
                    <a:pt x="13408688" y="2478534"/>
                    <a:pt x="12867940" y="2503764"/>
                    <a:pt x="12267733" y="2674359"/>
                  </a:cubicBezTo>
                  <a:cubicBezTo>
                    <a:pt x="12191768" y="2695953"/>
                    <a:pt x="12114901" y="2719788"/>
                    <a:pt x="12040568" y="2742856"/>
                  </a:cubicBezTo>
                  <a:cubicBezTo>
                    <a:pt x="12028818" y="2746511"/>
                    <a:pt x="12017047" y="2750146"/>
                    <a:pt x="12005278" y="2753801"/>
                  </a:cubicBezTo>
                  <a:cubicBezTo>
                    <a:pt x="11951773" y="2770365"/>
                    <a:pt x="11896951" y="2788796"/>
                    <a:pt x="11843918" y="2806598"/>
                  </a:cubicBezTo>
                  <a:cubicBezTo>
                    <a:pt x="11739383" y="2841731"/>
                    <a:pt x="11631293" y="2878043"/>
                    <a:pt x="11518683" y="2905532"/>
                  </a:cubicBezTo>
                  <a:cubicBezTo>
                    <a:pt x="11394362" y="2936244"/>
                    <a:pt x="11269195" y="2961297"/>
                    <a:pt x="11148157" y="2985525"/>
                  </a:cubicBezTo>
                  <a:cubicBezTo>
                    <a:pt x="11063448" y="3002482"/>
                    <a:pt x="10975851" y="3020009"/>
                    <a:pt x="10891616" y="3038951"/>
                  </a:cubicBezTo>
                  <a:cubicBezTo>
                    <a:pt x="10515960" y="3123384"/>
                    <a:pt x="10209647" y="3194318"/>
                    <a:pt x="9927661" y="3262147"/>
                  </a:cubicBezTo>
                  <a:cubicBezTo>
                    <a:pt x="9854743" y="3279890"/>
                    <a:pt x="9780291" y="3297869"/>
                    <a:pt x="9708296" y="3315259"/>
                  </a:cubicBezTo>
                  <a:cubicBezTo>
                    <a:pt x="9608261" y="3339408"/>
                    <a:pt x="9504828" y="3364402"/>
                    <a:pt x="9402455" y="3389494"/>
                  </a:cubicBezTo>
                  <a:cubicBezTo>
                    <a:pt x="9300495" y="3414448"/>
                    <a:pt x="9194900" y="3441663"/>
                    <a:pt x="9079657" y="3472650"/>
                  </a:cubicBezTo>
                  <a:cubicBezTo>
                    <a:pt x="8792816" y="3549793"/>
                    <a:pt x="8507725" y="3649081"/>
                    <a:pt x="8232007" y="3745107"/>
                  </a:cubicBezTo>
                  <a:cubicBezTo>
                    <a:pt x="8061923" y="3804349"/>
                    <a:pt x="7886042" y="3865596"/>
                    <a:pt x="7712166" y="3920771"/>
                  </a:cubicBezTo>
                  <a:cubicBezTo>
                    <a:pt x="7527364" y="3979797"/>
                    <a:pt x="7307292" y="4046487"/>
                    <a:pt x="7076472" y="4093370"/>
                  </a:cubicBezTo>
                  <a:cubicBezTo>
                    <a:pt x="6830896" y="4143260"/>
                    <a:pt x="6588541" y="4164992"/>
                    <a:pt x="6383855" y="4179670"/>
                  </a:cubicBezTo>
                  <a:cubicBezTo>
                    <a:pt x="6155137" y="4196136"/>
                    <a:pt x="5914905" y="4206609"/>
                    <a:pt x="5692495" y="4177332"/>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23" name="任意多边形: 形状 22">
              <a:extLst>
                <a:ext uri="{FF2B5EF4-FFF2-40B4-BE49-F238E27FC236}">
                  <a16:creationId xmlns:a16="http://schemas.microsoft.com/office/drawing/2014/main" id="{A71FFEA4-58DD-0134-A6E6-899215BD1185}"/>
                </a:ext>
              </a:extLst>
            </p:cNvPr>
            <p:cNvSpPr/>
            <p:nvPr/>
          </p:nvSpPr>
          <p:spPr>
            <a:xfrm>
              <a:off x="-3120215" y="2954217"/>
              <a:ext cx="16453442" cy="4261091"/>
            </a:xfrm>
            <a:custGeom>
              <a:avLst/>
              <a:gdLst>
                <a:gd name="connsiteX0" fmla="*/ 5694244 w 16453442"/>
                <a:gd name="connsiteY0" fmla="*/ 3995336 h 4261091"/>
                <a:gd name="connsiteX1" fmla="*/ 5590141 w 16453442"/>
                <a:gd name="connsiteY1" fmla="*/ 3978476 h 4261091"/>
                <a:gd name="connsiteX2" fmla="*/ 5249443 w 16453442"/>
                <a:gd name="connsiteY2" fmla="*/ 3854096 h 4261091"/>
                <a:gd name="connsiteX3" fmla="*/ 5022690 w 16453442"/>
                <a:gd name="connsiteY3" fmla="*/ 3597909 h 4261091"/>
                <a:gd name="connsiteX4" fmla="*/ 4945115 w 16453442"/>
                <a:gd name="connsiteY4" fmla="*/ 3036235 h 4261091"/>
                <a:gd name="connsiteX5" fmla="*/ 4945252 w 16453442"/>
                <a:gd name="connsiteY5" fmla="*/ 2999982 h 4261091"/>
                <a:gd name="connsiteX6" fmla="*/ 4946844 w 16453442"/>
                <a:gd name="connsiteY6" fmla="*/ 2848996 h 4261091"/>
                <a:gd name="connsiteX7" fmla="*/ 4930063 w 16453442"/>
                <a:gd name="connsiteY7" fmla="*/ 2247631 h 4261091"/>
                <a:gd name="connsiteX8" fmla="*/ 4923088 w 16453442"/>
                <a:gd name="connsiteY8" fmla="*/ 2191041 h 4261091"/>
                <a:gd name="connsiteX9" fmla="*/ 4030578 w 16453442"/>
                <a:gd name="connsiteY9" fmla="*/ 819973 h 4261091"/>
                <a:gd name="connsiteX10" fmla="*/ 3453243 w 16453442"/>
                <a:gd name="connsiteY10" fmla="*/ 520027 h 4261091"/>
                <a:gd name="connsiteX11" fmla="*/ 1726012 w 16453442"/>
                <a:gd name="connsiteY11" fmla="*/ 55852 h 4261091"/>
                <a:gd name="connsiteX12" fmla="*/ 764023 w 16453442"/>
                <a:gd name="connsiteY12" fmla="*/ 25474 h 4261091"/>
                <a:gd name="connsiteX13" fmla="*/ 113573 w 16453442"/>
                <a:gd name="connsiteY13" fmla="*/ 150306 h 4261091"/>
                <a:gd name="connsiteX14" fmla="*/ 0 w 16453442"/>
                <a:gd name="connsiteY14" fmla="*/ 173767 h 4261091"/>
                <a:gd name="connsiteX15" fmla="*/ 2397 w 16453442"/>
                <a:gd name="connsiteY15" fmla="*/ 168580 h 4261091"/>
                <a:gd name="connsiteX16" fmla="*/ 112138 w 16453442"/>
                <a:gd name="connsiteY16" fmla="*/ 144784 h 4261091"/>
                <a:gd name="connsiteX17" fmla="*/ 763453 w 16453442"/>
                <a:gd name="connsiteY17" fmla="*/ 19795 h 4261091"/>
                <a:gd name="connsiteX18" fmla="*/ 1727054 w 16453442"/>
                <a:gd name="connsiteY18" fmla="*/ 50212 h 4261091"/>
                <a:gd name="connsiteX19" fmla="*/ 3455444 w 16453442"/>
                <a:gd name="connsiteY19" fmla="*/ 514721 h 4261091"/>
                <a:gd name="connsiteX20" fmla="*/ 4033781 w 16453442"/>
                <a:gd name="connsiteY20" fmla="*/ 815179 h 4261091"/>
                <a:gd name="connsiteX21" fmla="*/ 4654266 w 16453442"/>
                <a:gd name="connsiteY21" fmla="*/ 1434111 h 4261091"/>
                <a:gd name="connsiteX22" fmla="*/ 4928806 w 16453442"/>
                <a:gd name="connsiteY22" fmla="*/ 2190196 h 4261091"/>
                <a:gd name="connsiteX23" fmla="*/ 4935820 w 16453442"/>
                <a:gd name="connsiteY23" fmla="*/ 2246982 h 4261091"/>
                <a:gd name="connsiteX24" fmla="*/ 4952621 w 16453442"/>
                <a:gd name="connsiteY24" fmla="*/ 2849036 h 4261091"/>
                <a:gd name="connsiteX25" fmla="*/ 4951029 w 16453442"/>
                <a:gd name="connsiteY25" fmla="*/ 2999962 h 4261091"/>
                <a:gd name="connsiteX26" fmla="*/ 4950892 w 16453442"/>
                <a:gd name="connsiteY26" fmla="*/ 3036215 h 4261091"/>
                <a:gd name="connsiteX27" fmla="*/ 5027995 w 16453442"/>
                <a:gd name="connsiteY27" fmla="*/ 3595590 h 4261091"/>
                <a:gd name="connsiteX28" fmla="*/ 5591301 w 16453442"/>
                <a:gd name="connsiteY28" fmla="*/ 3972837 h 4261091"/>
                <a:gd name="connsiteX29" fmla="*/ 6343554 w 16453442"/>
                <a:gd name="connsiteY29" fmla="*/ 4001348 h 4261091"/>
                <a:gd name="connsiteX30" fmla="*/ 7035779 w 16453442"/>
                <a:gd name="connsiteY30" fmla="*/ 3927761 h 4261091"/>
                <a:gd name="connsiteX31" fmla="*/ 7666127 w 16453442"/>
                <a:gd name="connsiteY31" fmla="*/ 3743117 h 4261091"/>
                <a:gd name="connsiteX32" fmla="*/ 8088508 w 16453442"/>
                <a:gd name="connsiteY32" fmla="*/ 3587279 h 4261091"/>
                <a:gd name="connsiteX33" fmla="*/ 9024521 w 16453442"/>
                <a:gd name="connsiteY33" fmla="*/ 3275857 h 4261091"/>
                <a:gd name="connsiteX34" fmla="*/ 9348184 w 16453442"/>
                <a:gd name="connsiteY34" fmla="*/ 3202546 h 4261091"/>
                <a:gd name="connsiteX35" fmla="*/ 9832519 w 16453442"/>
                <a:gd name="connsiteY35" fmla="*/ 3106029 h 4261091"/>
                <a:gd name="connsiteX36" fmla="*/ 9871562 w 16453442"/>
                <a:gd name="connsiteY36" fmla="*/ 3098425 h 4261091"/>
                <a:gd name="connsiteX37" fmla="*/ 10579801 w 16453442"/>
                <a:gd name="connsiteY37" fmla="*/ 2968484 h 4261091"/>
                <a:gd name="connsiteX38" fmla="*/ 10827716 w 16453442"/>
                <a:gd name="connsiteY38" fmla="*/ 2924273 h 4261091"/>
                <a:gd name="connsiteX39" fmla="*/ 11047434 w 16453442"/>
                <a:gd name="connsiteY39" fmla="*/ 2889022 h 4261091"/>
                <a:gd name="connsiteX40" fmla="*/ 11451915 w 16453442"/>
                <a:gd name="connsiteY40" fmla="*/ 2816222 h 4261091"/>
                <a:gd name="connsiteX41" fmla="*/ 11795109 w 16453442"/>
                <a:gd name="connsiteY41" fmla="*/ 2700841 h 4261091"/>
                <a:gd name="connsiteX42" fmla="*/ 11927211 w 16453442"/>
                <a:gd name="connsiteY42" fmla="*/ 2650264 h 4261091"/>
                <a:gd name="connsiteX43" fmla="*/ 12004648 w 16453442"/>
                <a:gd name="connsiteY43" fmla="*/ 2621930 h 4261091"/>
                <a:gd name="connsiteX44" fmla="*/ 12178996 w 16453442"/>
                <a:gd name="connsiteY44" fmla="*/ 2559327 h 4261091"/>
                <a:gd name="connsiteX45" fmla="*/ 12983085 w 16453442"/>
                <a:gd name="connsiteY45" fmla="*/ 2371362 h 4261091"/>
                <a:gd name="connsiteX46" fmla="*/ 13770569 w 16453442"/>
                <a:gd name="connsiteY46" fmla="*/ 2389538 h 4261091"/>
                <a:gd name="connsiteX47" fmla="*/ 14277284 w 16453442"/>
                <a:gd name="connsiteY47" fmla="*/ 2533665 h 4261091"/>
                <a:gd name="connsiteX48" fmla="*/ 15099371 w 16453442"/>
                <a:gd name="connsiteY48" fmla="*/ 2999392 h 4261091"/>
                <a:gd name="connsiteX49" fmla="*/ 16248854 w 16453442"/>
                <a:gd name="connsiteY49" fmla="*/ 4050491 h 4261091"/>
                <a:gd name="connsiteX50" fmla="*/ 16453443 w 16453442"/>
                <a:gd name="connsiteY50" fmla="*/ 4257064 h 4261091"/>
                <a:gd name="connsiteX51" fmla="*/ 16449394 w 16453442"/>
                <a:gd name="connsiteY51" fmla="*/ 4261092 h 4261091"/>
                <a:gd name="connsiteX52" fmla="*/ 16244786 w 16453442"/>
                <a:gd name="connsiteY52" fmla="*/ 4054499 h 4261091"/>
                <a:gd name="connsiteX53" fmla="*/ 15095971 w 16453442"/>
                <a:gd name="connsiteY53" fmla="*/ 3003990 h 4261091"/>
                <a:gd name="connsiteX54" fmla="*/ 14275103 w 16453442"/>
                <a:gd name="connsiteY54" fmla="*/ 2538951 h 4261091"/>
                <a:gd name="connsiteX55" fmla="*/ 13769626 w 16453442"/>
                <a:gd name="connsiteY55" fmla="*/ 2395177 h 4261091"/>
                <a:gd name="connsiteX56" fmla="*/ 12180843 w 16453442"/>
                <a:gd name="connsiteY56" fmla="*/ 2564731 h 4261091"/>
                <a:gd name="connsiteX57" fmla="*/ 12006613 w 16453442"/>
                <a:gd name="connsiteY57" fmla="*/ 2627294 h 4261091"/>
                <a:gd name="connsiteX58" fmla="*/ 11929156 w 16453442"/>
                <a:gd name="connsiteY58" fmla="*/ 2655648 h 4261091"/>
                <a:gd name="connsiteX59" fmla="*/ 11797191 w 16453442"/>
                <a:gd name="connsiteY59" fmla="*/ 2706166 h 4261091"/>
                <a:gd name="connsiteX60" fmla="*/ 11453212 w 16453442"/>
                <a:gd name="connsiteY60" fmla="*/ 2821802 h 4261091"/>
                <a:gd name="connsiteX61" fmla="*/ 11048279 w 16453442"/>
                <a:gd name="connsiteY61" fmla="*/ 2894701 h 4261091"/>
                <a:gd name="connsiteX62" fmla="*/ 10828718 w 16453442"/>
                <a:gd name="connsiteY62" fmla="*/ 2929912 h 4261091"/>
                <a:gd name="connsiteX63" fmla="*/ 10580784 w 16453442"/>
                <a:gd name="connsiteY63" fmla="*/ 2974143 h 4261091"/>
                <a:gd name="connsiteX64" fmla="*/ 9872643 w 16453442"/>
                <a:gd name="connsiteY64" fmla="*/ 3104064 h 4261091"/>
                <a:gd name="connsiteX65" fmla="*/ 9833600 w 16453442"/>
                <a:gd name="connsiteY65" fmla="*/ 3111668 h 4261091"/>
                <a:gd name="connsiteX66" fmla="*/ 9349324 w 16453442"/>
                <a:gd name="connsiteY66" fmla="*/ 3208166 h 4261091"/>
                <a:gd name="connsiteX67" fmla="*/ 9025857 w 16453442"/>
                <a:gd name="connsiteY67" fmla="*/ 3281438 h 4261091"/>
                <a:gd name="connsiteX68" fmla="*/ 8090512 w 16453442"/>
                <a:gd name="connsiteY68" fmla="*/ 3592663 h 4261091"/>
                <a:gd name="connsiteX69" fmla="*/ 7667994 w 16453442"/>
                <a:gd name="connsiteY69" fmla="*/ 3748560 h 4261091"/>
                <a:gd name="connsiteX70" fmla="*/ 7036898 w 16453442"/>
                <a:gd name="connsiteY70" fmla="*/ 3933421 h 4261091"/>
                <a:gd name="connsiteX71" fmla="*/ 6343790 w 16453442"/>
                <a:gd name="connsiteY71" fmla="*/ 4007105 h 4261091"/>
                <a:gd name="connsiteX72" fmla="*/ 5694244 w 16453442"/>
                <a:gd name="connsiteY72" fmla="*/ 3995336 h 426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6453442" h="4261091">
                  <a:moveTo>
                    <a:pt x="5694244" y="3995336"/>
                  </a:moveTo>
                  <a:cubicBezTo>
                    <a:pt x="5659071" y="3990698"/>
                    <a:pt x="5624331" y="3985137"/>
                    <a:pt x="5590141" y="3978476"/>
                  </a:cubicBezTo>
                  <a:cubicBezTo>
                    <a:pt x="5454542" y="3952048"/>
                    <a:pt x="5339908" y="3910195"/>
                    <a:pt x="5249443" y="3854096"/>
                  </a:cubicBezTo>
                  <a:cubicBezTo>
                    <a:pt x="5144909" y="3789273"/>
                    <a:pt x="5068610" y="3703072"/>
                    <a:pt x="5022690" y="3597909"/>
                  </a:cubicBezTo>
                  <a:cubicBezTo>
                    <a:pt x="4943346" y="3415760"/>
                    <a:pt x="4944250" y="3222824"/>
                    <a:pt x="4945115" y="3036235"/>
                  </a:cubicBezTo>
                  <a:cubicBezTo>
                    <a:pt x="4945173" y="3024091"/>
                    <a:pt x="4945232" y="3012007"/>
                    <a:pt x="4945252" y="2999982"/>
                  </a:cubicBezTo>
                  <a:cubicBezTo>
                    <a:pt x="4945528" y="2949562"/>
                    <a:pt x="4946195" y="2898434"/>
                    <a:pt x="4946844" y="2848996"/>
                  </a:cubicBezTo>
                  <a:cubicBezTo>
                    <a:pt x="4949438" y="2651738"/>
                    <a:pt x="4952090" y="2447778"/>
                    <a:pt x="4930063" y="2247631"/>
                  </a:cubicBezTo>
                  <a:cubicBezTo>
                    <a:pt x="4927548" y="2224719"/>
                    <a:pt x="4925407" y="2207251"/>
                    <a:pt x="4923088" y="2191041"/>
                  </a:cubicBezTo>
                  <a:cubicBezTo>
                    <a:pt x="4841190" y="1619148"/>
                    <a:pt x="4540909" y="1157842"/>
                    <a:pt x="4030578" y="819973"/>
                  </a:cubicBezTo>
                  <a:cubicBezTo>
                    <a:pt x="3861535" y="708051"/>
                    <a:pt x="3672686" y="609942"/>
                    <a:pt x="3453243" y="520027"/>
                  </a:cubicBezTo>
                  <a:cubicBezTo>
                    <a:pt x="3000386" y="334479"/>
                    <a:pt x="2451542" y="186991"/>
                    <a:pt x="1726012" y="55852"/>
                  </a:cubicBezTo>
                  <a:cubicBezTo>
                    <a:pt x="1425811" y="1679"/>
                    <a:pt x="1093168" y="-8814"/>
                    <a:pt x="764023" y="25474"/>
                  </a:cubicBezTo>
                  <a:cubicBezTo>
                    <a:pt x="477163" y="55380"/>
                    <a:pt x="240625" y="117138"/>
                    <a:pt x="113573" y="150306"/>
                  </a:cubicBezTo>
                  <a:cubicBezTo>
                    <a:pt x="38886" y="169818"/>
                    <a:pt x="8233" y="177579"/>
                    <a:pt x="0" y="173767"/>
                  </a:cubicBezTo>
                  <a:lnTo>
                    <a:pt x="2397" y="168580"/>
                  </a:lnTo>
                  <a:cubicBezTo>
                    <a:pt x="9117" y="171665"/>
                    <a:pt x="52326" y="160406"/>
                    <a:pt x="112138" y="144784"/>
                  </a:cubicBezTo>
                  <a:cubicBezTo>
                    <a:pt x="239348" y="111558"/>
                    <a:pt x="476141" y="49741"/>
                    <a:pt x="763453" y="19795"/>
                  </a:cubicBezTo>
                  <a:cubicBezTo>
                    <a:pt x="1093109" y="-14571"/>
                    <a:pt x="1426322" y="-4039"/>
                    <a:pt x="1727054" y="50212"/>
                  </a:cubicBezTo>
                  <a:cubicBezTo>
                    <a:pt x="2452997" y="181411"/>
                    <a:pt x="3002213" y="329016"/>
                    <a:pt x="3455444" y="514721"/>
                  </a:cubicBezTo>
                  <a:cubicBezTo>
                    <a:pt x="3675241" y="604774"/>
                    <a:pt x="3864424" y="703060"/>
                    <a:pt x="4033781" y="815179"/>
                  </a:cubicBezTo>
                  <a:cubicBezTo>
                    <a:pt x="4294861" y="988033"/>
                    <a:pt x="4503635" y="1196276"/>
                    <a:pt x="4654266" y="1434111"/>
                  </a:cubicBezTo>
                  <a:cubicBezTo>
                    <a:pt x="4796821" y="1659194"/>
                    <a:pt x="4889193" y="1913573"/>
                    <a:pt x="4928806" y="2190196"/>
                  </a:cubicBezTo>
                  <a:cubicBezTo>
                    <a:pt x="4931144" y="2206485"/>
                    <a:pt x="4933306" y="2223992"/>
                    <a:pt x="4935820" y="2246982"/>
                  </a:cubicBezTo>
                  <a:cubicBezTo>
                    <a:pt x="4957887" y="2447464"/>
                    <a:pt x="4955214" y="2651620"/>
                    <a:pt x="4952621" y="2849036"/>
                  </a:cubicBezTo>
                  <a:cubicBezTo>
                    <a:pt x="4951973" y="2898454"/>
                    <a:pt x="4951304" y="2949562"/>
                    <a:pt x="4951029" y="2999962"/>
                  </a:cubicBezTo>
                  <a:cubicBezTo>
                    <a:pt x="4950990" y="3011987"/>
                    <a:pt x="4950931" y="3024072"/>
                    <a:pt x="4950892" y="3036215"/>
                  </a:cubicBezTo>
                  <a:cubicBezTo>
                    <a:pt x="4950027" y="3222215"/>
                    <a:pt x="4949143" y="3414542"/>
                    <a:pt x="5027995" y="3595590"/>
                  </a:cubicBezTo>
                  <a:cubicBezTo>
                    <a:pt x="5113882" y="3792280"/>
                    <a:pt x="5298134" y="3915697"/>
                    <a:pt x="5591301" y="3972837"/>
                  </a:cubicBezTo>
                  <a:cubicBezTo>
                    <a:pt x="5834166" y="4020192"/>
                    <a:pt x="6106937" y="4012391"/>
                    <a:pt x="6343554" y="4001348"/>
                  </a:cubicBezTo>
                  <a:cubicBezTo>
                    <a:pt x="6552308" y="3991602"/>
                    <a:pt x="6795192" y="3977101"/>
                    <a:pt x="7035779" y="3927761"/>
                  </a:cubicBezTo>
                  <a:cubicBezTo>
                    <a:pt x="7258464" y="3882116"/>
                    <a:pt x="7470322" y="3812047"/>
                    <a:pt x="7666127" y="3743117"/>
                  </a:cubicBezTo>
                  <a:cubicBezTo>
                    <a:pt x="7807170" y="3693896"/>
                    <a:pt x="7950197" y="3639684"/>
                    <a:pt x="8088508" y="3587279"/>
                  </a:cubicBezTo>
                  <a:cubicBezTo>
                    <a:pt x="8390655" y="3472783"/>
                    <a:pt x="8703078" y="3354376"/>
                    <a:pt x="9024521" y="3275857"/>
                  </a:cubicBezTo>
                  <a:cubicBezTo>
                    <a:pt x="9136404" y="3248525"/>
                    <a:pt x="9245301" y="3223865"/>
                    <a:pt x="9348184" y="3202546"/>
                  </a:cubicBezTo>
                  <a:cubicBezTo>
                    <a:pt x="9511254" y="3168671"/>
                    <a:pt x="9674578" y="3136839"/>
                    <a:pt x="9832519" y="3106029"/>
                  </a:cubicBezTo>
                  <a:lnTo>
                    <a:pt x="9871562" y="3098425"/>
                  </a:lnTo>
                  <a:cubicBezTo>
                    <a:pt x="10108140" y="3052268"/>
                    <a:pt x="10347920" y="3009669"/>
                    <a:pt x="10579801" y="2968484"/>
                  </a:cubicBezTo>
                  <a:cubicBezTo>
                    <a:pt x="10660952" y="2954061"/>
                    <a:pt x="10744874" y="2939147"/>
                    <a:pt x="10827716" y="2924273"/>
                  </a:cubicBezTo>
                  <a:cubicBezTo>
                    <a:pt x="10899593" y="2911344"/>
                    <a:pt x="10971411" y="2900497"/>
                    <a:pt x="11047434" y="2889022"/>
                  </a:cubicBezTo>
                  <a:cubicBezTo>
                    <a:pt x="11179478" y="2869078"/>
                    <a:pt x="11316020" y="2848466"/>
                    <a:pt x="11451915" y="2816222"/>
                  </a:cubicBezTo>
                  <a:cubicBezTo>
                    <a:pt x="11573661" y="2787828"/>
                    <a:pt x="11686251" y="2743617"/>
                    <a:pt x="11795109" y="2700841"/>
                  </a:cubicBezTo>
                  <a:cubicBezTo>
                    <a:pt x="11840577" y="2682980"/>
                    <a:pt x="11883511" y="2666101"/>
                    <a:pt x="11927211" y="2650264"/>
                  </a:cubicBezTo>
                  <a:cubicBezTo>
                    <a:pt x="11953089" y="2640891"/>
                    <a:pt x="11979301" y="2631243"/>
                    <a:pt x="12004648" y="2621930"/>
                  </a:cubicBezTo>
                  <a:cubicBezTo>
                    <a:pt x="12061691" y="2600964"/>
                    <a:pt x="12120678" y="2579271"/>
                    <a:pt x="12178996" y="2559327"/>
                  </a:cubicBezTo>
                  <a:cubicBezTo>
                    <a:pt x="12463676" y="2461906"/>
                    <a:pt x="12726681" y="2400404"/>
                    <a:pt x="12983085" y="2371362"/>
                  </a:cubicBezTo>
                  <a:cubicBezTo>
                    <a:pt x="13253615" y="2340709"/>
                    <a:pt x="13511218" y="2346663"/>
                    <a:pt x="13770569" y="2389538"/>
                  </a:cubicBezTo>
                  <a:cubicBezTo>
                    <a:pt x="13943698" y="2418166"/>
                    <a:pt x="14114195" y="2466661"/>
                    <a:pt x="14277284" y="2533665"/>
                  </a:cubicBezTo>
                  <a:cubicBezTo>
                    <a:pt x="14566423" y="2652445"/>
                    <a:pt x="14843026" y="2809148"/>
                    <a:pt x="15099371" y="2999392"/>
                  </a:cubicBezTo>
                  <a:cubicBezTo>
                    <a:pt x="15519158" y="3310931"/>
                    <a:pt x="15890117" y="3686900"/>
                    <a:pt x="16248854" y="4050491"/>
                  </a:cubicBezTo>
                  <a:cubicBezTo>
                    <a:pt x="16315996" y="4118536"/>
                    <a:pt x="16385417" y="4188901"/>
                    <a:pt x="16453443" y="4257064"/>
                  </a:cubicBezTo>
                  <a:lnTo>
                    <a:pt x="16449394" y="4261092"/>
                  </a:lnTo>
                  <a:cubicBezTo>
                    <a:pt x="16381349" y="4192928"/>
                    <a:pt x="16311928" y="4122545"/>
                    <a:pt x="16244786" y="4054499"/>
                  </a:cubicBezTo>
                  <a:cubicBezTo>
                    <a:pt x="15886187" y="3691066"/>
                    <a:pt x="15515405" y="3315254"/>
                    <a:pt x="15095971" y="3003990"/>
                  </a:cubicBezTo>
                  <a:cubicBezTo>
                    <a:pt x="14840000" y="2814021"/>
                    <a:pt x="14563830" y="2657554"/>
                    <a:pt x="14275103" y="2538951"/>
                  </a:cubicBezTo>
                  <a:cubicBezTo>
                    <a:pt x="14112407" y="2472104"/>
                    <a:pt x="13942323" y="2423747"/>
                    <a:pt x="13769626" y="2395177"/>
                  </a:cubicBezTo>
                  <a:cubicBezTo>
                    <a:pt x="13266683" y="2312002"/>
                    <a:pt x="12761854" y="2365880"/>
                    <a:pt x="12180843" y="2564731"/>
                  </a:cubicBezTo>
                  <a:cubicBezTo>
                    <a:pt x="12122604" y="2584655"/>
                    <a:pt x="12063636" y="2606328"/>
                    <a:pt x="12006613" y="2627294"/>
                  </a:cubicBezTo>
                  <a:cubicBezTo>
                    <a:pt x="11981247" y="2636608"/>
                    <a:pt x="11955034" y="2646255"/>
                    <a:pt x="11929156" y="2655648"/>
                  </a:cubicBezTo>
                  <a:cubicBezTo>
                    <a:pt x="11885534" y="2671465"/>
                    <a:pt x="11842621" y="2688325"/>
                    <a:pt x="11797191" y="2706166"/>
                  </a:cubicBezTo>
                  <a:cubicBezTo>
                    <a:pt x="11688138" y="2749021"/>
                    <a:pt x="11575371" y="2793330"/>
                    <a:pt x="11453212" y="2821802"/>
                  </a:cubicBezTo>
                  <a:cubicBezTo>
                    <a:pt x="11317101" y="2854105"/>
                    <a:pt x="11180440" y="2874737"/>
                    <a:pt x="11048279" y="2894701"/>
                  </a:cubicBezTo>
                  <a:cubicBezTo>
                    <a:pt x="10972296" y="2906176"/>
                    <a:pt x="10900516" y="2917022"/>
                    <a:pt x="10828718" y="2929912"/>
                  </a:cubicBezTo>
                  <a:cubicBezTo>
                    <a:pt x="10745876" y="2944806"/>
                    <a:pt x="10661954" y="2959720"/>
                    <a:pt x="10580784" y="2974143"/>
                  </a:cubicBezTo>
                  <a:cubicBezTo>
                    <a:pt x="10348922" y="3015328"/>
                    <a:pt x="10109181" y="3057927"/>
                    <a:pt x="9872643" y="3104064"/>
                  </a:cubicBezTo>
                  <a:lnTo>
                    <a:pt x="9833600" y="3111668"/>
                  </a:lnTo>
                  <a:cubicBezTo>
                    <a:pt x="9675659" y="3142459"/>
                    <a:pt x="9512354" y="3174310"/>
                    <a:pt x="9349324" y="3208166"/>
                  </a:cubicBezTo>
                  <a:cubicBezTo>
                    <a:pt x="9246519" y="3229465"/>
                    <a:pt x="9137681" y="3254106"/>
                    <a:pt x="9025857" y="3281438"/>
                  </a:cubicBezTo>
                  <a:cubicBezTo>
                    <a:pt x="8704769" y="3359878"/>
                    <a:pt x="8392502" y="3478225"/>
                    <a:pt x="8090512" y="3592663"/>
                  </a:cubicBezTo>
                  <a:cubicBezTo>
                    <a:pt x="7952162" y="3645087"/>
                    <a:pt x="7809096" y="3699299"/>
                    <a:pt x="7667994" y="3748560"/>
                  </a:cubicBezTo>
                  <a:cubicBezTo>
                    <a:pt x="7472012" y="3817568"/>
                    <a:pt x="7259918" y="3887716"/>
                    <a:pt x="7036898" y="3933421"/>
                  </a:cubicBezTo>
                  <a:cubicBezTo>
                    <a:pt x="6795900" y="3982819"/>
                    <a:pt x="6552760" y="3997359"/>
                    <a:pt x="6343790" y="4007105"/>
                  </a:cubicBezTo>
                  <a:cubicBezTo>
                    <a:pt x="6140086" y="4016576"/>
                    <a:pt x="5909600" y="4023670"/>
                    <a:pt x="5694244" y="3995336"/>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24" name="任意多边形: 形状 23">
              <a:extLst>
                <a:ext uri="{FF2B5EF4-FFF2-40B4-BE49-F238E27FC236}">
                  <a16:creationId xmlns:a16="http://schemas.microsoft.com/office/drawing/2014/main" id="{C715AFB8-0BFB-82EA-63CD-49AD8EFEF7E7}"/>
                </a:ext>
              </a:extLst>
            </p:cNvPr>
            <p:cNvSpPr/>
            <p:nvPr/>
          </p:nvSpPr>
          <p:spPr>
            <a:xfrm>
              <a:off x="-3018549" y="3111114"/>
              <a:ext cx="16302397" cy="3999365"/>
            </a:xfrm>
            <a:custGeom>
              <a:avLst/>
              <a:gdLst>
                <a:gd name="connsiteX0" fmla="*/ 5701317 w 16302397"/>
                <a:gd name="connsiteY0" fmla="*/ 3815409 h 3999365"/>
                <a:gd name="connsiteX1" fmla="*/ 5568606 w 16302397"/>
                <a:gd name="connsiteY1" fmla="*/ 3793068 h 3999365"/>
                <a:gd name="connsiteX2" fmla="*/ 5235472 w 16302397"/>
                <a:gd name="connsiteY2" fmla="*/ 3668137 h 3999365"/>
                <a:gd name="connsiteX3" fmla="*/ 5009977 w 16302397"/>
                <a:gd name="connsiteY3" fmla="*/ 3418552 h 3999365"/>
                <a:gd name="connsiteX4" fmla="*/ 4918293 w 16302397"/>
                <a:gd name="connsiteY4" fmla="*/ 2880437 h 3999365"/>
                <a:gd name="connsiteX5" fmla="*/ 4917036 w 16302397"/>
                <a:gd name="connsiteY5" fmla="*/ 2841139 h 3999365"/>
                <a:gd name="connsiteX6" fmla="*/ 4913538 w 16302397"/>
                <a:gd name="connsiteY6" fmla="*/ 2703083 h 3999365"/>
                <a:gd name="connsiteX7" fmla="*/ 4875753 w 16302397"/>
                <a:gd name="connsiteY7" fmla="*/ 2117986 h 3999365"/>
                <a:gd name="connsiteX8" fmla="*/ 4867009 w 16302397"/>
                <a:gd name="connsiteY8" fmla="*/ 2063833 h 3999365"/>
                <a:gd name="connsiteX9" fmla="*/ 3958760 w 16302397"/>
                <a:gd name="connsiteY9" fmla="*/ 771952 h 3999365"/>
                <a:gd name="connsiteX10" fmla="*/ 3389481 w 16302397"/>
                <a:gd name="connsiteY10" fmla="*/ 495880 h 3999365"/>
                <a:gd name="connsiteX11" fmla="*/ 1691587 w 16302397"/>
                <a:gd name="connsiteY11" fmla="*/ 59469 h 3999365"/>
                <a:gd name="connsiteX12" fmla="*/ 748579 w 16302397"/>
                <a:gd name="connsiteY12" fmla="*/ 19719 h 3999365"/>
                <a:gd name="connsiteX13" fmla="*/ 141298 w 16302397"/>
                <a:gd name="connsiteY13" fmla="*/ 123369 h 3999365"/>
                <a:gd name="connsiteX14" fmla="*/ 0 w 16302397"/>
                <a:gd name="connsiteY14" fmla="*/ 147655 h 3999365"/>
                <a:gd name="connsiteX15" fmla="*/ 2319 w 16302397"/>
                <a:gd name="connsiteY15" fmla="*/ 142664 h 3999365"/>
                <a:gd name="connsiteX16" fmla="*/ 140060 w 16302397"/>
                <a:gd name="connsiteY16" fmla="*/ 118004 h 3999365"/>
                <a:gd name="connsiteX17" fmla="*/ 748107 w 16302397"/>
                <a:gd name="connsiteY17" fmla="*/ 14217 h 3999365"/>
                <a:gd name="connsiteX18" fmla="*/ 1692569 w 16302397"/>
                <a:gd name="connsiteY18" fmla="*/ 54026 h 3999365"/>
                <a:gd name="connsiteX19" fmla="*/ 3391426 w 16302397"/>
                <a:gd name="connsiteY19" fmla="*/ 490712 h 3999365"/>
                <a:gd name="connsiteX20" fmla="*/ 3961649 w 16302397"/>
                <a:gd name="connsiteY20" fmla="*/ 767256 h 3999365"/>
                <a:gd name="connsiteX21" fmla="*/ 4872413 w 16302397"/>
                <a:gd name="connsiteY21" fmla="*/ 2062811 h 3999365"/>
                <a:gd name="connsiteX22" fmla="*/ 4881196 w 16302397"/>
                <a:gd name="connsiteY22" fmla="*/ 2117161 h 3999365"/>
                <a:gd name="connsiteX23" fmla="*/ 4919040 w 16302397"/>
                <a:gd name="connsiteY23" fmla="*/ 2702945 h 3999365"/>
                <a:gd name="connsiteX24" fmla="*/ 4922538 w 16302397"/>
                <a:gd name="connsiteY24" fmla="*/ 2840942 h 3999365"/>
                <a:gd name="connsiteX25" fmla="*/ 4923795 w 16302397"/>
                <a:gd name="connsiteY25" fmla="*/ 2880241 h 3999365"/>
                <a:gd name="connsiteX26" fmla="*/ 5014968 w 16302397"/>
                <a:gd name="connsiteY26" fmla="*/ 3416214 h 3999365"/>
                <a:gd name="connsiteX27" fmla="*/ 5569726 w 16302397"/>
                <a:gd name="connsiteY27" fmla="*/ 3787644 h 3999365"/>
                <a:gd name="connsiteX28" fmla="*/ 6303587 w 16302397"/>
                <a:gd name="connsiteY28" fmla="*/ 3829674 h 3999365"/>
                <a:gd name="connsiteX29" fmla="*/ 6996165 w 16302397"/>
                <a:gd name="connsiteY29" fmla="*/ 3768722 h 3999365"/>
                <a:gd name="connsiteX30" fmla="*/ 7621779 w 16302397"/>
                <a:gd name="connsiteY30" fmla="*/ 3571836 h 3999365"/>
                <a:gd name="connsiteX31" fmla="*/ 7986608 w 16302397"/>
                <a:gd name="connsiteY31" fmla="*/ 3425174 h 3999365"/>
                <a:gd name="connsiteX32" fmla="*/ 8970800 w 16302397"/>
                <a:gd name="connsiteY32" fmla="*/ 3085497 h 3999365"/>
                <a:gd name="connsiteX33" fmla="*/ 9295190 w 16302397"/>
                <a:gd name="connsiteY33" fmla="*/ 3022069 h 3999365"/>
                <a:gd name="connsiteX34" fmla="*/ 9810728 w 16302397"/>
                <a:gd name="connsiteY34" fmla="*/ 2942057 h 3999365"/>
                <a:gd name="connsiteX35" fmla="*/ 9816721 w 16302397"/>
                <a:gd name="connsiteY35" fmla="*/ 2941173 h 3999365"/>
                <a:gd name="connsiteX36" fmla="*/ 10416496 w 16302397"/>
                <a:gd name="connsiteY36" fmla="*/ 2861024 h 3999365"/>
                <a:gd name="connsiteX37" fmla="*/ 10764956 w 16302397"/>
                <a:gd name="connsiteY37" fmla="*/ 2816066 h 3999365"/>
                <a:gd name="connsiteX38" fmla="*/ 10964141 w 16302397"/>
                <a:gd name="connsiteY38" fmla="*/ 2793745 h 3999365"/>
                <a:gd name="connsiteX39" fmla="*/ 11386404 w 16302397"/>
                <a:gd name="connsiteY39" fmla="*/ 2733323 h 3999365"/>
                <a:gd name="connsiteX40" fmla="*/ 11737458 w 16302397"/>
                <a:gd name="connsiteY40" fmla="*/ 2603206 h 3999365"/>
                <a:gd name="connsiteX41" fmla="*/ 11850736 w 16302397"/>
                <a:gd name="connsiteY41" fmla="*/ 2553041 h 3999365"/>
                <a:gd name="connsiteX42" fmla="*/ 11947430 w 16302397"/>
                <a:gd name="connsiteY42" fmla="*/ 2511660 h 3999365"/>
                <a:gd name="connsiteX43" fmla="*/ 12091734 w 16302397"/>
                <a:gd name="connsiteY43" fmla="*/ 2450609 h 3999365"/>
                <a:gd name="connsiteX44" fmla="*/ 13618798 w 16302397"/>
                <a:gd name="connsiteY44" fmla="*/ 2188292 h 3999365"/>
                <a:gd name="connsiteX45" fmla="*/ 14118499 w 16302397"/>
                <a:gd name="connsiteY45" fmla="*/ 2298210 h 3999365"/>
                <a:gd name="connsiteX46" fmla="*/ 14948621 w 16302397"/>
                <a:gd name="connsiteY46" fmla="*/ 2733087 h 3999365"/>
                <a:gd name="connsiteX47" fmla="*/ 16112548 w 16302397"/>
                <a:gd name="connsiteY47" fmla="*/ 3800456 h 3999365"/>
                <a:gd name="connsiteX48" fmla="*/ 16302397 w 16302397"/>
                <a:gd name="connsiteY48" fmla="*/ 3995514 h 3999365"/>
                <a:gd name="connsiteX49" fmla="*/ 16298467 w 16302397"/>
                <a:gd name="connsiteY49" fmla="*/ 3999365 h 3999365"/>
                <a:gd name="connsiteX50" fmla="*/ 16108597 w 16302397"/>
                <a:gd name="connsiteY50" fmla="*/ 3804287 h 3999365"/>
                <a:gd name="connsiteX51" fmla="*/ 14945419 w 16302397"/>
                <a:gd name="connsiteY51" fmla="*/ 2737548 h 3999365"/>
                <a:gd name="connsiteX52" fmla="*/ 14116691 w 16302397"/>
                <a:gd name="connsiteY52" fmla="*/ 2303397 h 3999365"/>
                <a:gd name="connsiteX53" fmla="*/ 13618286 w 16302397"/>
                <a:gd name="connsiteY53" fmla="*/ 2193774 h 3999365"/>
                <a:gd name="connsiteX54" fmla="*/ 12093817 w 16302397"/>
                <a:gd name="connsiteY54" fmla="*/ 2455699 h 3999365"/>
                <a:gd name="connsiteX55" fmla="*/ 11949631 w 16302397"/>
                <a:gd name="connsiteY55" fmla="*/ 2516690 h 3999365"/>
                <a:gd name="connsiteX56" fmla="*/ 11852877 w 16302397"/>
                <a:gd name="connsiteY56" fmla="*/ 2558091 h 3999365"/>
                <a:gd name="connsiteX57" fmla="*/ 11739757 w 16302397"/>
                <a:gd name="connsiteY57" fmla="*/ 2608197 h 3999365"/>
                <a:gd name="connsiteX58" fmla="*/ 11387641 w 16302397"/>
                <a:gd name="connsiteY58" fmla="*/ 2738668 h 3999365"/>
                <a:gd name="connsiteX59" fmla="*/ 10964711 w 16302397"/>
                <a:gd name="connsiteY59" fmla="*/ 2799207 h 3999365"/>
                <a:gd name="connsiteX60" fmla="*/ 10765702 w 16302397"/>
                <a:gd name="connsiteY60" fmla="*/ 2821509 h 3999365"/>
                <a:gd name="connsiteX61" fmla="*/ 10417203 w 16302397"/>
                <a:gd name="connsiteY61" fmla="*/ 2866467 h 3999365"/>
                <a:gd name="connsiteX62" fmla="*/ 9817527 w 16302397"/>
                <a:gd name="connsiteY62" fmla="*/ 2946616 h 3999365"/>
                <a:gd name="connsiteX63" fmla="*/ 9811534 w 16302397"/>
                <a:gd name="connsiteY63" fmla="*/ 2947500 h 3999365"/>
                <a:gd name="connsiteX64" fmla="*/ 9296114 w 16302397"/>
                <a:gd name="connsiteY64" fmla="*/ 3027492 h 3999365"/>
                <a:gd name="connsiteX65" fmla="*/ 8971979 w 16302397"/>
                <a:gd name="connsiteY65" fmla="*/ 3090861 h 3999365"/>
                <a:gd name="connsiteX66" fmla="*/ 7988689 w 16302397"/>
                <a:gd name="connsiteY66" fmla="*/ 3430244 h 3999365"/>
                <a:gd name="connsiteX67" fmla="*/ 7623724 w 16302397"/>
                <a:gd name="connsiteY67" fmla="*/ 3576945 h 3999365"/>
                <a:gd name="connsiteX68" fmla="*/ 6997246 w 16302397"/>
                <a:gd name="connsiteY68" fmla="*/ 3774087 h 3999365"/>
                <a:gd name="connsiteX69" fmla="*/ 6303666 w 16302397"/>
                <a:gd name="connsiteY69" fmla="*/ 3835156 h 3999365"/>
                <a:gd name="connsiteX70" fmla="*/ 5701317 w 16302397"/>
                <a:gd name="connsiteY70" fmla="*/ 3815409 h 399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6302397" h="3999365">
                  <a:moveTo>
                    <a:pt x="5701317" y="3815409"/>
                  </a:moveTo>
                  <a:cubicBezTo>
                    <a:pt x="5656536" y="3809514"/>
                    <a:pt x="5612110" y="3802165"/>
                    <a:pt x="5568606" y="3793068"/>
                  </a:cubicBezTo>
                  <a:cubicBezTo>
                    <a:pt x="5436405" y="3765401"/>
                    <a:pt x="5324326" y="3723372"/>
                    <a:pt x="5235472" y="3668137"/>
                  </a:cubicBezTo>
                  <a:cubicBezTo>
                    <a:pt x="5132785" y="3604277"/>
                    <a:pt x="5056899" y="3520296"/>
                    <a:pt x="5009977" y="3418552"/>
                  </a:cubicBezTo>
                  <a:cubicBezTo>
                    <a:pt x="4929611" y="3243792"/>
                    <a:pt x="4923874" y="3059069"/>
                    <a:pt x="4918293" y="2880437"/>
                  </a:cubicBezTo>
                  <a:cubicBezTo>
                    <a:pt x="4917881" y="2867272"/>
                    <a:pt x="4917468" y="2854166"/>
                    <a:pt x="4917036" y="2841139"/>
                  </a:cubicBezTo>
                  <a:cubicBezTo>
                    <a:pt x="4915661" y="2795002"/>
                    <a:pt x="4914580" y="2748276"/>
                    <a:pt x="4913538" y="2703083"/>
                  </a:cubicBezTo>
                  <a:cubicBezTo>
                    <a:pt x="4909098" y="2510834"/>
                    <a:pt x="4904519" y="2312043"/>
                    <a:pt x="4875753" y="2117986"/>
                  </a:cubicBezTo>
                  <a:cubicBezTo>
                    <a:pt x="4873218" y="2100833"/>
                    <a:pt x="4870408" y="2082382"/>
                    <a:pt x="4867009" y="2063833"/>
                  </a:cubicBezTo>
                  <a:cubicBezTo>
                    <a:pt x="4766955" y="1518900"/>
                    <a:pt x="4461369" y="1084258"/>
                    <a:pt x="3958760" y="771952"/>
                  </a:cubicBezTo>
                  <a:cubicBezTo>
                    <a:pt x="3792606" y="668715"/>
                    <a:pt x="3606390" y="578407"/>
                    <a:pt x="3389481" y="495880"/>
                  </a:cubicBezTo>
                  <a:cubicBezTo>
                    <a:pt x="2820890" y="279541"/>
                    <a:pt x="2183428" y="149011"/>
                    <a:pt x="1691587" y="59469"/>
                  </a:cubicBezTo>
                  <a:cubicBezTo>
                    <a:pt x="1393822" y="5394"/>
                    <a:pt x="1067742" y="-8360"/>
                    <a:pt x="748579" y="19719"/>
                  </a:cubicBezTo>
                  <a:cubicBezTo>
                    <a:pt x="488717" y="42590"/>
                    <a:pt x="271239" y="93168"/>
                    <a:pt x="141298" y="123369"/>
                  </a:cubicBezTo>
                  <a:cubicBezTo>
                    <a:pt x="58142" y="142703"/>
                    <a:pt x="12320" y="153353"/>
                    <a:pt x="0" y="147655"/>
                  </a:cubicBezTo>
                  <a:lnTo>
                    <a:pt x="2319" y="142664"/>
                  </a:lnTo>
                  <a:cubicBezTo>
                    <a:pt x="12929" y="147557"/>
                    <a:pt x="66257" y="135158"/>
                    <a:pt x="140060" y="118004"/>
                  </a:cubicBezTo>
                  <a:cubicBezTo>
                    <a:pt x="270138" y="87744"/>
                    <a:pt x="487852" y="37128"/>
                    <a:pt x="748107" y="14217"/>
                  </a:cubicBezTo>
                  <a:cubicBezTo>
                    <a:pt x="1067742" y="-13901"/>
                    <a:pt x="1394333" y="-147"/>
                    <a:pt x="1692569" y="54026"/>
                  </a:cubicBezTo>
                  <a:cubicBezTo>
                    <a:pt x="2184646" y="143627"/>
                    <a:pt x="2822423" y="274236"/>
                    <a:pt x="3391426" y="490712"/>
                  </a:cubicBezTo>
                  <a:cubicBezTo>
                    <a:pt x="3608649" y="573357"/>
                    <a:pt x="3795180" y="663822"/>
                    <a:pt x="3961649" y="767256"/>
                  </a:cubicBezTo>
                  <a:cubicBezTo>
                    <a:pt x="4465633" y="1080406"/>
                    <a:pt x="4772064" y="1516286"/>
                    <a:pt x="4872413" y="2062811"/>
                  </a:cubicBezTo>
                  <a:cubicBezTo>
                    <a:pt x="4875832" y="2081458"/>
                    <a:pt x="4878661" y="2099948"/>
                    <a:pt x="4881196" y="2117161"/>
                  </a:cubicBezTo>
                  <a:cubicBezTo>
                    <a:pt x="4910001" y="2311571"/>
                    <a:pt x="4914600" y="2510520"/>
                    <a:pt x="4919040" y="2702945"/>
                  </a:cubicBezTo>
                  <a:cubicBezTo>
                    <a:pt x="4920082" y="2748119"/>
                    <a:pt x="4921162" y="2794845"/>
                    <a:pt x="4922538" y="2840942"/>
                  </a:cubicBezTo>
                  <a:cubicBezTo>
                    <a:pt x="4922970" y="2853950"/>
                    <a:pt x="4923383" y="2867056"/>
                    <a:pt x="4923795" y="2880241"/>
                  </a:cubicBezTo>
                  <a:cubicBezTo>
                    <a:pt x="4929337" y="3058322"/>
                    <a:pt x="4935074" y="3242475"/>
                    <a:pt x="5014968" y="3416214"/>
                  </a:cubicBezTo>
                  <a:cubicBezTo>
                    <a:pt x="5102702" y="3606399"/>
                    <a:pt x="5284163" y="3727911"/>
                    <a:pt x="5569726" y="3787644"/>
                  </a:cubicBezTo>
                  <a:cubicBezTo>
                    <a:pt x="5819252" y="3839853"/>
                    <a:pt x="6099195" y="3833978"/>
                    <a:pt x="6303587" y="3829674"/>
                  </a:cubicBezTo>
                  <a:cubicBezTo>
                    <a:pt x="6536981" y="3824762"/>
                    <a:pt x="6765581" y="3816411"/>
                    <a:pt x="6996165" y="3768722"/>
                  </a:cubicBezTo>
                  <a:cubicBezTo>
                    <a:pt x="7202365" y="3726083"/>
                    <a:pt x="7395400" y="3659178"/>
                    <a:pt x="7621779" y="3571836"/>
                  </a:cubicBezTo>
                  <a:cubicBezTo>
                    <a:pt x="7743486" y="3525366"/>
                    <a:pt x="7867081" y="3474435"/>
                    <a:pt x="7986608" y="3425174"/>
                  </a:cubicBezTo>
                  <a:cubicBezTo>
                    <a:pt x="8301782" y="3295293"/>
                    <a:pt x="8627684" y="3160990"/>
                    <a:pt x="8970800" y="3085497"/>
                  </a:cubicBezTo>
                  <a:cubicBezTo>
                    <a:pt x="9081661" y="3061112"/>
                    <a:pt x="9190813" y="3039773"/>
                    <a:pt x="9295190" y="3022069"/>
                  </a:cubicBezTo>
                  <a:cubicBezTo>
                    <a:pt x="9469479" y="2992399"/>
                    <a:pt x="9642963" y="2966816"/>
                    <a:pt x="9810728" y="2942057"/>
                  </a:cubicBezTo>
                  <a:lnTo>
                    <a:pt x="9816721" y="2941173"/>
                  </a:lnTo>
                  <a:cubicBezTo>
                    <a:pt x="10017497" y="2911542"/>
                    <a:pt x="10220337" y="2885861"/>
                    <a:pt x="10416496" y="2861024"/>
                  </a:cubicBezTo>
                  <a:cubicBezTo>
                    <a:pt x="10530501" y="2846581"/>
                    <a:pt x="10648377" y="2831648"/>
                    <a:pt x="10764956" y="2816066"/>
                  </a:cubicBezTo>
                  <a:cubicBezTo>
                    <a:pt x="10829838" y="2807381"/>
                    <a:pt x="10895074" y="2800759"/>
                    <a:pt x="10964141" y="2793745"/>
                  </a:cubicBezTo>
                  <a:cubicBezTo>
                    <a:pt x="11101843" y="2779754"/>
                    <a:pt x="11244241" y="2765292"/>
                    <a:pt x="11386404" y="2733323"/>
                  </a:cubicBezTo>
                  <a:cubicBezTo>
                    <a:pt x="11514124" y="2704596"/>
                    <a:pt x="11627657" y="2653056"/>
                    <a:pt x="11737458" y="2603206"/>
                  </a:cubicBezTo>
                  <a:cubicBezTo>
                    <a:pt x="11776500" y="2585482"/>
                    <a:pt x="11813382" y="2568741"/>
                    <a:pt x="11850736" y="2553041"/>
                  </a:cubicBezTo>
                  <a:cubicBezTo>
                    <a:pt x="11883137" y="2539424"/>
                    <a:pt x="11915834" y="2525316"/>
                    <a:pt x="11947430" y="2511660"/>
                  </a:cubicBezTo>
                  <a:cubicBezTo>
                    <a:pt x="11994647" y="2491283"/>
                    <a:pt x="12043475" y="2470200"/>
                    <a:pt x="12091734" y="2450609"/>
                  </a:cubicBezTo>
                  <a:cubicBezTo>
                    <a:pt x="12647593" y="2225095"/>
                    <a:pt x="13132812" y="2141742"/>
                    <a:pt x="13618798" y="2188292"/>
                  </a:cubicBezTo>
                  <a:cubicBezTo>
                    <a:pt x="13789177" y="2204620"/>
                    <a:pt x="13957276" y="2241600"/>
                    <a:pt x="14118499" y="2298210"/>
                  </a:cubicBezTo>
                  <a:cubicBezTo>
                    <a:pt x="14412609" y="2401486"/>
                    <a:pt x="14691904" y="2547814"/>
                    <a:pt x="14948621" y="2733087"/>
                  </a:cubicBezTo>
                  <a:cubicBezTo>
                    <a:pt x="15377997" y="3042976"/>
                    <a:pt x="15751413" y="3428063"/>
                    <a:pt x="16112548" y="3800456"/>
                  </a:cubicBezTo>
                  <a:cubicBezTo>
                    <a:pt x="16174855" y="3864709"/>
                    <a:pt x="16239285" y="3931163"/>
                    <a:pt x="16302397" y="3995514"/>
                  </a:cubicBezTo>
                  <a:lnTo>
                    <a:pt x="16298467" y="3999365"/>
                  </a:lnTo>
                  <a:cubicBezTo>
                    <a:pt x="16235356" y="3934994"/>
                    <a:pt x="16170926" y="3868560"/>
                    <a:pt x="16108597" y="3804287"/>
                  </a:cubicBezTo>
                  <a:cubicBezTo>
                    <a:pt x="15747639" y="3432051"/>
                    <a:pt x="15374382" y="3047161"/>
                    <a:pt x="14945419" y="2737548"/>
                  </a:cubicBezTo>
                  <a:cubicBezTo>
                    <a:pt x="14689133" y="2552569"/>
                    <a:pt x="14410310" y="2406497"/>
                    <a:pt x="14116691" y="2303397"/>
                  </a:cubicBezTo>
                  <a:cubicBezTo>
                    <a:pt x="13955901" y="2246925"/>
                    <a:pt x="13788213" y="2210043"/>
                    <a:pt x="13618286" y="2193774"/>
                  </a:cubicBezTo>
                  <a:cubicBezTo>
                    <a:pt x="13133225" y="2147303"/>
                    <a:pt x="12648831" y="2230538"/>
                    <a:pt x="12093817" y="2455699"/>
                  </a:cubicBezTo>
                  <a:cubicBezTo>
                    <a:pt x="12045598" y="2475269"/>
                    <a:pt x="11996808" y="2496314"/>
                    <a:pt x="11949631" y="2516690"/>
                  </a:cubicBezTo>
                  <a:cubicBezTo>
                    <a:pt x="11917995" y="2530346"/>
                    <a:pt x="11885299" y="2544454"/>
                    <a:pt x="11852877" y="2558091"/>
                  </a:cubicBezTo>
                  <a:cubicBezTo>
                    <a:pt x="11815583" y="2573751"/>
                    <a:pt x="11778761" y="2590493"/>
                    <a:pt x="11739757" y="2608197"/>
                  </a:cubicBezTo>
                  <a:cubicBezTo>
                    <a:pt x="11629721" y="2658165"/>
                    <a:pt x="11515912" y="2709823"/>
                    <a:pt x="11387641" y="2738668"/>
                  </a:cubicBezTo>
                  <a:cubicBezTo>
                    <a:pt x="11245165" y="2770716"/>
                    <a:pt x="11102590" y="2785197"/>
                    <a:pt x="10964711" y="2799207"/>
                  </a:cubicBezTo>
                  <a:cubicBezTo>
                    <a:pt x="10895683" y="2806222"/>
                    <a:pt x="10830506" y="2812844"/>
                    <a:pt x="10765702" y="2821509"/>
                  </a:cubicBezTo>
                  <a:cubicBezTo>
                    <a:pt x="10649123" y="2837091"/>
                    <a:pt x="10531227" y="2852024"/>
                    <a:pt x="10417203" y="2866467"/>
                  </a:cubicBezTo>
                  <a:cubicBezTo>
                    <a:pt x="10221064" y="2891303"/>
                    <a:pt x="10018264" y="2916985"/>
                    <a:pt x="9817527" y="2946616"/>
                  </a:cubicBezTo>
                  <a:lnTo>
                    <a:pt x="9811534" y="2947500"/>
                  </a:lnTo>
                  <a:cubicBezTo>
                    <a:pt x="9643807" y="2972239"/>
                    <a:pt x="9470363" y="2997842"/>
                    <a:pt x="9296114" y="3027492"/>
                  </a:cubicBezTo>
                  <a:cubicBezTo>
                    <a:pt x="9191815" y="3045177"/>
                    <a:pt x="9082762" y="3066496"/>
                    <a:pt x="8971979" y="3090861"/>
                  </a:cubicBezTo>
                  <a:cubicBezTo>
                    <a:pt x="8629315" y="3166256"/>
                    <a:pt x="8303648" y="3300460"/>
                    <a:pt x="7988689" y="3430244"/>
                  </a:cubicBezTo>
                  <a:cubicBezTo>
                    <a:pt x="7869124" y="3479524"/>
                    <a:pt x="7745490" y="3530455"/>
                    <a:pt x="7623724" y="3576945"/>
                  </a:cubicBezTo>
                  <a:cubicBezTo>
                    <a:pt x="7397089" y="3664384"/>
                    <a:pt x="7203819" y="3731349"/>
                    <a:pt x="6997246" y="3774087"/>
                  </a:cubicBezTo>
                  <a:cubicBezTo>
                    <a:pt x="6766190" y="3821893"/>
                    <a:pt x="6537315" y="3830244"/>
                    <a:pt x="6303666" y="3835156"/>
                  </a:cubicBezTo>
                  <a:cubicBezTo>
                    <a:pt x="6134643" y="3838752"/>
                    <a:pt x="5913962" y="3843390"/>
                    <a:pt x="5701317" y="3815409"/>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25" name="任意多边形: 形状 24">
              <a:extLst>
                <a:ext uri="{FF2B5EF4-FFF2-40B4-BE49-F238E27FC236}">
                  <a16:creationId xmlns:a16="http://schemas.microsoft.com/office/drawing/2014/main" id="{76FEAAC4-D25A-5048-551B-0AB1494FF0CA}"/>
                </a:ext>
              </a:extLst>
            </p:cNvPr>
            <p:cNvSpPr/>
            <p:nvPr/>
          </p:nvSpPr>
          <p:spPr>
            <a:xfrm>
              <a:off x="-2916845" y="3267337"/>
              <a:ext cx="16151411" cy="3738490"/>
            </a:xfrm>
            <a:custGeom>
              <a:avLst/>
              <a:gdLst>
                <a:gd name="connsiteX0" fmla="*/ 5711378 w 16151411"/>
                <a:gd name="connsiteY0" fmla="*/ 3637140 h 3738490"/>
                <a:gd name="connsiteX1" fmla="*/ 5546186 w 16151411"/>
                <a:gd name="connsiteY1" fmla="*/ 3608216 h 3738490"/>
                <a:gd name="connsiteX2" fmla="*/ 5221128 w 16151411"/>
                <a:gd name="connsiteY2" fmla="*/ 3482657 h 3738490"/>
                <a:gd name="connsiteX3" fmla="*/ 4997205 w 16151411"/>
                <a:gd name="connsiteY3" fmla="*/ 3239851 h 3738490"/>
                <a:gd name="connsiteX4" fmla="*/ 4891354 w 16151411"/>
                <a:gd name="connsiteY4" fmla="*/ 2720521 h 3738490"/>
                <a:gd name="connsiteX5" fmla="*/ 4888780 w 16151411"/>
                <a:gd name="connsiteY5" fmla="*/ 2682971 h 3738490"/>
                <a:gd name="connsiteX6" fmla="*/ 4879840 w 16151411"/>
                <a:gd name="connsiteY6" fmla="*/ 2546134 h 3738490"/>
                <a:gd name="connsiteX7" fmla="*/ 4821403 w 16151411"/>
                <a:gd name="connsiteY7" fmla="*/ 1989018 h 3738490"/>
                <a:gd name="connsiteX8" fmla="*/ 4810891 w 16151411"/>
                <a:gd name="connsiteY8" fmla="*/ 1937301 h 3738490"/>
                <a:gd name="connsiteX9" fmla="*/ 3886903 w 16151411"/>
                <a:gd name="connsiteY9" fmla="*/ 724606 h 3738490"/>
                <a:gd name="connsiteX10" fmla="*/ 3325699 w 16151411"/>
                <a:gd name="connsiteY10" fmla="*/ 472408 h 3738490"/>
                <a:gd name="connsiteX11" fmla="*/ 1657161 w 16151411"/>
                <a:gd name="connsiteY11" fmla="*/ 63742 h 3738490"/>
                <a:gd name="connsiteX12" fmla="*/ 733154 w 16151411"/>
                <a:gd name="connsiteY12" fmla="*/ 14599 h 3738490"/>
                <a:gd name="connsiteX13" fmla="*/ 166174 w 16151411"/>
                <a:gd name="connsiteY13" fmla="*/ 99130 h 3738490"/>
                <a:gd name="connsiteX14" fmla="*/ 0 w 16151411"/>
                <a:gd name="connsiteY14" fmla="*/ 122218 h 3738490"/>
                <a:gd name="connsiteX15" fmla="*/ 2220 w 16151411"/>
                <a:gd name="connsiteY15" fmla="*/ 117404 h 3738490"/>
                <a:gd name="connsiteX16" fmla="*/ 165093 w 16151411"/>
                <a:gd name="connsiteY16" fmla="*/ 93943 h 3738490"/>
                <a:gd name="connsiteX17" fmla="*/ 732761 w 16151411"/>
                <a:gd name="connsiteY17" fmla="*/ 9314 h 3738490"/>
                <a:gd name="connsiteX18" fmla="*/ 1658105 w 16151411"/>
                <a:gd name="connsiteY18" fmla="*/ 58535 h 3738490"/>
                <a:gd name="connsiteX19" fmla="*/ 3327448 w 16151411"/>
                <a:gd name="connsiteY19" fmla="*/ 467397 h 3738490"/>
                <a:gd name="connsiteX20" fmla="*/ 3889555 w 16151411"/>
                <a:gd name="connsiteY20" fmla="*/ 720008 h 3738490"/>
                <a:gd name="connsiteX21" fmla="*/ 4506405 w 16151411"/>
                <a:gd name="connsiteY21" fmla="*/ 1255962 h 3738490"/>
                <a:gd name="connsiteX22" fmla="*/ 4816058 w 16151411"/>
                <a:gd name="connsiteY22" fmla="*/ 1936102 h 3738490"/>
                <a:gd name="connsiteX23" fmla="*/ 4826610 w 16151411"/>
                <a:gd name="connsiteY23" fmla="*/ 1988015 h 3738490"/>
                <a:gd name="connsiteX24" fmla="*/ 4885126 w 16151411"/>
                <a:gd name="connsiteY24" fmla="*/ 2545800 h 3738490"/>
                <a:gd name="connsiteX25" fmla="*/ 4894066 w 16151411"/>
                <a:gd name="connsiteY25" fmla="*/ 2682598 h 3738490"/>
                <a:gd name="connsiteX26" fmla="*/ 4896640 w 16151411"/>
                <a:gd name="connsiteY26" fmla="*/ 2720148 h 3738490"/>
                <a:gd name="connsiteX27" fmla="*/ 5001960 w 16151411"/>
                <a:gd name="connsiteY27" fmla="*/ 3237513 h 3738490"/>
                <a:gd name="connsiteX28" fmla="*/ 5547346 w 16151411"/>
                <a:gd name="connsiteY28" fmla="*/ 3603029 h 3738490"/>
                <a:gd name="connsiteX29" fmla="*/ 6262108 w 16151411"/>
                <a:gd name="connsiteY29" fmla="*/ 3658695 h 3738490"/>
                <a:gd name="connsiteX30" fmla="*/ 6263640 w 16151411"/>
                <a:gd name="connsiteY30" fmla="*/ 3658695 h 3738490"/>
                <a:gd name="connsiteX31" fmla="*/ 6956592 w 16151411"/>
                <a:gd name="connsiteY31" fmla="*/ 3610358 h 3738490"/>
                <a:gd name="connsiteX32" fmla="*/ 7577489 w 16151411"/>
                <a:gd name="connsiteY32" fmla="*/ 3401251 h 3738490"/>
                <a:gd name="connsiteX33" fmla="*/ 7895140 w 16151411"/>
                <a:gd name="connsiteY33" fmla="*/ 3262212 h 3738490"/>
                <a:gd name="connsiteX34" fmla="*/ 8917137 w 16151411"/>
                <a:gd name="connsiteY34" fmla="*/ 2895871 h 3738490"/>
                <a:gd name="connsiteX35" fmla="*/ 9242254 w 16151411"/>
                <a:gd name="connsiteY35" fmla="*/ 2842346 h 3738490"/>
                <a:gd name="connsiteX36" fmla="*/ 9761938 w 16151411"/>
                <a:gd name="connsiteY36" fmla="*/ 2784695 h 3738490"/>
                <a:gd name="connsiteX37" fmla="*/ 10316147 w 16151411"/>
                <a:gd name="connsiteY37" fmla="*/ 2738873 h 3738490"/>
                <a:gd name="connsiteX38" fmla="*/ 10702255 w 16151411"/>
                <a:gd name="connsiteY38" fmla="*/ 2708633 h 3738490"/>
                <a:gd name="connsiteX39" fmla="*/ 10886762 w 16151411"/>
                <a:gd name="connsiteY39" fmla="*/ 2697158 h 3738490"/>
                <a:gd name="connsiteX40" fmla="*/ 11320952 w 16151411"/>
                <a:gd name="connsiteY40" fmla="*/ 2651198 h 3738490"/>
                <a:gd name="connsiteX41" fmla="*/ 11674777 w 16151411"/>
                <a:gd name="connsiteY41" fmla="*/ 2507267 h 3738490"/>
                <a:gd name="connsiteX42" fmla="*/ 11774320 w 16151411"/>
                <a:gd name="connsiteY42" fmla="*/ 2456611 h 3738490"/>
                <a:gd name="connsiteX43" fmla="*/ 11880544 w 16151411"/>
                <a:gd name="connsiteY43" fmla="*/ 2403912 h 3738490"/>
                <a:gd name="connsiteX44" fmla="*/ 12004551 w 16151411"/>
                <a:gd name="connsiteY44" fmla="*/ 2342724 h 3738490"/>
                <a:gd name="connsiteX45" fmla="*/ 12735484 w 16151411"/>
                <a:gd name="connsiteY45" fmla="*/ 2072154 h 3738490"/>
                <a:gd name="connsiteX46" fmla="*/ 13467106 w 16151411"/>
                <a:gd name="connsiteY46" fmla="*/ 1987897 h 3738490"/>
                <a:gd name="connsiteX47" fmla="*/ 13959791 w 16151411"/>
                <a:gd name="connsiteY47" fmla="*/ 2063606 h 3738490"/>
                <a:gd name="connsiteX48" fmla="*/ 14797932 w 16151411"/>
                <a:gd name="connsiteY48" fmla="*/ 2467635 h 3738490"/>
                <a:gd name="connsiteX49" fmla="*/ 15974256 w 16151411"/>
                <a:gd name="connsiteY49" fmla="*/ 3549622 h 3738490"/>
                <a:gd name="connsiteX50" fmla="*/ 16151412 w 16151411"/>
                <a:gd name="connsiteY50" fmla="*/ 3734817 h 3738490"/>
                <a:gd name="connsiteX51" fmla="*/ 16147601 w 16151411"/>
                <a:gd name="connsiteY51" fmla="*/ 3738491 h 3738490"/>
                <a:gd name="connsiteX52" fmla="*/ 15970424 w 16151411"/>
                <a:gd name="connsiteY52" fmla="*/ 3553277 h 3738490"/>
                <a:gd name="connsiteX53" fmla="*/ 14794906 w 16151411"/>
                <a:gd name="connsiteY53" fmla="*/ 2471958 h 3738490"/>
                <a:gd name="connsiteX54" fmla="*/ 13958317 w 16151411"/>
                <a:gd name="connsiteY54" fmla="*/ 2068676 h 3738490"/>
                <a:gd name="connsiteX55" fmla="*/ 13466987 w 16151411"/>
                <a:gd name="connsiteY55" fmla="*/ 1993183 h 3738490"/>
                <a:gd name="connsiteX56" fmla="*/ 12006830 w 16151411"/>
                <a:gd name="connsiteY56" fmla="*/ 2347499 h 3738490"/>
                <a:gd name="connsiteX57" fmla="*/ 11882941 w 16151411"/>
                <a:gd name="connsiteY57" fmla="*/ 2408647 h 3738490"/>
                <a:gd name="connsiteX58" fmla="*/ 11776638 w 16151411"/>
                <a:gd name="connsiteY58" fmla="*/ 2461367 h 3738490"/>
                <a:gd name="connsiteX59" fmla="*/ 11677233 w 16151411"/>
                <a:gd name="connsiteY59" fmla="*/ 2511944 h 3738490"/>
                <a:gd name="connsiteX60" fmla="*/ 11322072 w 16151411"/>
                <a:gd name="connsiteY60" fmla="*/ 2656366 h 3738490"/>
                <a:gd name="connsiteX61" fmla="*/ 10887037 w 16151411"/>
                <a:gd name="connsiteY61" fmla="*/ 2702443 h 3738490"/>
                <a:gd name="connsiteX62" fmla="*/ 10702707 w 16151411"/>
                <a:gd name="connsiteY62" fmla="*/ 2713899 h 3738490"/>
                <a:gd name="connsiteX63" fmla="*/ 10316520 w 16151411"/>
                <a:gd name="connsiteY63" fmla="*/ 2744159 h 3738490"/>
                <a:gd name="connsiteX64" fmla="*/ 9762450 w 16151411"/>
                <a:gd name="connsiteY64" fmla="*/ 2789961 h 3738490"/>
                <a:gd name="connsiteX65" fmla="*/ 9242942 w 16151411"/>
                <a:gd name="connsiteY65" fmla="*/ 2847593 h 3738490"/>
                <a:gd name="connsiteX66" fmla="*/ 8918140 w 16151411"/>
                <a:gd name="connsiteY66" fmla="*/ 2901078 h 3738490"/>
                <a:gd name="connsiteX67" fmla="*/ 7897301 w 16151411"/>
                <a:gd name="connsiteY67" fmla="*/ 3267066 h 3738490"/>
                <a:gd name="connsiteX68" fmla="*/ 7579533 w 16151411"/>
                <a:gd name="connsiteY68" fmla="*/ 3406163 h 3738490"/>
                <a:gd name="connsiteX69" fmla="*/ 6957673 w 16151411"/>
                <a:gd name="connsiteY69" fmla="*/ 3615565 h 3738490"/>
                <a:gd name="connsiteX70" fmla="*/ 6263601 w 16151411"/>
                <a:gd name="connsiteY70" fmla="*/ 3664020 h 3738490"/>
                <a:gd name="connsiteX71" fmla="*/ 6262069 w 16151411"/>
                <a:gd name="connsiteY71" fmla="*/ 3664020 h 3738490"/>
                <a:gd name="connsiteX72" fmla="*/ 5711378 w 16151411"/>
                <a:gd name="connsiteY72" fmla="*/ 3637140 h 373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6151411" h="3738490">
                  <a:moveTo>
                    <a:pt x="5711378" y="3637140"/>
                  </a:moveTo>
                  <a:cubicBezTo>
                    <a:pt x="5655456" y="3629771"/>
                    <a:pt x="5600104" y="3620340"/>
                    <a:pt x="5546186" y="3608216"/>
                  </a:cubicBezTo>
                  <a:cubicBezTo>
                    <a:pt x="5417582" y="3579292"/>
                    <a:pt x="5308214" y="3537046"/>
                    <a:pt x="5221128" y="3482657"/>
                  </a:cubicBezTo>
                  <a:cubicBezTo>
                    <a:pt x="5120445" y="3419780"/>
                    <a:pt x="5045110" y="3338078"/>
                    <a:pt x="4997205" y="3239851"/>
                  </a:cubicBezTo>
                  <a:cubicBezTo>
                    <a:pt x="4915150" y="3070887"/>
                    <a:pt x="4903046" y="2892766"/>
                    <a:pt x="4891354" y="2720521"/>
                  </a:cubicBezTo>
                  <a:cubicBezTo>
                    <a:pt x="4890510" y="2707945"/>
                    <a:pt x="4889645" y="2695409"/>
                    <a:pt x="4888780" y="2682971"/>
                  </a:cubicBezTo>
                  <a:cubicBezTo>
                    <a:pt x="4885578" y="2637228"/>
                    <a:pt x="4882650" y="2590914"/>
                    <a:pt x="4879840" y="2546134"/>
                  </a:cubicBezTo>
                  <a:cubicBezTo>
                    <a:pt x="4868306" y="2362747"/>
                    <a:pt x="4856359" y="2173131"/>
                    <a:pt x="4821403" y="1989018"/>
                  </a:cubicBezTo>
                  <a:cubicBezTo>
                    <a:pt x="4818279" y="1972492"/>
                    <a:pt x="4814899" y="1954887"/>
                    <a:pt x="4810891" y="1937301"/>
                  </a:cubicBezTo>
                  <a:cubicBezTo>
                    <a:pt x="4692995" y="1419581"/>
                    <a:pt x="4382124" y="1011584"/>
                    <a:pt x="3886903" y="724606"/>
                  </a:cubicBezTo>
                  <a:cubicBezTo>
                    <a:pt x="3723696" y="630034"/>
                    <a:pt x="3540113" y="547527"/>
                    <a:pt x="3325699" y="472408"/>
                  </a:cubicBezTo>
                  <a:cubicBezTo>
                    <a:pt x="2784303" y="282733"/>
                    <a:pt x="2178437" y="159395"/>
                    <a:pt x="1657161" y="63742"/>
                  </a:cubicBezTo>
                  <a:cubicBezTo>
                    <a:pt x="1361538" y="9667"/>
                    <a:pt x="1042041" y="-7329"/>
                    <a:pt x="733154" y="14599"/>
                  </a:cubicBezTo>
                  <a:cubicBezTo>
                    <a:pt x="496498" y="31399"/>
                    <a:pt x="297706" y="72152"/>
                    <a:pt x="166174" y="99130"/>
                  </a:cubicBezTo>
                  <a:cubicBezTo>
                    <a:pt x="72820" y="118269"/>
                    <a:pt x="16486" y="129823"/>
                    <a:pt x="0" y="122218"/>
                  </a:cubicBezTo>
                  <a:lnTo>
                    <a:pt x="2220" y="117404"/>
                  </a:lnTo>
                  <a:cubicBezTo>
                    <a:pt x="17095" y="124301"/>
                    <a:pt x="75984" y="112217"/>
                    <a:pt x="165093" y="93943"/>
                  </a:cubicBezTo>
                  <a:cubicBezTo>
                    <a:pt x="296783" y="66945"/>
                    <a:pt x="495771" y="26133"/>
                    <a:pt x="732761" y="9314"/>
                  </a:cubicBezTo>
                  <a:cubicBezTo>
                    <a:pt x="1042080" y="-12635"/>
                    <a:pt x="1362068" y="4382"/>
                    <a:pt x="1658105" y="58535"/>
                  </a:cubicBezTo>
                  <a:cubicBezTo>
                    <a:pt x="2179577" y="154207"/>
                    <a:pt x="2785718" y="277605"/>
                    <a:pt x="3327448" y="467397"/>
                  </a:cubicBezTo>
                  <a:cubicBezTo>
                    <a:pt x="3542176" y="542634"/>
                    <a:pt x="3726054" y="625260"/>
                    <a:pt x="3889555" y="720008"/>
                  </a:cubicBezTo>
                  <a:cubicBezTo>
                    <a:pt x="4143542" y="867201"/>
                    <a:pt x="4351097" y="1047522"/>
                    <a:pt x="4506405" y="1255962"/>
                  </a:cubicBezTo>
                  <a:cubicBezTo>
                    <a:pt x="4654306" y="1454439"/>
                    <a:pt x="4758486" y="1683275"/>
                    <a:pt x="4816058" y="1936102"/>
                  </a:cubicBezTo>
                  <a:cubicBezTo>
                    <a:pt x="4820086" y="1953767"/>
                    <a:pt x="4823466" y="1971431"/>
                    <a:pt x="4826610" y="1988015"/>
                  </a:cubicBezTo>
                  <a:cubicBezTo>
                    <a:pt x="4861644" y="2172463"/>
                    <a:pt x="4873591" y="2362256"/>
                    <a:pt x="4885126" y="2545800"/>
                  </a:cubicBezTo>
                  <a:cubicBezTo>
                    <a:pt x="4887935" y="2590580"/>
                    <a:pt x="4890863" y="2636874"/>
                    <a:pt x="4894066" y="2682598"/>
                  </a:cubicBezTo>
                  <a:cubicBezTo>
                    <a:pt x="4894931" y="2695036"/>
                    <a:pt x="4895795" y="2707572"/>
                    <a:pt x="4896640" y="2720148"/>
                  </a:cubicBezTo>
                  <a:cubicBezTo>
                    <a:pt x="4908292" y="2891902"/>
                    <a:pt x="4920357" y="3069492"/>
                    <a:pt x="5001960" y="3237513"/>
                  </a:cubicBezTo>
                  <a:cubicBezTo>
                    <a:pt x="5091443" y="3421057"/>
                    <a:pt x="5269839" y="3540623"/>
                    <a:pt x="5547346" y="3603029"/>
                  </a:cubicBezTo>
                  <a:cubicBezTo>
                    <a:pt x="5783824" y="3656200"/>
                    <a:pt x="6049011" y="3657595"/>
                    <a:pt x="6262108" y="3658695"/>
                  </a:cubicBezTo>
                  <a:lnTo>
                    <a:pt x="6263640" y="3658695"/>
                  </a:lnTo>
                  <a:cubicBezTo>
                    <a:pt x="6509924" y="3659972"/>
                    <a:pt x="6732060" y="3657221"/>
                    <a:pt x="6956592" y="3610358"/>
                  </a:cubicBezTo>
                  <a:cubicBezTo>
                    <a:pt x="7179100" y="3563927"/>
                    <a:pt x="7385319" y="3481596"/>
                    <a:pt x="7577489" y="3401251"/>
                  </a:cubicBezTo>
                  <a:cubicBezTo>
                    <a:pt x="7683340" y="3357000"/>
                    <a:pt x="7791018" y="3308801"/>
                    <a:pt x="7895140" y="3262212"/>
                  </a:cubicBezTo>
                  <a:cubicBezTo>
                    <a:pt x="8219667" y="3116984"/>
                    <a:pt x="8555238" y="2966825"/>
                    <a:pt x="8917137" y="2895871"/>
                  </a:cubicBezTo>
                  <a:cubicBezTo>
                    <a:pt x="9027351" y="2874257"/>
                    <a:pt x="9136738" y="2856258"/>
                    <a:pt x="9242254" y="2842346"/>
                  </a:cubicBezTo>
                  <a:cubicBezTo>
                    <a:pt x="9422832" y="2818374"/>
                    <a:pt x="9602976" y="2800493"/>
                    <a:pt x="9761938" y="2784695"/>
                  </a:cubicBezTo>
                  <a:cubicBezTo>
                    <a:pt x="9947841" y="2766225"/>
                    <a:pt x="10135079" y="2752333"/>
                    <a:pt x="10316147" y="2738873"/>
                  </a:cubicBezTo>
                  <a:cubicBezTo>
                    <a:pt x="10442413" y="2729501"/>
                    <a:pt x="10572983" y="2719794"/>
                    <a:pt x="10702255" y="2708633"/>
                  </a:cubicBezTo>
                  <a:cubicBezTo>
                    <a:pt x="10762107" y="2703465"/>
                    <a:pt x="10822646" y="2700400"/>
                    <a:pt x="10886762" y="2697158"/>
                  </a:cubicBezTo>
                  <a:cubicBezTo>
                    <a:pt x="11028237" y="2690006"/>
                    <a:pt x="11174545" y="2682617"/>
                    <a:pt x="11320952" y="2651198"/>
                  </a:cubicBezTo>
                  <a:cubicBezTo>
                    <a:pt x="11453152" y="2622825"/>
                    <a:pt x="11565821" y="2564073"/>
                    <a:pt x="11674777" y="2507267"/>
                  </a:cubicBezTo>
                  <a:cubicBezTo>
                    <a:pt x="11709144" y="2489347"/>
                    <a:pt x="11741584" y="2472429"/>
                    <a:pt x="11774320" y="2456611"/>
                  </a:cubicBezTo>
                  <a:cubicBezTo>
                    <a:pt x="11810042" y="2439359"/>
                    <a:pt x="11845883" y="2421341"/>
                    <a:pt x="11880544" y="2403912"/>
                  </a:cubicBezTo>
                  <a:cubicBezTo>
                    <a:pt x="11921100" y="2383536"/>
                    <a:pt x="11963051" y="2362452"/>
                    <a:pt x="12004551" y="2342724"/>
                  </a:cubicBezTo>
                  <a:cubicBezTo>
                    <a:pt x="12265650" y="2218619"/>
                    <a:pt x="12504743" y="2130099"/>
                    <a:pt x="12735484" y="2072154"/>
                  </a:cubicBezTo>
                  <a:cubicBezTo>
                    <a:pt x="12983301" y="2009905"/>
                    <a:pt x="13222609" y="1982337"/>
                    <a:pt x="13467106" y="1987897"/>
                  </a:cubicBezTo>
                  <a:cubicBezTo>
                    <a:pt x="13634458" y="1991690"/>
                    <a:pt x="13800239" y="2017155"/>
                    <a:pt x="13959791" y="2063606"/>
                  </a:cubicBezTo>
                  <a:cubicBezTo>
                    <a:pt x="14257399" y="2150220"/>
                    <a:pt x="14539386" y="2286154"/>
                    <a:pt x="14797932" y="2467635"/>
                  </a:cubicBezTo>
                  <a:cubicBezTo>
                    <a:pt x="15236189" y="2775264"/>
                    <a:pt x="15611393" y="3168937"/>
                    <a:pt x="15974256" y="3549622"/>
                  </a:cubicBezTo>
                  <a:cubicBezTo>
                    <a:pt x="16032417" y="3610633"/>
                    <a:pt x="16092543" y="3673727"/>
                    <a:pt x="16151412" y="3734817"/>
                  </a:cubicBezTo>
                  <a:lnTo>
                    <a:pt x="16147601" y="3738491"/>
                  </a:lnTo>
                  <a:cubicBezTo>
                    <a:pt x="16088713" y="3677381"/>
                    <a:pt x="16028585" y="3614288"/>
                    <a:pt x="15970424" y="3553277"/>
                  </a:cubicBezTo>
                  <a:cubicBezTo>
                    <a:pt x="15607756" y="3172769"/>
                    <a:pt x="15232730" y="2779311"/>
                    <a:pt x="14794906" y="2471958"/>
                  </a:cubicBezTo>
                  <a:cubicBezTo>
                    <a:pt x="14536831" y="2290811"/>
                    <a:pt x="14255375" y="2155113"/>
                    <a:pt x="13958317" y="2068676"/>
                  </a:cubicBezTo>
                  <a:cubicBezTo>
                    <a:pt x="13799198" y="2022362"/>
                    <a:pt x="13633888" y="1996956"/>
                    <a:pt x="13466987" y="1993183"/>
                  </a:cubicBezTo>
                  <a:cubicBezTo>
                    <a:pt x="13001555" y="1982632"/>
                    <a:pt x="12537596" y="2095202"/>
                    <a:pt x="12006830" y="2347499"/>
                  </a:cubicBezTo>
                  <a:cubicBezTo>
                    <a:pt x="11965389" y="2367207"/>
                    <a:pt x="11923477" y="2388271"/>
                    <a:pt x="11882941" y="2408647"/>
                  </a:cubicBezTo>
                  <a:cubicBezTo>
                    <a:pt x="11848260" y="2426076"/>
                    <a:pt x="11812400" y="2444095"/>
                    <a:pt x="11776638" y="2461367"/>
                  </a:cubicBezTo>
                  <a:cubicBezTo>
                    <a:pt x="11743962" y="2477145"/>
                    <a:pt x="11711560" y="2494043"/>
                    <a:pt x="11677233" y="2511944"/>
                  </a:cubicBezTo>
                  <a:cubicBezTo>
                    <a:pt x="11567963" y="2568927"/>
                    <a:pt x="11454960" y="2627835"/>
                    <a:pt x="11322072" y="2656366"/>
                  </a:cubicBezTo>
                  <a:cubicBezTo>
                    <a:pt x="11175233" y="2687884"/>
                    <a:pt x="11028728" y="2695271"/>
                    <a:pt x="10887037" y="2702443"/>
                  </a:cubicBezTo>
                  <a:cubicBezTo>
                    <a:pt x="10822980" y="2705686"/>
                    <a:pt x="10762461" y="2708731"/>
                    <a:pt x="10702707" y="2713899"/>
                  </a:cubicBezTo>
                  <a:cubicBezTo>
                    <a:pt x="10573395" y="2725079"/>
                    <a:pt x="10442806" y="2734786"/>
                    <a:pt x="10316520" y="2744159"/>
                  </a:cubicBezTo>
                  <a:cubicBezTo>
                    <a:pt x="10135471" y="2757599"/>
                    <a:pt x="9948273" y="2771491"/>
                    <a:pt x="9762450" y="2789961"/>
                  </a:cubicBezTo>
                  <a:cubicBezTo>
                    <a:pt x="9603546" y="2805740"/>
                    <a:pt x="9423441" y="2823640"/>
                    <a:pt x="9242942" y="2847593"/>
                  </a:cubicBezTo>
                  <a:cubicBezTo>
                    <a:pt x="9137524" y="2861485"/>
                    <a:pt x="9028255" y="2879483"/>
                    <a:pt x="8918140" y="2901078"/>
                  </a:cubicBezTo>
                  <a:cubicBezTo>
                    <a:pt x="8556829" y="2971914"/>
                    <a:pt x="8221534" y="3121956"/>
                    <a:pt x="7897301" y="3267066"/>
                  </a:cubicBezTo>
                  <a:cubicBezTo>
                    <a:pt x="7793140" y="3313674"/>
                    <a:pt x="7685442" y="3361873"/>
                    <a:pt x="7579533" y="3406163"/>
                  </a:cubicBezTo>
                  <a:cubicBezTo>
                    <a:pt x="7387127" y="3486607"/>
                    <a:pt x="7180633" y="3569055"/>
                    <a:pt x="6957673" y="3615565"/>
                  </a:cubicBezTo>
                  <a:cubicBezTo>
                    <a:pt x="6732629" y="3662527"/>
                    <a:pt x="6510200" y="3665297"/>
                    <a:pt x="6263601" y="3664020"/>
                  </a:cubicBezTo>
                  <a:lnTo>
                    <a:pt x="6262069" y="3664020"/>
                  </a:lnTo>
                  <a:cubicBezTo>
                    <a:pt x="6097270" y="3663155"/>
                    <a:pt x="5901268" y="3662134"/>
                    <a:pt x="5711378" y="3637140"/>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26" name="任意多边形: 形状 25">
              <a:extLst>
                <a:ext uri="{FF2B5EF4-FFF2-40B4-BE49-F238E27FC236}">
                  <a16:creationId xmlns:a16="http://schemas.microsoft.com/office/drawing/2014/main" id="{C4D00801-F578-7705-94B1-17142A52048A}"/>
                </a:ext>
              </a:extLst>
            </p:cNvPr>
            <p:cNvSpPr/>
            <p:nvPr/>
          </p:nvSpPr>
          <p:spPr>
            <a:xfrm>
              <a:off x="-2815199" y="3422736"/>
              <a:ext cx="16000526" cy="3498635"/>
            </a:xfrm>
            <a:custGeom>
              <a:avLst/>
              <a:gdLst>
                <a:gd name="connsiteX0" fmla="*/ 5728276 w 16000526"/>
                <a:gd name="connsiteY0" fmla="*/ 3461403 h 3498635"/>
                <a:gd name="connsiteX1" fmla="*/ 5515553 w 16000526"/>
                <a:gd name="connsiteY1" fmla="*/ 3422242 h 3498635"/>
                <a:gd name="connsiteX2" fmla="*/ 5203464 w 16000526"/>
                <a:gd name="connsiteY2" fmla="*/ 3295957 h 3498635"/>
                <a:gd name="connsiteX3" fmla="*/ 4984472 w 16000526"/>
                <a:gd name="connsiteY3" fmla="*/ 3062012 h 3498635"/>
                <a:gd name="connsiteX4" fmla="*/ 4864946 w 16000526"/>
                <a:gd name="connsiteY4" fmla="*/ 2565671 h 3498635"/>
                <a:gd name="connsiteX5" fmla="*/ 4860544 w 16000526"/>
                <a:gd name="connsiteY5" fmla="*/ 2525665 h 3498635"/>
                <a:gd name="connsiteX6" fmla="*/ 4847183 w 16000526"/>
                <a:gd name="connsiteY6" fmla="*/ 2401403 h 3498635"/>
                <a:gd name="connsiteX7" fmla="*/ 4767053 w 16000526"/>
                <a:gd name="connsiteY7" fmla="*/ 1860911 h 3498635"/>
                <a:gd name="connsiteX8" fmla="*/ 4754792 w 16000526"/>
                <a:gd name="connsiteY8" fmla="*/ 1811630 h 3498635"/>
                <a:gd name="connsiteX9" fmla="*/ 3815065 w 16000526"/>
                <a:gd name="connsiteY9" fmla="*/ 678123 h 3498635"/>
                <a:gd name="connsiteX10" fmla="*/ 3261938 w 16000526"/>
                <a:gd name="connsiteY10" fmla="*/ 449798 h 3498635"/>
                <a:gd name="connsiteX11" fmla="*/ 1622736 w 16000526"/>
                <a:gd name="connsiteY11" fmla="*/ 68897 h 3498635"/>
                <a:gd name="connsiteX12" fmla="*/ 717710 w 16000526"/>
                <a:gd name="connsiteY12" fmla="*/ 10361 h 3498635"/>
                <a:gd name="connsiteX13" fmla="*/ 188672 w 16000526"/>
                <a:gd name="connsiteY13" fmla="*/ 77503 h 3498635"/>
                <a:gd name="connsiteX14" fmla="*/ 0 w 16000526"/>
                <a:gd name="connsiteY14" fmla="*/ 97644 h 3498635"/>
                <a:gd name="connsiteX15" fmla="*/ 2142 w 16000526"/>
                <a:gd name="connsiteY15" fmla="*/ 93006 h 3498635"/>
                <a:gd name="connsiteX16" fmla="*/ 187769 w 16000526"/>
                <a:gd name="connsiteY16" fmla="*/ 72473 h 3498635"/>
                <a:gd name="connsiteX17" fmla="*/ 717435 w 16000526"/>
                <a:gd name="connsiteY17" fmla="*/ 5253 h 3498635"/>
                <a:gd name="connsiteX18" fmla="*/ 1623659 w 16000526"/>
                <a:gd name="connsiteY18" fmla="*/ 63866 h 3498635"/>
                <a:gd name="connsiteX19" fmla="*/ 3263490 w 16000526"/>
                <a:gd name="connsiteY19" fmla="*/ 444925 h 3498635"/>
                <a:gd name="connsiteX20" fmla="*/ 3817482 w 16000526"/>
                <a:gd name="connsiteY20" fmla="*/ 673603 h 3498635"/>
                <a:gd name="connsiteX21" fmla="*/ 4432406 w 16000526"/>
                <a:gd name="connsiteY21" fmla="*/ 1168058 h 3498635"/>
                <a:gd name="connsiteX22" fmla="*/ 4759724 w 16000526"/>
                <a:gd name="connsiteY22" fmla="*/ 1810255 h 3498635"/>
                <a:gd name="connsiteX23" fmla="*/ 4772044 w 16000526"/>
                <a:gd name="connsiteY23" fmla="*/ 1859732 h 3498635"/>
                <a:gd name="connsiteX24" fmla="*/ 4852272 w 16000526"/>
                <a:gd name="connsiteY24" fmla="*/ 2400853 h 3498635"/>
                <a:gd name="connsiteX25" fmla="*/ 4865633 w 16000526"/>
                <a:gd name="connsiteY25" fmla="*/ 2525096 h 3498635"/>
                <a:gd name="connsiteX26" fmla="*/ 4870035 w 16000526"/>
                <a:gd name="connsiteY26" fmla="*/ 2565102 h 3498635"/>
                <a:gd name="connsiteX27" fmla="*/ 4989031 w 16000526"/>
                <a:gd name="connsiteY27" fmla="*/ 3059654 h 3498635"/>
                <a:gd name="connsiteX28" fmla="*/ 5516791 w 16000526"/>
                <a:gd name="connsiteY28" fmla="*/ 3417271 h 3498635"/>
                <a:gd name="connsiteX29" fmla="*/ 6205518 w 16000526"/>
                <a:gd name="connsiteY29" fmla="*/ 3487969 h 3498635"/>
                <a:gd name="connsiteX30" fmla="*/ 6223752 w 16000526"/>
                <a:gd name="connsiteY30" fmla="*/ 3488539 h 3498635"/>
                <a:gd name="connsiteX31" fmla="*/ 6917077 w 16000526"/>
                <a:gd name="connsiteY31" fmla="*/ 3452816 h 3498635"/>
                <a:gd name="connsiteX32" fmla="*/ 7533258 w 16000526"/>
                <a:gd name="connsiteY32" fmla="*/ 3231487 h 3498635"/>
                <a:gd name="connsiteX33" fmla="*/ 7822260 w 16000526"/>
                <a:gd name="connsiteY33" fmla="*/ 3094493 h 3498635"/>
                <a:gd name="connsiteX34" fmla="*/ 8863535 w 16000526"/>
                <a:gd name="connsiteY34" fmla="*/ 2707048 h 3498635"/>
                <a:gd name="connsiteX35" fmla="*/ 9189379 w 16000526"/>
                <a:gd name="connsiteY35" fmla="*/ 2663407 h 3498635"/>
                <a:gd name="connsiteX36" fmla="*/ 9707196 w 16000526"/>
                <a:gd name="connsiteY36" fmla="*/ 2629001 h 3498635"/>
                <a:gd name="connsiteX37" fmla="*/ 10237117 w 16000526"/>
                <a:gd name="connsiteY37" fmla="*/ 2612692 h 3498635"/>
                <a:gd name="connsiteX38" fmla="*/ 10639633 w 16000526"/>
                <a:gd name="connsiteY38" fmla="*/ 2601983 h 3498635"/>
                <a:gd name="connsiteX39" fmla="*/ 10812567 w 16000526"/>
                <a:gd name="connsiteY39" fmla="*/ 2600038 h 3498635"/>
                <a:gd name="connsiteX40" fmla="*/ 11255598 w 16000526"/>
                <a:gd name="connsiteY40" fmla="*/ 2569857 h 3498635"/>
                <a:gd name="connsiteX41" fmla="*/ 11609718 w 16000526"/>
                <a:gd name="connsiteY41" fmla="*/ 2412250 h 3498635"/>
                <a:gd name="connsiteX42" fmla="*/ 11698022 w 16000526"/>
                <a:gd name="connsiteY42" fmla="*/ 2360965 h 3498635"/>
                <a:gd name="connsiteX43" fmla="*/ 11808844 w 16000526"/>
                <a:gd name="connsiteY43" fmla="*/ 2297675 h 3498635"/>
                <a:gd name="connsiteX44" fmla="*/ 11917484 w 16000526"/>
                <a:gd name="connsiteY44" fmla="*/ 2235622 h 3498635"/>
                <a:gd name="connsiteX45" fmla="*/ 13315531 w 16000526"/>
                <a:gd name="connsiteY45" fmla="*/ 1788287 h 3498635"/>
                <a:gd name="connsiteX46" fmla="*/ 13801202 w 16000526"/>
                <a:gd name="connsiteY46" fmla="*/ 1829767 h 3498635"/>
                <a:gd name="connsiteX47" fmla="*/ 14647379 w 16000526"/>
                <a:gd name="connsiteY47" fmla="*/ 2202946 h 3498635"/>
                <a:gd name="connsiteX48" fmla="*/ 15834628 w 16000526"/>
                <a:gd name="connsiteY48" fmla="*/ 3298432 h 3498635"/>
                <a:gd name="connsiteX49" fmla="*/ 16000526 w 16000526"/>
                <a:gd name="connsiteY49" fmla="*/ 3474902 h 3498635"/>
                <a:gd name="connsiteX50" fmla="*/ 15996813 w 16000526"/>
                <a:gd name="connsiteY50" fmla="*/ 3478420 h 3498635"/>
                <a:gd name="connsiteX51" fmla="*/ 15830894 w 16000526"/>
                <a:gd name="connsiteY51" fmla="*/ 3301930 h 3498635"/>
                <a:gd name="connsiteX52" fmla="*/ 14644490 w 16000526"/>
                <a:gd name="connsiteY52" fmla="*/ 2207170 h 3498635"/>
                <a:gd name="connsiteX53" fmla="*/ 13800043 w 16000526"/>
                <a:gd name="connsiteY53" fmla="*/ 1834757 h 3498635"/>
                <a:gd name="connsiteX54" fmla="*/ 13315806 w 16000526"/>
                <a:gd name="connsiteY54" fmla="*/ 1793396 h 3498635"/>
                <a:gd name="connsiteX55" fmla="*/ 11919960 w 16000526"/>
                <a:gd name="connsiteY55" fmla="*/ 2240103 h 3498635"/>
                <a:gd name="connsiteX56" fmla="*/ 11811418 w 16000526"/>
                <a:gd name="connsiteY56" fmla="*/ 2302116 h 3498635"/>
                <a:gd name="connsiteX57" fmla="*/ 11700497 w 16000526"/>
                <a:gd name="connsiteY57" fmla="*/ 2365465 h 3498635"/>
                <a:gd name="connsiteX58" fmla="*/ 11612332 w 16000526"/>
                <a:gd name="connsiteY58" fmla="*/ 2416671 h 3498635"/>
                <a:gd name="connsiteX59" fmla="*/ 11256620 w 16000526"/>
                <a:gd name="connsiteY59" fmla="*/ 2574887 h 3498635"/>
                <a:gd name="connsiteX60" fmla="*/ 10812546 w 16000526"/>
                <a:gd name="connsiteY60" fmla="*/ 2605167 h 3498635"/>
                <a:gd name="connsiteX61" fmla="*/ 10639809 w 16000526"/>
                <a:gd name="connsiteY61" fmla="*/ 2607112 h 3498635"/>
                <a:gd name="connsiteX62" fmla="*/ 10237216 w 16000526"/>
                <a:gd name="connsiteY62" fmla="*/ 2617801 h 3498635"/>
                <a:gd name="connsiteX63" fmla="*/ 9707451 w 16000526"/>
                <a:gd name="connsiteY63" fmla="*/ 2634110 h 3498635"/>
                <a:gd name="connsiteX64" fmla="*/ 9189850 w 16000526"/>
                <a:gd name="connsiteY64" fmla="*/ 2668496 h 3498635"/>
                <a:gd name="connsiteX65" fmla="*/ 8864380 w 16000526"/>
                <a:gd name="connsiteY65" fmla="*/ 2712078 h 3498635"/>
                <a:gd name="connsiteX66" fmla="*/ 7824461 w 16000526"/>
                <a:gd name="connsiteY66" fmla="*/ 3099090 h 3498635"/>
                <a:gd name="connsiteX67" fmla="*/ 7535341 w 16000526"/>
                <a:gd name="connsiteY67" fmla="*/ 3236144 h 3498635"/>
                <a:gd name="connsiteX68" fmla="*/ 6918099 w 16000526"/>
                <a:gd name="connsiteY68" fmla="*/ 3457827 h 3498635"/>
                <a:gd name="connsiteX69" fmla="*/ 6223556 w 16000526"/>
                <a:gd name="connsiteY69" fmla="*/ 3493667 h 3498635"/>
                <a:gd name="connsiteX70" fmla="*/ 6205321 w 16000526"/>
                <a:gd name="connsiteY70" fmla="*/ 3493097 h 3498635"/>
                <a:gd name="connsiteX71" fmla="*/ 5728276 w 16000526"/>
                <a:gd name="connsiteY71" fmla="*/ 3461403 h 349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6000526" h="3498635">
                  <a:moveTo>
                    <a:pt x="5728276" y="3461403"/>
                  </a:moveTo>
                  <a:cubicBezTo>
                    <a:pt x="5656124" y="3451913"/>
                    <a:pt x="5584483" y="3439278"/>
                    <a:pt x="5515553" y="3422242"/>
                  </a:cubicBezTo>
                  <a:cubicBezTo>
                    <a:pt x="5390878" y="3391412"/>
                    <a:pt x="5288781" y="3350110"/>
                    <a:pt x="5203464" y="3295957"/>
                  </a:cubicBezTo>
                  <a:cubicBezTo>
                    <a:pt x="5106435" y="3234376"/>
                    <a:pt x="5032770" y="3155660"/>
                    <a:pt x="4984472" y="3062012"/>
                  </a:cubicBezTo>
                  <a:cubicBezTo>
                    <a:pt x="4901415" y="2900259"/>
                    <a:pt x="4882866" y="2730156"/>
                    <a:pt x="4864946" y="2565671"/>
                  </a:cubicBezTo>
                  <a:cubicBezTo>
                    <a:pt x="4863492" y="2552251"/>
                    <a:pt x="4862038" y="2538929"/>
                    <a:pt x="4860544" y="2525665"/>
                  </a:cubicBezTo>
                  <a:cubicBezTo>
                    <a:pt x="4855907" y="2484107"/>
                    <a:pt x="4851466" y="2442058"/>
                    <a:pt x="4847183" y="2401403"/>
                  </a:cubicBezTo>
                  <a:cubicBezTo>
                    <a:pt x="4827533" y="2214932"/>
                    <a:pt x="4808985" y="2038796"/>
                    <a:pt x="4767053" y="1860911"/>
                  </a:cubicBezTo>
                  <a:cubicBezTo>
                    <a:pt x="4762927" y="1843344"/>
                    <a:pt x="4759174" y="1827507"/>
                    <a:pt x="4754792" y="1811630"/>
                  </a:cubicBezTo>
                  <a:cubicBezTo>
                    <a:pt x="4619349" y="1321361"/>
                    <a:pt x="4303173" y="939988"/>
                    <a:pt x="3815065" y="678123"/>
                  </a:cubicBezTo>
                  <a:cubicBezTo>
                    <a:pt x="3654904" y="592196"/>
                    <a:pt x="3473973" y="517509"/>
                    <a:pt x="3261938" y="449798"/>
                  </a:cubicBezTo>
                  <a:cubicBezTo>
                    <a:pt x="2727988" y="279281"/>
                    <a:pt x="2135857" y="163783"/>
                    <a:pt x="1622736" y="68897"/>
                  </a:cubicBezTo>
                  <a:cubicBezTo>
                    <a:pt x="1328881" y="14743"/>
                    <a:pt x="1015927" y="-5495"/>
                    <a:pt x="717710" y="10361"/>
                  </a:cubicBezTo>
                  <a:cubicBezTo>
                    <a:pt x="501607" y="21856"/>
                    <a:pt x="320735" y="54022"/>
                    <a:pt x="188672" y="77503"/>
                  </a:cubicBezTo>
                  <a:cubicBezTo>
                    <a:pt x="87675" y="95462"/>
                    <a:pt x="20966" y="107331"/>
                    <a:pt x="0" y="97644"/>
                  </a:cubicBezTo>
                  <a:lnTo>
                    <a:pt x="2142" y="93006"/>
                  </a:lnTo>
                  <a:cubicBezTo>
                    <a:pt x="21634" y="102025"/>
                    <a:pt x="87734" y="90275"/>
                    <a:pt x="187769" y="72473"/>
                  </a:cubicBezTo>
                  <a:cubicBezTo>
                    <a:pt x="319969" y="48953"/>
                    <a:pt x="500998" y="16767"/>
                    <a:pt x="717435" y="5253"/>
                  </a:cubicBezTo>
                  <a:cubicBezTo>
                    <a:pt x="1016045" y="-10624"/>
                    <a:pt x="1329411" y="9654"/>
                    <a:pt x="1623659" y="63866"/>
                  </a:cubicBezTo>
                  <a:cubicBezTo>
                    <a:pt x="2136918" y="158773"/>
                    <a:pt x="2729265" y="274330"/>
                    <a:pt x="3263490" y="444925"/>
                  </a:cubicBezTo>
                  <a:cubicBezTo>
                    <a:pt x="3475820" y="512734"/>
                    <a:pt x="3657046" y="587539"/>
                    <a:pt x="3817482" y="673603"/>
                  </a:cubicBezTo>
                  <a:cubicBezTo>
                    <a:pt x="4068030" y="808024"/>
                    <a:pt x="4274917" y="974375"/>
                    <a:pt x="4432406" y="1168058"/>
                  </a:cubicBezTo>
                  <a:cubicBezTo>
                    <a:pt x="4583057" y="1353331"/>
                    <a:pt x="4693191" y="1569394"/>
                    <a:pt x="4759724" y="1810255"/>
                  </a:cubicBezTo>
                  <a:cubicBezTo>
                    <a:pt x="4764125" y="1826230"/>
                    <a:pt x="4767917" y="1842106"/>
                    <a:pt x="4772044" y="1859732"/>
                  </a:cubicBezTo>
                  <a:cubicBezTo>
                    <a:pt x="4814054" y="2037931"/>
                    <a:pt x="4832623" y="2214224"/>
                    <a:pt x="4852272" y="2400853"/>
                  </a:cubicBezTo>
                  <a:cubicBezTo>
                    <a:pt x="4856555" y="2441508"/>
                    <a:pt x="4860977" y="2483537"/>
                    <a:pt x="4865633" y="2525096"/>
                  </a:cubicBezTo>
                  <a:cubicBezTo>
                    <a:pt x="4867107" y="2538339"/>
                    <a:pt x="4868561" y="2551681"/>
                    <a:pt x="4870035" y="2565102"/>
                  </a:cubicBezTo>
                  <a:cubicBezTo>
                    <a:pt x="4887916" y="2729134"/>
                    <a:pt x="4906405" y="2898746"/>
                    <a:pt x="4989031" y="3059654"/>
                  </a:cubicBezTo>
                  <a:cubicBezTo>
                    <a:pt x="5079358" y="3234808"/>
                    <a:pt x="5251978" y="3351780"/>
                    <a:pt x="5516791" y="3417271"/>
                  </a:cubicBezTo>
                  <a:cubicBezTo>
                    <a:pt x="5743328" y="3473291"/>
                    <a:pt x="5999593" y="3481426"/>
                    <a:pt x="6205518" y="3487969"/>
                  </a:cubicBezTo>
                  <a:lnTo>
                    <a:pt x="6223752" y="3488539"/>
                  </a:lnTo>
                  <a:cubicBezTo>
                    <a:pt x="6436829" y="3495357"/>
                    <a:pt x="6678358" y="3503079"/>
                    <a:pt x="6917077" y="3452816"/>
                  </a:cubicBezTo>
                  <a:cubicBezTo>
                    <a:pt x="7137916" y="3406326"/>
                    <a:pt x="7342582" y="3317983"/>
                    <a:pt x="7533258" y="3231487"/>
                  </a:cubicBezTo>
                  <a:cubicBezTo>
                    <a:pt x="7629481" y="3187827"/>
                    <a:pt x="7727492" y="3140373"/>
                    <a:pt x="7822260" y="3094493"/>
                  </a:cubicBezTo>
                  <a:cubicBezTo>
                    <a:pt x="8150050" y="2935785"/>
                    <a:pt x="8488980" y="2771655"/>
                    <a:pt x="8863535" y="2707048"/>
                  </a:cubicBezTo>
                  <a:cubicBezTo>
                    <a:pt x="8973237" y="2688126"/>
                    <a:pt x="9082860" y="2673448"/>
                    <a:pt x="9189379" y="2663407"/>
                  </a:cubicBezTo>
                  <a:cubicBezTo>
                    <a:pt x="9360131" y="2647157"/>
                    <a:pt x="9524909" y="2638216"/>
                    <a:pt x="9707196" y="2629001"/>
                  </a:cubicBezTo>
                  <a:cubicBezTo>
                    <a:pt x="9885316" y="2620002"/>
                    <a:pt x="10064164" y="2616288"/>
                    <a:pt x="10237117" y="2612692"/>
                  </a:cubicBezTo>
                  <a:cubicBezTo>
                    <a:pt x="10368689" y="2609961"/>
                    <a:pt x="10504720" y="2607131"/>
                    <a:pt x="10639633" y="2601983"/>
                  </a:cubicBezTo>
                  <a:cubicBezTo>
                    <a:pt x="10695457" y="2599861"/>
                    <a:pt x="10752341" y="2599940"/>
                    <a:pt x="10812567" y="2600038"/>
                  </a:cubicBezTo>
                  <a:cubicBezTo>
                    <a:pt x="10956811" y="2600254"/>
                    <a:pt x="11105988" y="2600451"/>
                    <a:pt x="11255598" y="2569857"/>
                  </a:cubicBezTo>
                  <a:cubicBezTo>
                    <a:pt x="11391552" y="2542053"/>
                    <a:pt x="11502452" y="2476071"/>
                    <a:pt x="11609718" y="2412250"/>
                  </a:cubicBezTo>
                  <a:cubicBezTo>
                    <a:pt x="11640233" y="2394094"/>
                    <a:pt x="11669058" y="2376940"/>
                    <a:pt x="11698022" y="2360965"/>
                  </a:cubicBezTo>
                  <a:cubicBezTo>
                    <a:pt x="11735434" y="2340314"/>
                    <a:pt x="11772748" y="2318641"/>
                    <a:pt x="11808844" y="2297675"/>
                  </a:cubicBezTo>
                  <a:cubicBezTo>
                    <a:pt x="11844370" y="2277043"/>
                    <a:pt x="11881094" y="2255704"/>
                    <a:pt x="11917484" y="2235622"/>
                  </a:cubicBezTo>
                  <a:cubicBezTo>
                    <a:pt x="12433553" y="1950688"/>
                    <a:pt x="12864717" y="1812711"/>
                    <a:pt x="13315531" y="1788287"/>
                  </a:cubicBezTo>
                  <a:cubicBezTo>
                    <a:pt x="13479661" y="1779386"/>
                    <a:pt x="13643064" y="1793337"/>
                    <a:pt x="13801202" y="1829767"/>
                  </a:cubicBezTo>
                  <a:cubicBezTo>
                    <a:pt x="14101207" y="1898873"/>
                    <a:pt x="14385906" y="2024432"/>
                    <a:pt x="14647379" y="2202946"/>
                  </a:cubicBezTo>
                  <a:cubicBezTo>
                    <a:pt x="15094046" y="2507903"/>
                    <a:pt x="15470546" y="2909789"/>
                    <a:pt x="15834628" y="3298432"/>
                  </a:cubicBezTo>
                  <a:cubicBezTo>
                    <a:pt x="15889095" y="3356574"/>
                    <a:pt x="15945410" y="3416701"/>
                    <a:pt x="16000526" y="3474902"/>
                  </a:cubicBezTo>
                  <a:lnTo>
                    <a:pt x="15996813" y="3478420"/>
                  </a:lnTo>
                  <a:cubicBezTo>
                    <a:pt x="15941695" y="3420199"/>
                    <a:pt x="15885361" y="3360072"/>
                    <a:pt x="15830894" y="3301930"/>
                  </a:cubicBezTo>
                  <a:cubicBezTo>
                    <a:pt x="15466990" y="2913483"/>
                    <a:pt x="15090686" y="2511813"/>
                    <a:pt x="14644490" y="2207170"/>
                  </a:cubicBezTo>
                  <a:cubicBezTo>
                    <a:pt x="14383528" y="2029010"/>
                    <a:pt x="14099419" y="1903707"/>
                    <a:pt x="13800043" y="1834757"/>
                  </a:cubicBezTo>
                  <a:cubicBezTo>
                    <a:pt x="13642377" y="1798446"/>
                    <a:pt x="13479465" y="1784514"/>
                    <a:pt x="13315806" y="1793396"/>
                  </a:cubicBezTo>
                  <a:cubicBezTo>
                    <a:pt x="12865817" y="1817780"/>
                    <a:pt x="12435322" y="1955561"/>
                    <a:pt x="11919960" y="2240103"/>
                  </a:cubicBezTo>
                  <a:cubicBezTo>
                    <a:pt x="11883629" y="2260164"/>
                    <a:pt x="11846924" y="2281484"/>
                    <a:pt x="11811418" y="2302116"/>
                  </a:cubicBezTo>
                  <a:cubicBezTo>
                    <a:pt x="11775303" y="2323101"/>
                    <a:pt x="11737969" y="2344774"/>
                    <a:pt x="11700497" y="2365465"/>
                  </a:cubicBezTo>
                  <a:cubicBezTo>
                    <a:pt x="11671613" y="2381401"/>
                    <a:pt x="11642807" y="2398535"/>
                    <a:pt x="11612332" y="2416671"/>
                  </a:cubicBezTo>
                  <a:cubicBezTo>
                    <a:pt x="11509723" y="2477721"/>
                    <a:pt x="11393419" y="2546906"/>
                    <a:pt x="11256620" y="2574887"/>
                  </a:cubicBezTo>
                  <a:cubicBezTo>
                    <a:pt x="11106480" y="2605579"/>
                    <a:pt x="10957067" y="2605363"/>
                    <a:pt x="10812546" y="2605167"/>
                  </a:cubicBezTo>
                  <a:cubicBezTo>
                    <a:pt x="10752380" y="2605088"/>
                    <a:pt x="10695554" y="2604990"/>
                    <a:pt x="10639809" y="2607112"/>
                  </a:cubicBezTo>
                  <a:cubicBezTo>
                    <a:pt x="10504859" y="2612240"/>
                    <a:pt x="10368807" y="2615070"/>
                    <a:pt x="10237216" y="2617801"/>
                  </a:cubicBezTo>
                  <a:cubicBezTo>
                    <a:pt x="10064302" y="2621397"/>
                    <a:pt x="9885513" y="2625110"/>
                    <a:pt x="9707451" y="2634110"/>
                  </a:cubicBezTo>
                  <a:cubicBezTo>
                    <a:pt x="9525224" y="2643306"/>
                    <a:pt x="9360504" y="2652246"/>
                    <a:pt x="9189850" y="2668496"/>
                  </a:cubicBezTo>
                  <a:cubicBezTo>
                    <a:pt x="9083449" y="2678517"/>
                    <a:pt x="8973944" y="2693195"/>
                    <a:pt x="8864380" y="2712078"/>
                  </a:cubicBezTo>
                  <a:cubicBezTo>
                    <a:pt x="8490552" y="2776567"/>
                    <a:pt x="8151936" y="2940521"/>
                    <a:pt x="7824461" y="3099090"/>
                  </a:cubicBezTo>
                  <a:cubicBezTo>
                    <a:pt x="7729674" y="3144991"/>
                    <a:pt x="7631643" y="3192464"/>
                    <a:pt x="7535341" y="3236144"/>
                  </a:cubicBezTo>
                  <a:cubicBezTo>
                    <a:pt x="7344390" y="3322758"/>
                    <a:pt x="7139448" y="3411239"/>
                    <a:pt x="6918099" y="3457827"/>
                  </a:cubicBezTo>
                  <a:cubicBezTo>
                    <a:pt x="6678770" y="3508227"/>
                    <a:pt x="6436927" y="3500486"/>
                    <a:pt x="6223556" y="3493667"/>
                  </a:cubicBezTo>
                  <a:lnTo>
                    <a:pt x="6205321" y="3493097"/>
                  </a:lnTo>
                  <a:cubicBezTo>
                    <a:pt x="6061783" y="3488519"/>
                    <a:pt x="5893743" y="3483174"/>
                    <a:pt x="5728276" y="3461403"/>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27" name="任意多边形: 形状 26">
              <a:extLst>
                <a:ext uri="{FF2B5EF4-FFF2-40B4-BE49-F238E27FC236}">
                  <a16:creationId xmlns:a16="http://schemas.microsoft.com/office/drawing/2014/main" id="{D2EE18BE-161E-DFB4-CB8A-0DBE087AD8A0}"/>
                </a:ext>
              </a:extLst>
            </p:cNvPr>
            <p:cNvSpPr/>
            <p:nvPr/>
          </p:nvSpPr>
          <p:spPr>
            <a:xfrm>
              <a:off x="-2713514" y="3577138"/>
              <a:ext cx="15849541" cy="3336500"/>
            </a:xfrm>
            <a:custGeom>
              <a:avLst/>
              <a:gdLst>
                <a:gd name="connsiteX0" fmla="*/ 5754331 w 15849541"/>
                <a:gd name="connsiteY0" fmla="*/ 3289081 h 3336500"/>
                <a:gd name="connsiteX1" fmla="*/ 4971720 w 15849541"/>
                <a:gd name="connsiteY1" fmla="*/ 2885131 h 3336500"/>
                <a:gd name="connsiteX2" fmla="*/ 4838910 w 15849541"/>
                <a:gd name="connsiteY2" fmla="*/ 2412036 h 3336500"/>
                <a:gd name="connsiteX3" fmla="*/ 4832308 w 15849541"/>
                <a:gd name="connsiteY3" fmla="*/ 2369338 h 3336500"/>
                <a:gd name="connsiteX4" fmla="*/ 4815410 w 15849541"/>
                <a:gd name="connsiteY4" fmla="*/ 2258968 h 3336500"/>
                <a:gd name="connsiteX5" fmla="*/ 4712723 w 15849541"/>
                <a:gd name="connsiteY5" fmla="*/ 1733782 h 3336500"/>
                <a:gd name="connsiteX6" fmla="*/ 4698693 w 15849541"/>
                <a:gd name="connsiteY6" fmla="*/ 1686938 h 3336500"/>
                <a:gd name="connsiteX7" fmla="*/ 3743207 w 15849541"/>
                <a:gd name="connsiteY7" fmla="*/ 632617 h 3336500"/>
                <a:gd name="connsiteX8" fmla="*/ 3198137 w 15849541"/>
                <a:gd name="connsiteY8" fmla="*/ 428186 h 3336500"/>
                <a:gd name="connsiteX9" fmla="*/ 1588291 w 15849541"/>
                <a:gd name="connsiteY9" fmla="*/ 75049 h 3336500"/>
                <a:gd name="connsiteX10" fmla="*/ 702246 w 15849541"/>
                <a:gd name="connsiteY10" fmla="*/ 7102 h 3336500"/>
                <a:gd name="connsiteX11" fmla="*/ 209167 w 15849541"/>
                <a:gd name="connsiteY11" fmla="*/ 58367 h 3336500"/>
                <a:gd name="connsiteX12" fmla="*/ 0 w 15849541"/>
                <a:gd name="connsiteY12" fmla="*/ 74066 h 3336500"/>
                <a:gd name="connsiteX13" fmla="*/ 2063 w 15849541"/>
                <a:gd name="connsiteY13" fmla="*/ 69606 h 3336500"/>
                <a:gd name="connsiteX14" fmla="*/ 208440 w 15849541"/>
                <a:gd name="connsiteY14" fmla="*/ 53513 h 3336500"/>
                <a:gd name="connsiteX15" fmla="*/ 702088 w 15849541"/>
                <a:gd name="connsiteY15" fmla="*/ 2209 h 3336500"/>
                <a:gd name="connsiteX16" fmla="*/ 1589195 w 15849541"/>
                <a:gd name="connsiteY16" fmla="*/ 70235 h 3336500"/>
                <a:gd name="connsiteX17" fmla="*/ 3199492 w 15849541"/>
                <a:gd name="connsiteY17" fmla="*/ 423490 h 3336500"/>
                <a:gd name="connsiteX18" fmla="*/ 3745369 w 15849541"/>
                <a:gd name="connsiteY18" fmla="*/ 628255 h 3336500"/>
                <a:gd name="connsiteX19" fmla="*/ 4087502 w 15849541"/>
                <a:gd name="connsiteY19" fmla="*/ 835083 h 3336500"/>
                <a:gd name="connsiteX20" fmla="*/ 4358289 w 15849541"/>
                <a:gd name="connsiteY20" fmla="*/ 1081190 h 3336500"/>
                <a:gd name="connsiteX21" fmla="*/ 4562111 w 15849541"/>
                <a:gd name="connsiteY21" fmla="*/ 1365142 h 3336500"/>
                <a:gd name="connsiteX22" fmla="*/ 4703350 w 15849541"/>
                <a:gd name="connsiteY22" fmla="*/ 1685445 h 3336500"/>
                <a:gd name="connsiteX23" fmla="*/ 4717439 w 15849541"/>
                <a:gd name="connsiteY23" fmla="*/ 1732485 h 3336500"/>
                <a:gd name="connsiteX24" fmla="*/ 4820263 w 15849541"/>
                <a:gd name="connsiteY24" fmla="*/ 2258280 h 3336500"/>
                <a:gd name="connsiteX25" fmla="*/ 4837161 w 15849541"/>
                <a:gd name="connsiteY25" fmla="*/ 2368630 h 3336500"/>
                <a:gd name="connsiteX26" fmla="*/ 4843764 w 15849541"/>
                <a:gd name="connsiteY26" fmla="*/ 2411348 h 3336500"/>
                <a:gd name="connsiteX27" fmla="*/ 4976023 w 15849541"/>
                <a:gd name="connsiteY27" fmla="*/ 2882852 h 3336500"/>
                <a:gd name="connsiteX28" fmla="*/ 6151836 w 15849541"/>
                <a:gd name="connsiteY28" fmla="*/ 3317572 h 3336500"/>
                <a:gd name="connsiteX29" fmla="*/ 6183786 w 15849541"/>
                <a:gd name="connsiteY29" fmla="*/ 3319459 h 3336500"/>
                <a:gd name="connsiteX30" fmla="*/ 6877504 w 15849541"/>
                <a:gd name="connsiteY30" fmla="*/ 3296351 h 3336500"/>
                <a:gd name="connsiteX31" fmla="*/ 7488970 w 15849541"/>
                <a:gd name="connsiteY31" fmla="*/ 3062800 h 3336500"/>
                <a:gd name="connsiteX32" fmla="*/ 7755709 w 15849541"/>
                <a:gd name="connsiteY32" fmla="*/ 2926277 h 3336500"/>
                <a:gd name="connsiteX33" fmla="*/ 8809833 w 15849541"/>
                <a:gd name="connsiteY33" fmla="*/ 2519301 h 3336500"/>
                <a:gd name="connsiteX34" fmla="*/ 9136424 w 15849541"/>
                <a:gd name="connsiteY34" fmla="*/ 2485544 h 3336500"/>
                <a:gd name="connsiteX35" fmla="*/ 9652395 w 15849541"/>
                <a:gd name="connsiteY35" fmla="*/ 2474383 h 3336500"/>
                <a:gd name="connsiteX36" fmla="*/ 10167873 w 15849541"/>
                <a:gd name="connsiteY36" fmla="*/ 2485701 h 3336500"/>
                <a:gd name="connsiteX37" fmla="*/ 10576912 w 15849541"/>
                <a:gd name="connsiteY37" fmla="*/ 2496429 h 3336500"/>
                <a:gd name="connsiteX38" fmla="*/ 10739943 w 15849541"/>
                <a:gd name="connsiteY38" fmla="*/ 2503032 h 3336500"/>
                <a:gd name="connsiteX39" fmla="*/ 11190146 w 15849541"/>
                <a:gd name="connsiteY39" fmla="*/ 2489592 h 3336500"/>
                <a:gd name="connsiteX40" fmla="*/ 11543048 w 15849541"/>
                <a:gd name="connsiteY40" fmla="*/ 2318250 h 3336500"/>
                <a:gd name="connsiteX41" fmla="*/ 11621645 w 15849541"/>
                <a:gd name="connsiteY41" fmla="*/ 2266395 h 3336500"/>
                <a:gd name="connsiteX42" fmla="*/ 11734196 w 15849541"/>
                <a:gd name="connsiteY42" fmla="*/ 2192769 h 3336500"/>
                <a:gd name="connsiteX43" fmla="*/ 11830321 w 15849541"/>
                <a:gd name="connsiteY43" fmla="*/ 2129558 h 3336500"/>
                <a:gd name="connsiteX44" fmla="*/ 12488277 w 15849541"/>
                <a:gd name="connsiteY44" fmla="*/ 1776342 h 3336500"/>
                <a:gd name="connsiteX45" fmla="*/ 13163858 w 15849541"/>
                <a:gd name="connsiteY45" fmla="*/ 1589713 h 3336500"/>
                <a:gd name="connsiteX46" fmla="*/ 13642495 w 15849541"/>
                <a:gd name="connsiteY46" fmla="*/ 1596964 h 3336500"/>
                <a:gd name="connsiteX47" fmla="*/ 14496708 w 15849541"/>
                <a:gd name="connsiteY47" fmla="*/ 1939274 h 3336500"/>
                <a:gd name="connsiteX48" fmla="*/ 15693742 w 15849541"/>
                <a:gd name="connsiteY48" fmla="*/ 3047356 h 3336500"/>
                <a:gd name="connsiteX49" fmla="*/ 15849541 w 15849541"/>
                <a:gd name="connsiteY49" fmla="*/ 3215986 h 3336500"/>
                <a:gd name="connsiteX50" fmla="*/ 15845945 w 15849541"/>
                <a:gd name="connsiteY50" fmla="*/ 3219326 h 3336500"/>
                <a:gd name="connsiteX51" fmla="*/ 15690127 w 15849541"/>
                <a:gd name="connsiteY51" fmla="*/ 3050677 h 3336500"/>
                <a:gd name="connsiteX52" fmla="*/ 14493977 w 15849541"/>
                <a:gd name="connsiteY52" fmla="*/ 1943361 h 3336500"/>
                <a:gd name="connsiteX53" fmla="*/ 13641669 w 15849541"/>
                <a:gd name="connsiteY53" fmla="*/ 1601798 h 3336500"/>
                <a:gd name="connsiteX54" fmla="*/ 13164507 w 15849541"/>
                <a:gd name="connsiteY54" fmla="*/ 1594567 h 3336500"/>
                <a:gd name="connsiteX55" fmla="*/ 11832953 w 15849541"/>
                <a:gd name="connsiteY55" fmla="*/ 2133684 h 3336500"/>
                <a:gd name="connsiteX56" fmla="*/ 11736908 w 15849541"/>
                <a:gd name="connsiteY56" fmla="*/ 2196837 h 3336500"/>
                <a:gd name="connsiteX57" fmla="*/ 11624238 w 15849541"/>
                <a:gd name="connsiteY57" fmla="*/ 2270541 h 3336500"/>
                <a:gd name="connsiteX58" fmla="*/ 11545798 w 15849541"/>
                <a:gd name="connsiteY58" fmla="*/ 2322298 h 3336500"/>
                <a:gd name="connsiteX59" fmla="*/ 11191070 w 15849541"/>
                <a:gd name="connsiteY59" fmla="*/ 2494386 h 3336500"/>
                <a:gd name="connsiteX60" fmla="*/ 10739668 w 15849541"/>
                <a:gd name="connsiteY60" fmla="*/ 2507905 h 3336500"/>
                <a:gd name="connsiteX61" fmla="*/ 10576854 w 15849541"/>
                <a:gd name="connsiteY61" fmla="*/ 2501302 h 3336500"/>
                <a:gd name="connsiteX62" fmla="*/ 10167716 w 15849541"/>
                <a:gd name="connsiteY62" fmla="*/ 2490574 h 3336500"/>
                <a:gd name="connsiteX63" fmla="*/ 9652395 w 15849541"/>
                <a:gd name="connsiteY63" fmla="*/ 2479256 h 3336500"/>
                <a:gd name="connsiteX64" fmla="*/ 9136699 w 15849541"/>
                <a:gd name="connsiteY64" fmla="*/ 2490397 h 3336500"/>
                <a:gd name="connsiteX65" fmla="*/ 8810560 w 15849541"/>
                <a:gd name="connsiteY65" fmla="*/ 2524096 h 3336500"/>
                <a:gd name="connsiteX66" fmla="*/ 7757987 w 15849541"/>
                <a:gd name="connsiteY66" fmla="*/ 2930560 h 3336500"/>
                <a:gd name="connsiteX67" fmla="*/ 7491130 w 15849541"/>
                <a:gd name="connsiteY67" fmla="*/ 3067143 h 3336500"/>
                <a:gd name="connsiteX68" fmla="*/ 6878525 w 15849541"/>
                <a:gd name="connsiteY68" fmla="*/ 3301107 h 3336500"/>
                <a:gd name="connsiteX69" fmla="*/ 6183511 w 15849541"/>
                <a:gd name="connsiteY69" fmla="*/ 3324313 h 3336500"/>
                <a:gd name="connsiteX70" fmla="*/ 6151561 w 15849541"/>
                <a:gd name="connsiteY70" fmla="*/ 3322426 h 3336500"/>
                <a:gd name="connsiteX71" fmla="*/ 5754331 w 15849541"/>
                <a:gd name="connsiteY71" fmla="*/ 3289081 h 333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5849541" h="3336500">
                  <a:moveTo>
                    <a:pt x="5754331" y="3289081"/>
                  </a:moveTo>
                  <a:cubicBezTo>
                    <a:pt x="5435482" y="3247110"/>
                    <a:pt x="5116869" y="3151065"/>
                    <a:pt x="4971720" y="2885131"/>
                  </a:cubicBezTo>
                  <a:cubicBezTo>
                    <a:pt x="4887798" y="2730668"/>
                    <a:pt x="4862942" y="2568680"/>
                    <a:pt x="4838910" y="2412036"/>
                  </a:cubicBezTo>
                  <a:cubicBezTo>
                    <a:pt x="4836710" y="2397711"/>
                    <a:pt x="4834529" y="2383466"/>
                    <a:pt x="4832308" y="2369338"/>
                  </a:cubicBezTo>
                  <a:cubicBezTo>
                    <a:pt x="4826512" y="2332417"/>
                    <a:pt x="4820873" y="2295083"/>
                    <a:pt x="4815410" y="2258968"/>
                  </a:cubicBezTo>
                  <a:cubicBezTo>
                    <a:pt x="4787921" y="2077350"/>
                    <a:pt x="4761964" y="1905811"/>
                    <a:pt x="4712723" y="1733782"/>
                  </a:cubicBezTo>
                  <a:cubicBezTo>
                    <a:pt x="4708341" y="1718377"/>
                    <a:pt x="4703802" y="1702441"/>
                    <a:pt x="4698693" y="1686938"/>
                  </a:cubicBezTo>
                  <a:cubicBezTo>
                    <a:pt x="4544053" y="1217870"/>
                    <a:pt x="4231512" y="872986"/>
                    <a:pt x="3743207" y="632617"/>
                  </a:cubicBezTo>
                  <a:cubicBezTo>
                    <a:pt x="3586210" y="555336"/>
                    <a:pt x="3407932" y="488470"/>
                    <a:pt x="3198137" y="428186"/>
                  </a:cubicBezTo>
                  <a:cubicBezTo>
                    <a:pt x="2672872" y="277240"/>
                    <a:pt x="2071506" y="165121"/>
                    <a:pt x="1588291" y="75049"/>
                  </a:cubicBezTo>
                  <a:cubicBezTo>
                    <a:pt x="1295693" y="20719"/>
                    <a:pt x="989302" y="-2782"/>
                    <a:pt x="702246" y="7102"/>
                  </a:cubicBezTo>
                  <a:cubicBezTo>
                    <a:pt x="504652" y="13900"/>
                    <a:pt x="333861" y="39602"/>
                    <a:pt x="209167" y="58367"/>
                  </a:cubicBezTo>
                  <a:cubicBezTo>
                    <a:pt x="98698" y="74990"/>
                    <a:pt x="25721" y="85954"/>
                    <a:pt x="0" y="74066"/>
                  </a:cubicBezTo>
                  <a:lnTo>
                    <a:pt x="2063" y="69606"/>
                  </a:lnTo>
                  <a:cubicBezTo>
                    <a:pt x="26468" y="80885"/>
                    <a:pt x="102805" y="69410"/>
                    <a:pt x="208440" y="53513"/>
                  </a:cubicBezTo>
                  <a:cubicBezTo>
                    <a:pt x="333252" y="34729"/>
                    <a:pt x="504201" y="9027"/>
                    <a:pt x="702088" y="2209"/>
                  </a:cubicBezTo>
                  <a:cubicBezTo>
                    <a:pt x="989498" y="-7694"/>
                    <a:pt x="1296243" y="15826"/>
                    <a:pt x="1589195" y="70235"/>
                  </a:cubicBezTo>
                  <a:cubicBezTo>
                    <a:pt x="2072508" y="160327"/>
                    <a:pt x="2674012" y="272465"/>
                    <a:pt x="3199492" y="423490"/>
                  </a:cubicBezTo>
                  <a:cubicBezTo>
                    <a:pt x="3409563" y="483852"/>
                    <a:pt x="3588116" y="550837"/>
                    <a:pt x="3745369" y="628255"/>
                  </a:cubicBezTo>
                  <a:cubicBezTo>
                    <a:pt x="3870162" y="689698"/>
                    <a:pt x="3985287" y="759276"/>
                    <a:pt x="4087502" y="835083"/>
                  </a:cubicBezTo>
                  <a:cubicBezTo>
                    <a:pt x="4188008" y="909613"/>
                    <a:pt x="4279122" y="992415"/>
                    <a:pt x="4358289" y="1081190"/>
                  </a:cubicBezTo>
                  <a:cubicBezTo>
                    <a:pt x="4435982" y="1168315"/>
                    <a:pt x="4504558" y="1263850"/>
                    <a:pt x="4562111" y="1365142"/>
                  </a:cubicBezTo>
                  <a:cubicBezTo>
                    <a:pt x="4618465" y="1464312"/>
                    <a:pt x="4665977" y="1572088"/>
                    <a:pt x="4703350" y="1685445"/>
                  </a:cubicBezTo>
                  <a:cubicBezTo>
                    <a:pt x="4708498" y="1701046"/>
                    <a:pt x="4713037" y="1717021"/>
                    <a:pt x="4717439" y="1732485"/>
                  </a:cubicBezTo>
                  <a:cubicBezTo>
                    <a:pt x="4766758" y="1904829"/>
                    <a:pt x="4792754" y="2076505"/>
                    <a:pt x="4820263" y="2258280"/>
                  </a:cubicBezTo>
                  <a:cubicBezTo>
                    <a:pt x="4825726" y="2294395"/>
                    <a:pt x="4831385" y="2331729"/>
                    <a:pt x="4837161" y="2368630"/>
                  </a:cubicBezTo>
                  <a:cubicBezTo>
                    <a:pt x="4839382" y="2382778"/>
                    <a:pt x="4841563" y="2397024"/>
                    <a:pt x="4843764" y="2411348"/>
                  </a:cubicBezTo>
                  <a:cubicBezTo>
                    <a:pt x="4867736" y="2567579"/>
                    <a:pt x="4892514" y="2729136"/>
                    <a:pt x="4976023" y="2882852"/>
                  </a:cubicBezTo>
                  <a:cubicBezTo>
                    <a:pt x="5182223" y="3260609"/>
                    <a:pt x="5742640" y="3293541"/>
                    <a:pt x="6151836" y="3317572"/>
                  </a:cubicBezTo>
                  <a:lnTo>
                    <a:pt x="6183786" y="3319459"/>
                  </a:lnTo>
                  <a:cubicBezTo>
                    <a:pt x="6398022" y="3332191"/>
                    <a:pt x="6640848" y="3346614"/>
                    <a:pt x="6877504" y="3296351"/>
                  </a:cubicBezTo>
                  <a:cubicBezTo>
                    <a:pt x="7097516" y="3249645"/>
                    <a:pt x="7300218" y="3155368"/>
                    <a:pt x="7488970" y="3062800"/>
                  </a:cubicBezTo>
                  <a:cubicBezTo>
                    <a:pt x="7577745" y="3019277"/>
                    <a:pt x="7668210" y="2972001"/>
                    <a:pt x="7755709" y="2926277"/>
                  </a:cubicBezTo>
                  <a:cubicBezTo>
                    <a:pt x="8084578" y="2754444"/>
                    <a:pt x="8424649" y="2576775"/>
                    <a:pt x="8809833" y="2519301"/>
                  </a:cubicBezTo>
                  <a:cubicBezTo>
                    <a:pt x="8919162" y="2502992"/>
                    <a:pt x="9029040" y="2491635"/>
                    <a:pt x="9136424" y="2485544"/>
                  </a:cubicBezTo>
                  <a:cubicBezTo>
                    <a:pt x="9309849" y="2475542"/>
                    <a:pt x="9479442" y="2474560"/>
                    <a:pt x="9652395" y="2474383"/>
                  </a:cubicBezTo>
                  <a:cubicBezTo>
                    <a:pt x="9826055" y="2474206"/>
                    <a:pt x="9999833" y="2480042"/>
                    <a:pt x="10167873" y="2485701"/>
                  </a:cubicBezTo>
                  <a:cubicBezTo>
                    <a:pt x="10301489" y="2490181"/>
                    <a:pt x="10439643" y="2494838"/>
                    <a:pt x="10576912" y="2496429"/>
                  </a:cubicBezTo>
                  <a:cubicBezTo>
                    <a:pt x="10629298" y="2497038"/>
                    <a:pt x="10683038" y="2499946"/>
                    <a:pt x="10739943" y="2503032"/>
                  </a:cubicBezTo>
                  <a:cubicBezTo>
                    <a:pt x="10886408" y="2510970"/>
                    <a:pt x="11037845" y="2519203"/>
                    <a:pt x="11190146" y="2489592"/>
                  </a:cubicBezTo>
                  <a:cubicBezTo>
                    <a:pt x="11329480" y="2462515"/>
                    <a:pt x="11442954" y="2385863"/>
                    <a:pt x="11543048" y="2318250"/>
                  </a:cubicBezTo>
                  <a:cubicBezTo>
                    <a:pt x="11570242" y="2299878"/>
                    <a:pt x="11595924" y="2282527"/>
                    <a:pt x="11621645" y="2266395"/>
                  </a:cubicBezTo>
                  <a:cubicBezTo>
                    <a:pt x="11659824" y="2242423"/>
                    <a:pt x="11697628" y="2217194"/>
                    <a:pt x="11734196" y="2192769"/>
                  </a:cubicBezTo>
                  <a:cubicBezTo>
                    <a:pt x="11765615" y="2171784"/>
                    <a:pt x="11798115" y="2150091"/>
                    <a:pt x="11830321" y="2129558"/>
                  </a:cubicBezTo>
                  <a:cubicBezTo>
                    <a:pt x="12070297" y="1976647"/>
                    <a:pt x="12285515" y="1861109"/>
                    <a:pt x="12488277" y="1776342"/>
                  </a:cubicBezTo>
                  <a:cubicBezTo>
                    <a:pt x="12715009" y="1681574"/>
                    <a:pt x="12935985" y="1620524"/>
                    <a:pt x="13163858" y="1589713"/>
                  </a:cubicBezTo>
                  <a:cubicBezTo>
                    <a:pt x="13324530" y="1568001"/>
                    <a:pt x="13485555" y="1570438"/>
                    <a:pt x="13642495" y="1596964"/>
                  </a:cubicBezTo>
                  <a:cubicBezTo>
                    <a:pt x="13944032" y="1647954"/>
                    <a:pt x="14231442" y="1763138"/>
                    <a:pt x="14496708" y="1939274"/>
                  </a:cubicBezTo>
                  <a:cubicBezTo>
                    <a:pt x="14951392" y="2241225"/>
                    <a:pt x="15328776" y="2651030"/>
                    <a:pt x="15693742" y="3047356"/>
                  </a:cubicBezTo>
                  <a:cubicBezTo>
                    <a:pt x="15744909" y="3102904"/>
                    <a:pt x="15797805" y="3160359"/>
                    <a:pt x="15849541" y="3215986"/>
                  </a:cubicBezTo>
                  <a:lnTo>
                    <a:pt x="15845945" y="3219326"/>
                  </a:lnTo>
                  <a:cubicBezTo>
                    <a:pt x="15794189" y="3163680"/>
                    <a:pt x="15741273" y="3106244"/>
                    <a:pt x="15690127" y="3050677"/>
                  </a:cubicBezTo>
                  <a:cubicBezTo>
                    <a:pt x="15325357" y="2654567"/>
                    <a:pt x="14948170" y="2244977"/>
                    <a:pt x="14493977" y="1943361"/>
                  </a:cubicBezTo>
                  <a:cubicBezTo>
                    <a:pt x="14229281" y="1767598"/>
                    <a:pt x="13942519" y="1652670"/>
                    <a:pt x="13641669" y="1601798"/>
                  </a:cubicBezTo>
                  <a:cubicBezTo>
                    <a:pt x="13485222" y="1575350"/>
                    <a:pt x="13324688" y="1572913"/>
                    <a:pt x="13164507" y="1594567"/>
                  </a:cubicBezTo>
                  <a:cubicBezTo>
                    <a:pt x="12732536" y="1652965"/>
                    <a:pt x="12334325" y="1814187"/>
                    <a:pt x="11832953" y="2133684"/>
                  </a:cubicBezTo>
                  <a:cubicBezTo>
                    <a:pt x="11800787" y="2154178"/>
                    <a:pt x="11768307" y="2175871"/>
                    <a:pt x="11736908" y="2196837"/>
                  </a:cubicBezTo>
                  <a:cubicBezTo>
                    <a:pt x="11700321" y="2221261"/>
                    <a:pt x="11662496" y="2246530"/>
                    <a:pt x="11624238" y="2270541"/>
                  </a:cubicBezTo>
                  <a:cubicBezTo>
                    <a:pt x="11598596" y="2286634"/>
                    <a:pt x="11572954" y="2303965"/>
                    <a:pt x="11545798" y="2322298"/>
                  </a:cubicBezTo>
                  <a:cubicBezTo>
                    <a:pt x="11445293" y="2390186"/>
                    <a:pt x="11331405" y="2467113"/>
                    <a:pt x="11191070" y="2494386"/>
                  </a:cubicBezTo>
                  <a:cubicBezTo>
                    <a:pt x="11038198" y="2524096"/>
                    <a:pt x="10886428" y="2515863"/>
                    <a:pt x="10739668" y="2507905"/>
                  </a:cubicBezTo>
                  <a:cubicBezTo>
                    <a:pt x="10682822" y="2504820"/>
                    <a:pt x="10629140" y="2501911"/>
                    <a:pt x="10576854" y="2501302"/>
                  </a:cubicBezTo>
                  <a:cubicBezTo>
                    <a:pt x="10439544" y="2499711"/>
                    <a:pt x="10301350" y="2495074"/>
                    <a:pt x="10167716" y="2490574"/>
                  </a:cubicBezTo>
                  <a:cubicBezTo>
                    <a:pt x="9999715" y="2484934"/>
                    <a:pt x="9825976" y="2479099"/>
                    <a:pt x="9652395" y="2479256"/>
                  </a:cubicBezTo>
                  <a:cubicBezTo>
                    <a:pt x="9479519" y="2479433"/>
                    <a:pt x="9309986" y="2480415"/>
                    <a:pt x="9136699" y="2490397"/>
                  </a:cubicBezTo>
                  <a:cubicBezTo>
                    <a:pt x="9029473" y="2496469"/>
                    <a:pt x="8919732" y="2507806"/>
                    <a:pt x="8810560" y="2524096"/>
                  </a:cubicBezTo>
                  <a:cubicBezTo>
                    <a:pt x="8426201" y="2581452"/>
                    <a:pt x="8086504" y="2758924"/>
                    <a:pt x="7757987" y="2930560"/>
                  </a:cubicBezTo>
                  <a:cubicBezTo>
                    <a:pt x="7670470" y="2976284"/>
                    <a:pt x="7579965" y="3023580"/>
                    <a:pt x="7491130" y="3067143"/>
                  </a:cubicBezTo>
                  <a:cubicBezTo>
                    <a:pt x="7302085" y="3159848"/>
                    <a:pt x="7099089" y="3254263"/>
                    <a:pt x="6878525" y="3301107"/>
                  </a:cubicBezTo>
                  <a:cubicBezTo>
                    <a:pt x="6641221" y="3351507"/>
                    <a:pt x="6398061" y="3337045"/>
                    <a:pt x="6183511" y="3324313"/>
                  </a:cubicBezTo>
                  <a:lnTo>
                    <a:pt x="6151561" y="3322426"/>
                  </a:lnTo>
                  <a:cubicBezTo>
                    <a:pt x="6028281" y="3315156"/>
                    <a:pt x="5891247" y="3307100"/>
                    <a:pt x="5754331" y="3289081"/>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29" name="任意多边形: 形状 28">
              <a:extLst>
                <a:ext uri="{FF2B5EF4-FFF2-40B4-BE49-F238E27FC236}">
                  <a16:creationId xmlns:a16="http://schemas.microsoft.com/office/drawing/2014/main" id="{A210F719-7A6E-3446-BC0F-929EC97B0B2D}"/>
                </a:ext>
              </a:extLst>
            </p:cNvPr>
            <p:cNvSpPr/>
            <p:nvPr/>
          </p:nvSpPr>
          <p:spPr>
            <a:xfrm>
              <a:off x="-2611848" y="3730204"/>
              <a:ext cx="15698576" cy="3177178"/>
            </a:xfrm>
            <a:custGeom>
              <a:avLst/>
              <a:gdLst>
                <a:gd name="connsiteX0" fmla="*/ 5796537 w 15698576"/>
                <a:gd name="connsiteY0" fmla="*/ 3121573 h 3177178"/>
                <a:gd name="connsiteX1" fmla="*/ 5459651 w 15698576"/>
                <a:gd name="connsiteY1" fmla="*/ 3054255 h 3177178"/>
                <a:gd name="connsiteX2" fmla="*/ 4958967 w 15698576"/>
                <a:gd name="connsiteY2" fmla="*/ 2709606 h 3177178"/>
                <a:gd name="connsiteX3" fmla="*/ 4813347 w 15698576"/>
                <a:gd name="connsiteY3" fmla="*/ 2259972 h 3177178"/>
                <a:gd name="connsiteX4" fmla="*/ 4804072 w 15698576"/>
                <a:gd name="connsiteY4" fmla="*/ 2214326 h 3177178"/>
                <a:gd name="connsiteX5" fmla="*/ 4784836 w 15698576"/>
                <a:gd name="connsiteY5" fmla="*/ 2119460 h 3177178"/>
                <a:gd name="connsiteX6" fmla="*/ 4658373 w 15698576"/>
                <a:gd name="connsiteY6" fmla="*/ 1607950 h 3177178"/>
                <a:gd name="connsiteX7" fmla="*/ 4657803 w 15698576"/>
                <a:gd name="connsiteY7" fmla="*/ 1606260 h 3177178"/>
                <a:gd name="connsiteX8" fmla="*/ 4642595 w 15698576"/>
                <a:gd name="connsiteY8" fmla="*/ 1563542 h 3177178"/>
                <a:gd name="connsiteX9" fmla="*/ 3671350 w 15698576"/>
                <a:gd name="connsiteY9" fmla="*/ 588408 h 3177178"/>
                <a:gd name="connsiteX10" fmla="*/ 3134355 w 15698576"/>
                <a:gd name="connsiteY10" fmla="*/ 407850 h 3177178"/>
                <a:gd name="connsiteX11" fmla="*/ 1738922 w 15698576"/>
                <a:gd name="connsiteY11" fmla="*/ 117120 h 3177178"/>
                <a:gd name="connsiteX12" fmla="*/ 1553865 w 15698576"/>
                <a:gd name="connsiteY12" fmla="*/ 82458 h 3177178"/>
                <a:gd name="connsiteX13" fmla="*/ 686821 w 15698576"/>
                <a:gd name="connsiteY13" fmla="*/ 5119 h 3177178"/>
                <a:gd name="connsiteX14" fmla="*/ 227971 w 15698576"/>
                <a:gd name="connsiteY14" fmla="*/ 41843 h 3177178"/>
                <a:gd name="connsiteX15" fmla="*/ 0 w 15698576"/>
                <a:gd name="connsiteY15" fmla="*/ 51727 h 3177178"/>
                <a:gd name="connsiteX16" fmla="*/ 1965 w 15698576"/>
                <a:gd name="connsiteY16" fmla="*/ 47463 h 3177178"/>
                <a:gd name="connsiteX17" fmla="*/ 227381 w 15698576"/>
                <a:gd name="connsiteY17" fmla="*/ 37167 h 3177178"/>
                <a:gd name="connsiteX18" fmla="*/ 686742 w 15698576"/>
                <a:gd name="connsiteY18" fmla="*/ 403 h 3177178"/>
                <a:gd name="connsiteX19" fmla="*/ 1554730 w 15698576"/>
                <a:gd name="connsiteY19" fmla="*/ 77821 h 3177178"/>
                <a:gd name="connsiteX20" fmla="*/ 1739787 w 15698576"/>
                <a:gd name="connsiteY20" fmla="*/ 112482 h 3177178"/>
                <a:gd name="connsiteX21" fmla="*/ 3135514 w 15698576"/>
                <a:gd name="connsiteY21" fmla="*/ 403272 h 3177178"/>
                <a:gd name="connsiteX22" fmla="*/ 3673276 w 15698576"/>
                <a:gd name="connsiteY22" fmla="*/ 584104 h 3177178"/>
                <a:gd name="connsiteX23" fmla="*/ 4646976 w 15698576"/>
                <a:gd name="connsiteY23" fmla="*/ 1561833 h 3177178"/>
                <a:gd name="connsiteX24" fmla="*/ 4662263 w 15698576"/>
                <a:gd name="connsiteY24" fmla="*/ 1604747 h 3177178"/>
                <a:gd name="connsiteX25" fmla="*/ 4662833 w 15698576"/>
                <a:gd name="connsiteY25" fmla="*/ 1606437 h 3177178"/>
                <a:gd name="connsiteX26" fmla="*/ 4789453 w 15698576"/>
                <a:gd name="connsiteY26" fmla="*/ 2118536 h 3177178"/>
                <a:gd name="connsiteX27" fmla="*/ 4808690 w 15698576"/>
                <a:gd name="connsiteY27" fmla="*/ 2213383 h 3177178"/>
                <a:gd name="connsiteX28" fmla="*/ 4817964 w 15698576"/>
                <a:gd name="connsiteY28" fmla="*/ 2259048 h 3177178"/>
                <a:gd name="connsiteX29" fmla="*/ 4963054 w 15698576"/>
                <a:gd name="connsiteY29" fmla="*/ 2707248 h 3177178"/>
                <a:gd name="connsiteX30" fmla="*/ 5460987 w 15698576"/>
                <a:gd name="connsiteY30" fmla="*/ 3049735 h 3177178"/>
                <a:gd name="connsiteX31" fmla="*/ 6101141 w 15698576"/>
                <a:gd name="connsiteY31" fmla="*/ 3147863 h 3177178"/>
                <a:gd name="connsiteX32" fmla="*/ 6143878 w 15698576"/>
                <a:gd name="connsiteY32" fmla="*/ 3151558 h 3177178"/>
                <a:gd name="connsiteX33" fmla="*/ 6837969 w 15698576"/>
                <a:gd name="connsiteY33" fmla="*/ 3141065 h 3177178"/>
                <a:gd name="connsiteX34" fmla="*/ 7444739 w 15698576"/>
                <a:gd name="connsiteY34" fmla="*/ 2895272 h 3177178"/>
                <a:gd name="connsiteX35" fmla="*/ 7693400 w 15698576"/>
                <a:gd name="connsiteY35" fmla="*/ 2758258 h 3177178"/>
                <a:gd name="connsiteX36" fmla="*/ 8756190 w 15698576"/>
                <a:gd name="connsiteY36" fmla="*/ 2332713 h 3177178"/>
                <a:gd name="connsiteX37" fmla="*/ 9083489 w 15698576"/>
                <a:gd name="connsiteY37" fmla="*/ 2308859 h 3177178"/>
                <a:gd name="connsiteX38" fmla="*/ 9597612 w 15698576"/>
                <a:gd name="connsiteY38" fmla="*/ 2320943 h 3177178"/>
                <a:gd name="connsiteX39" fmla="*/ 10104052 w 15698576"/>
                <a:gd name="connsiteY39" fmla="*/ 2359200 h 3177178"/>
                <a:gd name="connsiteX40" fmla="*/ 10514212 w 15698576"/>
                <a:gd name="connsiteY40" fmla="*/ 2392054 h 3177178"/>
                <a:gd name="connsiteX41" fmla="*/ 10668360 w 15698576"/>
                <a:gd name="connsiteY41" fmla="*/ 2406457 h 3177178"/>
                <a:gd name="connsiteX42" fmla="*/ 11124714 w 15698576"/>
                <a:gd name="connsiteY42" fmla="*/ 2410524 h 3177178"/>
                <a:gd name="connsiteX43" fmla="*/ 11475395 w 15698576"/>
                <a:gd name="connsiteY43" fmla="*/ 2225232 h 3177178"/>
                <a:gd name="connsiteX44" fmla="*/ 11545287 w 15698576"/>
                <a:gd name="connsiteY44" fmla="*/ 2173024 h 3177178"/>
                <a:gd name="connsiteX45" fmla="*/ 11657800 w 15698576"/>
                <a:gd name="connsiteY45" fmla="*/ 2089062 h 3177178"/>
                <a:gd name="connsiteX46" fmla="*/ 11743175 w 15698576"/>
                <a:gd name="connsiteY46" fmla="*/ 2024730 h 3177178"/>
                <a:gd name="connsiteX47" fmla="*/ 12364702 w 15698576"/>
                <a:gd name="connsiteY47" fmla="*/ 1630153 h 3177178"/>
                <a:gd name="connsiteX48" fmla="*/ 13012205 w 15698576"/>
                <a:gd name="connsiteY48" fmla="*/ 1392397 h 3177178"/>
                <a:gd name="connsiteX49" fmla="*/ 13483807 w 15698576"/>
                <a:gd name="connsiteY49" fmla="*/ 1365419 h 3177178"/>
                <a:gd name="connsiteX50" fmla="*/ 14346037 w 15698576"/>
                <a:gd name="connsiteY50" fmla="*/ 1676860 h 3177178"/>
                <a:gd name="connsiteX51" fmla="*/ 15552012 w 15698576"/>
                <a:gd name="connsiteY51" fmla="*/ 2796947 h 3177178"/>
                <a:gd name="connsiteX52" fmla="*/ 15698576 w 15698576"/>
                <a:gd name="connsiteY52" fmla="*/ 2958327 h 3177178"/>
                <a:gd name="connsiteX53" fmla="*/ 15695097 w 15698576"/>
                <a:gd name="connsiteY53" fmla="*/ 2961510 h 3177178"/>
                <a:gd name="connsiteX54" fmla="*/ 15548514 w 15698576"/>
                <a:gd name="connsiteY54" fmla="*/ 2800111 h 3177178"/>
                <a:gd name="connsiteX55" fmla="*/ 14343483 w 15698576"/>
                <a:gd name="connsiteY55" fmla="*/ 1680829 h 3177178"/>
                <a:gd name="connsiteX56" fmla="*/ 13483296 w 15698576"/>
                <a:gd name="connsiteY56" fmla="*/ 1370115 h 3177178"/>
                <a:gd name="connsiteX57" fmla="*/ 13013207 w 15698576"/>
                <a:gd name="connsiteY57" fmla="*/ 1396995 h 3177178"/>
                <a:gd name="connsiteX58" fmla="*/ 11745966 w 15698576"/>
                <a:gd name="connsiteY58" fmla="*/ 2028523 h 3177178"/>
                <a:gd name="connsiteX59" fmla="*/ 11660668 w 15698576"/>
                <a:gd name="connsiteY59" fmla="*/ 2092796 h 3177178"/>
                <a:gd name="connsiteX60" fmla="*/ 11548019 w 15698576"/>
                <a:gd name="connsiteY60" fmla="*/ 2176855 h 3177178"/>
                <a:gd name="connsiteX61" fmla="*/ 11478264 w 15698576"/>
                <a:gd name="connsiteY61" fmla="*/ 2228965 h 3177178"/>
                <a:gd name="connsiteX62" fmla="*/ 11125580 w 15698576"/>
                <a:gd name="connsiteY62" fmla="*/ 2415142 h 3177178"/>
                <a:gd name="connsiteX63" fmla="*/ 10667868 w 15698576"/>
                <a:gd name="connsiteY63" fmla="*/ 2411134 h 3177178"/>
                <a:gd name="connsiteX64" fmla="*/ 10513936 w 15698576"/>
                <a:gd name="connsiteY64" fmla="*/ 2396750 h 3177178"/>
                <a:gd name="connsiteX65" fmla="*/ 10103660 w 15698576"/>
                <a:gd name="connsiteY65" fmla="*/ 2363897 h 3177178"/>
                <a:gd name="connsiteX66" fmla="*/ 9597396 w 15698576"/>
                <a:gd name="connsiteY66" fmla="*/ 2325659 h 3177178"/>
                <a:gd name="connsiteX67" fmla="*/ 9083606 w 15698576"/>
                <a:gd name="connsiteY67" fmla="*/ 2313575 h 3177178"/>
                <a:gd name="connsiteX68" fmla="*/ 8756799 w 15698576"/>
                <a:gd name="connsiteY68" fmla="*/ 2337390 h 3177178"/>
                <a:gd name="connsiteX69" fmla="*/ 7695719 w 15698576"/>
                <a:gd name="connsiteY69" fmla="*/ 2762364 h 3177178"/>
                <a:gd name="connsiteX70" fmla="*/ 7446939 w 15698576"/>
                <a:gd name="connsiteY70" fmla="*/ 2899438 h 3177178"/>
                <a:gd name="connsiteX71" fmla="*/ 6838971 w 15698576"/>
                <a:gd name="connsiteY71" fmla="*/ 3145663 h 3177178"/>
                <a:gd name="connsiteX72" fmla="*/ 6143485 w 15698576"/>
                <a:gd name="connsiteY72" fmla="*/ 3156254 h 3177178"/>
                <a:gd name="connsiteX73" fmla="*/ 6100748 w 15698576"/>
                <a:gd name="connsiteY73" fmla="*/ 3152560 h 3177178"/>
                <a:gd name="connsiteX74" fmla="*/ 5796537 w 15698576"/>
                <a:gd name="connsiteY74" fmla="*/ 3121573 h 3177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5698576" h="3177178">
                  <a:moveTo>
                    <a:pt x="5796537" y="3121573"/>
                  </a:moveTo>
                  <a:cubicBezTo>
                    <a:pt x="5683240" y="3106659"/>
                    <a:pt x="5568743" y="3086047"/>
                    <a:pt x="5459651" y="3054255"/>
                  </a:cubicBezTo>
                  <a:cubicBezTo>
                    <a:pt x="5215764" y="2983163"/>
                    <a:pt x="5051987" y="2870416"/>
                    <a:pt x="4958967" y="2709606"/>
                  </a:cubicBezTo>
                  <a:cubicBezTo>
                    <a:pt x="4874318" y="2562511"/>
                    <a:pt x="4843312" y="2408717"/>
                    <a:pt x="4813347" y="2259972"/>
                  </a:cubicBezTo>
                  <a:cubicBezTo>
                    <a:pt x="4810262" y="2244645"/>
                    <a:pt x="4807196" y="2229417"/>
                    <a:pt x="4804072" y="2214326"/>
                  </a:cubicBezTo>
                  <a:cubicBezTo>
                    <a:pt x="4797549" y="2182593"/>
                    <a:pt x="4791084" y="2150506"/>
                    <a:pt x="4784836" y="2119460"/>
                  </a:cubicBezTo>
                  <a:cubicBezTo>
                    <a:pt x="4749133" y="1942125"/>
                    <a:pt x="4715395" y="1774615"/>
                    <a:pt x="4658373" y="1607950"/>
                  </a:cubicBezTo>
                  <a:lnTo>
                    <a:pt x="4657803" y="1606260"/>
                  </a:lnTo>
                  <a:cubicBezTo>
                    <a:pt x="4653008" y="1592171"/>
                    <a:pt x="4648057" y="1577611"/>
                    <a:pt x="4642595" y="1563542"/>
                  </a:cubicBezTo>
                  <a:cubicBezTo>
                    <a:pt x="4471233" y="1122829"/>
                    <a:pt x="4153543" y="803842"/>
                    <a:pt x="3671350" y="588408"/>
                  </a:cubicBezTo>
                  <a:cubicBezTo>
                    <a:pt x="3517673" y="519753"/>
                    <a:pt x="3342028" y="460687"/>
                    <a:pt x="3134355" y="407850"/>
                  </a:cubicBezTo>
                  <a:cubicBezTo>
                    <a:pt x="2691362" y="295123"/>
                    <a:pt x="2207164" y="204638"/>
                    <a:pt x="1738922" y="117120"/>
                  </a:cubicBezTo>
                  <a:cubicBezTo>
                    <a:pt x="1677066" y="105566"/>
                    <a:pt x="1615348" y="94032"/>
                    <a:pt x="1553865" y="82458"/>
                  </a:cubicBezTo>
                  <a:cubicBezTo>
                    <a:pt x="1261877" y="27794"/>
                    <a:pt x="962068" y="1051"/>
                    <a:pt x="686821" y="5119"/>
                  </a:cubicBezTo>
                  <a:cubicBezTo>
                    <a:pt x="506126" y="7772"/>
                    <a:pt x="345356" y="27460"/>
                    <a:pt x="227971" y="41843"/>
                  </a:cubicBezTo>
                  <a:cubicBezTo>
                    <a:pt x="109250" y="56384"/>
                    <a:pt x="30810" y="65992"/>
                    <a:pt x="0" y="51727"/>
                  </a:cubicBezTo>
                  <a:lnTo>
                    <a:pt x="1965" y="47463"/>
                  </a:lnTo>
                  <a:cubicBezTo>
                    <a:pt x="31557" y="61139"/>
                    <a:pt x="113691" y="51098"/>
                    <a:pt x="227381" y="37167"/>
                  </a:cubicBezTo>
                  <a:cubicBezTo>
                    <a:pt x="344884" y="22783"/>
                    <a:pt x="505792" y="3075"/>
                    <a:pt x="686742" y="403"/>
                  </a:cubicBezTo>
                  <a:cubicBezTo>
                    <a:pt x="962284" y="-3664"/>
                    <a:pt x="1262447" y="23118"/>
                    <a:pt x="1554730" y="77821"/>
                  </a:cubicBezTo>
                  <a:cubicBezTo>
                    <a:pt x="1616212" y="89375"/>
                    <a:pt x="1677950" y="100909"/>
                    <a:pt x="1739787" y="112482"/>
                  </a:cubicBezTo>
                  <a:cubicBezTo>
                    <a:pt x="2208108" y="200020"/>
                    <a:pt x="2692384" y="290525"/>
                    <a:pt x="3135514" y="403272"/>
                  </a:cubicBezTo>
                  <a:cubicBezTo>
                    <a:pt x="3343443" y="456188"/>
                    <a:pt x="3519343" y="515332"/>
                    <a:pt x="3673276" y="584104"/>
                  </a:cubicBezTo>
                  <a:cubicBezTo>
                    <a:pt x="4156648" y="800070"/>
                    <a:pt x="4475163" y="1119901"/>
                    <a:pt x="4646976" y="1561833"/>
                  </a:cubicBezTo>
                  <a:cubicBezTo>
                    <a:pt x="4652478" y="1576000"/>
                    <a:pt x="4657449" y="1590619"/>
                    <a:pt x="4662263" y="1604747"/>
                  </a:cubicBezTo>
                  <a:lnTo>
                    <a:pt x="4662833" y="1606437"/>
                  </a:lnTo>
                  <a:cubicBezTo>
                    <a:pt x="4719954" y="1773377"/>
                    <a:pt x="4753711" y="1941044"/>
                    <a:pt x="4789453" y="2118536"/>
                  </a:cubicBezTo>
                  <a:cubicBezTo>
                    <a:pt x="4795702" y="2149562"/>
                    <a:pt x="4802166" y="2181650"/>
                    <a:pt x="4808690" y="2213383"/>
                  </a:cubicBezTo>
                  <a:cubicBezTo>
                    <a:pt x="4811794" y="2228493"/>
                    <a:pt x="4814860" y="2243722"/>
                    <a:pt x="4817964" y="2259048"/>
                  </a:cubicBezTo>
                  <a:cubicBezTo>
                    <a:pt x="4847871" y="2407420"/>
                    <a:pt x="4878799" y="2560822"/>
                    <a:pt x="4963054" y="2707248"/>
                  </a:cubicBezTo>
                  <a:cubicBezTo>
                    <a:pt x="5055426" y="2866957"/>
                    <a:pt x="5218299" y="2978998"/>
                    <a:pt x="5460987" y="3049735"/>
                  </a:cubicBezTo>
                  <a:cubicBezTo>
                    <a:pt x="5669918" y="3110648"/>
                    <a:pt x="5899009" y="3130415"/>
                    <a:pt x="6101141" y="3147863"/>
                  </a:cubicBezTo>
                  <a:cubicBezTo>
                    <a:pt x="6115583" y="3149102"/>
                    <a:pt x="6129829" y="3150339"/>
                    <a:pt x="6143878" y="3151558"/>
                  </a:cubicBezTo>
                  <a:cubicBezTo>
                    <a:pt x="6358566" y="3170342"/>
                    <a:pt x="6601903" y="3191622"/>
                    <a:pt x="6837969" y="3141065"/>
                  </a:cubicBezTo>
                  <a:cubicBezTo>
                    <a:pt x="7057707" y="3094005"/>
                    <a:pt x="7258208" y="2993853"/>
                    <a:pt x="7444739" y="2895272"/>
                  </a:cubicBezTo>
                  <a:cubicBezTo>
                    <a:pt x="7527443" y="2851572"/>
                    <a:pt x="7611817" y="2804139"/>
                    <a:pt x="7693400" y="2758258"/>
                  </a:cubicBezTo>
                  <a:cubicBezTo>
                    <a:pt x="8021937" y="2573535"/>
                    <a:pt x="8361673" y="2382544"/>
                    <a:pt x="8756190" y="2332713"/>
                  </a:cubicBezTo>
                  <a:cubicBezTo>
                    <a:pt x="8865204" y="2318939"/>
                    <a:pt x="8975339" y="2310922"/>
                    <a:pt x="9083489" y="2308859"/>
                  </a:cubicBezTo>
                  <a:cubicBezTo>
                    <a:pt x="9259193" y="2305303"/>
                    <a:pt x="9426939" y="2312553"/>
                    <a:pt x="9597612" y="2320943"/>
                  </a:cubicBezTo>
                  <a:cubicBezTo>
                    <a:pt x="9768639" y="2329353"/>
                    <a:pt x="9939156" y="2344522"/>
                    <a:pt x="10104052" y="2359200"/>
                  </a:cubicBezTo>
                  <a:cubicBezTo>
                    <a:pt x="10237943" y="2371108"/>
                    <a:pt x="10376391" y="2383428"/>
                    <a:pt x="10514212" y="2392054"/>
                  </a:cubicBezTo>
                  <a:cubicBezTo>
                    <a:pt x="10563511" y="2395139"/>
                    <a:pt x="10614442" y="2400641"/>
                    <a:pt x="10668360" y="2406457"/>
                  </a:cubicBezTo>
                  <a:cubicBezTo>
                    <a:pt x="10816693" y="2422471"/>
                    <a:pt x="10970094" y="2439016"/>
                    <a:pt x="11124714" y="2410524"/>
                  </a:cubicBezTo>
                  <a:cubicBezTo>
                    <a:pt x="11267231" y="2384253"/>
                    <a:pt x="11377837" y="2299761"/>
                    <a:pt x="11475395" y="2225232"/>
                  </a:cubicBezTo>
                  <a:cubicBezTo>
                    <a:pt x="11499603" y="2206722"/>
                    <a:pt x="11522475" y="2189254"/>
                    <a:pt x="11545287" y="2173024"/>
                  </a:cubicBezTo>
                  <a:cubicBezTo>
                    <a:pt x="11583663" y="2145711"/>
                    <a:pt x="11621350" y="2116905"/>
                    <a:pt x="11657800" y="2089062"/>
                  </a:cubicBezTo>
                  <a:cubicBezTo>
                    <a:pt x="11685701" y="2067743"/>
                    <a:pt x="11714547" y="2045696"/>
                    <a:pt x="11743175" y="2024730"/>
                  </a:cubicBezTo>
                  <a:cubicBezTo>
                    <a:pt x="11977002" y="1853546"/>
                    <a:pt x="12174497" y="1728164"/>
                    <a:pt x="12364702" y="1630153"/>
                  </a:cubicBezTo>
                  <a:cubicBezTo>
                    <a:pt x="12581414" y="1518486"/>
                    <a:pt x="12793213" y="1440715"/>
                    <a:pt x="13012205" y="1392397"/>
                  </a:cubicBezTo>
                  <a:cubicBezTo>
                    <a:pt x="13169203" y="1357755"/>
                    <a:pt x="13327870" y="1348697"/>
                    <a:pt x="13483807" y="1365419"/>
                  </a:cubicBezTo>
                  <a:cubicBezTo>
                    <a:pt x="13786288" y="1397899"/>
                    <a:pt x="14076351" y="1502669"/>
                    <a:pt x="14346037" y="1676860"/>
                  </a:cubicBezTo>
                  <a:cubicBezTo>
                    <a:pt x="14808483" y="1975548"/>
                    <a:pt x="15186456" y="2393115"/>
                    <a:pt x="15552012" y="2796947"/>
                  </a:cubicBezTo>
                  <a:cubicBezTo>
                    <a:pt x="15600153" y="2850118"/>
                    <a:pt x="15649904" y="2905097"/>
                    <a:pt x="15698576" y="2958327"/>
                  </a:cubicBezTo>
                  <a:lnTo>
                    <a:pt x="15695097" y="2961510"/>
                  </a:lnTo>
                  <a:cubicBezTo>
                    <a:pt x="15646427" y="2908260"/>
                    <a:pt x="15596655" y="2853282"/>
                    <a:pt x="15548514" y="2800111"/>
                  </a:cubicBezTo>
                  <a:cubicBezTo>
                    <a:pt x="15183175" y="2396514"/>
                    <a:pt x="14805398" y="1979183"/>
                    <a:pt x="14343483" y="1680829"/>
                  </a:cubicBezTo>
                  <a:cubicBezTo>
                    <a:pt x="14074406" y="1507031"/>
                    <a:pt x="13785011" y="1402497"/>
                    <a:pt x="13483296" y="1370115"/>
                  </a:cubicBezTo>
                  <a:cubicBezTo>
                    <a:pt x="13327870" y="1353433"/>
                    <a:pt x="13169694" y="1362471"/>
                    <a:pt x="13013207" y="1396995"/>
                  </a:cubicBezTo>
                  <a:cubicBezTo>
                    <a:pt x="12607292" y="1486537"/>
                    <a:pt x="12228297" y="1675406"/>
                    <a:pt x="11745966" y="2028523"/>
                  </a:cubicBezTo>
                  <a:cubicBezTo>
                    <a:pt x="11717376" y="2049449"/>
                    <a:pt x="11688551" y="2071496"/>
                    <a:pt x="11660668" y="2092796"/>
                  </a:cubicBezTo>
                  <a:cubicBezTo>
                    <a:pt x="11624180" y="2120678"/>
                    <a:pt x="11586453" y="2149503"/>
                    <a:pt x="11548019" y="2176855"/>
                  </a:cubicBezTo>
                  <a:cubicBezTo>
                    <a:pt x="11525285" y="2193027"/>
                    <a:pt x="11502452" y="2210495"/>
                    <a:pt x="11478264" y="2228965"/>
                  </a:cubicBezTo>
                  <a:cubicBezTo>
                    <a:pt x="11380273" y="2303829"/>
                    <a:pt x="11269215" y="2388674"/>
                    <a:pt x="11125580" y="2415142"/>
                  </a:cubicBezTo>
                  <a:cubicBezTo>
                    <a:pt x="10970291" y="2443771"/>
                    <a:pt x="10809619" y="2426421"/>
                    <a:pt x="10667868" y="2411134"/>
                  </a:cubicBezTo>
                  <a:cubicBezTo>
                    <a:pt x="10614010" y="2405317"/>
                    <a:pt x="10563138" y="2399835"/>
                    <a:pt x="10513936" y="2396750"/>
                  </a:cubicBezTo>
                  <a:cubicBezTo>
                    <a:pt x="10376057" y="2388124"/>
                    <a:pt x="10237569" y="2375804"/>
                    <a:pt x="10103660" y="2363897"/>
                  </a:cubicBezTo>
                  <a:cubicBezTo>
                    <a:pt x="9938802" y="2349238"/>
                    <a:pt x="9768325" y="2334069"/>
                    <a:pt x="9597396" y="2325659"/>
                  </a:cubicBezTo>
                  <a:cubicBezTo>
                    <a:pt x="9426821" y="2317269"/>
                    <a:pt x="9259153" y="2310018"/>
                    <a:pt x="9083606" y="2313575"/>
                  </a:cubicBezTo>
                  <a:cubicBezTo>
                    <a:pt x="8975614" y="2315638"/>
                    <a:pt x="8865656" y="2323655"/>
                    <a:pt x="8756799" y="2337390"/>
                  </a:cubicBezTo>
                  <a:cubicBezTo>
                    <a:pt x="8363186" y="2387103"/>
                    <a:pt x="8023862" y="2577877"/>
                    <a:pt x="7695719" y="2762364"/>
                  </a:cubicBezTo>
                  <a:cubicBezTo>
                    <a:pt x="7614096" y="2808245"/>
                    <a:pt x="7529702" y="2855698"/>
                    <a:pt x="7446939" y="2899438"/>
                  </a:cubicBezTo>
                  <a:cubicBezTo>
                    <a:pt x="7260134" y="2998156"/>
                    <a:pt x="7059299" y="3098485"/>
                    <a:pt x="6838971" y="3145663"/>
                  </a:cubicBezTo>
                  <a:cubicBezTo>
                    <a:pt x="6602217" y="3196377"/>
                    <a:pt x="6358507" y="3175058"/>
                    <a:pt x="6143485" y="3156254"/>
                  </a:cubicBezTo>
                  <a:cubicBezTo>
                    <a:pt x="6129436" y="3155016"/>
                    <a:pt x="6115190" y="3153798"/>
                    <a:pt x="6100748" y="3152560"/>
                  </a:cubicBezTo>
                  <a:cubicBezTo>
                    <a:pt x="6003818" y="3144189"/>
                    <a:pt x="5900679" y="3135288"/>
                    <a:pt x="5796537" y="3121573"/>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30" name="任意多边形: 形状 29">
              <a:extLst>
                <a:ext uri="{FF2B5EF4-FFF2-40B4-BE49-F238E27FC236}">
                  <a16:creationId xmlns:a16="http://schemas.microsoft.com/office/drawing/2014/main" id="{4B7ED262-88F7-3004-586F-09D0193DE061}"/>
                </a:ext>
              </a:extLst>
            </p:cNvPr>
            <p:cNvSpPr/>
            <p:nvPr/>
          </p:nvSpPr>
          <p:spPr>
            <a:xfrm>
              <a:off x="-2510222" y="3881874"/>
              <a:ext cx="15547669" cy="3024515"/>
            </a:xfrm>
            <a:custGeom>
              <a:avLst/>
              <a:gdLst>
                <a:gd name="connsiteX0" fmla="*/ 6210862 w 15547669"/>
                <a:gd name="connsiteY0" fmla="*/ 3006117 h 3024515"/>
                <a:gd name="connsiteX1" fmla="*/ 6103302 w 15547669"/>
                <a:gd name="connsiteY1" fmla="*/ 2989592 h 3024515"/>
                <a:gd name="connsiteX2" fmla="*/ 5922195 w 15547669"/>
                <a:gd name="connsiteY2" fmla="*/ 2961061 h 3024515"/>
                <a:gd name="connsiteX3" fmla="*/ 5369520 w 15547669"/>
                <a:gd name="connsiteY3" fmla="*/ 2843499 h 3024515"/>
                <a:gd name="connsiteX4" fmla="*/ 4946254 w 15547669"/>
                <a:gd name="connsiteY4" fmla="*/ 2535458 h 3024515"/>
                <a:gd name="connsiteX5" fmla="*/ 4788392 w 15547669"/>
                <a:gd name="connsiteY5" fmla="*/ 2109658 h 3024515"/>
                <a:gd name="connsiteX6" fmla="*/ 4775875 w 15547669"/>
                <a:gd name="connsiteY6" fmla="*/ 2060711 h 3024515"/>
                <a:gd name="connsiteX7" fmla="*/ 4755912 w 15547669"/>
                <a:gd name="connsiteY7" fmla="*/ 1982998 h 3024515"/>
                <a:gd name="connsiteX8" fmla="*/ 4604082 w 15547669"/>
                <a:gd name="connsiteY8" fmla="*/ 1483534 h 3024515"/>
                <a:gd name="connsiteX9" fmla="*/ 4602903 w 15547669"/>
                <a:gd name="connsiteY9" fmla="*/ 1480606 h 3024515"/>
                <a:gd name="connsiteX10" fmla="*/ 4586516 w 15547669"/>
                <a:gd name="connsiteY10" fmla="*/ 1441543 h 3024515"/>
                <a:gd name="connsiteX11" fmla="*/ 3599512 w 15547669"/>
                <a:gd name="connsiteY11" fmla="*/ 545595 h 3024515"/>
                <a:gd name="connsiteX12" fmla="*/ 3070573 w 15547669"/>
                <a:gd name="connsiteY12" fmla="*/ 388912 h 3024515"/>
                <a:gd name="connsiteX13" fmla="*/ 1996170 w 15547669"/>
                <a:gd name="connsiteY13" fmla="*/ 179529 h 3024515"/>
                <a:gd name="connsiteX14" fmla="*/ 1519420 w 15547669"/>
                <a:gd name="connsiteY14" fmla="*/ 91304 h 3024515"/>
                <a:gd name="connsiteX15" fmla="*/ 671377 w 15547669"/>
                <a:gd name="connsiteY15" fmla="*/ 4552 h 3024515"/>
                <a:gd name="connsiteX16" fmla="*/ 245282 w 15547669"/>
                <a:gd name="connsiteY16" fmla="*/ 27974 h 3024515"/>
                <a:gd name="connsiteX17" fmla="*/ 0 w 15547669"/>
                <a:gd name="connsiteY17" fmla="*/ 30823 h 3024515"/>
                <a:gd name="connsiteX18" fmla="*/ 1886 w 15547669"/>
                <a:gd name="connsiteY18" fmla="*/ 26736 h 3024515"/>
                <a:gd name="connsiteX19" fmla="*/ 244869 w 15547669"/>
                <a:gd name="connsiteY19" fmla="*/ 23494 h 3024515"/>
                <a:gd name="connsiteX20" fmla="*/ 671416 w 15547669"/>
                <a:gd name="connsiteY20" fmla="*/ 52 h 3024515"/>
                <a:gd name="connsiteX21" fmla="*/ 1520284 w 15547669"/>
                <a:gd name="connsiteY21" fmla="*/ 86883 h 3024515"/>
                <a:gd name="connsiteX22" fmla="*/ 1996996 w 15547669"/>
                <a:gd name="connsiteY22" fmla="*/ 175108 h 3024515"/>
                <a:gd name="connsiteX23" fmla="*/ 3071556 w 15547669"/>
                <a:gd name="connsiteY23" fmla="*/ 384530 h 3024515"/>
                <a:gd name="connsiteX24" fmla="*/ 3601202 w 15547669"/>
                <a:gd name="connsiteY24" fmla="*/ 541429 h 3024515"/>
                <a:gd name="connsiteX25" fmla="*/ 4209859 w 15547669"/>
                <a:gd name="connsiteY25" fmla="*/ 911347 h 3024515"/>
                <a:gd name="connsiteX26" fmla="*/ 4590642 w 15547669"/>
                <a:gd name="connsiteY26" fmla="*/ 1439676 h 3024515"/>
                <a:gd name="connsiteX27" fmla="*/ 4607088 w 15547669"/>
                <a:gd name="connsiteY27" fmla="*/ 1478916 h 3024515"/>
                <a:gd name="connsiteX28" fmla="*/ 4608267 w 15547669"/>
                <a:gd name="connsiteY28" fmla="*/ 1481824 h 3024515"/>
                <a:gd name="connsiteX29" fmla="*/ 4760294 w 15547669"/>
                <a:gd name="connsiteY29" fmla="*/ 1981879 h 3024515"/>
                <a:gd name="connsiteX30" fmla="*/ 4780257 w 15547669"/>
                <a:gd name="connsiteY30" fmla="*/ 2059572 h 3024515"/>
                <a:gd name="connsiteX31" fmla="*/ 4792774 w 15547669"/>
                <a:gd name="connsiteY31" fmla="*/ 2108538 h 3024515"/>
                <a:gd name="connsiteX32" fmla="*/ 4950106 w 15547669"/>
                <a:gd name="connsiteY32" fmla="*/ 2533100 h 3024515"/>
                <a:gd name="connsiteX33" fmla="*/ 5922882 w 15547669"/>
                <a:gd name="connsiteY33" fmla="*/ 2956581 h 3024515"/>
                <a:gd name="connsiteX34" fmla="*/ 6104088 w 15547669"/>
                <a:gd name="connsiteY34" fmla="*/ 2985132 h 3024515"/>
                <a:gd name="connsiteX35" fmla="*/ 6798435 w 15547669"/>
                <a:gd name="connsiteY35" fmla="*/ 2987214 h 3024515"/>
                <a:gd name="connsiteX36" fmla="*/ 7400509 w 15547669"/>
                <a:gd name="connsiteY36" fmla="*/ 2729200 h 3024515"/>
                <a:gd name="connsiteX37" fmla="*/ 7634001 w 15547669"/>
                <a:gd name="connsiteY37" fmla="*/ 2591065 h 3024515"/>
                <a:gd name="connsiteX38" fmla="*/ 8702568 w 15547669"/>
                <a:gd name="connsiteY38" fmla="*/ 2147601 h 3024515"/>
                <a:gd name="connsiteX39" fmla="*/ 9030593 w 15547669"/>
                <a:gd name="connsiteY39" fmla="*/ 2133650 h 3024515"/>
                <a:gd name="connsiteX40" fmla="*/ 9542869 w 15547669"/>
                <a:gd name="connsiteY40" fmla="*/ 2168979 h 3024515"/>
                <a:gd name="connsiteX41" fmla="*/ 9943969 w 15547669"/>
                <a:gd name="connsiteY41" fmla="*/ 2224803 h 3024515"/>
                <a:gd name="connsiteX42" fmla="*/ 10451451 w 15547669"/>
                <a:gd name="connsiteY42" fmla="*/ 2289115 h 3024515"/>
                <a:gd name="connsiteX43" fmla="*/ 10641500 w 15547669"/>
                <a:gd name="connsiteY43" fmla="*/ 2313559 h 3024515"/>
                <a:gd name="connsiteX44" fmla="*/ 11059341 w 15547669"/>
                <a:gd name="connsiteY44" fmla="*/ 2332874 h 3024515"/>
                <a:gd name="connsiteX45" fmla="*/ 11407036 w 15547669"/>
                <a:gd name="connsiteY45" fmla="*/ 2133335 h 3024515"/>
                <a:gd name="connsiteX46" fmla="*/ 11468990 w 15547669"/>
                <a:gd name="connsiteY46" fmla="*/ 2081088 h 3024515"/>
                <a:gd name="connsiteX47" fmla="*/ 11580224 w 15547669"/>
                <a:gd name="connsiteY47" fmla="*/ 1986653 h 3024515"/>
                <a:gd name="connsiteX48" fmla="*/ 11656110 w 15547669"/>
                <a:gd name="connsiteY48" fmla="*/ 1921339 h 3024515"/>
                <a:gd name="connsiteX49" fmla="*/ 12241226 w 15547669"/>
                <a:gd name="connsiteY49" fmla="*/ 1485361 h 3024515"/>
                <a:gd name="connsiteX50" fmla="*/ 12860610 w 15547669"/>
                <a:gd name="connsiteY50" fmla="*/ 1196536 h 3024515"/>
                <a:gd name="connsiteX51" fmla="*/ 13325198 w 15547669"/>
                <a:gd name="connsiteY51" fmla="*/ 1135329 h 3024515"/>
                <a:gd name="connsiteX52" fmla="*/ 14195445 w 15547669"/>
                <a:gd name="connsiteY52" fmla="*/ 1415901 h 3024515"/>
                <a:gd name="connsiteX53" fmla="*/ 15409653 w 15547669"/>
                <a:gd name="connsiteY53" fmla="*/ 2547503 h 3024515"/>
                <a:gd name="connsiteX54" fmla="*/ 15547670 w 15547669"/>
                <a:gd name="connsiteY54" fmla="*/ 2702103 h 3024515"/>
                <a:gd name="connsiteX55" fmla="*/ 15544310 w 15547669"/>
                <a:gd name="connsiteY55" fmla="*/ 2705110 h 3024515"/>
                <a:gd name="connsiteX56" fmla="*/ 15406273 w 15547669"/>
                <a:gd name="connsiteY56" fmla="*/ 2550489 h 3024515"/>
                <a:gd name="connsiteX57" fmla="*/ 14193047 w 15547669"/>
                <a:gd name="connsiteY57" fmla="*/ 1419713 h 3024515"/>
                <a:gd name="connsiteX58" fmla="*/ 13325001 w 15547669"/>
                <a:gd name="connsiteY58" fmla="*/ 1139828 h 3024515"/>
                <a:gd name="connsiteX59" fmla="*/ 12861966 w 15547669"/>
                <a:gd name="connsiteY59" fmla="*/ 1200840 h 3024515"/>
                <a:gd name="connsiteX60" fmla="*/ 11659018 w 15547669"/>
                <a:gd name="connsiteY60" fmla="*/ 1924797 h 3024515"/>
                <a:gd name="connsiteX61" fmla="*/ 11583191 w 15547669"/>
                <a:gd name="connsiteY61" fmla="*/ 1990072 h 3024515"/>
                <a:gd name="connsiteX62" fmla="*/ 11471819 w 15547669"/>
                <a:gd name="connsiteY62" fmla="*/ 2084625 h 3024515"/>
                <a:gd name="connsiteX63" fmla="*/ 11409963 w 15547669"/>
                <a:gd name="connsiteY63" fmla="*/ 2136774 h 3024515"/>
                <a:gd name="connsiteX64" fmla="*/ 11060108 w 15547669"/>
                <a:gd name="connsiteY64" fmla="*/ 2337334 h 3024515"/>
                <a:gd name="connsiteX65" fmla="*/ 10640793 w 15547669"/>
                <a:gd name="connsiteY65" fmla="*/ 2318019 h 3024515"/>
                <a:gd name="connsiteX66" fmla="*/ 10451177 w 15547669"/>
                <a:gd name="connsiteY66" fmla="*/ 2293614 h 3024515"/>
                <a:gd name="connsiteX67" fmla="*/ 9943262 w 15547669"/>
                <a:gd name="connsiteY67" fmla="*/ 2229263 h 3024515"/>
                <a:gd name="connsiteX68" fmla="*/ 9542417 w 15547669"/>
                <a:gd name="connsiteY68" fmla="*/ 2173459 h 3024515"/>
                <a:gd name="connsiteX69" fmla="*/ 9030514 w 15547669"/>
                <a:gd name="connsiteY69" fmla="*/ 2138149 h 3024515"/>
                <a:gd name="connsiteX70" fmla="*/ 8703039 w 15547669"/>
                <a:gd name="connsiteY70" fmla="*/ 2152081 h 3024515"/>
                <a:gd name="connsiteX71" fmla="*/ 7636339 w 15547669"/>
                <a:gd name="connsiteY71" fmla="*/ 2594916 h 3024515"/>
                <a:gd name="connsiteX72" fmla="*/ 7402748 w 15547669"/>
                <a:gd name="connsiteY72" fmla="*/ 2733110 h 3024515"/>
                <a:gd name="connsiteX73" fmla="*/ 6799398 w 15547669"/>
                <a:gd name="connsiteY73" fmla="*/ 2991615 h 3024515"/>
                <a:gd name="connsiteX74" fmla="*/ 6210862 w 15547669"/>
                <a:gd name="connsiteY74" fmla="*/ 3006117 h 302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5547669" h="3024515">
                  <a:moveTo>
                    <a:pt x="6210862" y="3006117"/>
                  </a:moveTo>
                  <a:cubicBezTo>
                    <a:pt x="6175651" y="3001479"/>
                    <a:pt x="6139830" y="2995978"/>
                    <a:pt x="6103302" y="2989592"/>
                  </a:cubicBezTo>
                  <a:cubicBezTo>
                    <a:pt x="6045848" y="2979551"/>
                    <a:pt x="5985799" y="2970571"/>
                    <a:pt x="5922195" y="2961061"/>
                  </a:cubicBezTo>
                  <a:cubicBezTo>
                    <a:pt x="5745155" y="2934594"/>
                    <a:pt x="5544516" y="2904570"/>
                    <a:pt x="5369520" y="2843499"/>
                  </a:cubicBezTo>
                  <a:cubicBezTo>
                    <a:pt x="5168940" y="2773508"/>
                    <a:pt x="5030491" y="2672747"/>
                    <a:pt x="4946254" y="2535458"/>
                  </a:cubicBezTo>
                  <a:cubicBezTo>
                    <a:pt x="4861075" y="2395869"/>
                    <a:pt x="4824114" y="2250366"/>
                    <a:pt x="4788392" y="2109658"/>
                  </a:cubicBezTo>
                  <a:cubicBezTo>
                    <a:pt x="4784207" y="2093211"/>
                    <a:pt x="4780081" y="2076883"/>
                    <a:pt x="4775875" y="2060711"/>
                  </a:cubicBezTo>
                  <a:cubicBezTo>
                    <a:pt x="4769136" y="2034716"/>
                    <a:pt x="4762514" y="2008818"/>
                    <a:pt x="4755912" y="1982998"/>
                  </a:cubicBezTo>
                  <a:cubicBezTo>
                    <a:pt x="4711465" y="1809319"/>
                    <a:pt x="4669494" y="1645247"/>
                    <a:pt x="4604082" y="1483534"/>
                  </a:cubicBezTo>
                  <a:lnTo>
                    <a:pt x="4602903" y="1480606"/>
                  </a:lnTo>
                  <a:cubicBezTo>
                    <a:pt x="4597716" y="1467716"/>
                    <a:pt x="4592371" y="1454394"/>
                    <a:pt x="4586516" y="1441543"/>
                  </a:cubicBezTo>
                  <a:cubicBezTo>
                    <a:pt x="4399041" y="1029341"/>
                    <a:pt x="4076184" y="736272"/>
                    <a:pt x="3599512" y="545595"/>
                  </a:cubicBezTo>
                  <a:cubicBezTo>
                    <a:pt x="3449353" y="485527"/>
                    <a:pt x="3276321" y="434262"/>
                    <a:pt x="3070573" y="388912"/>
                  </a:cubicBezTo>
                  <a:cubicBezTo>
                    <a:pt x="2726318" y="313007"/>
                    <a:pt x="2355143" y="245158"/>
                    <a:pt x="1996170" y="179529"/>
                  </a:cubicBezTo>
                  <a:cubicBezTo>
                    <a:pt x="1839448" y="150880"/>
                    <a:pt x="1677400" y="121249"/>
                    <a:pt x="1519420" y="91304"/>
                  </a:cubicBezTo>
                  <a:cubicBezTo>
                    <a:pt x="1227157" y="36148"/>
                    <a:pt x="933891" y="6144"/>
                    <a:pt x="671377" y="4552"/>
                  </a:cubicBezTo>
                  <a:cubicBezTo>
                    <a:pt x="506283" y="3550"/>
                    <a:pt x="361566" y="17108"/>
                    <a:pt x="245282" y="27974"/>
                  </a:cubicBezTo>
                  <a:cubicBezTo>
                    <a:pt x="123869" y="39331"/>
                    <a:pt x="36155" y="47545"/>
                    <a:pt x="0" y="30823"/>
                  </a:cubicBezTo>
                  <a:lnTo>
                    <a:pt x="1886" y="26736"/>
                  </a:lnTo>
                  <a:cubicBezTo>
                    <a:pt x="36941" y="42947"/>
                    <a:pt x="124144" y="34792"/>
                    <a:pt x="244869" y="23494"/>
                  </a:cubicBezTo>
                  <a:cubicBezTo>
                    <a:pt x="361252" y="12608"/>
                    <a:pt x="506107" y="-950"/>
                    <a:pt x="671416" y="52"/>
                  </a:cubicBezTo>
                  <a:cubicBezTo>
                    <a:pt x="934205" y="1644"/>
                    <a:pt x="1227746" y="31668"/>
                    <a:pt x="1520284" y="86883"/>
                  </a:cubicBezTo>
                  <a:cubicBezTo>
                    <a:pt x="1678245" y="116828"/>
                    <a:pt x="1840293" y="146459"/>
                    <a:pt x="1996996" y="175108"/>
                  </a:cubicBezTo>
                  <a:cubicBezTo>
                    <a:pt x="2356008" y="240737"/>
                    <a:pt x="2727222" y="308605"/>
                    <a:pt x="3071556" y="384530"/>
                  </a:cubicBezTo>
                  <a:cubicBezTo>
                    <a:pt x="3277539" y="429959"/>
                    <a:pt x="3450787" y="481283"/>
                    <a:pt x="3601202" y="541429"/>
                  </a:cubicBezTo>
                  <a:cubicBezTo>
                    <a:pt x="3845561" y="639185"/>
                    <a:pt x="4044647" y="760185"/>
                    <a:pt x="4209859" y="911347"/>
                  </a:cubicBezTo>
                  <a:cubicBezTo>
                    <a:pt x="4371768" y="1059522"/>
                    <a:pt x="4496325" y="1232337"/>
                    <a:pt x="4590642" y="1439676"/>
                  </a:cubicBezTo>
                  <a:cubicBezTo>
                    <a:pt x="4596517" y="1452606"/>
                    <a:pt x="4601901" y="1465987"/>
                    <a:pt x="4607088" y="1478916"/>
                  </a:cubicBezTo>
                  <a:lnTo>
                    <a:pt x="4608267" y="1481824"/>
                  </a:lnTo>
                  <a:cubicBezTo>
                    <a:pt x="4673797" y="1643832"/>
                    <a:pt x="4715808" y="1808041"/>
                    <a:pt x="4760294" y="1981879"/>
                  </a:cubicBezTo>
                  <a:cubicBezTo>
                    <a:pt x="4766896" y="2007678"/>
                    <a:pt x="4773518" y="2033576"/>
                    <a:pt x="4780257" y="2059572"/>
                  </a:cubicBezTo>
                  <a:cubicBezTo>
                    <a:pt x="4784443" y="2075763"/>
                    <a:pt x="4788588" y="2092091"/>
                    <a:pt x="4792774" y="2108538"/>
                  </a:cubicBezTo>
                  <a:cubicBezTo>
                    <a:pt x="4828418" y="2248932"/>
                    <a:pt x="4865280" y="2394101"/>
                    <a:pt x="4950106" y="2533100"/>
                  </a:cubicBezTo>
                  <a:cubicBezTo>
                    <a:pt x="5137894" y="2839177"/>
                    <a:pt x="5554930" y="2901543"/>
                    <a:pt x="5922882" y="2956581"/>
                  </a:cubicBezTo>
                  <a:cubicBezTo>
                    <a:pt x="5986507" y="2966091"/>
                    <a:pt x="6046595" y="2975091"/>
                    <a:pt x="6104088" y="2985132"/>
                  </a:cubicBezTo>
                  <a:cubicBezTo>
                    <a:pt x="6365856" y="3030914"/>
                    <a:pt x="6593001" y="3031602"/>
                    <a:pt x="6798435" y="2987214"/>
                  </a:cubicBezTo>
                  <a:cubicBezTo>
                    <a:pt x="7018349" y="2939722"/>
                    <a:pt x="7216454" y="2833714"/>
                    <a:pt x="7400509" y="2729200"/>
                  </a:cubicBezTo>
                  <a:cubicBezTo>
                    <a:pt x="7478123" y="2685126"/>
                    <a:pt x="7557369" y="2637300"/>
                    <a:pt x="7634001" y="2591065"/>
                  </a:cubicBezTo>
                  <a:cubicBezTo>
                    <a:pt x="7961220" y="2393590"/>
                    <a:pt x="8299561" y="2189395"/>
                    <a:pt x="8702568" y="2147601"/>
                  </a:cubicBezTo>
                  <a:cubicBezTo>
                    <a:pt x="8811327" y="2136322"/>
                    <a:pt x="8921697" y="2131626"/>
                    <a:pt x="9030593" y="2133650"/>
                  </a:cubicBezTo>
                  <a:cubicBezTo>
                    <a:pt x="9208183" y="2136715"/>
                    <a:pt x="9381038" y="2152788"/>
                    <a:pt x="9542869" y="2168979"/>
                  </a:cubicBezTo>
                  <a:cubicBezTo>
                    <a:pt x="9678567" y="2182557"/>
                    <a:pt x="9813498" y="2204033"/>
                    <a:pt x="9943969" y="2224803"/>
                  </a:cubicBezTo>
                  <a:cubicBezTo>
                    <a:pt x="10109141" y="2251093"/>
                    <a:pt x="10279953" y="2278268"/>
                    <a:pt x="10451451" y="2289115"/>
                  </a:cubicBezTo>
                  <a:cubicBezTo>
                    <a:pt x="10511481" y="2292907"/>
                    <a:pt x="10574633" y="2302948"/>
                    <a:pt x="10641500" y="2313559"/>
                  </a:cubicBezTo>
                  <a:cubicBezTo>
                    <a:pt x="10777512" y="2335153"/>
                    <a:pt x="10918122" y="2357494"/>
                    <a:pt x="11059341" y="2332874"/>
                  </a:cubicBezTo>
                  <a:cubicBezTo>
                    <a:pt x="11204943" y="2307487"/>
                    <a:pt x="11312307" y="2214958"/>
                    <a:pt x="11407036" y="2133335"/>
                  </a:cubicBezTo>
                  <a:cubicBezTo>
                    <a:pt x="11428532" y="2114806"/>
                    <a:pt x="11448849" y="2097318"/>
                    <a:pt x="11468990" y="2081088"/>
                  </a:cubicBezTo>
                  <a:cubicBezTo>
                    <a:pt x="11507148" y="2050376"/>
                    <a:pt x="11544305" y="2017974"/>
                    <a:pt x="11580224" y="1986653"/>
                  </a:cubicBezTo>
                  <a:cubicBezTo>
                    <a:pt x="11605022" y="1965039"/>
                    <a:pt x="11630644" y="1942678"/>
                    <a:pt x="11656110" y="1921339"/>
                  </a:cubicBezTo>
                  <a:cubicBezTo>
                    <a:pt x="11884611" y="1729739"/>
                    <a:pt x="12065070" y="1595279"/>
                    <a:pt x="12241226" y="1485361"/>
                  </a:cubicBezTo>
                  <a:cubicBezTo>
                    <a:pt x="12448133" y="1356246"/>
                    <a:pt x="12650736" y="1261772"/>
                    <a:pt x="12860610" y="1196536"/>
                  </a:cubicBezTo>
                  <a:cubicBezTo>
                    <a:pt x="13013738" y="1148946"/>
                    <a:pt x="13170047" y="1128353"/>
                    <a:pt x="13325198" y="1135329"/>
                  </a:cubicBezTo>
                  <a:cubicBezTo>
                    <a:pt x="13627994" y="1148946"/>
                    <a:pt x="13920807" y="1243341"/>
                    <a:pt x="14195445" y="1415901"/>
                  </a:cubicBezTo>
                  <a:cubicBezTo>
                    <a:pt x="14665417" y="1711170"/>
                    <a:pt x="15043763" y="2136342"/>
                    <a:pt x="15409653" y="2547503"/>
                  </a:cubicBezTo>
                  <a:cubicBezTo>
                    <a:pt x="15454984" y="2598434"/>
                    <a:pt x="15501847" y="2651114"/>
                    <a:pt x="15547670" y="2702103"/>
                  </a:cubicBezTo>
                  <a:lnTo>
                    <a:pt x="15544310" y="2705110"/>
                  </a:lnTo>
                  <a:cubicBezTo>
                    <a:pt x="15498487" y="2654100"/>
                    <a:pt x="15451603" y="2601420"/>
                    <a:pt x="15406273" y="2550489"/>
                  </a:cubicBezTo>
                  <a:cubicBezTo>
                    <a:pt x="15040600" y="2139564"/>
                    <a:pt x="14662470" y="1714629"/>
                    <a:pt x="14193047" y="1419713"/>
                  </a:cubicBezTo>
                  <a:cubicBezTo>
                    <a:pt x="13919078" y="1247585"/>
                    <a:pt x="13627031" y="1153426"/>
                    <a:pt x="13325001" y="1139828"/>
                  </a:cubicBezTo>
                  <a:cubicBezTo>
                    <a:pt x="13170381" y="1132873"/>
                    <a:pt x="13014582" y="1153406"/>
                    <a:pt x="12861966" y="1200840"/>
                  </a:cubicBezTo>
                  <a:cubicBezTo>
                    <a:pt x="12414238" y="1339996"/>
                    <a:pt x="12057270" y="1590897"/>
                    <a:pt x="11659018" y="1924797"/>
                  </a:cubicBezTo>
                  <a:cubicBezTo>
                    <a:pt x="11633572" y="1946117"/>
                    <a:pt x="11607969" y="1968458"/>
                    <a:pt x="11583191" y="1990072"/>
                  </a:cubicBezTo>
                  <a:cubicBezTo>
                    <a:pt x="11547233" y="2021433"/>
                    <a:pt x="11510056" y="2053854"/>
                    <a:pt x="11471819" y="2084625"/>
                  </a:cubicBezTo>
                  <a:cubicBezTo>
                    <a:pt x="11451718" y="2100796"/>
                    <a:pt x="11431440" y="2118284"/>
                    <a:pt x="11409963" y="2136774"/>
                  </a:cubicBezTo>
                  <a:cubicBezTo>
                    <a:pt x="11314802" y="2218790"/>
                    <a:pt x="11206927" y="2311731"/>
                    <a:pt x="11060108" y="2337334"/>
                  </a:cubicBezTo>
                  <a:cubicBezTo>
                    <a:pt x="10918161" y="2362092"/>
                    <a:pt x="10777158" y="2339692"/>
                    <a:pt x="10640793" y="2318019"/>
                  </a:cubicBezTo>
                  <a:cubicBezTo>
                    <a:pt x="10574044" y="2307408"/>
                    <a:pt x="10510989" y="2297407"/>
                    <a:pt x="10451177" y="2293614"/>
                  </a:cubicBezTo>
                  <a:cubicBezTo>
                    <a:pt x="10279442" y="2282768"/>
                    <a:pt x="10108532" y="2255554"/>
                    <a:pt x="9943262" y="2229263"/>
                  </a:cubicBezTo>
                  <a:cubicBezTo>
                    <a:pt x="9812831" y="2208494"/>
                    <a:pt x="9677978" y="2187037"/>
                    <a:pt x="9542417" y="2173459"/>
                  </a:cubicBezTo>
                  <a:cubicBezTo>
                    <a:pt x="9380684" y="2157268"/>
                    <a:pt x="9207947" y="2141215"/>
                    <a:pt x="9030514" y="2138149"/>
                  </a:cubicBezTo>
                  <a:cubicBezTo>
                    <a:pt x="8921794" y="2136145"/>
                    <a:pt x="8811621" y="2140822"/>
                    <a:pt x="8703039" y="2152081"/>
                  </a:cubicBezTo>
                  <a:cubicBezTo>
                    <a:pt x="8301055" y="2193757"/>
                    <a:pt x="7963127" y="2397697"/>
                    <a:pt x="7636339" y="2594916"/>
                  </a:cubicBezTo>
                  <a:cubicBezTo>
                    <a:pt x="7559687" y="2641171"/>
                    <a:pt x="7480422" y="2689017"/>
                    <a:pt x="7402748" y="2733110"/>
                  </a:cubicBezTo>
                  <a:cubicBezTo>
                    <a:pt x="7218380" y="2837801"/>
                    <a:pt x="7019941" y="2943986"/>
                    <a:pt x="6799398" y="2991615"/>
                  </a:cubicBezTo>
                  <a:cubicBezTo>
                    <a:pt x="6622043" y="3029951"/>
                    <a:pt x="6428635" y="3034785"/>
                    <a:pt x="6210862" y="3006117"/>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31" name="任意多边形: 形状 30">
              <a:extLst>
                <a:ext uri="{FF2B5EF4-FFF2-40B4-BE49-F238E27FC236}">
                  <a16:creationId xmlns:a16="http://schemas.microsoft.com/office/drawing/2014/main" id="{77FB184F-5A33-E78F-D9C8-45D662AF1396}"/>
                </a:ext>
              </a:extLst>
            </p:cNvPr>
            <p:cNvSpPr/>
            <p:nvPr/>
          </p:nvSpPr>
          <p:spPr>
            <a:xfrm>
              <a:off x="-2408498" y="4032135"/>
              <a:ext cx="15396645" cy="2869281"/>
            </a:xfrm>
            <a:custGeom>
              <a:avLst/>
              <a:gdLst>
                <a:gd name="connsiteX0" fmla="*/ 6232025 w 15396645"/>
                <a:gd name="connsiteY0" fmla="*/ 2853144 h 2869281"/>
                <a:gd name="connsiteX1" fmla="*/ 6063218 w 15396645"/>
                <a:gd name="connsiteY1" fmla="*/ 2824358 h 2869281"/>
                <a:gd name="connsiteX2" fmla="*/ 5874290 w 15396645"/>
                <a:gd name="connsiteY2" fmla="*/ 2788871 h 2869281"/>
                <a:gd name="connsiteX3" fmla="*/ 5344702 w 15396645"/>
                <a:gd name="connsiteY3" fmla="*/ 2661996 h 2869281"/>
                <a:gd name="connsiteX4" fmla="*/ 4933463 w 15396645"/>
                <a:gd name="connsiteY4" fmla="*/ 2362718 h 2869281"/>
                <a:gd name="connsiteX5" fmla="*/ 4764105 w 15396645"/>
                <a:gd name="connsiteY5" fmla="*/ 1961165 h 2869281"/>
                <a:gd name="connsiteX6" fmla="*/ 4747620 w 15396645"/>
                <a:gd name="connsiteY6" fmla="*/ 1908505 h 2869281"/>
                <a:gd name="connsiteX7" fmla="*/ 4729130 w 15396645"/>
                <a:gd name="connsiteY7" fmla="*/ 1849989 h 2869281"/>
                <a:gd name="connsiteX8" fmla="*/ 4549712 w 15396645"/>
                <a:gd name="connsiteY8" fmla="*/ 1360506 h 2869281"/>
                <a:gd name="connsiteX9" fmla="*/ 4548022 w 15396645"/>
                <a:gd name="connsiteY9" fmla="*/ 1356910 h 2869281"/>
                <a:gd name="connsiteX10" fmla="*/ 4530397 w 15396645"/>
                <a:gd name="connsiteY10" fmla="*/ 1320972 h 2869281"/>
                <a:gd name="connsiteX11" fmla="*/ 3527635 w 15396645"/>
                <a:gd name="connsiteY11" fmla="*/ 504210 h 2869281"/>
                <a:gd name="connsiteX12" fmla="*/ 3006772 w 15396645"/>
                <a:gd name="connsiteY12" fmla="*/ 371401 h 2869281"/>
                <a:gd name="connsiteX13" fmla="*/ 2330424 w 15396645"/>
                <a:gd name="connsiteY13" fmla="*/ 252228 h 2869281"/>
                <a:gd name="connsiteX14" fmla="*/ 1484994 w 15396645"/>
                <a:gd name="connsiteY14" fmla="*/ 101557 h 2869281"/>
                <a:gd name="connsiteX15" fmla="*/ 655932 w 15396645"/>
                <a:gd name="connsiteY15" fmla="*/ 5413 h 2869281"/>
                <a:gd name="connsiteX16" fmla="*/ 261335 w 15396645"/>
                <a:gd name="connsiteY16" fmla="*/ 16712 h 2869281"/>
                <a:gd name="connsiteX17" fmla="*/ 0 w 15396645"/>
                <a:gd name="connsiteY17" fmla="*/ 11367 h 2869281"/>
                <a:gd name="connsiteX18" fmla="*/ 1808 w 15396645"/>
                <a:gd name="connsiteY18" fmla="*/ 7457 h 2869281"/>
                <a:gd name="connsiteX19" fmla="*/ 261060 w 15396645"/>
                <a:gd name="connsiteY19" fmla="*/ 12428 h 2869281"/>
                <a:gd name="connsiteX20" fmla="*/ 656050 w 15396645"/>
                <a:gd name="connsiteY20" fmla="*/ 1110 h 2869281"/>
                <a:gd name="connsiteX21" fmla="*/ 1485800 w 15396645"/>
                <a:gd name="connsiteY21" fmla="*/ 97333 h 2869281"/>
                <a:gd name="connsiteX22" fmla="*/ 2331151 w 15396645"/>
                <a:gd name="connsiteY22" fmla="*/ 247984 h 2869281"/>
                <a:gd name="connsiteX23" fmla="*/ 3007558 w 15396645"/>
                <a:gd name="connsiteY23" fmla="*/ 367176 h 2869281"/>
                <a:gd name="connsiteX24" fmla="*/ 3529069 w 15396645"/>
                <a:gd name="connsiteY24" fmla="*/ 500163 h 2869281"/>
                <a:gd name="connsiteX25" fmla="*/ 4135427 w 15396645"/>
                <a:gd name="connsiteY25" fmla="*/ 828639 h 2869281"/>
                <a:gd name="connsiteX26" fmla="*/ 4534209 w 15396645"/>
                <a:gd name="connsiteY26" fmla="*/ 1318968 h 2869281"/>
                <a:gd name="connsiteX27" fmla="*/ 4551913 w 15396645"/>
                <a:gd name="connsiteY27" fmla="*/ 1355083 h 2869281"/>
                <a:gd name="connsiteX28" fmla="*/ 4553603 w 15396645"/>
                <a:gd name="connsiteY28" fmla="*/ 1358679 h 2869281"/>
                <a:gd name="connsiteX29" fmla="*/ 4733237 w 15396645"/>
                <a:gd name="connsiteY29" fmla="*/ 1848692 h 2869281"/>
                <a:gd name="connsiteX30" fmla="*/ 4751726 w 15396645"/>
                <a:gd name="connsiteY30" fmla="*/ 1907188 h 2869281"/>
                <a:gd name="connsiteX31" fmla="*/ 4768232 w 15396645"/>
                <a:gd name="connsiteY31" fmla="*/ 1959868 h 2869281"/>
                <a:gd name="connsiteX32" fmla="*/ 4937078 w 15396645"/>
                <a:gd name="connsiteY32" fmla="*/ 2360340 h 2869281"/>
                <a:gd name="connsiteX33" fmla="*/ 5875056 w 15396645"/>
                <a:gd name="connsiteY33" fmla="*/ 2784588 h 2869281"/>
                <a:gd name="connsiteX34" fmla="*/ 6064102 w 15396645"/>
                <a:gd name="connsiteY34" fmla="*/ 2820094 h 2869281"/>
                <a:gd name="connsiteX35" fmla="*/ 6758842 w 15396645"/>
                <a:gd name="connsiteY35" fmla="*/ 2834792 h 2869281"/>
                <a:gd name="connsiteX36" fmla="*/ 7356219 w 15396645"/>
                <a:gd name="connsiteY36" fmla="*/ 2564555 h 2869281"/>
                <a:gd name="connsiteX37" fmla="*/ 7576625 w 15396645"/>
                <a:gd name="connsiteY37" fmla="*/ 2424849 h 2869281"/>
                <a:gd name="connsiteX38" fmla="*/ 8648847 w 15396645"/>
                <a:gd name="connsiteY38" fmla="*/ 1963916 h 2869281"/>
                <a:gd name="connsiteX39" fmla="*/ 8977598 w 15396645"/>
                <a:gd name="connsiteY39" fmla="*/ 1959848 h 2869281"/>
                <a:gd name="connsiteX40" fmla="*/ 9488008 w 15396645"/>
                <a:gd name="connsiteY40" fmla="*/ 2018443 h 2869281"/>
                <a:gd name="connsiteX41" fmla="*/ 9985548 w 15396645"/>
                <a:gd name="connsiteY41" fmla="*/ 2110617 h 2869281"/>
                <a:gd name="connsiteX42" fmla="*/ 10388810 w 15396645"/>
                <a:gd name="connsiteY42" fmla="*/ 2187642 h 2869281"/>
                <a:gd name="connsiteX43" fmla="*/ 10526964 w 15396645"/>
                <a:gd name="connsiteY43" fmla="*/ 2215604 h 2869281"/>
                <a:gd name="connsiteX44" fmla="*/ 10993850 w 15396645"/>
                <a:gd name="connsiteY44" fmla="*/ 2256690 h 2869281"/>
                <a:gd name="connsiteX45" fmla="*/ 11337968 w 15396645"/>
                <a:gd name="connsiteY45" fmla="*/ 2042552 h 2869281"/>
                <a:gd name="connsiteX46" fmla="*/ 11392613 w 15396645"/>
                <a:gd name="connsiteY46" fmla="*/ 1990600 h 2869281"/>
                <a:gd name="connsiteX47" fmla="*/ 11501765 w 15396645"/>
                <a:gd name="connsiteY47" fmla="*/ 1885338 h 2869281"/>
                <a:gd name="connsiteX48" fmla="*/ 11568965 w 15396645"/>
                <a:gd name="connsiteY48" fmla="*/ 1819376 h 2869281"/>
                <a:gd name="connsiteX49" fmla="*/ 12708957 w 15396645"/>
                <a:gd name="connsiteY49" fmla="*/ 1002103 h 2869281"/>
                <a:gd name="connsiteX50" fmla="*/ 13166491 w 15396645"/>
                <a:gd name="connsiteY50" fmla="*/ 906667 h 2869281"/>
                <a:gd name="connsiteX51" fmla="*/ 14044755 w 15396645"/>
                <a:gd name="connsiteY51" fmla="*/ 1156350 h 2869281"/>
                <a:gd name="connsiteX52" fmla="*/ 15266646 w 15396645"/>
                <a:gd name="connsiteY52" fmla="*/ 2299132 h 2869281"/>
                <a:gd name="connsiteX53" fmla="*/ 15396645 w 15396645"/>
                <a:gd name="connsiteY53" fmla="*/ 2447308 h 2869281"/>
                <a:gd name="connsiteX54" fmla="*/ 15393422 w 15396645"/>
                <a:gd name="connsiteY54" fmla="*/ 2450157 h 2869281"/>
                <a:gd name="connsiteX55" fmla="*/ 15263403 w 15396645"/>
                <a:gd name="connsiteY55" fmla="*/ 2301982 h 2869281"/>
                <a:gd name="connsiteX56" fmla="*/ 14042515 w 15396645"/>
                <a:gd name="connsiteY56" fmla="*/ 1160025 h 2869281"/>
                <a:gd name="connsiteX57" fmla="*/ 13166589 w 15396645"/>
                <a:gd name="connsiteY57" fmla="*/ 910970 h 2869281"/>
                <a:gd name="connsiteX58" fmla="*/ 12710608 w 15396645"/>
                <a:gd name="connsiteY58" fmla="*/ 1006092 h 2869281"/>
                <a:gd name="connsiteX59" fmla="*/ 11571972 w 15396645"/>
                <a:gd name="connsiteY59" fmla="*/ 1822480 h 2869281"/>
                <a:gd name="connsiteX60" fmla="*/ 11504830 w 15396645"/>
                <a:gd name="connsiteY60" fmla="*/ 1888404 h 2869281"/>
                <a:gd name="connsiteX61" fmla="*/ 11395541 w 15396645"/>
                <a:gd name="connsiteY61" fmla="*/ 1993802 h 2869281"/>
                <a:gd name="connsiteX62" fmla="*/ 11340994 w 15396645"/>
                <a:gd name="connsiteY62" fmla="*/ 2045657 h 2869281"/>
                <a:gd name="connsiteX63" fmla="*/ 10994578 w 15396645"/>
                <a:gd name="connsiteY63" fmla="*/ 2260954 h 2869281"/>
                <a:gd name="connsiteX64" fmla="*/ 10526079 w 15396645"/>
                <a:gd name="connsiteY64" fmla="*/ 2219828 h 2869281"/>
                <a:gd name="connsiteX65" fmla="*/ 10388122 w 15396645"/>
                <a:gd name="connsiteY65" fmla="*/ 2191906 h 2869281"/>
                <a:gd name="connsiteX66" fmla="*/ 9984723 w 15396645"/>
                <a:gd name="connsiteY66" fmla="*/ 2114842 h 2869281"/>
                <a:gd name="connsiteX67" fmla="*/ 9487399 w 15396645"/>
                <a:gd name="connsiteY67" fmla="*/ 2022706 h 2869281"/>
                <a:gd name="connsiteX68" fmla="*/ 8977402 w 15396645"/>
                <a:gd name="connsiteY68" fmla="*/ 1964152 h 2869281"/>
                <a:gd name="connsiteX69" fmla="*/ 8649239 w 15396645"/>
                <a:gd name="connsiteY69" fmla="*/ 1968199 h 2869281"/>
                <a:gd name="connsiteX70" fmla="*/ 7579002 w 15396645"/>
                <a:gd name="connsiteY70" fmla="*/ 2428464 h 2869281"/>
                <a:gd name="connsiteX71" fmla="*/ 7358518 w 15396645"/>
                <a:gd name="connsiteY71" fmla="*/ 2568229 h 2869281"/>
                <a:gd name="connsiteX72" fmla="*/ 6759824 w 15396645"/>
                <a:gd name="connsiteY72" fmla="*/ 2838996 h 2869281"/>
                <a:gd name="connsiteX73" fmla="*/ 6232025 w 15396645"/>
                <a:gd name="connsiteY73" fmla="*/ 2853144 h 2869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15396645" h="2869281">
                  <a:moveTo>
                    <a:pt x="6232025" y="2853144"/>
                  </a:moveTo>
                  <a:cubicBezTo>
                    <a:pt x="6177380" y="2845952"/>
                    <a:pt x="6121164" y="2836364"/>
                    <a:pt x="6063218" y="2824358"/>
                  </a:cubicBezTo>
                  <a:cubicBezTo>
                    <a:pt x="6003288" y="2811939"/>
                    <a:pt x="5940626" y="2800739"/>
                    <a:pt x="5874290" y="2788871"/>
                  </a:cubicBezTo>
                  <a:cubicBezTo>
                    <a:pt x="5696405" y="2757059"/>
                    <a:pt x="5512468" y="2724186"/>
                    <a:pt x="5344702" y="2661996"/>
                  </a:cubicBezTo>
                  <a:cubicBezTo>
                    <a:pt x="5152867" y="2590885"/>
                    <a:pt x="5018348" y="2492993"/>
                    <a:pt x="4933463" y="2362718"/>
                  </a:cubicBezTo>
                  <a:cubicBezTo>
                    <a:pt x="4847968" y="2230792"/>
                    <a:pt x="4805330" y="2093719"/>
                    <a:pt x="4764105" y="1961165"/>
                  </a:cubicBezTo>
                  <a:cubicBezTo>
                    <a:pt x="4758702" y="1943815"/>
                    <a:pt x="4753142" y="1925894"/>
                    <a:pt x="4747620" y="1908505"/>
                  </a:cubicBezTo>
                  <a:cubicBezTo>
                    <a:pt x="4741410" y="1888934"/>
                    <a:pt x="4735260" y="1869442"/>
                    <a:pt x="4729130" y="1849989"/>
                  </a:cubicBezTo>
                  <a:cubicBezTo>
                    <a:pt x="4675251" y="1679178"/>
                    <a:pt x="4624360" y="1517838"/>
                    <a:pt x="4549712" y="1360506"/>
                  </a:cubicBezTo>
                  <a:lnTo>
                    <a:pt x="4548022" y="1356910"/>
                  </a:lnTo>
                  <a:cubicBezTo>
                    <a:pt x="4542422" y="1345042"/>
                    <a:pt x="4536645" y="1332761"/>
                    <a:pt x="4530397" y="1320972"/>
                  </a:cubicBezTo>
                  <a:cubicBezTo>
                    <a:pt x="4324787" y="932132"/>
                    <a:pt x="4006154" y="672585"/>
                    <a:pt x="3527635" y="504210"/>
                  </a:cubicBezTo>
                  <a:cubicBezTo>
                    <a:pt x="3379166" y="451963"/>
                    <a:pt x="3213659" y="409776"/>
                    <a:pt x="3006772" y="371401"/>
                  </a:cubicBezTo>
                  <a:cubicBezTo>
                    <a:pt x="2787211" y="330688"/>
                    <a:pt x="2565331" y="292568"/>
                    <a:pt x="2330424" y="252228"/>
                  </a:cubicBezTo>
                  <a:cubicBezTo>
                    <a:pt x="2052505" y="204500"/>
                    <a:pt x="1765134" y="155141"/>
                    <a:pt x="1484994" y="101557"/>
                  </a:cubicBezTo>
                  <a:cubicBezTo>
                    <a:pt x="1191179" y="45616"/>
                    <a:pt x="904496" y="12369"/>
                    <a:pt x="655932" y="5413"/>
                  </a:cubicBezTo>
                  <a:cubicBezTo>
                    <a:pt x="505360" y="1189"/>
                    <a:pt x="370055" y="9795"/>
                    <a:pt x="261335" y="16712"/>
                  </a:cubicBezTo>
                  <a:cubicBezTo>
                    <a:pt x="133851" y="24827"/>
                    <a:pt x="41755" y="30682"/>
                    <a:pt x="0" y="11367"/>
                  </a:cubicBezTo>
                  <a:lnTo>
                    <a:pt x="1808" y="7457"/>
                  </a:lnTo>
                  <a:cubicBezTo>
                    <a:pt x="42580" y="26320"/>
                    <a:pt x="134224" y="20485"/>
                    <a:pt x="261060" y="12428"/>
                  </a:cubicBezTo>
                  <a:cubicBezTo>
                    <a:pt x="369878" y="5512"/>
                    <a:pt x="505301" y="-3095"/>
                    <a:pt x="656050" y="1110"/>
                  </a:cubicBezTo>
                  <a:cubicBezTo>
                    <a:pt x="904830" y="8086"/>
                    <a:pt x="1191749" y="41352"/>
                    <a:pt x="1485800" y="97333"/>
                  </a:cubicBezTo>
                  <a:cubicBezTo>
                    <a:pt x="1765900" y="150916"/>
                    <a:pt x="2053251" y="200275"/>
                    <a:pt x="2331151" y="247984"/>
                  </a:cubicBezTo>
                  <a:cubicBezTo>
                    <a:pt x="2566078" y="288343"/>
                    <a:pt x="2787958" y="326463"/>
                    <a:pt x="3007558" y="367176"/>
                  </a:cubicBezTo>
                  <a:cubicBezTo>
                    <a:pt x="3214681" y="405591"/>
                    <a:pt x="3380403" y="447837"/>
                    <a:pt x="3529069" y="500163"/>
                  </a:cubicBezTo>
                  <a:cubicBezTo>
                    <a:pt x="3770559" y="585126"/>
                    <a:pt x="3968899" y="692588"/>
                    <a:pt x="4135427" y="828639"/>
                  </a:cubicBezTo>
                  <a:cubicBezTo>
                    <a:pt x="4300717" y="963689"/>
                    <a:pt x="4431168" y="1124067"/>
                    <a:pt x="4534209" y="1318968"/>
                  </a:cubicBezTo>
                  <a:cubicBezTo>
                    <a:pt x="4540477" y="1330836"/>
                    <a:pt x="4546294" y="1343176"/>
                    <a:pt x="4551913" y="1355083"/>
                  </a:cubicBezTo>
                  <a:lnTo>
                    <a:pt x="4553603" y="1358679"/>
                  </a:lnTo>
                  <a:cubicBezTo>
                    <a:pt x="4628369" y="1516286"/>
                    <a:pt x="4679299" y="1677744"/>
                    <a:pt x="4733237" y="1848692"/>
                  </a:cubicBezTo>
                  <a:cubicBezTo>
                    <a:pt x="4739367" y="1868145"/>
                    <a:pt x="4745517" y="1887637"/>
                    <a:pt x="4751726" y="1907188"/>
                  </a:cubicBezTo>
                  <a:cubicBezTo>
                    <a:pt x="4757248" y="1924578"/>
                    <a:pt x="4762828" y="1942518"/>
                    <a:pt x="4768232" y="1959868"/>
                  </a:cubicBezTo>
                  <a:cubicBezTo>
                    <a:pt x="4809377" y="2092147"/>
                    <a:pt x="4851918" y="2228906"/>
                    <a:pt x="4937078" y="2360340"/>
                  </a:cubicBezTo>
                  <a:cubicBezTo>
                    <a:pt x="5126281" y="2650717"/>
                    <a:pt x="5524081" y="2721848"/>
                    <a:pt x="5875056" y="2784588"/>
                  </a:cubicBezTo>
                  <a:cubicBezTo>
                    <a:pt x="5941412" y="2796456"/>
                    <a:pt x="6004093" y="2807656"/>
                    <a:pt x="6064102" y="2820094"/>
                  </a:cubicBezTo>
                  <a:cubicBezTo>
                    <a:pt x="6326931" y="2874562"/>
                    <a:pt x="6554194" y="2879356"/>
                    <a:pt x="6758842" y="2834792"/>
                  </a:cubicBezTo>
                  <a:cubicBezTo>
                    <a:pt x="6979228" y="2786808"/>
                    <a:pt x="7174797" y="2674984"/>
                    <a:pt x="7356219" y="2564555"/>
                  </a:cubicBezTo>
                  <a:cubicBezTo>
                    <a:pt x="7429452" y="2519991"/>
                    <a:pt x="7504256" y="2471634"/>
                    <a:pt x="7576625" y="2424849"/>
                  </a:cubicBezTo>
                  <a:cubicBezTo>
                    <a:pt x="7901781" y="2214680"/>
                    <a:pt x="8238020" y="1997339"/>
                    <a:pt x="8648847" y="1963916"/>
                  </a:cubicBezTo>
                  <a:cubicBezTo>
                    <a:pt x="8757409" y="1955074"/>
                    <a:pt x="8868014" y="1953718"/>
                    <a:pt x="8977598" y="1959848"/>
                  </a:cubicBezTo>
                  <a:cubicBezTo>
                    <a:pt x="9156918" y="1969673"/>
                    <a:pt x="9328063" y="1994176"/>
                    <a:pt x="9488008" y="2018443"/>
                  </a:cubicBezTo>
                  <a:cubicBezTo>
                    <a:pt x="9656874" y="2044046"/>
                    <a:pt x="9823972" y="2077882"/>
                    <a:pt x="9985548" y="2110617"/>
                  </a:cubicBezTo>
                  <a:cubicBezTo>
                    <a:pt x="10117001" y="2137242"/>
                    <a:pt x="10252915" y="2164751"/>
                    <a:pt x="10388810" y="2187642"/>
                  </a:cubicBezTo>
                  <a:cubicBezTo>
                    <a:pt x="10432608" y="2195011"/>
                    <a:pt x="10478450" y="2205013"/>
                    <a:pt x="10526964" y="2215604"/>
                  </a:cubicBezTo>
                  <a:cubicBezTo>
                    <a:pt x="10671386" y="2247101"/>
                    <a:pt x="10835084" y="2282804"/>
                    <a:pt x="10993850" y="2256690"/>
                  </a:cubicBezTo>
                  <a:cubicBezTo>
                    <a:pt x="11142497" y="2232246"/>
                    <a:pt x="11246344" y="2131465"/>
                    <a:pt x="11337968" y="2042552"/>
                  </a:cubicBezTo>
                  <a:cubicBezTo>
                    <a:pt x="11356949" y="2024121"/>
                    <a:pt x="11374889" y="2006732"/>
                    <a:pt x="11392613" y="1990600"/>
                  </a:cubicBezTo>
                  <a:cubicBezTo>
                    <a:pt x="11430300" y="1956331"/>
                    <a:pt x="11466631" y="1920235"/>
                    <a:pt x="11501765" y="1885338"/>
                  </a:cubicBezTo>
                  <a:cubicBezTo>
                    <a:pt x="11523713" y="1863528"/>
                    <a:pt x="11546408" y="1841010"/>
                    <a:pt x="11568965" y="1819376"/>
                  </a:cubicBezTo>
                  <a:cubicBezTo>
                    <a:pt x="11964819" y="1439909"/>
                    <a:pt x="12293592" y="1170851"/>
                    <a:pt x="12708957" y="1002103"/>
                  </a:cubicBezTo>
                  <a:cubicBezTo>
                    <a:pt x="12858017" y="941544"/>
                    <a:pt x="13011969" y="909437"/>
                    <a:pt x="13166491" y="906667"/>
                  </a:cubicBezTo>
                  <a:cubicBezTo>
                    <a:pt x="13469267" y="901244"/>
                    <a:pt x="13764753" y="985244"/>
                    <a:pt x="14044755" y="1156350"/>
                  </a:cubicBezTo>
                  <a:cubicBezTo>
                    <a:pt x="14522075" y="1448044"/>
                    <a:pt x="14900599" y="1880721"/>
                    <a:pt x="15266646" y="2299132"/>
                  </a:cubicBezTo>
                  <a:cubicBezTo>
                    <a:pt x="15309342" y="2347941"/>
                    <a:pt x="15353496" y="2398420"/>
                    <a:pt x="15396645" y="2447308"/>
                  </a:cubicBezTo>
                  <a:lnTo>
                    <a:pt x="15393422" y="2450157"/>
                  </a:lnTo>
                  <a:cubicBezTo>
                    <a:pt x="15350272" y="2401270"/>
                    <a:pt x="15306101" y="2350790"/>
                    <a:pt x="15263403" y="2301982"/>
                  </a:cubicBezTo>
                  <a:cubicBezTo>
                    <a:pt x="14897553" y="1883806"/>
                    <a:pt x="14519265" y="1451384"/>
                    <a:pt x="14042515" y="1160025"/>
                  </a:cubicBezTo>
                  <a:cubicBezTo>
                    <a:pt x="13763240" y="989351"/>
                    <a:pt x="13468540" y="905566"/>
                    <a:pt x="13166589" y="910970"/>
                  </a:cubicBezTo>
                  <a:cubicBezTo>
                    <a:pt x="13012598" y="913741"/>
                    <a:pt x="12859176" y="945730"/>
                    <a:pt x="12710608" y="1006092"/>
                  </a:cubicBezTo>
                  <a:cubicBezTo>
                    <a:pt x="12295870" y="1174565"/>
                    <a:pt x="11967453" y="1443387"/>
                    <a:pt x="11571972" y="1822480"/>
                  </a:cubicBezTo>
                  <a:cubicBezTo>
                    <a:pt x="11549434" y="1844095"/>
                    <a:pt x="11526758" y="1866613"/>
                    <a:pt x="11504830" y="1888404"/>
                  </a:cubicBezTo>
                  <a:cubicBezTo>
                    <a:pt x="11469657" y="1923340"/>
                    <a:pt x="11433287" y="1959455"/>
                    <a:pt x="11395541" y="1993802"/>
                  </a:cubicBezTo>
                  <a:cubicBezTo>
                    <a:pt x="11377856" y="2009875"/>
                    <a:pt x="11359956" y="2027265"/>
                    <a:pt x="11340994" y="2045657"/>
                  </a:cubicBezTo>
                  <a:cubicBezTo>
                    <a:pt x="11248918" y="2135002"/>
                    <a:pt x="11144561" y="2236294"/>
                    <a:pt x="10994578" y="2260954"/>
                  </a:cubicBezTo>
                  <a:cubicBezTo>
                    <a:pt x="10834986" y="2287205"/>
                    <a:pt x="10670875" y="2251405"/>
                    <a:pt x="10526079" y="2219828"/>
                  </a:cubicBezTo>
                  <a:cubicBezTo>
                    <a:pt x="10477605" y="2209257"/>
                    <a:pt x="10431822" y="2199275"/>
                    <a:pt x="10388122" y="2191906"/>
                  </a:cubicBezTo>
                  <a:cubicBezTo>
                    <a:pt x="10252149" y="2169015"/>
                    <a:pt x="10116195" y="2141467"/>
                    <a:pt x="9984723" y="2114842"/>
                  </a:cubicBezTo>
                  <a:cubicBezTo>
                    <a:pt x="9823186" y="2082126"/>
                    <a:pt x="9656147" y="2048310"/>
                    <a:pt x="9487399" y="2022706"/>
                  </a:cubicBezTo>
                  <a:cubicBezTo>
                    <a:pt x="9327572" y="1998459"/>
                    <a:pt x="9156525" y="1973976"/>
                    <a:pt x="8977402" y="1964152"/>
                  </a:cubicBezTo>
                  <a:cubicBezTo>
                    <a:pt x="8868014" y="1958021"/>
                    <a:pt x="8757605" y="1959377"/>
                    <a:pt x="8649239" y="1968199"/>
                  </a:cubicBezTo>
                  <a:cubicBezTo>
                    <a:pt x="8239494" y="2001544"/>
                    <a:pt x="7903726" y="2218570"/>
                    <a:pt x="7579002" y="2428464"/>
                  </a:cubicBezTo>
                  <a:cubicBezTo>
                    <a:pt x="7506634" y="2475249"/>
                    <a:pt x="7431790" y="2523625"/>
                    <a:pt x="7358518" y="2568229"/>
                  </a:cubicBezTo>
                  <a:cubicBezTo>
                    <a:pt x="7176781" y="2678855"/>
                    <a:pt x="6980859" y="2790875"/>
                    <a:pt x="6759824" y="2838996"/>
                  </a:cubicBezTo>
                  <a:cubicBezTo>
                    <a:pt x="6599663" y="2873913"/>
                    <a:pt x="6425786" y="2878649"/>
                    <a:pt x="6232025" y="2853144"/>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32" name="任意多边形: 形状 31">
              <a:extLst>
                <a:ext uri="{FF2B5EF4-FFF2-40B4-BE49-F238E27FC236}">
                  <a16:creationId xmlns:a16="http://schemas.microsoft.com/office/drawing/2014/main" id="{2B4813D0-917E-F6A9-F2EB-58917624977A}"/>
                </a:ext>
              </a:extLst>
            </p:cNvPr>
            <p:cNvSpPr/>
            <p:nvPr/>
          </p:nvSpPr>
          <p:spPr>
            <a:xfrm>
              <a:off x="-2306793" y="4170555"/>
              <a:ext cx="15245717" cy="2723072"/>
            </a:xfrm>
            <a:custGeom>
              <a:avLst/>
              <a:gdLst>
                <a:gd name="connsiteX0" fmla="*/ 6240650 w 15245717"/>
                <a:gd name="connsiteY0" fmla="*/ 2705921 h 2723072"/>
                <a:gd name="connsiteX1" fmla="*/ 6023290 w 15245717"/>
                <a:gd name="connsiteY1" fmla="*/ 2670985 h 2723072"/>
                <a:gd name="connsiteX2" fmla="*/ 5965659 w 15245717"/>
                <a:gd name="connsiteY2" fmla="*/ 2660925 h 2723072"/>
                <a:gd name="connsiteX3" fmla="*/ 4920710 w 15245717"/>
                <a:gd name="connsiteY3" fmla="*/ 2201839 h 2723072"/>
                <a:gd name="connsiteX4" fmla="*/ 4740802 w 15245717"/>
                <a:gd name="connsiteY4" fmla="*/ 1825044 h 2723072"/>
                <a:gd name="connsiteX5" fmla="*/ 4719403 w 15245717"/>
                <a:gd name="connsiteY5" fmla="*/ 1768160 h 2723072"/>
                <a:gd name="connsiteX6" fmla="*/ 4705276 w 15245717"/>
                <a:gd name="connsiteY6" fmla="*/ 1731082 h 2723072"/>
                <a:gd name="connsiteX7" fmla="*/ 4495402 w 15245717"/>
                <a:gd name="connsiteY7" fmla="*/ 1249360 h 2723072"/>
                <a:gd name="connsiteX8" fmla="*/ 4493181 w 15245717"/>
                <a:gd name="connsiteY8" fmla="*/ 1245312 h 2723072"/>
                <a:gd name="connsiteX9" fmla="*/ 4474338 w 15245717"/>
                <a:gd name="connsiteY9" fmla="*/ 1212243 h 2723072"/>
                <a:gd name="connsiteX10" fmla="*/ 3455797 w 15245717"/>
                <a:gd name="connsiteY10" fmla="*/ 474668 h 2723072"/>
                <a:gd name="connsiteX11" fmla="*/ 2942990 w 15245717"/>
                <a:gd name="connsiteY11" fmla="*/ 365732 h 2723072"/>
                <a:gd name="connsiteX12" fmla="*/ 2805878 w 15245717"/>
                <a:gd name="connsiteY12" fmla="*/ 345316 h 2723072"/>
                <a:gd name="connsiteX13" fmla="*/ 1450569 w 15245717"/>
                <a:gd name="connsiteY13" fmla="*/ 123673 h 2723072"/>
                <a:gd name="connsiteX14" fmla="*/ 640508 w 15245717"/>
                <a:gd name="connsiteY14" fmla="*/ 18117 h 2723072"/>
                <a:gd name="connsiteX15" fmla="*/ 276308 w 15245717"/>
                <a:gd name="connsiteY15" fmla="*/ 18411 h 2723072"/>
                <a:gd name="connsiteX16" fmla="*/ 0 w 15245717"/>
                <a:gd name="connsiteY16" fmla="*/ 3733 h 2723072"/>
                <a:gd name="connsiteX17" fmla="*/ 1729 w 15245717"/>
                <a:gd name="connsiteY17" fmla="*/ 0 h 2723072"/>
                <a:gd name="connsiteX18" fmla="*/ 276190 w 15245717"/>
                <a:gd name="connsiteY18" fmla="*/ 14305 h 2723072"/>
                <a:gd name="connsiteX19" fmla="*/ 640743 w 15245717"/>
                <a:gd name="connsiteY19" fmla="*/ 14010 h 2723072"/>
                <a:gd name="connsiteX20" fmla="*/ 1451374 w 15245717"/>
                <a:gd name="connsiteY20" fmla="*/ 119625 h 2723072"/>
                <a:gd name="connsiteX21" fmla="*/ 2806507 w 15245717"/>
                <a:gd name="connsiteY21" fmla="*/ 341229 h 2723072"/>
                <a:gd name="connsiteX22" fmla="*/ 2943639 w 15245717"/>
                <a:gd name="connsiteY22" fmla="*/ 361645 h 2723072"/>
                <a:gd name="connsiteX23" fmla="*/ 3457035 w 15245717"/>
                <a:gd name="connsiteY23" fmla="*/ 470698 h 2723072"/>
                <a:gd name="connsiteX24" fmla="*/ 4477894 w 15245717"/>
                <a:gd name="connsiteY24" fmla="*/ 1210042 h 2723072"/>
                <a:gd name="connsiteX25" fmla="*/ 4496836 w 15245717"/>
                <a:gd name="connsiteY25" fmla="*/ 1243269 h 2723072"/>
                <a:gd name="connsiteX26" fmla="*/ 4499057 w 15245717"/>
                <a:gd name="connsiteY26" fmla="*/ 1247316 h 2723072"/>
                <a:gd name="connsiteX27" fmla="*/ 4709186 w 15245717"/>
                <a:gd name="connsiteY27" fmla="*/ 1729549 h 2723072"/>
                <a:gd name="connsiteX28" fmla="*/ 4723314 w 15245717"/>
                <a:gd name="connsiteY28" fmla="*/ 1766627 h 2723072"/>
                <a:gd name="connsiteX29" fmla="*/ 4744732 w 15245717"/>
                <a:gd name="connsiteY29" fmla="*/ 1823551 h 2723072"/>
                <a:gd name="connsiteX30" fmla="*/ 4924168 w 15245717"/>
                <a:gd name="connsiteY30" fmla="*/ 2199442 h 2723072"/>
                <a:gd name="connsiteX31" fmla="*/ 5966445 w 15245717"/>
                <a:gd name="connsiteY31" fmla="*/ 2656818 h 2723072"/>
                <a:gd name="connsiteX32" fmla="*/ 6024076 w 15245717"/>
                <a:gd name="connsiteY32" fmla="*/ 2666879 h 2723072"/>
                <a:gd name="connsiteX33" fmla="*/ 6719346 w 15245717"/>
                <a:gd name="connsiteY33" fmla="*/ 2694211 h 2723072"/>
                <a:gd name="connsiteX34" fmla="*/ 7312028 w 15245717"/>
                <a:gd name="connsiteY34" fmla="*/ 2411752 h 2723072"/>
                <a:gd name="connsiteX35" fmla="*/ 7520899 w 15245717"/>
                <a:gd name="connsiteY35" fmla="*/ 2270199 h 2723072"/>
                <a:gd name="connsiteX36" fmla="*/ 8595204 w 15245717"/>
                <a:gd name="connsiteY36" fmla="*/ 1792053 h 2723072"/>
                <a:gd name="connsiteX37" fmla="*/ 8924664 w 15245717"/>
                <a:gd name="connsiteY37" fmla="*/ 1797889 h 2723072"/>
                <a:gd name="connsiteX38" fmla="*/ 9433207 w 15245717"/>
                <a:gd name="connsiteY38" fmla="*/ 1879728 h 2723072"/>
                <a:gd name="connsiteX39" fmla="*/ 9929233 w 15245717"/>
                <a:gd name="connsiteY39" fmla="*/ 1999471 h 2723072"/>
                <a:gd name="connsiteX40" fmla="*/ 10326128 w 15245717"/>
                <a:gd name="connsiteY40" fmla="*/ 2097973 h 2723072"/>
                <a:gd name="connsiteX41" fmla="*/ 10456816 w 15245717"/>
                <a:gd name="connsiteY41" fmla="*/ 2131750 h 2723072"/>
                <a:gd name="connsiteX42" fmla="*/ 10928457 w 15245717"/>
                <a:gd name="connsiteY42" fmla="*/ 2192270 h 2723072"/>
                <a:gd name="connsiteX43" fmla="*/ 11268489 w 15245717"/>
                <a:gd name="connsiteY43" fmla="*/ 1963140 h 2723072"/>
                <a:gd name="connsiteX44" fmla="*/ 11316354 w 15245717"/>
                <a:gd name="connsiteY44" fmla="*/ 1911875 h 2723072"/>
                <a:gd name="connsiteX45" fmla="*/ 11422833 w 15245717"/>
                <a:gd name="connsiteY45" fmla="*/ 1795315 h 2723072"/>
                <a:gd name="connsiteX46" fmla="*/ 11481939 w 15245717"/>
                <a:gd name="connsiteY46" fmla="*/ 1729176 h 2723072"/>
                <a:gd name="connsiteX47" fmla="*/ 12557442 w 15245717"/>
                <a:gd name="connsiteY47" fmla="*/ 819453 h 2723072"/>
                <a:gd name="connsiteX48" fmla="*/ 13007902 w 15245717"/>
                <a:gd name="connsiteY48" fmla="*/ 689788 h 2723072"/>
                <a:gd name="connsiteX49" fmla="*/ 13894163 w 15245717"/>
                <a:gd name="connsiteY49" fmla="*/ 908582 h 2723072"/>
                <a:gd name="connsiteX50" fmla="*/ 15123265 w 15245717"/>
                <a:gd name="connsiteY50" fmla="*/ 2062309 h 2723072"/>
                <a:gd name="connsiteX51" fmla="*/ 15245718 w 15245717"/>
                <a:gd name="connsiteY51" fmla="*/ 2204295 h 2723072"/>
                <a:gd name="connsiteX52" fmla="*/ 15242615 w 15245717"/>
                <a:gd name="connsiteY52" fmla="*/ 2206987 h 2723072"/>
                <a:gd name="connsiteX53" fmla="*/ 15120141 w 15245717"/>
                <a:gd name="connsiteY53" fmla="*/ 2064982 h 2723072"/>
                <a:gd name="connsiteX54" fmla="*/ 13892060 w 15245717"/>
                <a:gd name="connsiteY54" fmla="*/ 912119 h 2723072"/>
                <a:gd name="connsiteX55" fmla="*/ 13008236 w 15245717"/>
                <a:gd name="connsiteY55" fmla="*/ 693894 h 2723072"/>
                <a:gd name="connsiteX56" fmla="*/ 12559289 w 15245717"/>
                <a:gd name="connsiteY56" fmla="*/ 823128 h 2723072"/>
                <a:gd name="connsiteX57" fmla="*/ 11484965 w 15245717"/>
                <a:gd name="connsiteY57" fmla="*/ 1731966 h 2723072"/>
                <a:gd name="connsiteX58" fmla="*/ 11425899 w 15245717"/>
                <a:gd name="connsiteY58" fmla="*/ 1798046 h 2723072"/>
                <a:gd name="connsiteX59" fmla="*/ 11319281 w 15245717"/>
                <a:gd name="connsiteY59" fmla="*/ 1914763 h 2723072"/>
                <a:gd name="connsiteX60" fmla="*/ 11271515 w 15245717"/>
                <a:gd name="connsiteY60" fmla="*/ 1965930 h 2723072"/>
                <a:gd name="connsiteX61" fmla="*/ 10929087 w 15245717"/>
                <a:gd name="connsiteY61" fmla="*/ 2196357 h 2723072"/>
                <a:gd name="connsiteX62" fmla="*/ 10455735 w 15245717"/>
                <a:gd name="connsiteY62" fmla="*/ 2135719 h 2723072"/>
                <a:gd name="connsiteX63" fmla="*/ 10325245 w 15245717"/>
                <a:gd name="connsiteY63" fmla="*/ 2101982 h 2723072"/>
                <a:gd name="connsiteX64" fmla="*/ 9928211 w 15245717"/>
                <a:gd name="connsiteY64" fmla="*/ 2003440 h 2723072"/>
                <a:gd name="connsiteX65" fmla="*/ 9432401 w 15245717"/>
                <a:gd name="connsiteY65" fmla="*/ 1883737 h 2723072"/>
                <a:gd name="connsiteX66" fmla="*/ 8924290 w 15245717"/>
                <a:gd name="connsiteY66" fmla="*/ 1801957 h 2723072"/>
                <a:gd name="connsiteX67" fmla="*/ 8595439 w 15245717"/>
                <a:gd name="connsiteY67" fmla="*/ 1796121 h 2723072"/>
                <a:gd name="connsiteX68" fmla="*/ 7523218 w 15245717"/>
                <a:gd name="connsiteY68" fmla="*/ 2273539 h 2723072"/>
                <a:gd name="connsiteX69" fmla="*/ 7314267 w 15245717"/>
                <a:gd name="connsiteY69" fmla="*/ 2415152 h 2723072"/>
                <a:gd name="connsiteX70" fmla="*/ 6720231 w 15245717"/>
                <a:gd name="connsiteY70" fmla="*/ 2698180 h 2723072"/>
                <a:gd name="connsiteX71" fmla="*/ 6240650 w 15245717"/>
                <a:gd name="connsiteY71" fmla="*/ 2705921 h 2723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5245717" h="2723072">
                  <a:moveTo>
                    <a:pt x="6240650" y="2705921"/>
                  </a:moveTo>
                  <a:cubicBezTo>
                    <a:pt x="6165826" y="2696077"/>
                    <a:pt x="6093045" y="2683266"/>
                    <a:pt x="6023290" y="2670985"/>
                  </a:cubicBezTo>
                  <a:cubicBezTo>
                    <a:pt x="6004368" y="2667645"/>
                    <a:pt x="5985151" y="2664304"/>
                    <a:pt x="5965659" y="2660925"/>
                  </a:cubicBezTo>
                  <a:cubicBezTo>
                    <a:pt x="5597491" y="2596927"/>
                    <a:pt x="5139289" y="2517288"/>
                    <a:pt x="4920710" y="2201839"/>
                  </a:cubicBezTo>
                  <a:cubicBezTo>
                    <a:pt x="4835216" y="2077734"/>
                    <a:pt x="4787213" y="1949267"/>
                    <a:pt x="4740802" y="1825044"/>
                  </a:cubicBezTo>
                  <a:cubicBezTo>
                    <a:pt x="4733806" y="1806299"/>
                    <a:pt x="4726556" y="1786905"/>
                    <a:pt x="4719403" y="1768160"/>
                  </a:cubicBezTo>
                  <a:cubicBezTo>
                    <a:pt x="4714688" y="1755781"/>
                    <a:pt x="4709972" y="1743421"/>
                    <a:pt x="4705276" y="1731082"/>
                  </a:cubicBezTo>
                  <a:cubicBezTo>
                    <a:pt x="4641023" y="1562294"/>
                    <a:pt x="4580345" y="1402860"/>
                    <a:pt x="4495402" y="1249360"/>
                  </a:cubicBezTo>
                  <a:lnTo>
                    <a:pt x="4493181" y="1245312"/>
                  </a:lnTo>
                  <a:cubicBezTo>
                    <a:pt x="4487169" y="1234368"/>
                    <a:pt x="4480940" y="1223069"/>
                    <a:pt x="4474338" y="1212243"/>
                  </a:cubicBezTo>
                  <a:cubicBezTo>
                    <a:pt x="4254128" y="852523"/>
                    <a:pt x="3930485" y="618166"/>
                    <a:pt x="3455797" y="474668"/>
                  </a:cubicBezTo>
                  <a:cubicBezTo>
                    <a:pt x="3311414" y="431027"/>
                    <a:pt x="3148463" y="396405"/>
                    <a:pt x="2942990" y="365732"/>
                  </a:cubicBezTo>
                  <a:cubicBezTo>
                    <a:pt x="2897542" y="358953"/>
                    <a:pt x="2851838" y="352154"/>
                    <a:pt x="2805878" y="345316"/>
                  </a:cubicBezTo>
                  <a:cubicBezTo>
                    <a:pt x="2361608" y="279216"/>
                    <a:pt x="1902207" y="210876"/>
                    <a:pt x="1450569" y="123673"/>
                  </a:cubicBezTo>
                  <a:cubicBezTo>
                    <a:pt x="1148992" y="65747"/>
                    <a:pt x="876456" y="30221"/>
                    <a:pt x="640508" y="18117"/>
                  </a:cubicBezTo>
                  <a:cubicBezTo>
                    <a:pt x="503572" y="11082"/>
                    <a:pt x="377561" y="15150"/>
                    <a:pt x="276308" y="18411"/>
                  </a:cubicBezTo>
                  <a:cubicBezTo>
                    <a:pt x="143558" y="22695"/>
                    <a:pt x="47650" y="25780"/>
                    <a:pt x="0" y="3733"/>
                  </a:cubicBezTo>
                  <a:lnTo>
                    <a:pt x="1729" y="0"/>
                  </a:lnTo>
                  <a:cubicBezTo>
                    <a:pt x="48494" y="21634"/>
                    <a:pt x="143990" y="18549"/>
                    <a:pt x="276190" y="14305"/>
                  </a:cubicBezTo>
                  <a:cubicBezTo>
                    <a:pt x="377522" y="11043"/>
                    <a:pt x="503631" y="6975"/>
                    <a:pt x="640743" y="14010"/>
                  </a:cubicBezTo>
                  <a:cubicBezTo>
                    <a:pt x="876869" y="26134"/>
                    <a:pt x="1149620" y="61659"/>
                    <a:pt x="1451374" y="119625"/>
                  </a:cubicBezTo>
                  <a:cubicBezTo>
                    <a:pt x="1902915" y="206809"/>
                    <a:pt x="2362276" y="275149"/>
                    <a:pt x="2806507" y="341229"/>
                  </a:cubicBezTo>
                  <a:cubicBezTo>
                    <a:pt x="2852466" y="348067"/>
                    <a:pt x="2898190" y="354866"/>
                    <a:pt x="2943639" y="361645"/>
                  </a:cubicBezTo>
                  <a:cubicBezTo>
                    <a:pt x="3149327" y="392357"/>
                    <a:pt x="3312456" y="426998"/>
                    <a:pt x="3457035" y="470698"/>
                  </a:cubicBezTo>
                  <a:cubicBezTo>
                    <a:pt x="3932745" y="614492"/>
                    <a:pt x="4257115" y="849419"/>
                    <a:pt x="4477894" y="1210042"/>
                  </a:cubicBezTo>
                  <a:cubicBezTo>
                    <a:pt x="4484575" y="1220947"/>
                    <a:pt x="4490804" y="1232285"/>
                    <a:pt x="4496836" y="1243269"/>
                  </a:cubicBezTo>
                  <a:lnTo>
                    <a:pt x="4499057" y="1247316"/>
                  </a:lnTo>
                  <a:cubicBezTo>
                    <a:pt x="4584138" y="1401072"/>
                    <a:pt x="4644874" y="1560624"/>
                    <a:pt x="4709186" y="1729549"/>
                  </a:cubicBezTo>
                  <a:cubicBezTo>
                    <a:pt x="4713882" y="1741889"/>
                    <a:pt x="4718578" y="1754228"/>
                    <a:pt x="4723314" y="1766627"/>
                  </a:cubicBezTo>
                  <a:cubicBezTo>
                    <a:pt x="4730486" y="1785392"/>
                    <a:pt x="4737717" y="1804786"/>
                    <a:pt x="4744732" y="1823551"/>
                  </a:cubicBezTo>
                  <a:cubicBezTo>
                    <a:pt x="4791064" y="1947558"/>
                    <a:pt x="4838969" y="2075769"/>
                    <a:pt x="4924168" y="2199442"/>
                  </a:cubicBezTo>
                  <a:cubicBezTo>
                    <a:pt x="5141784" y="2513477"/>
                    <a:pt x="5599043" y="2592958"/>
                    <a:pt x="5966445" y="2656818"/>
                  </a:cubicBezTo>
                  <a:cubicBezTo>
                    <a:pt x="5985937" y="2660198"/>
                    <a:pt x="6005154" y="2663558"/>
                    <a:pt x="6024076" y="2666879"/>
                  </a:cubicBezTo>
                  <a:cubicBezTo>
                    <a:pt x="6237330" y="2704428"/>
                    <a:pt x="6479036" y="2746969"/>
                    <a:pt x="6719346" y="2694211"/>
                  </a:cubicBezTo>
                  <a:cubicBezTo>
                    <a:pt x="6940460" y="2645677"/>
                    <a:pt x="7133377" y="2528056"/>
                    <a:pt x="7312028" y="2411752"/>
                  </a:cubicBezTo>
                  <a:cubicBezTo>
                    <a:pt x="7381389" y="2366579"/>
                    <a:pt x="7452303" y="2317593"/>
                    <a:pt x="7520899" y="2270199"/>
                  </a:cubicBezTo>
                  <a:cubicBezTo>
                    <a:pt x="7843462" y="2047337"/>
                    <a:pt x="8177009" y="1816870"/>
                    <a:pt x="8595204" y="1792053"/>
                  </a:cubicBezTo>
                  <a:cubicBezTo>
                    <a:pt x="8703589" y="1785608"/>
                    <a:pt x="8814431" y="1787573"/>
                    <a:pt x="8924664" y="1797889"/>
                  </a:cubicBezTo>
                  <a:cubicBezTo>
                    <a:pt x="9105535" y="1814591"/>
                    <a:pt x="9282005" y="1848899"/>
                    <a:pt x="9433207" y="1879728"/>
                  </a:cubicBezTo>
                  <a:cubicBezTo>
                    <a:pt x="9601994" y="1914154"/>
                    <a:pt x="9768345" y="1957520"/>
                    <a:pt x="9929233" y="1999471"/>
                  </a:cubicBezTo>
                  <a:cubicBezTo>
                    <a:pt x="10058506" y="2033170"/>
                    <a:pt x="10192179" y="2068028"/>
                    <a:pt x="10326128" y="2097973"/>
                  </a:cubicBezTo>
                  <a:cubicBezTo>
                    <a:pt x="10367373" y="2107188"/>
                    <a:pt x="10410817" y="2119116"/>
                    <a:pt x="10456816" y="2131750"/>
                  </a:cubicBezTo>
                  <a:cubicBezTo>
                    <a:pt x="10602555" y="2171776"/>
                    <a:pt x="10767727" y="2217126"/>
                    <a:pt x="10928457" y="2192270"/>
                  </a:cubicBezTo>
                  <a:cubicBezTo>
                    <a:pt x="11080130" y="2168809"/>
                    <a:pt x="11184567" y="2054764"/>
                    <a:pt x="11268489" y="1963140"/>
                  </a:cubicBezTo>
                  <a:cubicBezTo>
                    <a:pt x="11285131" y="1944964"/>
                    <a:pt x="11300851" y="1927791"/>
                    <a:pt x="11316354" y="1911875"/>
                  </a:cubicBezTo>
                  <a:cubicBezTo>
                    <a:pt x="11353373" y="1873873"/>
                    <a:pt x="11388683" y="1833926"/>
                    <a:pt x="11422833" y="1795315"/>
                  </a:cubicBezTo>
                  <a:cubicBezTo>
                    <a:pt x="11442129" y="1773504"/>
                    <a:pt x="11462073" y="1750927"/>
                    <a:pt x="11481939" y="1729176"/>
                  </a:cubicBezTo>
                  <a:cubicBezTo>
                    <a:pt x="11820692" y="1358119"/>
                    <a:pt x="12135454" y="1033552"/>
                    <a:pt x="12557442" y="819453"/>
                  </a:cubicBezTo>
                  <a:cubicBezTo>
                    <a:pt x="12702296" y="745965"/>
                    <a:pt x="12853851" y="702324"/>
                    <a:pt x="13007902" y="689788"/>
                  </a:cubicBezTo>
                  <a:cubicBezTo>
                    <a:pt x="13310323" y="665167"/>
                    <a:pt x="13608501" y="738774"/>
                    <a:pt x="13894163" y="908582"/>
                  </a:cubicBezTo>
                  <a:cubicBezTo>
                    <a:pt x="14378714" y="1196582"/>
                    <a:pt x="14757218" y="1636687"/>
                    <a:pt x="15123265" y="2062309"/>
                  </a:cubicBezTo>
                  <a:cubicBezTo>
                    <a:pt x="15163486" y="2109075"/>
                    <a:pt x="15205084" y="2157451"/>
                    <a:pt x="15245718" y="2204295"/>
                  </a:cubicBezTo>
                  <a:lnTo>
                    <a:pt x="15242615" y="2206987"/>
                  </a:lnTo>
                  <a:cubicBezTo>
                    <a:pt x="15201979" y="2160143"/>
                    <a:pt x="15160362" y="2111767"/>
                    <a:pt x="15120141" y="2064982"/>
                  </a:cubicBezTo>
                  <a:cubicBezTo>
                    <a:pt x="14754310" y="1639614"/>
                    <a:pt x="14376022" y="1199785"/>
                    <a:pt x="13892060" y="912119"/>
                  </a:cubicBezTo>
                  <a:cubicBezTo>
                    <a:pt x="13607145" y="742762"/>
                    <a:pt x="13309793" y="669353"/>
                    <a:pt x="13008236" y="693894"/>
                  </a:cubicBezTo>
                  <a:cubicBezTo>
                    <a:pt x="12854716" y="706392"/>
                    <a:pt x="12703672" y="749875"/>
                    <a:pt x="12559289" y="823128"/>
                  </a:cubicBezTo>
                  <a:cubicBezTo>
                    <a:pt x="12137930" y="1036932"/>
                    <a:pt x="11823463" y="1361204"/>
                    <a:pt x="11484965" y="1731966"/>
                  </a:cubicBezTo>
                  <a:cubicBezTo>
                    <a:pt x="11465138" y="1753698"/>
                    <a:pt x="11445194" y="1776236"/>
                    <a:pt x="11425899" y="1798046"/>
                  </a:cubicBezTo>
                  <a:cubicBezTo>
                    <a:pt x="11391709" y="1836716"/>
                    <a:pt x="11356360" y="1876683"/>
                    <a:pt x="11319281" y="1914763"/>
                  </a:cubicBezTo>
                  <a:cubicBezTo>
                    <a:pt x="11303837" y="1930620"/>
                    <a:pt x="11288138" y="1947774"/>
                    <a:pt x="11271515" y="1965930"/>
                  </a:cubicBezTo>
                  <a:cubicBezTo>
                    <a:pt x="11187160" y="2058046"/>
                    <a:pt x="11082194" y="2172680"/>
                    <a:pt x="10929087" y="2196357"/>
                  </a:cubicBezTo>
                  <a:cubicBezTo>
                    <a:pt x="10767511" y="2221351"/>
                    <a:pt x="10601867" y="2175863"/>
                    <a:pt x="10455735" y="2135719"/>
                  </a:cubicBezTo>
                  <a:cubicBezTo>
                    <a:pt x="10409795" y="2123105"/>
                    <a:pt x="10366390" y="2111197"/>
                    <a:pt x="10325245" y="2101982"/>
                  </a:cubicBezTo>
                  <a:cubicBezTo>
                    <a:pt x="10191236" y="2072016"/>
                    <a:pt x="10057523" y="2037159"/>
                    <a:pt x="9928211" y="2003440"/>
                  </a:cubicBezTo>
                  <a:cubicBezTo>
                    <a:pt x="9767382" y="1961509"/>
                    <a:pt x="9601090" y="1918143"/>
                    <a:pt x="9432401" y="1883737"/>
                  </a:cubicBezTo>
                  <a:cubicBezTo>
                    <a:pt x="9281298" y="1852907"/>
                    <a:pt x="9104946" y="1818639"/>
                    <a:pt x="8924290" y="1801957"/>
                  </a:cubicBezTo>
                  <a:cubicBezTo>
                    <a:pt x="8814254" y="1791660"/>
                    <a:pt x="8703609" y="1789715"/>
                    <a:pt x="8595439" y="1796121"/>
                  </a:cubicBezTo>
                  <a:cubicBezTo>
                    <a:pt x="8178384" y="1820879"/>
                    <a:pt x="7845328" y="2050991"/>
                    <a:pt x="7523218" y="2273539"/>
                  </a:cubicBezTo>
                  <a:cubicBezTo>
                    <a:pt x="7454622" y="2320933"/>
                    <a:pt x="7383669" y="2369958"/>
                    <a:pt x="7314267" y="2415152"/>
                  </a:cubicBezTo>
                  <a:cubicBezTo>
                    <a:pt x="7135302" y="2531672"/>
                    <a:pt x="6942012" y="2649508"/>
                    <a:pt x="6720231" y="2698180"/>
                  </a:cubicBezTo>
                  <a:cubicBezTo>
                    <a:pt x="6557790" y="2733922"/>
                    <a:pt x="6394917" y="2726239"/>
                    <a:pt x="6240650" y="2705921"/>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33" name="任意多边形: 形状 32">
              <a:extLst>
                <a:ext uri="{FF2B5EF4-FFF2-40B4-BE49-F238E27FC236}">
                  <a16:creationId xmlns:a16="http://schemas.microsoft.com/office/drawing/2014/main" id="{EBB41B9C-B275-206D-D360-8C78120D07BA}"/>
                </a:ext>
              </a:extLst>
            </p:cNvPr>
            <p:cNvSpPr/>
            <p:nvPr/>
          </p:nvSpPr>
          <p:spPr>
            <a:xfrm>
              <a:off x="-2205187" y="4301556"/>
              <a:ext cx="15094675" cy="2588024"/>
            </a:xfrm>
            <a:custGeom>
              <a:avLst/>
              <a:gdLst>
                <a:gd name="connsiteX0" fmla="*/ 6252912 w 15094675"/>
                <a:gd name="connsiteY0" fmla="*/ 2573643 h 2588024"/>
                <a:gd name="connsiteX1" fmla="*/ 5983324 w 15094675"/>
                <a:gd name="connsiteY1" fmla="*/ 2525011 h 2588024"/>
                <a:gd name="connsiteX2" fmla="*/ 5927343 w 15094675"/>
                <a:gd name="connsiteY2" fmla="*/ 2513496 h 2588024"/>
                <a:gd name="connsiteX3" fmla="*/ 4908036 w 15094675"/>
                <a:gd name="connsiteY3" fmla="*/ 2048359 h 2588024"/>
                <a:gd name="connsiteX4" fmla="*/ 4718775 w 15094675"/>
                <a:gd name="connsiteY4" fmla="*/ 1696951 h 2588024"/>
                <a:gd name="connsiteX5" fmla="*/ 4691246 w 15094675"/>
                <a:gd name="connsiteY5" fmla="*/ 1635193 h 2588024"/>
                <a:gd name="connsiteX6" fmla="*/ 4685332 w 15094675"/>
                <a:gd name="connsiteY6" fmla="*/ 1622126 h 2588024"/>
                <a:gd name="connsiteX7" fmla="*/ 4441131 w 15094675"/>
                <a:gd name="connsiteY7" fmla="*/ 1145592 h 2588024"/>
                <a:gd name="connsiteX8" fmla="*/ 4438556 w 15094675"/>
                <a:gd name="connsiteY8" fmla="*/ 1141564 h 2588024"/>
                <a:gd name="connsiteX9" fmla="*/ 4418278 w 15094675"/>
                <a:gd name="connsiteY9" fmla="*/ 1110892 h 2588024"/>
                <a:gd name="connsiteX10" fmla="*/ 3383960 w 15094675"/>
                <a:gd name="connsiteY10" fmla="*/ 452523 h 2588024"/>
                <a:gd name="connsiteX11" fmla="*/ 2879209 w 15094675"/>
                <a:gd name="connsiteY11" fmla="*/ 367481 h 2588024"/>
                <a:gd name="connsiteX12" fmla="*/ 1416143 w 15094675"/>
                <a:gd name="connsiteY12" fmla="*/ 153186 h 2588024"/>
                <a:gd name="connsiteX13" fmla="*/ 625083 w 15094675"/>
                <a:gd name="connsiteY13" fmla="*/ 38238 h 2588024"/>
                <a:gd name="connsiteX14" fmla="*/ 290377 w 15094675"/>
                <a:gd name="connsiteY14" fmla="*/ 28629 h 2588024"/>
                <a:gd name="connsiteX15" fmla="*/ 0 w 15094675"/>
                <a:gd name="connsiteY15" fmla="*/ 3537 h 2588024"/>
                <a:gd name="connsiteX16" fmla="*/ 1631 w 15094675"/>
                <a:gd name="connsiteY16" fmla="*/ 0 h 2588024"/>
                <a:gd name="connsiteX17" fmla="*/ 290357 w 15094675"/>
                <a:gd name="connsiteY17" fmla="*/ 24738 h 2588024"/>
                <a:gd name="connsiteX18" fmla="*/ 625358 w 15094675"/>
                <a:gd name="connsiteY18" fmla="*/ 34367 h 2588024"/>
                <a:gd name="connsiteX19" fmla="*/ 1416870 w 15094675"/>
                <a:gd name="connsiteY19" fmla="*/ 149374 h 2588024"/>
                <a:gd name="connsiteX20" fmla="*/ 2879622 w 15094675"/>
                <a:gd name="connsiteY20" fmla="*/ 363610 h 2588024"/>
                <a:gd name="connsiteX21" fmla="*/ 3384883 w 15094675"/>
                <a:gd name="connsiteY21" fmla="*/ 448750 h 2588024"/>
                <a:gd name="connsiteX22" fmla="*/ 3986328 w 15094675"/>
                <a:gd name="connsiteY22" fmla="*/ 694524 h 2588024"/>
                <a:gd name="connsiteX23" fmla="*/ 4421422 w 15094675"/>
                <a:gd name="connsiteY23" fmla="*/ 1108671 h 2588024"/>
                <a:gd name="connsiteX24" fmla="*/ 4441798 w 15094675"/>
                <a:gd name="connsiteY24" fmla="*/ 1139481 h 2588024"/>
                <a:gd name="connsiteX25" fmla="*/ 4444372 w 15094675"/>
                <a:gd name="connsiteY25" fmla="*/ 1143490 h 2588024"/>
                <a:gd name="connsiteX26" fmla="*/ 4688849 w 15094675"/>
                <a:gd name="connsiteY26" fmla="*/ 1620515 h 2588024"/>
                <a:gd name="connsiteX27" fmla="*/ 4694763 w 15094675"/>
                <a:gd name="connsiteY27" fmla="*/ 1633582 h 2588024"/>
                <a:gd name="connsiteX28" fmla="*/ 4722292 w 15094675"/>
                <a:gd name="connsiteY28" fmla="*/ 1695359 h 2588024"/>
                <a:gd name="connsiteX29" fmla="*/ 4911122 w 15094675"/>
                <a:gd name="connsiteY29" fmla="*/ 2046020 h 2588024"/>
                <a:gd name="connsiteX30" fmla="*/ 5928070 w 15094675"/>
                <a:gd name="connsiteY30" fmla="*/ 2509645 h 2588024"/>
                <a:gd name="connsiteX31" fmla="*/ 5984071 w 15094675"/>
                <a:gd name="connsiteY31" fmla="*/ 2521160 h 2588024"/>
                <a:gd name="connsiteX32" fmla="*/ 6679734 w 15094675"/>
                <a:gd name="connsiteY32" fmla="*/ 2561087 h 2588024"/>
                <a:gd name="connsiteX33" fmla="*/ 7267738 w 15094675"/>
                <a:gd name="connsiteY33" fmla="*/ 2266387 h 2588024"/>
                <a:gd name="connsiteX34" fmla="*/ 7466235 w 15094675"/>
                <a:gd name="connsiteY34" fmla="*/ 2122829 h 2588024"/>
                <a:gd name="connsiteX35" fmla="*/ 7963028 w 15094675"/>
                <a:gd name="connsiteY35" fmla="*/ 1793763 h 2588024"/>
                <a:gd name="connsiteX36" fmla="*/ 8541463 w 15094675"/>
                <a:gd name="connsiteY36" fmla="*/ 1627648 h 2588024"/>
                <a:gd name="connsiteX37" fmla="*/ 8871650 w 15094675"/>
                <a:gd name="connsiteY37" fmla="*/ 1643387 h 2588024"/>
                <a:gd name="connsiteX38" fmla="*/ 8876071 w 15094675"/>
                <a:gd name="connsiteY38" fmla="*/ 1643976 h 2588024"/>
                <a:gd name="connsiteX39" fmla="*/ 9378326 w 15094675"/>
                <a:gd name="connsiteY39" fmla="*/ 1748491 h 2588024"/>
                <a:gd name="connsiteX40" fmla="*/ 9874274 w 15094675"/>
                <a:gd name="connsiteY40" fmla="*/ 1896529 h 2588024"/>
                <a:gd name="connsiteX41" fmla="*/ 10263329 w 15094675"/>
                <a:gd name="connsiteY41" fmla="*/ 2015800 h 2588024"/>
                <a:gd name="connsiteX42" fmla="*/ 10386786 w 15094675"/>
                <a:gd name="connsiteY42" fmla="*/ 2054784 h 2588024"/>
                <a:gd name="connsiteX43" fmla="*/ 10862947 w 15094675"/>
                <a:gd name="connsiteY43" fmla="*/ 2135385 h 2588024"/>
                <a:gd name="connsiteX44" fmla="*/ 11198438 w 15094675"/>
                <a:gd name="connsiteY44" fmla="*/ 1890811 h 2588024"/>
                <a:gd name="connsiteX45" fmla="*/ 11239958 w 15094675"/>
                <a:gd name="connsiteY45" fmla="*/ 1840685 h 2588024"/>
                <a:gd name="connsiteX46" fmla="*/ 11343352 w 15094675"/>
                <a:gd name="connsiteY46" fmla="*/ 1712140 h 2588024"/>
                <a:gd name="connsiteX47" fmla="*/ 11394775 w 15094675"/>
                <a:gd name="connsiteY47" fmla="*/ 1646531 h 2588024"/>
                <a:gd name="connsiteX48" fmla="*/ 11870719 w 15094675"/>
                <a:gd name="connsiteY48" fmla="*/ 1086074 h 2588024"/>
                <a:gd name="connsiteX49" fmla="*/ 12405789 w 15094675"/>
                <a:gd name="connsiteY49" fmla="*/ 644359 h 2588024"/>
                <a:gd name="connsiteX50" fmla="*/ 12849174 w 15094675"/>
                <a:gd name="connsiteY50" fmla="*/ 480464 h 2588024"/>
                <a:gd name="connsiteX51" fmla="*/ 13280693 w 15094675"/>
                <a:gd name="connsiteY51" fmla="*/ 491173 h 2588024"/>
                <a:gd name="connsiteX52" fmla="*/ 13743434 w 15094675"/>
                <a:gd name="connsiteY52" fmla="*/ 668351 h 2588024"/>
                <a:gd name="connsiteX53" fmla="*/ 14410369 w 15094675"/>
                <a:gd name="connsiteY53" fmla="*/ 1197014 h 2588024"/>
                <a:gd name="connsiteX54" fmla="*/ 14979353 w 15094675"/>
                <a:gd name="connsiteY54" fmla="*/ 1832767 h 2588024"/>
                <a:gd name="connsiteX55" fmla="*/ 15094676 w 15094675"/>
                <a:gd name="connsiteY55" fmla="*/ 1968779 h 2588024"/>
                <a:gd name="connsiteX56" fmla="*/ 15091707 w 15094675"/>
                <a:gd name="connsiteY56" fmla="*/ 1971314 h 2588024"/>
                <a:gd name="connsiteX57" fmla="*/ 14976367 w 15094675"/>
                <a:gd name="connsiteY57" fmla="*/ 1835282 h 2588024"/>
                <a:gd name="connsiteX58" fmla="*/ 13741469 w 15094675"/>
                <a:gd name="connsiteY58" fmla="*/ 671710 h 2588024"/>
                <a:gd name="connsiteX59" fmla="*/ 12849744 w 15094675"/>
                <a:gd name="connsiteY59" fmla="*/ 484315 h 2588024"/>
                <a:gd name="connsiteX60" fmla="*/ 12407832 w 15094675"/>
                <a:gd name="connsiteY60" fmla="*/ 647679 h 2588024"/>
                <a:gd name="connsiteX61" fmla="*/ 11397840 w 15094675"/>
                <a:gd name="connsiteY61" fmla="*/ 1648967 h 2588024"/>
                <a:gd name="connsiteX62" fmla="*/ 11346456 w 15094675"/>
                <a:gd name="connsiteY62" fmla="*/ 1714537 h 2588024"/>
                <a:gd name="connsiteX63" fmla="*/ 11242925 w 15094675"/>
                <a:gd name="connsiteY63" fmla="*/ 1843260 h 2588024"/>
                <a:gd name="connsiteX64" fmla="*/ 11201464 w 15094675"/>
                <a:gd name="connsiteY64" fmla="*/ 1893287 h 2588024"/>
                <a:gd name="connsiteX65" fmla="*/ 10863497 w 15094675"/>
                <a:gd name="connsiteY65" fmla="*/ 2139256 h 2588024"/>
                <a:gd name="connsiteX66" fmla="*/ 10385548 w 15094675"/>
                <a:gd name="connsiteY66" fmla="*/ 2058498 h 2588024"/>
                <a:gd name="connsiteX67" fmla="*/ 10262268 w 15094675"/>
                <a:gd name="connsiteY67" fmla="*/ 2019553 h 2588024"/>
                <a:gd name="connsiteX68" fmla="*/ 9873075 w 15094675"/>
                <a:gd name="connsiteY68" fmla="*/ 1900242 h 2588024"/>
                <a:gd name="connsiteX69" fmla="*/ 9377343 w 15094675"/>
                <a:gd name="connsiteY69" fmla="*/ 1752264 h 2588024"/>
                <a:gd name="connsiteX70" fmla="*/ 8871119 w 15094675"/>
                <a:gd name="connsiteY70" fmla="*/ 1647258 h 2588024"/>
                <a:gd name="connsiteX71" fmla="*/ 8541581 w 15094675"/>
                <a:gd name="connsiteY71" fmla="*/ 1631539 h 2588024"/>
                <a:gd name="connsiteX72" fmla="*/ 7468514 w 15094675"/>
                <a:gd name="connsiteY72" fmla="*/ 2125973 h 2588024"/>
                <a:gd name="connsiteX73" fmla="*/ 7269939 w 15094675"/>
                <a:gd name="connsiteY73" fmla="*/ 2269590 h 2588024"/>
                <a:gd name="connsiteX74" fmla="*/ 6680559 w 15094675"/>
                <a:gd name="connsiteY74" fmla="*/ 2564879 h 2588024"/>
                <a:gd name="connsiteX75" fmla="*/ 6252912 w 15094675"/>
                <a:gd name="connsiteY75" fmla="*/ 2573643 h 258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094675" h="2588024">
                  <a:moveTo>
                    <a:pt x="6252912" y="2573643"/>
                  </a:moveTo>
                  <a:cubicBezTo>
                    <a:pt x="6157338" y="2561067"/>
                    <a:pt x="6066185" y="2542184"/>
                    <a:pt x="5983324" y="2525011"/>
                  </a:cubicBezTo>
                  <a:cubicBezTo>
                    <a:pt x="5964932" y="2521199"/>
                    <a:pt x="5946246" y="2517367"/>
                    <a:pt x="5927343" y="2513496"/>
                  </a:cubicBezTo>
                  <a:cubicBezTo>
                    <a:pt x="5572438" y="2440716"/>
                    <a:pt x="5130742" y="2350132"/>
                    <a:pt x="4908036" y="2048359"/>
                  </a:cubicBezTo>
                  <a:cubicBezTo>
                    <a:pt x="4822896" y="1932330"/>
                    <a:pt x="4769961" y="1812665"/>
                    <a:pt x="4718775" y="1696951"/>
                  </a:cubicBezTo>
                  <a:cubicBezTo>
                    <a:pt x="4709756" y="1676594"/>
                    <a:pt x="4700462" y="1655530"/>
                    <a:pt x="4691246" y="1635193"/>
                  </a:cubicBezTo>
                  <a:lnTo>
                    <a:pt x="4685332" y="1622126"/>
                  </a:lnTo>
                  <a:cubicBezTo>
                    <a:pt x="4609466" y="1454341"/>
                    <a:pt x="4537805" y="1295850"/>
                    <a:pt x="4441131" y="1145592"/>
                  </a:cubicBezTo>
                  <a:lnTo>
                    <a:pt x="4438556" y="1141564"/>
                  </a:lnTo>
                  <a:cubicBezTo>
                    <a:pt x="4432072" y="1131405"/>
                    <a:pt x="4425352" y="1120893"/>
                    <a:pt x="4418278" y="1110892"/>
                  </a:cubicBezTo>
                  <a:cubicBezTo>
                    <a:pt x="4184491" y="780253"/>
                    <a:pt x="3855817" y="571047"/>
                    <a:pt x="3383960" y="452523"/>
                  </a:cubicBezTo>
                  <a:cubicBezTo>
                    <a:pt x="3244057" y="417370"/>
                    <a:pt x="3083660" y="390353"/>
                    <a:pt x="2879209" y="367481"/>
                  </a:cubicBezTo>
                  <a:cubicBezTo>
                    <a:pt x="2296608" y="302304"/>
                    <a:pt x="1831706" y="234200"/>
                    <a:pt x="1416143" y="153186"/>
                  </a:cubicBezTo>
                  <a:cubicBezTo>
                    <a:pt x="1099063" y="91684"/>
                    <a:pt x="847690" y="55156"/>
                    <a:pt x="625083" y="38238"/>
                  </a:cubicBezTo>
                  <a:cubicBezTo>
                    <a:pt x="500998" y="28806"/>
                    <a:pt x="389095" y="28708"/>
                    <a:pt x="290377" y="28629"/>
                  </a:cubicBezTo>
                  <a:cubicBezTo>
                    <a:pt x="158216" y="28511"/>
                    <a:pt x="53839" y="28433"/>
                    <a:pt x="0" y="3537"/>
                  </a:cubicBezTo>
                  <a:lnTo>
                    <a:pt x="1631" y="0"/>
                  </a:lnTo>
                  <a:cubicBezTo>
                    <a:pt x="54684" y="24542"/>
                    <a:pt x="158688" y="24621"/>
                    <a:pt x="290357" y="24738"/>
                  </a:cubicBezTo>
                  <a:cubicBezTo>
                    <a:pt x="389154" y="24817"/>
                    <a:pt x="501135" y="24915"/>
                    <a:pt x="625358" y="34367"/>
                  </a:cubicBezTo>
                  <a:cubicBezTo>
                    <a:pt x="848122" y="51324"/>
                    <a:pt x="1099633" y="87852"/>
                    <a:pt x="1416870" y="149374"/>
                  </a:cubicBezTo>
                  <a:cubicBezTo>
                    <a:pt x="1832335" y="230368"/>
                    <a:pt x="2297139" y="298453"/>
                    <a:pt x="2879622" y="363610"/>
                  </a:cubicBezTo>
                  <a:cubicBezTo>
                    <a:pt x="3084249" y="386501"/>
                    <a:pt x="3244804" y="413558"/>
                    <a:pt x="3384883" y="448750"/>
                  </a:cubicBezTo>
                  <a:cubicBezTo>
                    <a:pt x="3621441" y="508170"/>
                    <a:pt x="3818170" y="588555"/>
                    <a:pt x="3986328" y="694524"/>
                  </a:cubicBezTo>
                  <a:cubicBezTo>
                    <a:pt x="4158986" y="803302"/>
                    <a:pt x="4301306" y="938764"/>
                    <a:pt x="4421422" y="1108671"/>
                  </a:cubicBezTo>
                  <a:cubicBezTo>
                    <a:pt x="4428555" y="1118751"/>
                    <a:pt x="4435275" y="1129283"/>
                    <a:pt x="4441798" y="1139481"/>
                  </a:cubicBezTo>
                  <a:lnTo>
                    <a:pt x="4444372" y="1143490"/>
                  </a:lnTo>
                  <a:cubicBezTo>
                    <a:pt x="4541185" y="1293984"/>
                    <a:pt x="4612904" y="1452592"/>
                    <a:pt x="4688849" y="1620515"/>
                  </a:cubicBezTo>
                  <a:lnTo>
                    <a:pt x="4694763" y="1633582"/>
                  </a:lnTo>
                  <a:cubicBezTo>
                    <a:pt x="4703959" y="1653939"/>
                    <a:pt x="4713293" y="1675003"/>
                    <a:pt x="4722292" y="1695359"/>
                  </a:cubicBezTo>
                  <a:cubicBezTo>
                    <a:pt x="4773400" y="1810877"/>
                    <a:pt x="4826237" y="1930345"/>
                    <a:pt x="4911122" y="2046020"/>
                  </a:cubicBezTo>
                  <a:cubicBezTo>
                    <a:pt x="5132942" y="2346576"/>
                    <a:pt x="5573813" y="2436982"/>
                    <a:pt x="5928070" y="2509645"/>
                  </a:cubicBezTo>
                  <a:cubicBezTo>
                    <a:pt x="5946972" y="2513516"/>
                    <a:pt x="5965659" y="2517348"/>
                    <a:pt x="5984071" y="2521160"/>
                  </a:cubicBezTo>
                  <a:cubicBezTo>
                    <a:pt x="6185692" y="2562914"/>
                    <a:pt x="6436613" y="2614906"/>
                    <a:pt x="6679734" y="2561087"/>
                  </a:cubicBezTo>
                  <a:cubicBezTo>
                    <a:pt x="6901771" y="2511964"/>
                    <a:pt x="7091956" y="2388566"/>
                    <a:pt x="7267738" y="2266387"/>
                  </a:cubicBezTo>
                  <a:cubicBezTo>
                    <a:pt x="7333642" y="2220585"/>
                    <a:pt x="7401039" y="2170892"/>
                    <a:pt x="7466235" y="2122829"/>
                  </a:cubicBezTo>
                  <a:cubicBezTo>
                    <a:pt x="7623940" y="2006584"/>
                    <a:pt x="7787010" y="1886370"/>
                    <a:pt x="7963028" y="1793763"/>
                  </a:cubicBezTo>
                  <a:cubicBezTo>
                    <a:pt x="8161878" y="1689150"/>
                    <a:pt x="8351081" y="1634820"/>
                    <a:pt x="8541463" y="1627648"/>
                  </a:cubicBezTo>
                  <a:cubicBezTo>
                    <a:pt x="8649731" y="1623561"/>
                    <a:pt x="8760808" y="1628866"/>
                    <a:pt x="8871650" y="1643387"/>
                  </a:cubicBezTo>
                  <a:cubicBezTo>
                    <a:pt x="8873124" y="1643584"/>
                    <a:pt x="8874616" y="1643780"/>
                    <a:pt x="8876071" y="1643976"/>
                  </a:cubicBezTo>
                  <a:cubicBezTo>
                    <a:pt x="9056785" y="1667772"/>
                    <a:pt x="9229974" y="1710371"/>
                    <a:pt x="9378326" y="1748491"/>
                  </a:cubicBezTo>
                  <a:cubicBezTo>
                    <a:pt x="9547546" y="1791975"/>
                    <a:pt x="9713641" y="1845126"/>
                    <a:pt x="9874274" y="1896529"/>
                  </a:cubicBezTo>
                  <a:cubicBezTo>
                    <a:pt x="10000914" y="1937045"/>
                    <a:pt x="10131857" y="1978957"/>
                    <a:pt x="10263329" y="2015800"/>
                  </a:cubicBezTo>
                  <a:cubicBezTo>
                    <a:pt x="10302157" y="2026666"/>
                    <a:pt x="10343263" y="2040342"/>
                    <a:pt x="10386786" y="2054784"/>
                  </a:cubicBezTo>
                  <a:cubicBezTo>
                    <a:pt x="10533763" y="2103593"/>
                    <a:pt x="10700329" y="2158925"/>
                    <a:pt x="10862947" y="2135385"/>
                  </a:cubicBezTo>
                  <a:cubicBezTo>
                    <a:pt x="11017685" y="2112966"/>
                    <a:pt x="11117916" y="1989784"/>
                    <a:pt x="11198438" y="1890811"/>
                  </a:cubicBezTo>
                  <a:cubicBezTo>
                    <a:pt x="11212901" y="1873048"/>
                    <a:pt x="11226557" y="1856267"/>
                    <a:pt x="11239958" y="1840685"/>
                  </a:cubicBezTo>
                  <a:cubicBezTo>
                    <a:pt x="11276152" y="1798695"/>
                    <a:pt x="11310322" y="1754680"/>
                    <a:pt x="11343352" y="1712140"/>
                  </a:cubicBezTo>
                  <a:cubicBezTo>
                    <a:pt x="11360132" y="1690525"/>
                    <a:pt x="11377503" y="1668165"/>
                    <a:pt x="11394775" y="1646531"/>
                  </a:cubicBezTo>
                  <a:cubicBezTo>
                    <a:pt x="11568101" y="1429485"/>
                    <a:pt x="11713191" y="1250382"/>
                    <a:pt x="11870719" y="1086074"/>
                  </a:cubicBezTo>
                  <a:cubicBezTo>
                    <a:pt x="12050333" y="898719"/>
                    <a:pt x="12220358" y="758364"/>
                    <a:pt x="12405789" y="644359"/>
                  </a:cubicBezTo>
                  <a:cubicBezTo>
                    <a:pt x="12546320" y="557961"/>
                    <a:pt x="12695498" y="502825"/>
                    <a:pt x="12849174" y="480464"/>
                  </a:cubicBezTo>
                  <a:cubicBezTo>
                    <a:pt x="12992084" y="459675"/>
                    <a:pt x="13137272" y="463271"/>
                    <a:pt x="13280693" y="491173"/>
                  </a:cubicBezTo>
                  <a:cubicBezTo>
                    <a:pt x="13436944" y="521571"/>
                    <a:pt x="13592625" y="581186"/>
                    <a:pt x="13743434" y="668351"/>
                  </a:cubicBezTo>
                  <a:cubicBezTo>
                    <a:pt x="13963466" y="795560"/>
                    <a:pt x="14181632" y="968493"/>
                    <a:pt x="14410369" y="1197014"/>
                  </a:cubicBezTo>
                  <a:cubicBezTo>
                    <a:pt x="14612717" y="1399166"/>
                    <a:pt x="14799110" y="1619611"/>
                    <a:pt x="14979353" y="1832767"/>
                  </a:cubicBezTo>
                  <a:cubicBezTo>
                    <a:pt x="15017237" y="1877567"/>
                    <a:pt x="15056417" y="1923900"/>
                    <a:pt x="15094676" y="1968779"/>
                  </a:cubicBezTo>
                  <a:lnTo>
                    <a:pt x="15091707" y="1971314"/>
                  </a:lnTo>
                  <a:cubicBezTo>
                    <a:pt x="15053431" y="1926415"/>
                    <a:pt x="15014271" y="1880082"/>
                    <a:pt x="14976367" y="1835282"/>
                  </a:cubicBezTo>
                  <a:cubicBezTo>
                    <a:pt x="14610674" y="1402801"/>
                    <a:pt x="14232543" y="955603"/>
                    <a:pt x="13741469" y="671710"/>
                  </a:cubicBezTo>
                  <a:cubicBezTo>
                    <a:pt x="13450639" y="503591"/>
                    <a:pt x="13150634" y="440537"/>
                    <a:pt x="12849744" y="484315"/>
                  </a:cubicBezTo>
                  <a:cubicBezTo>
                    <a:pt x="12696598" y="506598"/>
                    <a:pt x="12547912" y="561557"/>
                    <a:pt x="12407832" y="647679"/>
                  </a:cubicBezTo>
                  <a:cubicBezTo>
                    <a:pt x="11994431" y="901823"/>
                    <a:pt x="11704643" y="1264745"/>
                    <a:pt x="11397840" y="1648967"/>
                  </a:cubicBezTo>
                  <a:cubicBezTo>
                    <a:pt x="11380568" y="1670582"/>
                    <a:pt x="11363237" y="1692923"/>
                    <a:pt x="11346456" y="1714537"/>
                  </a:cubicBezTo>
                  <a:cubicBezTo>
                    <a:pt x="11313387" y="1757137"/>
                    <a:pt x="11279178" y="1801171"/>
                    <a:pt x="11242925" y="1843260"/>
                  </a:cubicBezTo>
                  <a:cubicBezTo>
                    <a:pt x="11229543" y="1858782"/>
                    <a:pt x="11215907" y="1875543"/>
                    <a:pt x="11201464" y="1893287"/>
                  </a:cubicBezTo>
                  <a:cubicBezTo>
                    <a:pt x="11120490" y="1992790"/>
                    <a:pt x="11019748" y="2116640"/>
                    <a:pt x="10863497" y="2139256"/>
                  </a:cubicBezTo>
                  <a:cubicBezTo>
                    <a:pt x="10699956" y="2162953"/>
                    <a:pt x="10532918" y="2107464"/>
                    <a:pt x="10385548" y="2058498"/>
                  </a:cubicBezTo>
                  <a:cubicBezTo>
                    <a:pt x="10342065" y="2044055"/>
                    <a:pt x="10300997" y="2030399"/>
                    <a:pt x="10262268" y="2019553"/>
                  </a:cubicBezTo>
                  <a:cubicBezTo>
                    <a:pt x="10130736" y="1982691"/>
                    <a:pt x="9999755" y="1940779"/>
                    <a:pt x="9873075" y="1900242"/>
                  </a:cubicBezTo>
                  <a:cubicBezTo>
                    <a:pt x="9712501" y="1848860"/>
                    <a:pt x="9546445" y="1795728"/>
                    <a:pt x="9377343" y="1752264"/>
                  </a:cubicBezTo>
                  <a:cubicBezTo>
                    <a:pt x="9227891" y="1713849"/>
                    <a:pt x="9053170" y="1670876"/>
                    <a:pt x="8871119" y="1647258"/>
                  </a:cubicBezTo>
                  <a:cubicBezTo>
                    <a:pt x="8760513" y="1632757"/>
                    <a:pt x="8649632" y="1627471"/>
                    <a:pt x="8541581" y="1631539"/>
                  </a:cubicBezTo>
                  <a:cubicBezTo>
                    <a:pt x="8117550" y="1647513"/>
                    <a:pt x="7787599" y="1890732"/>
                    <a:pt x="7468514" y="2125973"/>
                  </a:cubicBezTo>
                  <a:cubicBezTo>
                    <a:pt x="7403298" y="2174035"/>
                    <a:pt x="7335881" y="2223748"/>
                    <a:pt x="7269939" y="2269590"/>
                  </a:cubicBezTo>
                  <a:cubicBezTo>
                    <a:pt x="7093842" y="2391985"/>
                    <a:pt x="6903284" y="2515618"/>
                    <a:pt x="6680559" y="2564879"/>
                  </a:cubicBezTo>
                  <a:cubicBezTo>
                    <a:pt x="6536766" y="2596770"/>
                    <a:pt x="6390280" y="2591720"/>
                    <a:pt x="6252912" y="2573643"/>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34" name="任意多边形: 形状 33">
              <a:extLst>
                <a:ext uri="{FF2B5EF4-FFF2-40B4-BE49-F238E27FC236}">
                  <a16:creationId xmlns:a16="http://schemas.microsoft.com/office/drawing/2014/main" id="{38E7F5FD-D01E-F2A3-99CA-BDC23EA8C50A}"/>
                </a:ext>
              </a:extLst>
            </p:cNvPr>
            <p:cNvSpPr/>
            <p:nvPr/>
          </p:nvSpPr>
          <p:spPr>
            <a:xfrm>
              <a:off x="-2103482" y="4432499"/>
              <a:ext cx="14943747" cy="2453682"/>
            </a:xfrm>
            <a:custGeom>
              <a:avLst/>
              <a:gdLst>
                <a:gd name="connsiteX0" fmla="*/ 6255034 w 14943747"/>
                <a:gd name="connsiteY0" fmla="*/ 2441325 h 2453682"/>
                <a:gd name="connsiteX1" fmla="*/ 5943259 w 14943747"/>
                <a:gd name="connsiteY1" fmla="*/ 2379075 h 2453682"/>
                <a:gd name="connsiteX2" fmla="*/ 5893271 w 14943747"/>
                <a:gd name="connsiteY2" fmla="*/ 2367168 h 2453682"/>
                <a:gd name="connsiteX3" fmla="*/ 5349300 w 14943747"/>
                <a:gd name="connsiteY3" fmla="*/ 2208579 h 2453682"/>
                <a:gd name="connsiteX4" fmla="*/ 4895245 w 14943747"/>
                <a:gd name="connsiteY4" fmla="*/ 1894898 h 2453682"/>
                <a:gd name="connsiteX5" fmla="*/ 4698280 w 14943747"/>
                <a:gd name="connsiteY5" fmla="*/ 1569761 h 2453682"/>
                <a:gd name="connsiteX6" fmla="*/ 4663030 w 14943747"/>
                <a:gd name="connsiteY6" fmla="*/ 1502266 h 2453682"/>
                <a:gd name="connsiteX7" fmla="*/ 4386820 w 14943747"/>
                <a:gd name="connsiteY7" fmla="*/ 1041844 h 2453682"/>
                <a:gd name="connsiteX8" fmla="*/ 4383931 w 14943747"/>
                <a:gd name="connsiteY8" fmla="*/ 1037953 h 2453682"/>
                <a:gd name="connsiteX9" fmla="*/ 4362219 w 14943747"/>
                <a:gd name="connsiteY9" fmla="*/ 1009580 h 2453682"/>
                <a:gd name="connsiteX10" fmla="*/ 3312122 w 14943747"/>
                <a:gd name="connsiteY10" fmla="*/ 430418 h 2453682"/>
                <a:gd name="connsiteX11" fmla="*/ 2815427 w 14943747"/>
                <a:gd name="connsiteY11" fmla="*/ 369249 h 2453682"/>
                <a:gd name="connsiteX12" fmla="*/ 1381718 w 14943747"/>
                <a:gd name="connsiteY12" fmla="*/ 182738 h 2453682"/>
                <a:gd name="connsiteX13" fmla="*/ 983014 w 14943747"/>
                <a:gd name="connsiteY13" fmla="*/ 118564 h 2453682"/>
                <a:gd name="connsiteX14" fmla="*/ 609481 w 14943747"/>
                <a:gd name="connsiteY14" fmla="*/ 58358 h 2453682"/>
                <a:gd name="connsiteX15" fmla="*/ 227303 w 14943747"/>
                <a:gd name="connsiteY15" fmla="*/ 27489 h 2453682"/>
                <a:gd name="connsiteX16" fmla="*/ 0 w 14943747"/>
                <a:gd name="connsiteY16" fmla="*/ 3360 h 2453682"/>
                <a:gd name="connsiteX17" fmla="*/ 1552 w 14943747"/>
                <a:gd name="connsiteY17" fmla="*/ 0 h 2453682"/>
                <a:gd name="connsiteX18" fmla="*/ 227342 w 14943747"/>
                <a:gd name="connsiteY18" fmla="*/ 23795 h 2453682"/>
                <a:gd name="connsiteX19" fmla="*/ 610208 w 14943747"/>
                <a:gd name="connsiteY19" fmla="*/ 54743 h 2453682"/>
                <a:gd name="connsiteX20" fmla="*/ 983545 w 14943747"/>
                <a:gd name="connsiteY20" fmla="*/ 114909 h 2453682"/>
                <a:gd name="connsiteX21" fmla="*/ 1382445 w 14943747"/>
                <a:gd name="connsiteY21" fmla="*/ 179123 h 2453682"/>
                <a:gd name="connsiteX22" fmla="*/ 2815703 w 14943747"/>
                <a:gd name="connsiteY22" fmla="*/ 365575 h 2453682"/>
                <a:gd name="connsiteX23" fmla="*/ 3312849 w 14943747"/>
                <a:gd name="connsiteY23" fmla="*/ 426802 h 2453682"/>
                <a:gd name="connsiteX24" fmla="*/ 3911681 w 14943747"/>
                <a:gd name="connsiteY24" fmla="*/ 631371 h 2453682"/>
                <a:gd name="connsiteX25" fmla="*/ 4365088 w 14943747"/>
                <a:gd name="connsiteY25" fmla="*/ 1007261 h 2453682"/>
                <a:gd name="connsiteX26" fmla="*/ 4386918 w 14943747"/>
                <a:gd name="connsiteY26" fmla="*/ 1035753 h 2453682"/>
                <a:gd name="connsiteX27" fmla="*/ 4389806 w 14943747"/>
                <a:gd name="connsiteY27" fmla="*/ 1039643 h 2453682"/>
                <a:gd name="connsiteX28" fmla="*/ 4666311 w 14943747"/>
                <a:gd name="connsiteY28" fmla="*/ 1500537 h 2453682"/>
                <a:gd name="connsiteX29" fmla="*/ 4701582 w 14943747"/>
                <a:gd name="connsiteY29" fmla="*/ 1568071 h 2453682"/>
                <a:gd name="connsiteX30" fmla="*/ 4898172 w 14943747"/>
                <a:gd name="connsiteY30" fmla="*/ 1892618 h 2453682"/>
                <a:gd name="connsiteX31" fmla="*/ 5894136 w 14943747"/>
                <a:gd name="connsiteY31" fmla="*/ 2363553 h 2453682"/>
                <a:gd name="connsiteX32" fmla="*/ 5944123 w 14943747"/>
                <a:gd name="connsiteY32" fmla="*/ 2375460 h 2453682"/>
                <a:gd name="connsiteX33" fmla="*/ 6640199 w 14943747"/>
                <a:gd name="connsiteY33" fmla="*/ 2428002 h 2453682"/>
                <a:gd name="connsiteX34" fmla="*/ 7223527 w 14943747"/>
                <a:gd name="connsiteY34" fmla="*/ 2121081 h 2453682"/>
                <a:gd name="connsiteX35" fmla="*/ 7412612 w 14943747"/>
                <a:gd name="connsiteY35" fmla="*/ 1975401 h 2453682"/>
                <a:gd name="connsiteX36" fmla="*/ 7905278 w 14943747"/>
                <a:gd name="connsiteY36" fmla="*/ 1630026 h 2453682"/>
                <a:gd name="connsiteX37" fmla="*/ 8487781 w 14943747"/>
                <a:gd name="connsiteY37" fmla="*/ 1463321 h 2453682"/>
                <a:gd name="connsiteX38" fmla="*/ 8818675 w 14943747"/>
                <a:gd name="connsiteY38" fmla="*/ 1488963 h 2453682"/>
                <a:gd name="connsiteX39" fmla="*/ 9323504 w 14943747"/>
                <a:gd name="connsiteY39" fmla="*/ 1617312 h 2453682"/>
                <a:gd name="connsiteX40" fmla="*/ 9820670 w 14943747"/>
                <a:gd name="connsiteY40" fmla="*/ 1794569 h 2453682"/>
                <a:gd name="connsiteX41" fmla="*/ 10200609 w 14943747"/>
                <a:gd name="connsiteY41" fmla="*/ 1933685 h 2453682"/>
                <a:gd name="connsiteX42" fmla="*/ 10316992 w 14943747"/>
                <a:gd name="connsiteY42" fmla="*/ 1977267 h 2453682"/>
                <a:gd name="connsiteX43" fmla="*/ 10797535 w 14943747"/>
                <a:gd name="connsiteY43" fmla="*/ 2078540 h 2453682"/>
                <a:gd name="connsiteX44" fmla="*/ 11128095 w 14943747"/>
                <a:gd name="connsiteY44" fmla="*/ 1818049 h 2453682"/>
                <a:gd name="connsiteX45" fmla="*/ 11163719 w 14943747"/>
                <a:gd name="connsiteY45" fmla="*/ 1769535 h 2453682"/>
                <a:gd name="connsiteX46" fmla="*/ 11263792 w 14943747"/>
                <a:gd name="connsiteY46" fmla="*/ 1628002 h 2453682"/>
                <a:gd name="connsiteX47" fmla="*/ 11307768 w 14943747"/>
                <a:gd name="connsiteY47" fmla="*/ 1563906 h 2453682"/>
                <a:gd name="connsiteX48" fmla="*/ 11343077 w 14943747"/>
                <a:gd name="connsiteY48" fmla="*/ 1513230 h 2453682"/>
                <a:gd name="connsiteX49" fmla="*/ 12254293 w 14943747"/>
                <a:gd name="connsiteY49" fmla="*/ 469284 h 2453682"/>
                <a:gd name="connsiteX50" fmla="*/ 12690605 w 14943747"/>
                <a:gd name="connsiteY50" fmla="*/ 271160 h 2453682"/>
                <a:gd name="connsiteX51" fmla="*/ 13123774 w 14943747"/>
                <a:gd name="connsiteY51" fmla="*/ 260549 h 2453682"/>
                <a:gd name="connsiteX52" fmla="*/ 13592841 w 14943747"/>
                <a:gd name="connsiteY52" fmla="*/ 428138 h 2453682"/>
                <a:gd name="connsiteX53" fmla="*/ 14266006 w 14943747"/>
                <a:gd name="connsiteY53" fmla="*/ 958334 h 2453682"/>
                <a:gd name="connsiteX54" fmla="*/ 14835226 w 14943747"/>
                <a:gd name="connsiteY54" fmla="*/ 1603126 h 2453682"/>
                <a:gd name="connsiteX55" fmla="*/ 14943748 w 14943747"/>
                <a:gd name="connsiteY55" fmla="*/ 1733341 h 2453682"/>
                <a:gd name="connsiteX56" fmla="*/ 14940919 w 14943747"/>
                <a:gd name="connsiteY56" fmla="*/ 1735719 h 2453682"/>
                <a:gd name="connsiteX57" fmla="*/ 14832396 w 14943747"/>
                <a:gd name="connsiteY57" fmla="*/ 1605503 h 2453682"/>
                <a:gd name="connsiteX58" fmla="*/ 13591033 w 14943747"/>
                <a:gd name="connsiteY58" fmla="*/ 431380 h 2453682"/>
                <a:gd name="connsiteX59" fmla="*/ 12691391 w 14943747"/>
                <a:gd name="connsiteY59" fmla="*/ 274795 h 2453682"/>
                <a:gd name="connsiteX60" fmla="*/ 12256494 w 14943747"/>
                <a:gd name="connsiteY60" fmla="*/ 472290 h 2453682"/>
                <a:gd name="connsiteX61" fmla="*/ 11346142 w 14943747"/>
                <a:gd name="connsiteY61" fmla="*/ 1515352 h 2453682"/>
                <a:gd name="connsiteX62" fmla="*/ 11310833 w 14943747"/>
                <a:gd name="connsiteY62" fmla="*/ 1566028 h 2453682"/>
                <a:gd name="connsiteX63" fmla="*/ 11266877 w 14943747"/>
                <a:gd name="connsiteY63" fmla="*/ 1630084 h 2453682"/>
                <a:gd name="connsiteX64" fmla="*/ 11166685 w 14943747"/>
                <a:gd name="connsiteY64" fmla="*/ 1771775 h 2453682"/>
                <a:gd name="connsiteX65" fmla="*/ 11131120 w 14943747"/>
                <a:gd name="connsiteY65" fmla="*/ 1820211 h 2453682"/>
                <a:gd name="connsiteX66" fmla="*/ 10798065 w 14943747"/>
                <a:gd name="connsiteY66" fmla="*/ 2082214 h 2453682"/>
                <a:gd name="connsiteX67" fmla="*/ 10649654 w 14943747"/>
                <a:gd name="connsiteY67" fmla="*/ 2081212 h 2453682"/>
                <a:gd name="connsiteX68" fmla="*/ 10315675 w 14943747"/>
                <a:gd name="connsiteY68" fmla="*/ 1980706 h 2453682"/>
                <a:gd name="connsiteX69" fmla="*/ 10199449 w 14943747"/>
                <a:gd name="connsiteY69" fmla="*/ 1937183 h 2453682"/>
                <a:gd name="connsiteX70" fmla="*/ 9819374 w 14943747"/>
                <a:gd name="connsiteY70" fmla="*/ 1798027 h 2453682"/>
                <a:gd name="connsiteX71" fmla="*/ 9322424 w 14943747"/>
                <a:gd name="connsiteY71" fmla="*/ 1620849 h 2453682"/>
                <a:gd name="connsiteX72" fmla="*/ 8818086 w 14943747"/>
                <a:gd name="connsiteY72" fmla="*/ 1492618 h 2453682"/>
                <a:gd name="connsiteX73" fmla="*/ 8487879 w 14943747"/>
                <a:gd name="connsiteY73" fmla="*/ 1467035 h 2453682"/>
                <a:gd name="connsiteX74" fmla="*/ 7414931 w 14943747"/>
                <a:gd name="connsiteY74" fmla="*/ 1978329 h 2453682"/>
                <a:gd name="connsiteX75" fmla="*/ 7225767 w 14943747"/>
                <a:gd name="connsiteY75" fmla="*/ 2124087 h 2453682"/>
                <a:gd name="connsiteX76" fmla="*/ 6641044 w 14943747"/>
                <a:gd name="connsiteY76" fmla="*/ 2431657 h 2453682"/>
                <a:gd name="connsiteX77" fmla="*/ 6285883 w 14943747"/>
                <a:gd name="connsiteY77" fmla="*/ 2445117 h 2453682"/>
                <a:gd name="connsiteX78" fmla="*/ 6255034 w 14943747"/>
                <a:gd name="connsiteY78" fmla="*/ 2441325 h 245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4943747" h="2453682">
                  <a:moveTo>
                    <a:pt x="6255034" y="2441325"/>
                  </a:moveTo>
                  <a:cubicBezTo>
                    <a:pt x="6149832" y="2427472"/>
                    <a:pt x="6047420" y="2403991"/>
                    <a:pt x="5943259" y="2379075"/>
                  </a:cubicBezTo>
                  <a:cubicBezTo>
                    <a:pt x="5926793" y="2375145"/>
                    <a:pt x="5910110" y="2371177"/>
                    <a:pt x="5893271" y="2367168"/>
                  </a:cubicBezTo>
                  <a:cubicBezTo>
                    <a:pt x="5721477" y="2326357"/>
                    <a:pt x="5526753" y="2280102"/>
                    <a:pt x="5349300" y="2208579"/>
                  </a:cubicBezTo>
                  <a:cubicBezTo>
                    <a:pt x="5145184" y="2126307"/>
                    <a:pt x="4996675" y="2023718"/>
                    <a:pt x="4895245" y="1894898"/>
                  </a:cubicBezTo>
                  <a:cubicBezTo>
                    <a:pt x="4810969" y="1787259"/>
                    <a:pt x="4753672" y="1676693"/>
                    <a:pt x="4698280" y="1569761"/>
                  </a:cubicBezTo>
                  <a:cubicBezTo>
                    <a:pt x="4686747" y="1547479"/>
                    <a:pt x="4674800" y="1524450"/>
                    <a:pt x="4663030" y="1502266"/>
                  </a:cubicBezTo>
                  <a:cubicBezTo>
                    <a:pt x="4581328" y="1348373"/>
                    <a:pt x="4496836" y="1189233"/>
                    <a:pt x="4386820" y="1041844"/>
                  </a:cubicBezTo>
                  <a:lnTo>
                    <a:pt x="4383931" y="1037953"/>
                  </a:lnTo>
                  <a:cubicBezTo>
                    <a:pt x="4376956" y="1028542"/>
                    <a:pt x="4369745" y="1018815"/>
                    <a:pt x="4362219" y="1009580"/>
                  </a:cubicBezTo>
                  <a:cubicBezTo>
                    <a:pt x="4112516" y="703641"/>
                    <a:pt x="3788656" y="525009"/>
                    <a:pt x="3312122" y="430418"/>
                  </a:cubicBezTo>
                  <a:cubicBezTo>
                    <a:pt x="3175382" y="403282"/>
                    <a:pt x="3022197" y="384399"/>
                    <a:pt x="2815427" y="369249"/>
                  </a:cubicBezTo>
                  <a:cubicBezTo>
                    <a:pt x="2301402" y="331582"/>
                    <a:pt x="1819032" y="268822"/>
                    <a:pt x="1381718" y="182738"/>
                  </a:cubicBezTo>
                  <a:cubicBezTo>
                    <a:pt x="1247710" y="156487"/>
                    <a:pt x="1113151" y="137211"/>
                    <a:pt x="983014" y="118564"/>
                  </a:cubicBezTo>
                  <a:cubicBezTo>
                    <a:pt x="852425" y="99838"/>
                    <a:pt x="729067" y="82173"/>
                    <a:pt x="609481" y="58358"/>
                  </a:cubicBezTo>
                  <a:cubicBezTo>
                    <a:pt x="466120" y="29828"/>
                    <a:pt x="333704" y="28531"/>
                    <a:pt x="227303" y="27489"/>
                  </a:cubicBezTo>
                  <a:cubicBezTo>
                    <a:pt x="127347" y="26507"/>
                    <a:pt x="48396" y="25741"/>
                    <a:pt x="0" y="3360"/>
                  </a:cubicBezTo>
                  <a:lnTo>
                    <a:pt x="1552" y="0"/>
                  </a:lnTo>
                  <a:cubicBezTo>
                    <a:pt x="49221" y="22047"/>
                    <a:pt x="127819" y="22813"/>
                    <a:pt x="227342" y="23795"/>
                  </a:cubicBezTo>
                  <a:cubicBezTo>
                    <a:pt x="333900" y="24837"/>
                    <a:pt x="466513" y="26134"/>
                    <a:pt x="610208" y="54743"/>
                  </a:cubicBezTo>
                  <a:cubicBezTo>
                    <a:pt x="729696" y="78538"/>
                    <a:pt x="852995" y="96203"/>
                    <a:pt x="983545" y="114909"/>
                  </a:cubicBezTo>
                  <a:cubicBezTo>
                    <a:pt x="1113721" y="133576"/>
                    <a:pt x="1248358" y="152871"/>
                    <a:pt x="1382445" y="179123"/>
                  </a:cubicBezTo>
                  <a:cubicBezTo>
                    <a:pt x="1819602" y="265187"/>
                    <a:pt x="2301815" y="327907"/>
                    <a:pt x="2815703" y="365575"/>
                  </a:cubicBezTo>
                  <a:cubicBezTo>
                    <a:pt x="3022629" y="380744"/>
                    <a:pt x="3175952" y="399627"/>
                    <a:pt x="3312849" y="426802"/>
                  </a:cubicBezTo>
                  <a:cubicBezTo>
                    <a:pt x="3547422" y="473371"/>
                    <a:pt x="3743306" y="540296"/>
                    <a:pt x="3911681" y="631371"/>
                  </a:cubicBezTo>
                  <a:cubicBezTo>
                    <a:pt x="4088327" y="726945"/>
                    <a:pt x="4236640" y="849890"/>
                    <a:pt x="4365088" y="1007261"/>
                  </a:cubicBezTo>
                  <a:cubicBezTo>
                    <a:pt x="4372672" y="1016555"/>
                    <a:pt x="4379923" y="1026321"/>
                    <a:pt x="4386918" y="1035753"/>
                  </a:cubicBezTo>
                  <a:lnTo>
                    <a:pt x="4389806" y="1039643"/>
                  </a:lnTo>
                  <a:cubicBezTo>
                    <a:pt x="4500000" y="1187249"/>
                    <a:pt x="4584551" y="1346506"/>
                    <a:pt x="4666311" y="1500537"/>
                  </a:cubicBezTo>
                  <a:cubicBezTo>
                    <a:pt x="4678101" y="1522740"/>
                    <a:pt x="4690047" y="1545789"/>
                    <a:pt x="4701582" y="1568071"/>
                  </a:cubicBezTo>
                  <a:cubicBezTo>
                    <a:pt x="4756914" y="1674845"/>
                    <a:pt x="4814113" y="1785255"/>
                    <a:pt x="4898172" y="1892618"/>
                  </a:cubicBezTo>
                  <a:cubicBezTo>
                    <a:pt x="5125161" y="2180893"/>
                    <a:pt x="5551550" y="2282165"/>
                    <a:pt x="5894136" y="2363553"/>
                  </a:cubicBezTo>
                  <a:cubicBezTo>
                    <a:pt x="5910975" y="2367561"/>
                    <a:pt x="5927658" y="2371511"/>
                    <a:pt x="5944123" y="2375460"/>
                  </a:cubicBezTo>
                  <a:cubicBezTo>
                    <a:pt x="6190113" y="2434290"/>
                    <a:pt x="6412287" y="2478854"/>
                    <a:pt x="6640199" y="2428002"/>
                  </a:cubicBezTo>
                  <a:cubicBezTo>
                    <a:pt x="6863317" y="2378250"/>
                    <a:pt x="7050712" y="2249096"/>
                    <a:pt x="7223527" y="2121081"/>
                  </a:cubicBezTo>
                  <a:cubicBezTo>
                    <a:pt x="7286268" y="2074590"/>
                    <a:pt x="7350501" y="2024170"/>
                    <a:pt x="7412612" y="1975401"/>
                  </a:cubicBezTo>
                  <a:cubicBezTo>
                    <a:pt x="7568451" y="1853025"/>
                    <a:pt x="7729614" y="1726484"/>
                    <a:pt x="7905278" y="1630026"/>
                  </a:cubicBezTo>
                  <a:cubicBezTo>
                    <a:pt x="8103874" y="1520992"/>
                    <a:pt x="8294413" y="1466465"/>
                    <a:pt x="8487781" y="1463321"/>
                  </a:cubicBezTo>
                  <a:cubicBezTo>
                    <a:pt x="8595931" y="1461572"/>
                    <a:pt x="8707264" y="1470178"/>
                    <a:pt x="8818675" y="1488963"/>
                  </a:cubicBezTo>
                  <a:cubicBezTo>
                    <a:pt x="9002317" y="1519695"/>
                    <a:pt x="9175545" y="1571333"/>
                    <a:pt x="9323504" y="1617312"/>
                  </a:cubicBezTo>
                  <a:cubicBezTo>
                    <a:pt x="9493588" y="1670169"/>
                    <a:pt x="9659861" y="1733420"/>
                    <a:pt x="9820670" y="1794569"/>
                  </a:cubicBezTo>
                  <a:cubicBezTo>
                    <a:pt x="9944265" y="1841569"/>
                    <a:pt x="10072083" y="1890182"/>
                    <a:pt x="10200609" y="1933685"/>
                  </a:cubicBezTo>
                  <a:cubicBezTo>
                    <a:pt x="10237058" y="1946025"/>
                    <a:pt x="10275885" y="1961194"/>
                    <a:pt x="10316992" y="1977267"/>
                  </a:cubicBezTo>
                  <a:cubicBezTo>
                    <a:pt x="10465127" y="2035174"/>
                    <a:pt x="10633011" y="2100783"/>
                    <a:pt x="10797535" y="2078540"/>
                  </a:cubicBezTo>
                  <a:cubicBezTo>
                    <a:pt x="10955397" y="2057201"/>
                    <a:pt x="11051148" y="1924607"/>
                    <a:pt x="11128095" y="1818049"/>
                  </a:cubicBezTo>
                  <a:cubicBezTo>
                    <a:pt x="11140493" y="1800856"/>
                    <a:pt x="11152224" y="1784626"/>
                    <a:pt x="11163719" y="1769535"/>
                  </a:cubicBezTo>
                  <a:cubicBezTo>
                    <a:pt x="11198989" y="1723202"/>
                    <a:pt x="11231940" y="1674806"/>
                    <a:pt x="11263792" y="1628002"/>
                  </a:cubicBezTo>
                  <a:cubicBezTo>
                    <a:pt x="11278156" y="1606898"/>
                    <a:pt x="11292991" y="1585088"/>
                    <a:pt x="11307768" y="1563906"/>
                  </a:cubicBezTo>
                  <a:cubicBezTo>
                    <a:pt x="11319597" y="1546929"/>
                    <a:pt x="11331366" y="1530030"/>
                    <a:pt x="11343077" y="1513230"/>
                  </a:cubicBezTo>
                  <a:cubicBezTo>
                    <a:pt x="11631175" y="1099475"/>
                    <a:pt x="11879993" y="742153"/>
                    <a:pt x="12254293" y="469284"/>
                  </a:cubicBezTo>
                  <a:cubicBezTo>
                    <a:pt x="12390404" y="370055"/>
                    <a:pt x="12537203" y="303405"/>
                    <a:pt x="12690605" y="271160"/>
                  </a:cubicBezTo>
                  <a:cubicBezTo>
                    <a:pt x="12832964" y="241234"/>
                    <a:pt x="12978703" y="237678"/>
                    <a:pt x="13123774" y="260549"/>
                  </a:cubicBezTo>
                  <a:cubicBezTo>
                    <a:pt x="13281478" y="285425"/>
                    <a:pt x="13439282" y="341819"/>
                    <a:pt x="13592841" y="428138"/>
                  </a:cubicBezTo>
                  <a:cubicBezTo>
                    <a:pt x="13815978" y="553599"/>
                    <a:pt x="14036188" y="727043"/>
                    <a:pt x="14266006" y="958334"/>
                  </a:cubicBezTo>
                  <a:cubicBezTo>
                    <a:pt x="14469219" y="1162844"/>
                    <a:pt x="14655278" y="1386669"/>
                    <a:pt x="14835226" y="1603126"/>
                  </a:cubicBezTo>
                  <a:cubicBezTo>
                    <a:pt x="14870869" y="1646020"/>
                    <a:pt x="14907752" y="1690368"/>
                    <a:pt x="14943748" y="1733341"/>
                  </a:cubicBezTo>
                  <a:lnTo>
                    <a:pt x="14940919" y="1735719"/>
                  </a:lnTo>
                  <a:cubicBezTo>
                    <a:pt x="14904921" y="1692746"/>
                    <a:pt x="14868041" y="1648398"/>
                    <a:pt x="14832396" y="1605503"/>
                  </a:cubicBezTo>
                  <a:cubicBezTo>
                    <a:pt x="14466978" y="1165949"/>
                    <a:pt x="14089103" y="711422"/>
                    <a:pt x="13591033" y="431380"/>
                  </a:cubicBezTo>
                  <a:cubicBezTo>
                    <a:pt x="13294093" y="264420"/>
                    <a:pt x="12991415" y="211741"/>
                    <a:pt x="12691391" y="274795"/>
                  </a:cubicBezTo>
                  <a:cubicBezTo>
                    <a:pt x="12538499" y="306922"/>
                    <a:pt x="12392191" y="373376"/>
                    <a:pt x="12256494" y="472290"/>
                  </a:cubicBezTo>
                  <a:cubicBezTo>
                    <a:pt x="11882686" y="744786"/>
                    <a:pt x="11634044" y="1101873"/>
                    <a:pt x="11346142" y="1515352"/>
                  </a:cubicBezTo>
                  <a:cubicBezTo>
                    <a:pt x="11334431" y="1532172"/>
                    <a:pt x="11322662" y="1549070"/>
                    <a:pt x="11310833" y="1566028"/>
                  </a:cubicBezTo>
                  <a:cubicBezTo>
                    <a:pt x="11296076" y="1587210"/>
                    <a:pt x="11281241" y="1609001"/>
                    <a:pt x="11266877" y="1630084"/>
                  </a:cubicBezTo>
                  <a:cubicBezTo>
                    <a:pt x="11234987" y="1676928"/>
                    <a:pt x="11202015" y="1725364"/>
                    <a:pt x="11166685" y="1771775"/>
                  </a:cubicBezTo>
                  <a:cubicBezTo>
                    <a:pt x="11155230" y="1786827"/>
                    <a:pt x="11143519" y="1803037"/>
                    <a:pt x="11131120" y="1820211"/>
                  </a:cubicBezTo>
                  <a:cubicBezTo>
                    <a:pt x="11053761" y="1927339"/>
                    <a:pt x="10957499" y="2060659"/>
                    <a:pt x="10798065" y="2082214"/>
                  </a:cubicBezTo>
                  <a:cubicBezTo>
                    <a:pt x="10748667" y="2088895"/>
                    <a:pt x="10698974" y="2087697"/>
                    <a:pt x="10649654" y="2081212"/>
                  </a:cubicBezTo>
                  <a:cubicBezTo>
                    <a:pt x="10533802" y="2065964"/>
                    <a:pt x="10419875" y="2021439"/>
                    <a:pt x="10315675" y="1980706"/>
                  </a:cubicBezTo>
                  <a:cubicBezTo>
                    <a:pt x="10274608" y="1964653"/>
                    <a:pt x="10235821" y="1949503"/>
                    <a:pt x="10199449" y="1937183"/>
                  </a:cubicBezTo>
                  <a:cubicBezTo>
                    <a:pt x="10070865" y="1893660"/>
                    <a:pt x="9943007" y="1845047"/>
                    <a:pt x="9819374" y="1798027"/>
                  </a:cubicBezTo>
                  <a:cubicBezTo>
                    <a:pt x="9658623" y="1736898"/>
                    <a:pt x="9492390" y="1673686"/>
                    <a:pt x="9322424" y="1620849"/>
                  </a:cubicBezTo>
                  <a:cubicBezTo>
                    <a:pt x="9174582" y="1574890"/>
                    <a:pt x="9001492" y="1523291"/>
                    <a:pt x="8818086" y="1492618"/>
                  </a:cubicBezTo>
                  <a:cubicBezTo>
                    <a:pt x="8706910" y="1473892"/>
                    <a:pt x="8595794" y="1465266"/>
                    <a:pt x="8487879" y="1467035"/>
                  </a:cubicBezTo>
                  <a:cubicBezTo>
                    <a:pt x="8057148" y="1474030"/>
                    <a:pt x="7730675" y="1730394"/>
                    <a:pt x="7414931" y="1978329"/>
                  </a:cubicBezTo>
                  <a:cubicBezTo>
                    <a:pt x="7352800" y="2027118"/>
                    <a:pt x="7288547" y="2077577"/>
                    <a:pt x="7225767" y="2124087"/>
                  </a:cubicBezTo>
                  <a:cubicBezTo>
                    <a:pt x="7052618" y="2252338"/>
                    <a:pt x="6864869" y="2381728"/>
                    <a:pt x="6641044" y="2431657"/>
                  </a:cubicBezTo>
                  <a:cubicBezTo>
                    <a:pt x="6533975" y="2455551"/>
                    <a:pt x="6417809" y="2459952"/>
                    <a:pt x="6285883" y="2445117"/>
                  </a:cubicBezTo>
                  <a:cubicBezTo>
                    <a:pt x="6275548" y="2443938"/>
                    <a:pt x="6265271" y="2442680"/>
                    <a:pt x="6255034" y="2441325"/>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35" name="任意多边形: 形状 34">
              <a:extLst>
                <a:ext uri="{FF2B5EF4-FFF2-40B4-BE49-F238E27FC236}">
                  <a16:creationId xmlns:a16="http://schemas.microsoft.com/office/drawing/2014/main" id="{6921E57F-1950-7423-0371-B4E7824D0124}"/>
                </a:ext>
              </a:extLst>
            </p:cNvPr>
            <p:cNvSpPr/>
            <p:nvPr/>
          </p:nvSpPr>
          <p:spPr>
            <a:xfrm>
              <a:off x="-1900191" y="4489588"/>
              <a:ext cx="14641818" cy="2390024"/>
            </a:xfrm>
            <a:custGeom>
              <a:avLst/>
              <a:gdLst>
                <a:gd name="connsiteX0" fmla="*/ 6231199 w 14641818"/>
                <a:gd name="connsiteY0" fmla="*/ 2380168 h 2390024"/>
                <a:gd name="connsiteX1" fmla="*/ 6205066 w 14641818"/>
                <a:gd name="connsiteY1" fmla="*/ 2376454 h 2390024"/>
                <a:gd name="connsiteX2" fmla="*/ 5863247 w 14641818"/>
                <a:gd name="connsiteY2" fmla="*/ 2292041 h 2390024"/>
                <a:gd name="connsiteX3" fmla="*/ 5845582 w 14641818"/>
                <a:gd name="connsiteY3" fmla="*/ 2286637 h 2390024"/>
                <a:gd name="connsiteX4" fmla="*/ 5323049 w 14641818"/>
                <a:gd name="connsiteY4" fmla="*/ 2102405 h 2390024"/>
                <a:gd name="connsiteX5" fmla="*/ 4869779 w 14641818"/>
                <a:gd name="connsiteY5" fmla="*/ 1792870 h 2390024"/>
                <a:gd name="connsiteX6" fmla="*/ 4664896 w 14641818"/>
                <a:gd name="connsiteY6" fmla="*/ 1524186 h 2390024"/>
                <a:gd name="connsiteX7" fmla="*/ 4606636 w 14641818"/>
                <a:gd name="connsiteY7" fmla="*/ 1441247 h 2390024"/>
                <a:gd name="connsiteX8" fmla="*/ 4278218 w 14641818"/>
                <a:gd name="connsiteY8" fmla="*/ 1039203 h 2390024"/>
                <a:gd name="connsiteX9" fmla="*/ 4275094 w 14641818"/>
                <a:gd name="connsiteY9" fmla="*/ 1036079 h 2390024"/>
                <a:gd name="connsiteX10" fmla="*/ 4250080 w 14641818"/>
                <a:gd name="connsiteY10" fmla="*/ 1011792 h 2390024"/>
                <a:gd name="connsiteX11" fmla="*/ 3168388 w 14641818"/>
                <a:gd name="connsiteY11" fmla="*/ 591042 h 2390024"/>
                <a:gd name="connsiteX12" fmla="*/ 2687805 w 14641818"/>
                <a:gd name="connsiteY12" fmla="*/ 577661 h 2390024"/>
                <a:gd name="connsiteX13" fmla="*/ 1756154 w 14641818"/>
                <a:gd name="connsiteY13" fmla="*/ 520324 h 2390024"/>
                <a:gd name="connsiteX14" fmla="*/ 1312867 w 14641818"/>
                <a:gd name="connsiteY14" fmla="*/ 446718 h 2390024"/>
                <a:gd name="connsiteX15" fmla="*/ 1041098 w 14641818"/>
                <a:gd name="connsiteY15" fmla="*/ 396868 h 2390024"/>
                <a:gd name="connsiteX16" fmla="*/ 578652 w 14641818"/>
                <a:gd name="connsiteY16" fmla="*/ 303514 h 2390024"/>
                <a:gd name="connsiteX17" fmla="*/ 243965 w 14641818"/>
                <a:gd name="connsiteY17" fmla="*/ 252190 h 2390024"/>
                <a:gd name="connsiteX18" fmla="*/ 0 w 14641818"/>
                <a:gd name="connsiteY18" fmla="*/ 207862 h 2390024"/>
                <a:gd name="connsiteX19" fmla="*/ 1395 w 14641818"/>
                <a:gd name="connsiteY19" fmla="*/ 204855 h 2390024"/>
                <a:gd name="connsiteX20" fmla="*/ 244280 w 14641818"/>
                <a:gd name="connsiteY20" fmla="*/ 248889 h 2390024"/>
                <a:gd name="connsiteX21" fmla="*/ 579497 w 14641818"/>
                <a:gd name="connsiteY21" fmla="*/ 300311 h 2390024"/>
                <a:gd name="connsiteX22" fmla="*/ 1041687 w 14641818"/>
                <a:gd name="connsiteY22" fmla="*/ 393606 h 2390024"/>
                <a:gd name="connsiteX23" fmla="*/ 1313535 w 14641818"/>
                <a:gd name="connsiteY23" fmla="*/ 443476 h 2390024"/>
                <a:gd name="connsiteX24" fmla="*/ 2687805 w 14641818"/>
                <a:gd name="connsiteY24" fmla="*/ 574360 h 2390024"/>
                <a:gd name="connsiteX25" fmla="*/ 3168702 w 14641818"/>
                <a:gd name="connsiteY25" fmla="*/ 587761 h 2390024"/>
                <a:gd name="connsiteX26" fmla="*/ 3762110 w 14641818"/>
                <a:gd name="connsiteY26" fmla="*/ 710372 h 2390024"/>
                <a:gd name="connsiteX27" fmla="*/ 4252340 w 14641818"/>
                <a:gd name="connsiteY27" fmla="*/ 1009356 h 2390024"/>
                <a:gd name="connsiteX28" fmla="*/ 4277452 w 14641818"/>
                <a:gd name="connsiteY28" fmla="*/ 1033740 h 2390024"/>
                <a:gd name="connsiteX29" fmla="*/ 4280576 w 14641818"/>
                <a:gd name="connsiteY29" fmla="*/ 1036865 h 2390024"/>
                <a:gd name="connsiteX30" fmla="*/ 4609348 w 14641818"/>
                <a:gd name="connsiteY30" fmla="*/ 1439321 h 2390024"/>
                <a:gd name="connsiteX31" fmla="*/ 4667647 w 14641818"/>
                <a:gd name="connsiteY31" fmla="*/ 1522300 h 2390024"/>
                <a:gd name="connsiteX32" fmla="*/ 4872255 w 14641818"/>
                <a:gd name="connsiteY32" fmla="*/ 1790650 h 2390024"/>
                <a:gd name="connsiteX33" fmla="*/ 5846565 w 14641818"/>
                <a:gd name="connsiteY33" fmla="*/ 2283474 h 2390024"/>
                <a:gd name="connsiteX34" fmla="*/ 5864229 w 14641818"/>
                <a:gd name="connsiteY34" fmla="*/ 2288877 h 2390024"/>
                <a:gd name="connsiteX35" fmla="*/ 6561150 w 14641818"/>
                <a:gd name="connsiteY35" fmla="*/ 2366630 h 2390024"/>
                <a:gd name="connsiteX36" fmla="*/ 7135144 w 14641818"/>
                <a:gd name="connsiteY36" fmla="*/ 2035225 h 2390024"/>
                <a:gd name="connsiteX37" fmla="*/ 7307488 w 14641818"/>
                <a:gd name="connsiteY37" fmla="*/ 1885144 h 2390024"/>
                <a:gd name="connsiteX38" fmla="*/ 7790821 w 14641818"/>
                <a:gd name="connsiteY38" fmla="*/ 1507052 h 2390024"/>
                <a:gd name="connsiteX39" fmla="*/ 8380438 w 14641818"/>
                <a:gd name="connsiteY39" fmla="*/ 1339385 h 2390024"/>
                <a:gd name="connsiteX40" fmla="*/ 8712726 w 14641818"/>
                <a:gd name="connsiteY40" fmla="*/ 1384814 h 2390024"/>
                <a:gd name="connsiteX41" fmla="*/ 9213803 w 14641818"/>
                <a:gd name="connsiteY41" fmla="*/ 1559673 h 2390024"/>
                <a:gd name="connsiteX42" fmla="*/ 9716981 w 14641818"/>
                <a:gd name="connsiteY42" fmla="*/ 1798923 h 2390024"/>
                <a:gd name="connsiteX43" fmla="*/ 10075089 w 14641818"/>
                <a:gd name="connsiteY43" fmla="*/ 1974135 h 2390024"/>
                <a:gd name="connsiteX44" fmla="*/ 10177698 w 14641818"/>
                <a:gd name="connsiteY44" fmla="*/ 2024987 h 2390024"/>
                <a:gd name="connsiteX45" fmla="*/ 10666670 w 14641818"/>
                <a:gd name="connsiteY45" fmla="*/ 2169547 h 2390024"/>
                <a:gd name="connsiteX46" fmla="*/ 10986168 w 14641818"/>
                <a:gd name="connsiteY46" fmla="*/ 1875633 h 2390024"/>
                <a:gd name="connsiteX47" fmla="*/ 11011181 w 14641818"/>
                <a:gd name="connsiteY47" fmla="*/ 1831894 h 2390024"/>
                <a:gd name="connsiteX48" fmla="*/ 11104456 w 14641818"/>
                <a:gd name="connsiteY48" fmla="*/ 1659570 h 2390024"/>
                <a:gd name="connsiteX49" fmla="*/ 11133733 w 14641818"/>
                <a:gd name="connsiteY49" fmla="*/ 1603314 h 2390024"/>
                <a:gd name="connsiteX50" fmla="*/ 11230093 w 14641818"/>
                <a:gd name="connsiteY50" fmla="*/ 1417903 h 2390024"/>
                <a:gd name="connsiteX51" fmla="*/ 11951321 w 14641818"/>
                <a:gd name="connsiteY51" fmla="*/ 323812 h 2390024"/>
                <a:gd name="connsiteX52" fmla="*/ 12373446 w 14641818"/>
                <a:gd name="connsiteY52" fmla="*/ 57270 h 2390024"/>
                <a:gd name="connsiteX53" fmla="*/ 12809837 w 14641818"/>
                <a:gd name="connsiteY53" fmla="*/ 4020 h 2390024"/>
                <a:gd name="connsiteX54" fmla="*/ 13291578 w 14641818"/>
                <a:gd name="connsiteY54" fmla="*/ 152431 h 2390024"/>
                <a:gd name="connsiteX55" fmla="*/ 13976867 w 14641818"/>
                <a:gd name="connsiteY55" fmla="*/ 685575 h 2390024"/>
                <a:gd name="connsiteX56" fmla="*/ 14546106 w 14641818"/>
                <a:gd name="connsiteY56" fmla="*/ 1348266 h 2390024"/>
                <a:gd name="connsiteX57" fmla="*/ 14641818 w 14641818"/>
                <a:gd name="connsiteY57" fmla="*/ 1467105 h 2390024"/>
                <a:gd name="connsiteX58" fmla="*/ 14639243 w 14641818"/>
                <a:gd name="connsiteY58" fmla="*/ 1469188 h 2390024"/>
                <a:gd name="connsiteX59" fmla="*/ 14543532 w 14641818"/>
                <a:gd name="connsiteY59" fmla="*/ 1350349 h 2390024"/>
                <a:gd name="connsiteX60" fmla="*/ 13290026 w 14641818"/>
                <a:gd name="connsiteY60" fmla="*/ 155359 h 2390024"/>
                <a:gd name="connsiteX61" fmla="*/ 12374527 w 14641818"/>
                <a:gd name="connsiteY61" fmla="*/ 60394 h 2390024"/>
                <a:gd name="connsiteX62" fmla="*/ 11953639 w 14641818"/>
                <a:gd name="connsiteY62" fmla="*/ 326170 h 2390024"/>
                <a:gd name="connsiteX63" fmla="*/ 11233041 w 14641818"/>
                <a:gd name="connsiteY63" fmla="*/ 1419416 h 2390024"/>
                <a:gd name="connsiteX64" fmla="*/ 11136681 w 14641818"/>
                <a:gd name="connsiteY64" fmla="*/ 1604847 h 2390024"/>
                <a:gd name="connsiteX65" fmla="*/ 11107424 w 14641818"/>
                <a:gd name="connsiteY65" fmla="*/ 1661083 h 2390024"/>
                <a:gd name="connsiteX66" fmla="*/ 11014069 w 14641818"/>
                <a:gd name="connsiteY66" fmla="*/ 1833584 h 2390024"/>
                <a:gd name="connsiteX67" fmla="*/ 10989076 w 14641818"/>
                <a:gd name="connsiteY67" fmla="*/ 1877284 h 2390024"/>
                <a:gd name="connsiteX68" fmla="*/ 10667063 w 14641818"/>
                <a:gd name="connsiteY68" fmla="*/ 2172848 h 2390024"/>
                <a:gd name="connsiteX69" fmla="*/ 10176205 w 14641818"/>
                <a:gd name="connsiteY69" fmla="*/ 2027954 h 2390024"/>
                <a:gd name="connsiteX70" fmla="*/ 10073733 w 14641818"/>
                <a:gd name="connsiteY70" fmla="*/ 1977161 h 2390024"/>
                <a:gd name="connsiteX71" fmla="*/ 9715507 w 14641818"/>
                <a:gd name="connsiteY71" fmla="*/ 1801889 h 2390024"/>
                <a:gd name="connsiteX72" fmla="*/ 9212525 w 14641818"/>
                <a:gd name="connsiteY72" fmla="*/ 1562738 h 2390024"/>
                <a:gd name="connsiteX73" fmla="*/ 8711960 w 14641818"/>
                <a:gd name="connsiteY73" fmla="*/ 1388036 h 2390024"/>
                <a:gd name="connsiteX74" fmla="*/ 8380359 w 14641818"/>
                <a:gd name="connsiteY74" fmla="*/ 1342686 h 2390024"/>
                <a:gd name="connsiteX75" fmla="*/ 7309670 w 14641818"/>
                <a:gd name="connsiteY75" fmla="*/ 1887619 h 2390024"/>
                <a:gd name="connsiteX76" fmla="*/ 7137267 w 14641818"/>
                <a:gd name="connsiteY76" fmla="*/ 2037759 h 2390024"/>
                <a:gd name="connsiteX77" fmla="*/ 6561877 w 14641818"/>
                <a:gd name="connsiteY77" fmla="*/ 2369852 h 2390024"/>
                <a:gd name="connsiteX78" fmla="*/ 6231199 w 14641818"/>
                <a:gd name="connsiteY78" fmla="*/ 2380168 h 239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4641818" h="2390024">
                  <a:moveTo>
                    <a:pt x="6231199" y="2380168"/>
                  </a:moveTo>
                  <a:cubicBezTo>
                    <a:pt x="6222553" y="2379028"/>
                    <a:pt x="6213849" y="2377790"/>
                    <a:pt x="6205066" y="2376454"/>
                  </a:cubicBezTo>
                  <a:cubicBezTo>
                    <a:pt x="6083948" y="2358043"/>
                    <a:pt x="5965129" y="2323224"/>
                    <a:pt x="5863247" y="2292041"/>
                  </a:cubicBezTo>
                  <a:lnTo>
                    <a:pt x="5845582" y="2286637"/>
                  </a:lnTo>
                  <a:cubicBezTo>
                    <a:pt x="5681079" y="2236316"/>
                    <a:pt x="5494607" y="2179274"/>
                    <a:pt x="5323049" y="2102405"/>
                  </a:cubicBezTo>
                  <a:cubicBezTo>
                    <a:pt x="5126399" y="2014279"/>
                    <a:pt x="4978126" y="1913026"/>
                    <a:pt x="4869779" y="1792870"/>
                  </a:cubicBezTo>
                  <a:cubicBezTo>
                    <a:pt x="4789532" y="1703407"/>
                    <a:pt x="4726183" y="1612294"/>
                    <a:pt x="4664896" y="1524186"/>
                  </a:cubicBezTo>
                  <a:cubicBezTo>
                    <a:pt x="4644952" y="1495498"/>
                    <a:pt x="4626089" y="1468402"/>
                    <a:pt x="4606636" y="1441247"/>
                  </a:cubicBezTo>
                  <a:cubicBezTo>
                    <a:pt x="4515149" y="1313664"/>
                    <a:pt x="4406764" y="1166864"/>
                    <a:pt x="4278218" y="1039203"/>
                  </a:cubicBezTo>
                  <a:lnTo>
                    <a:pt x="4275094" y="1036079"/>
                  </a:lnTo>
                  <a:cubicBezTo>
                    <a:pt x="4267018" y="1028003"/>
                    <a:pt x="4258647" y="1019652"/>
                    <a:pt x="4250080" y="1011792"/>
                  </a:cubicBezTo>
                  <a:cubicBezTo>
                    <a:pt x="3974715" y="759437"/>
                    <a:pt x="3651210" y="633583"/>
                    <a:pt x="3168388" y="591042"/>
                  </a:cubicBezTo>
                  <a:cubicBezTo>
                    <a:pt x="3010977" y="577170"/>
                    <a:pt x="2844390" y="576403"/>
                    <a:pt x="2687805" y="577661"/>
                  </a:cubicBezTo>
                  <a:cubicBezTo>
                    <a:pt x="2376345" y="580137"/>
                    <a:pt x="2064432" y="560900"/>
                    <a:pt x="1756154" y="520324"/>
                  </a:cubicBezTo>
                  <a:cubicBezTo>
                    <a:pt x="1607390" y="500754"/>
                    <a:pt x="1459529" y="476192"/>
                    <a:pt x="1312867" y="446718"/>
                  </a:cubicBezTo>
                  <a:cubicBezTo>
                    <a:pt x="1222048" y="428543"/>
                    <a:pt x="1130050" y="412450"/>
                    <a:pt x="1041098" y="396868"/>
                  </a:cubicBezTo>
                  <a:cubicBezTo>
                    <a:pt x="879364" y="368553"/>
                    <a:pt x="726591" y="341791"/>
                    <a:pt x="578652" y="303514"/>
                  </a:cubicBezTo>
                  <a:cubicBezTo>
                    <a:pt x="457199" y="272075"/>
                    <a:pt x="343921" y="261504"/>
                    <a:pt x="243965" y="252190"/>
                  </a:cubicBezTo>
                  <a:cubicBezTo>
                    <a:pt x="144422" y="242896"/>
                    <a:pt x="58457" y="234879"/>
                    <a:pt x="0" y="207862"/>
                  </a:cubicBezTo>
                  <a:lnTo>
                    <a:pt x="1395" y="204855"/>
                  </a:lnTo>
                  <a:cubicBezTo>
                    <a:pt x="59321" y="231637"/>
                    <a:pt x="145031" y="239634"/>
                    <a:pt x="244280" y="248889"/>
                  </a:cubicBezTo>
                  <a:cubicBezTo>
                    <a:pt x="344354" y="258223"/>
                    <a:pt x="457769" y="268794"/>
                    <a:pt x="579497" y="300311"/>
                  </a:cubicBezTo>
                  <a:cubicBezTo>
                    <a:pt x="727318" y="338569"/>
                    <a:pt x="880013" y="365311"/>
                    <a:pt x="1041687" y="393606"/>
                  </a:cubicBezTo>
                  <a:cubicBezTo>
                    <a:pt x="1130659" y="409188"/>
                    <a:pt x="1222657" y="425300"/>
                    <a:pt x="1313535" y="443476"/>
                  </a:cubicBezTo>
                  <a:cubicBezTo>
                    <a:pt x="1763896" y="534020"/>
                    <a:pt x="2226263" y="578034"/>
                    <a:pt x="2687805" y="574360"/>
                  </a:cubicBezTo>
                  <a:cubicBezTo>
                    <a:pt x="2844469" y="573102"/>
                    <a:pt x="3011154" y="573869"/>
                    <a:pt x="3168702" y="587761"/>
                  </a:cubicBezTo>
                  <a:cubicBezTo>
                    <a:pt x="3400603" y="608196"/>
                    <a:pt x="3594698" y="648320"/>
                    <a:pt x="3762110" y="710372"/>
                  </a:cubicBezTo>
                  <a:cubicBezTo>
                    <a:pt x="3947422" y="779086"/>
                    <a:pt x="4107780" y="876880"/>
                    <a:pt x="4252340" y="1009356"/>
                  </a:cubicBezTo>
                  <a:cubicBezTo>
                    <a:pt x="4260966" y="1017255"/>
                    <a:pt x="4269357" y="1025625"/>
                    <a:pt x="4277452" y="1033740"/>
                  </a:cubicBezTo>
                  <a:lnTo>
                    <a:pt x="4280576" y="1036865"/>
                  </a:lnTo>
                  <a:cubicBezTo>
                    <a:pt x="4409279" y="1164703"/>
                    <a:pt x="4517763" y="1311640"/>
                    <a:pt x="4609348" y="1439321"/>
                  </a:cubicBezTo>
                  <a:cubicBezTo>
                    <a:pt x="4628820" y="1466496"/>
                    <a:pt x="4647683" y="1493592"/>
                    <a:pt x="4667647" y="1522300"/>
                  </a:cubicBezTo>
                  <a:cubicBezTo>
                    <a:pt x="4728855" y="1610329"/>
                    <a:pt x="4792165" y="1701344"/>
                    <a:pt x="4872255" y="1790650"/>
                  </a:cubicBezTo>
                  <a:cubicBezTo>
                    <a:pt x="5114767" y="2059610"/>
                    <a:pt x="5503547" y="2178546"/>
                    <a:pt x="5846565" y="2283474"/>
                  </a:cubicBezTo>
                  <a:lnTo>
                    <a:pt x="5864229" y="2288877"/>
                  </a:lnTo>
                  <a:cubicBezTo>
                    <a:pt x="6088094" y="2357394"/>
                    <a:pt x="6326282" y="2419840"/>
                    <a:pt x="6561150" y="2366630"/>
                  </a:cubicBezTo>
                  <a:cubicBezTo>
                    <a:pt x="6786763" y="2315522"/>
                    <a:pt x="6968421" y="2174892"/>
                    <a:pt x="7135144" y="2035225"/>
                  </a:cubicBezTo>
                  <a:cubicBezTo>
                    <a:pt x="7192285" y="1987359"/>
                    <a:pt x="7248246" y="1937705"/>
                    <a:pt x="7307488" y="1885144"/>
                  </a:cubicBezTo>
                  <a:cubicBezTo>
                    <a:pt x="7459260" y="1750487"/>
                    <a:pt x="7616199" y="1611252"/>
                    <a:pt x="7790821" y="1507052"/>
                  </a:cubicBezTo>
                  <a:cubicBezTo>
                    <a:pt x="7988513" y="1389098"/>
                    <a:pt x="8181371" y="1334256"/>
                    <a:pt x="8380438" y="1339385"/>
                  </a:cubicBezTo>
                  <a:cubicBezTo>
                    <a:pt x="8488469" y="1342175"/>
                    <a:pt x="8600273" y="1357462"/>
                    <a:pt x="8712726" y="1384814"/>
                  </a:cubicBezTo>
                  <a:cubicBezTo>
                    <a:pt x="8889943" y="1427767"/>
                    <a:pt x="9058278" y="1494241"/>
                    <a:pt x="9213803" y="1559673"/>
                  </a:cubicBezTo>
                  <a:cubicBezTo>
                    <a:pt x="9386834" y="1632473"/>
                    <a:pt x="9554679" y="1717103"/>
                    <a:pt x="9716981" y="1798923"/>
                  </a:cubicBezTo>
                  <a:cubicBezTo>
                    <a:pt x="9833403" y="1857615"/>
                    <a:pt x="9953794" y="1918311"/>
                    <a:pt x="10075089" y="1974135"/>
                  </a:cubicBezTo>
                  <a:cubicBezTo>
                    <a:pt x="10107039" y="1988833"/>
                    <a:pt x="10141366" y="2006399"/>
                    <a:pt x="10177698" y="2024987"/>
                  </a:cubicBezTo>
                  <a:cubicBezTo>
                    <a:pt x="10320549" y="2098083"/>
                    <a:pt x="10498315" y="2189039"/>
                    <a:pt x="10666670" y="2169547"/>
                  </a:cubicBezTo>
                  <a:cubicBezTo>
                    <a:pt x="10831056" y="2150507"/>
                    <a:pt x="10920716" y="1991643"/>
                    <a:pt x="10986168" y="1875633"/>
                  </a:cubicBezTo>
                  <a:cubicBezTo>
                    <a:pt x="10994892" y="1860169"/>
                    <a:pt x="11003144" y="1845570"/>
                    <a:pt x="11011181" y="1831894"/>
                  </a:cubicBezTo>
                  <a:cubicBezTo>
                    <a:pt x="11044565" y="1775225"/>
                    <a:pt x="11075002" y="1716435"/>
                    <a:pt x="11104456" y="1659570"/>
                  </a:cubicBezTo>
                  <a:cubicBezTo>
                    <a:pt x="11114025" y="1641099"/>
                    <a:pt x="11123909" y="1622000"/>
                    <a:pt x="11133733" y="1603314"/>
                  </a:cubicBezTo>
                  <a:cubicBezTo>
                    <a:pt x="11166509" y="1540908"/>
                    <a:pt x="11198832" y="1478384"/>
                    <a:pt x="11230093" y="1417903"/>
                  </a:cubicBezTo>
                  <a:cubicBezTo>
                    <a:pt x="11438553" y="1014563"/>
                    <a:pt x="11635459" y="633583"/>
                    <a:pt x="11951321" y="323812"/>
                  </a:cubicBezTo>
                  <a:cubicBezTo>
                    <a:pt x="12078412" y="199177"/>
                    <a:pt x="12220437" y="109497"/>
                    <a:pt x="12373446" y="57270"/>
                  </a:cubicBezTo>
                  <a:cubicBezTo>
                    <a:pt x="12514547" y="9109"/>
                    <a:pt x="12661367" y="-8811"/>
                    <a:pt x="12809837" y="4020"/>
                  </a:cubicBezTo>
                  <a:cubicBezTo>
                    <a:pt x="12970352" y="17892"/>
                    <a:pt x="13132458" y="67821"/>
                    <a:pt x="13291578" y="152431"/>
                  </a:cubicBezTo>
                  <a:cubicBezTo>
                    <a:pt x="13520846" y="274335"/>
                    <a:pt x="13745005" y="448722"/>
                    <a:pt x="13976867" y="685575"/>
                  </a:cubicBezTo>
                  <a:cubicBezTo>
                    <a:pt x="14181671" y="894781"/>
                    <a:pt x="14366943" y="1125306"/>
                    <a:pt x="14546106" y="1348266"/>
                  </a:cubicBezTo>
                  <a:cubicBezTo>
                    <a:pt x="14577546" y="1387408"/>
                    <a:pt x="14610065" y="1427866"/>
                    <a:pt x="14641818" y="1467105"/>
                  </a:cubicBezTo>
                  <a:lnTo>
                    <a:pt x="14639243" y="1469188"/>
                  </a:lnTo>
                  <a:cubicBezTo>
                    <a:pt x="14607490" y="1429948"/>
                    <a:pt x="14574971" y="1389491"/>
                    <a:pt x="14543532" y="1350349"/>
                  </a:cubicBezTo>
                  <a:cubicBezTo>
                    <a:pt x="14178940" y="896687"/>
                    <a:pt x="13801949" y="427560"/>
                    <a:pt x="13290026" y="155359"/>
                  </a:cubicBezTo>
                  <a:cubicBezTo>
                    <a:pt x="12984716" y="-6984"/>
                    <a:pt x="12668126" y="-39817"/>
                    <a:pt x="12374527" y="60394"/>
                  </a:cubicBezTo>
                  <a:cubicBezTo>
                    <a:pt x="12221990" y="112464"/>
                    <a:pt x="12080377" y="201869"/>
                    <a:pt x="11953639" y="326170"/>
                  </a:cubicBezTo>
                  <a:cubicBezTo>
                    <a:pt x="11638150" y="635567"/>
                    <a:pt x="11441383" y="1016311"/>
                    <a:pt x="11233041" y="1419416"/>
                  </a:cubicBezTo>
                  <a:cubicBezTo>
                    <a:pt x="11201779" y="1479897"/>
                    <a:pt x="11169456" y="1542441"/>
                    <a:pt x="11136681" y="1604847"/>
                  </a:cubicBezTo>
                  <a:cubicBezTo>
                    <a:pt x="11126876" y="1623513"/>
                    <a:pt x="11116992" y="1642613"/>
                    <a:pt x="11107424" y="1661083"/>
                  </a:cubicBezTo>
                  <a:cubicBezTo>
                    <a:pt x="11077950" y="1717987"/>
                    <a:pt x="11047493" y="1776837"/>
                    <a:pt x="11014069" y="1833584"/>
                  </a:cubicBezTo>
                  <a:cubicBezTo>
                    <a:pt x="11006033" y="1847240"/>
                    <a:pt x="10997800" y="1861820"/>
                    <a:pt x="10989076" y="1877284"/>
                  </a:cubicBezTo>
                  <a:cubicBezTo>
                    <a:pt x="10923270" y="1993902"/>
                    <a:pt x="10833119" y="2153612"/>
                    <a:pt x="10667063" y="2172848"/>
                  </a:cubicBezTo>
                  <a:cubicBezTo>
                    <a:pt x="10497706" y="2192478"/>
                    <a:pt x="10319448" y="2101246"/>
                    <a:pt x="10176205" y="2027954"/>
                  </a:cubicBezTo>
                  <a:cubicBezTo>
                    <a:pt x="10139912" y="2009386"/>
                    <a:pt x="10105605" y="1991839"/>
                    <a:pt x="10073733" y="1977161"/>
                  </a:cubicBezTo>
                  <a:cubicBezTo>
                    <a:pt x="9952380" y="1921298"/>
                    <a:pt x="9831968" y="1860601"/>
                    <a:pt x="9715507" y="1801889"/>
                  </a:cubicBezTo>
                  <a:cubicBezTo>
                    <a:pt x="9553244" y="1720090"/>
                    <a:pt x="9385459" y="1635499"/>
                    <a:pt x="9212525" y="1562738"/>
                  </a:cubicBezTo>
                  <a:cubicBezTo>
                    <a:pt x="9057139" y="1497365"/>
                    <a:pt x="8888941" y="1430931"/>
                    <a:pt x="8711960" y="1388036"/>
                  </a:cubicBezTo>
                  <a:cubicBezTo>
                    <a:pt x="8599703" y="1360724"/>
                    <a:pt x="8488154" y="1345457"/>
                    <a:pt x="8380359" y="1342686"/>
                  </a:cubicBezTo>
                  <a:cubicBezTo>
                    <a:pt x="7936756" y="1331270"/>
                    <a:pt x="7617967" y="1614101"/>
                    <a:pt x="7309670" y="1887619"/>
                  </a:cubicBezTo>
                  <a:cubicBezTo>
                    <a:pt x="7250407" y="1940201"/>
                    <a:pt x="7194446" y="1989854"/>
                    <a:pt x="7137267" y="2037759"/>
                  </a:cubicBezTo>
                  <a:cubicBezTo>
                    <a:pt x="6970229" y="2177682"/>
                    <a:pt x="6788217" y="2318587"/>
                    <a:pt x="6561877" y="2369852"/>
                  </a:cubicBezTo>
                  <a:cubicBezTo>
                    <a:pt x="6460939" y="2392723"/>
                    <a:pt x="6352514" y="2396123"/>
                    <a:pt x="6231199" y="2380168"/>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36" name="任意多边形: 形状 35">
              <a:extLst>
                <a:ext uri="{FF2B5EF4-FFF2-40B4-BE49-F238E27FC236}">
                  <a16:creationId xmlns:a16="http://schemas.microsoft.com/office/drawing/2014/main" id="{5799D722-ADDE-193E-BF1C-5CBF2043FAF3}"/>
                </a:ext>
              </a:extLst>
            </p:cNvPr>
            <p:cNvSpPr/>
            <p:nvPr/>
          </p:nvSpPr>
          <p:spPr>
            <a:xfrm>
              <a:off x="-1798545" y="4392643"/>
              <a:ext cx="14490851" cy="2483917"/>
            </a:xfrm>
            <a:custGeom>
              <a:avLst/>
              <a:gdLst>
                <a:gd name="connsiteX0" fmla="*/ 6211845 w 14490851"/>
                <a:gd name="connsiteY0" fmla="*/ 2474873 h 2483917"/>
                <a:gd name="connsiteX1" fmla="*/ 6164647 w 14490851"/>
                <a:gd name="connsiteY1" fmla="*/ 2467701 h 2483917"/>
                <a:gd name="connsiteX2" fmla="*/ 5823261 w 14490851"/>
                <a:gd name="connsiteY2" fmla="*/ 2374014 h 2483917"/>
                <a:gd name="connsiteX3" fmla="*/ 5310552 w 14490851"/>
                <a:gd name="connsiteY3" fmla="*/ 2175850 h 2483917"/>
                <a:gd name="connsiteX4" fmla="*/ 4857047 w 14490851"/>
                <a:gd name="connsiteY4" fmla="*/ 1867318 h 2483917"/>
                <a:gd name="connsiteX5" fmla="*/ 4654325 w 14490851"/>
                <a:gd name="connsiteY5" fmla="*/ 1629994 h 2483917"/>
                <a:gd name="connsiteX6" fmla="*/ 4578439 w 14490851"/>
                <a:gd name="connsiteY6" fmla="*/ 1536188 h 2483917"/>
                <a:gd name="connsiteX7" fmla="*/ 4223927 w 14490851"/>
                <a:gd name="connsiteY7" fmla="*/ 1163323 h 2483917"/>
                <a:gd name="connsiteX8" fmla="*/ 4221078 w 14490851"/>
                <a:gd name="connsiteY8" fmla="*/ 1160887 h 2483917"/>
                <a:gd name="connsiteX9" fmla="*/ 4194021 w 14490851"/>
                <a:gd name="connsiteY9" fmla="*/ 1138349 h 2483917"/>
                <a:gd name="connsiteX10" fmla="*/ 3096530 w 14490851"/>
                <a:gd name="connsiteY10" fmla="*/ 796825 h 2483917"/>
                <a:gd name="connsiteX11" fmla="*/ 2624004 w 14490851"/>
                <a:gd name="connsiteY11" fmla="*/ 807337 h 2483917"/>
                <a:gd name="connsiteX12" fmla="*/ 1278441 w 14490851"/>
                <a:gd name="connsiteY12" fmla="*/ 704178 h 2483917"/>
                <a:gd name="connsiteX13" fmla="*/ 943912 w 14490851"/>
                <a:gd name="connsiteY13" fmla="*/ 632361 h 2483917"/>
                <a:gd name="connsiteX14" fmla="*/ 563384 w 14490851"/>
                <a:gd name="connsiteY14" fmla="*/ 551602 h 2483917"/>
                <a:gd name="connsiteX15" fmla="*/ 342015 w 14490851"/>
                <a:gd name="connsiteY15" fmla="*/ 514131 h 2483917"/>
                <a:gd name="connsiteX16" fmla="*/ 0 w 14490851"/>
                <a:gd name="connsiteY16" fmla="*/ 435593 h 2483917"/>
                <a:gd name="connsiteX17" fmla="*/ 1297 w 14490851"/>
                <a:gd name="connsiteY17" fmla="*/ 432783 h 2483917"/>
                <a:gd name="connsiteX18" fmla="*/ 342487 w 14490851"/>
                <a:gd name="connsiteY18" fmla="*/ 511066 h 2483917"/>
                <a:gd name="connsiteX19" fmla="*/ 563954 w 14490851"/>
                <a:gd name="connsiteY19" fmla="*/ 548556 h 2483917"/>
                <a:gd name="connsiteX20" fmla="*/ 944561 w 14490851"/>
                <a:gd name="connsiteY20" fmla="*/ 629334 h 2483917"/>
                <a:gd name="connsiteX21" fmla="*/ 1279050 w 14490851"/>
                <a:gd name="connsiteY21" fmla="*/ 701133 h 2483917"/>
                <a:gd name="connsiteX22" fmla="*/ 2623847 w 14490851"/>
                <a:gd name="connsiteY22" fmla="*/ 804233 h 2483917"/>
                <a:gd name="connsiteX23" fmla="*/ 3096609 w 14490851"/>
                <a:gd name="connsiteY23" fmla="*/ 793720 h 2483917"/>
                <a:gd name="connsiteX24" fmla="*/ 3687227 w 14490851"/>
                <a:gd name="connsiteY24" fmla="*/ 875618 h 2483917"/>
                <a:gd name="connsiteX25" fmla="*/ 4195927 w 14490851"/>
                <a:gd name="connsiteY25" fmla="*/ 1135893 h 2483917"/>
                <a:gd name="connsiteX26" fmla="*/ 4223082 w 14490851"/>
                <a:gd name="connsiteY26" fmla="*/ 1158509 h 2483917"/>
                <a:gd name="connsiteX27" fmla="*/ 4225931 w 14490851"/>
                <a:gd name="connsiteY27" fmla="*/ 1160946 h 2483917"/>
                <a:gd name="connsiteX28" fmla="*/ 4580817 w 14490851"/>
                <a:gd name="connsiteY28" fmla="*/ 1534184 h 2483917"/>
                <a:gd name="connsiteX29" fmla="*/ 4656722 w 14490851"/>
                <a:gd name="connsiteY29" fmla="*/ 1628029 h 2483917"/>
                <a:gd name="connsiteX30" fmla="*/ 4859247 w 14490851"/>
                <a:gd name="connsiteY30" fmla="*/ 1865137 h 2483917"/>
                <a:gd name="connsiteX31" fmla="*/ 5824223 w 14490851"/>
                <a:gd name="connsiteY31" fmla="*/ 2371046 h 2483917"/>
                <a:gd name="connsiteX32" fmla="*/ 6521577 w 14490851"/>
                <a:gd name="connsiteY32" fmla="*/ 2461394 h 2483917"/>
                <a:gd name="connsiteX33" fmla="*/ 7090894 w 14490851"/>
                <a:gd name="connsiteY33" fmla="*/ 2117748 h 2483917"/>
                <a:gd name="connsiteX34" fmla="*/ 7255674 w 14490851"/>
                <a:gd name="connsiteY34" fmla="*/ 1965485 h 2483917"/>
                <a:gd name="connsiteX35" fmla="*/ 7733937 w 14490851"/>
                <a:gd name="connsiteY35" fmla="*/ 1570967 h 2483917"/>
                <a:gd name="connsiteX36" fmla="*/ 8326697 w 14490851"/>
                <a:gd name="connsiteY36" fmla="*/ 1402887 h 2483917"/>
                <a:gd name="connsiteX37" fmla="*/ 8659693 w 14490851"/>
                <a:gd name="connsiteY37" fmla="*/ 1458219 h 2483917"/>
                <a:gd name="connsiteX38" fmla="*/ 9158883 w 14490851"/>
                <a:gd name="connsiteY38" fmla="*/ 1656343 h 2483917"/>
                <a:gd name="connsiteX39" fmla="*/ 9666875 w 14490851"/>
                <a:gd name="connsiteY39" fmla="*/ 1928879 h 2483917"/>
                <a:gd name="connsiteX40" fmla="*/ 10012290 w 14490851"/>
                <a:gd name="connsiteY40" fmla="*/ 2119870 h 2483917"/>
                <a:gd name="connsiteX41" fmla="*/ 10108100 w 14490851"/>
                <a:gd name="connsiteY41" fmla="*/ 2173375 h 2483917"/>
                <a:gd name="connsiteX42" fmla="*/ 10601198 w 14490851"/>
                <a:gd name="connsiteY42" fmla="*/ 2340551 h 2483917"/>
                <a:gd name="connsiteX43" fmla="*/ 10914625 w 14490851"/>
                <a:gd name="connsiteY43" fmla="*/ 2029031 h 2483917"/>
                <a:gd name="connsiteX44" fmla="*/ 10934922 w 14490851"/>
                <a:gd name="connsiteY44" fmla="*/ 1988554 h 2483917"/>
                <a:gd name="connsiteX45" fmla="*/ 11025034 w 14490851"/>
                <a:gd name="connsiteY45" fmla="*/ 1796718 h 2483917"/>
                <a:gd name="connsiteX46" fmla="*/ 11046707 w 14490851"/>
                <a:gd name="connsiteY46" fmla="*/ 1748479 h 2483917"/>
                <a:gd name="connsiteX47" fmla="*/ 11152361 w 14490851"/>
                <a:gd name="connsiteY47" fmla="*/ 1510212 h 2483917"/>
                <a:gd name="connsiteX48" fmla="*/ 11799844 w 14490851"/>
                <a:gd name="connsiteY48" fmla="*/ 376546 h 2483917"/>
                <a:gd name="connsiteX49" fmla="*/ 12214876 w 14490851"/>
                <a:gd name="connsiteY49" fmla="*/ 75814 h 2483917"/>
                <a:gd name="connsiteX50" fmla="*/ 13140946 w 14490851"/>
                <a:gd name="connsiteY50" fmla="*/ 140087 h 2483917"/>
                <a:gd name="connsiteX51" fmla="*/ 13832149 w 14490851"/>
                <a:gd name="connsiteY51" fmla="*/ 674646 h 2483917"/>
                <a:gd name="connsiteX52" fmla="*/ 14401193 w 14490851"/>
                <a:gd name="connsiteY52" fmla="*/ 1346238 h 2483917"/>
                <a:gd name="connsiteX53" fmla="*/ 14490852 w 14490851"/>
                <a:gd name="connsiteY53" fmla="*/ 1459477 h 2483917"/>
                <a:gd name="connsiteX54" fmla="*/ 14488415 w 14490851"/>
                <a:gd name="connsiteY54" fmla="*/ 1461403 h 2483917"/>
                <a:gd name="connsiteX55" fmla="*/ 14398757 w 14490851"/>
                <a:gd name="connsiteY55" fmla="*/ 1348164 h 2483917"/>
                <a:gd name="connsiteX56" fmla="*/ 13139532 w 14490851"/>
                <a:gd name="connsiteY56" fmla="*/ 142838 h 2483917"/>
                <a:gd name="connsiteX57" fmla="*/ 12216055 w 14490851"/>
                <a:gd name="connsiteY57" fmla="*/ 78683 h 2483917"/>
                <a:gd name="connsiteX58" fmla="*/ 11802183 w 14490851"/>
                <a:gd name="connsiteY58" fmla="*/ 378610 h 2483917"/>
                <a:gd name="connsiteX59" fmla="*/ 11155230 w 14490851"/>
                <a:gd name="connsiteY59" fmla="*/ 1511450 h 2483917"/>
                <a:gd name="connsiteX60" fmla="*/ 11049556 w 14490851"/>
                <a:gd name="connsiteY60" fmla="*/ 1749756 h 2483917"/>
                <a:gd name="connsiteX61" fmla="*/ 11027902 w 14490851"/>
                <a:gd name="connsiteY61" fmla="*/ 1797975 h 2483917"/>
                <a:gd name="connsiteX62" fmla="*/ 10937712 w 14490851"/>
                <a:gd name="connsiteY62" fmla="*/ 1989949 h 2483917"/>
                <a:gd name="connsiteX63" fmla="*/ 10917435 w 14490851"/>
                <a:gd name="connsiteY63" fmla="*/ 2030387 h 2483917"/>
                <a:gd name="connsiteX64" fmla="*/ 10601552 w 14490851"/>
                <a:gd name="connsiteY64" fmla="*/ 2343596 h 2483917"/>
                <a:gd name="connsiteX65" fmla="*/ 10503287 w 14490851"/>
                <a:gd name="connsiteY65" fmla="*/ 2341828 h 2483917"/>
                <a:gd name="connsiteX66" fmla="*/ 10106587 w 14490851"/>
                <a:gd name="connsiteY66" fmla="*/ 2176027 h 2483917"/>
                <a:gd name="connsiteX67" fmla="*/ 10010876 w 14490851"/>
                <a:gd name="connsiteY67" fmla="*/ 2122581 h 2483917"/>
                <a:gd name="connsiteX68" fmla="*/ 9665363 w 14490851"/>
                <a:gd name="connsiteY68" fmla="*/ 1931551 h 2483917"/>
                <a:gd name="connsiteX69" fmla="*/ 9157566 w 14490851"/>
                <a:gd name="connsiteY69" fmla="*/ 1659133 h 2483917"/>
                <a:gd name="connsiteX70" fmla="*/ 8658867 w 14490851"/>
                <a:gd name="connsiteY70" fmla="*/ 1461206 h 2483917"/>
                <a:gd name="connsiteX71" fmla="*/ 8326560 w 14490851"/>
                <a:gd name="connsiteY71" fmla="*/ 1405972 h 2483917"/>
                <a:gd name="connsiteX72" fmla="*/ 7257815 w 14490851"/>
                <a:gd name="connsiteY72" fmla="*/ 1967725 h 2483917"/>
                <a:gd name="connsiteX73" fmla="*/ 7092958 w 14490851"/>
                <a:gd name="connsiteY73" fmla="*/ 2120047 h 2483917"/>
                <a:gd name="connsiteX74" fmla="*/ 6831484 w 14490851"/>
                <a:gd name="connsiteY74" fmla="*/ 2327071 h 2483917"/>
                <a:gd name="connsiteX75" fmla="*/ 6522264 w 14490851"/>
                <a:gd name="connsiteY75" fmla="*/ 2464400 h 2483917"/>
                <a:gd name="connsiteX76" fmla="*/ 6211845 w 14490851"/>
                <a:gd name="connsiteY76" fmla="*/ 2474873 h 2483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4490851" h="2483917">
                  <a:moveTo>
                    <a:pt x="6211845" y="2474873"/>
                  </a:moveTo>
                  <a:cubicBezTo>
                    <a:pt x="6196322" y="2472830"/>
                    <a:pt x="6180603" y="2470452"/>
                    <a:pt x="6164647" y="2467701"/>
                  </a:cubicBezTo>
                  <a:cubicBezTo>
                    <a:pt x="6046654" y="2447462"/>
                    <a:pt x="5930840" y="2410718"/>
                    <a:pt x="5823261" y="2374014"/>
                  </a:cubicBezTo>
                  <a:cubicBezTo>
                    <a:pt x="5672511" y="2322591"/>
                    <a:pt x="5484900" y="2258574"/>
                    <a:pt x="5310552" y="2175850"/>
                  </a:cubicBezTo>
                  <a:cubicBezTo>
                    <a:pt x="5117930" y="2084442"/>
                    <a:pt x="4969578" y="1983523"/>
                    <a:pt x="4857047" y="1867318"/>
                  </a:cubicBezTo>
                  <a:cubicBezTo>
                    <a:pt x="4780690" y="1788072"/>
                    <a:pt x="4716456" y="1707707"/>
                    <a:pt x="4654325" y="1629994"/>
                  </a:cubicBezTo>
                  <a:cubicBezTo>
                    <a:pt x="4628349" y="1597494"/>
                    <a:pt x="4603807" y="1566801"/>
                    <a:pt x="4578439" y="1536188"/>
                  </a:cubicBezTo>
                  <a:cubicBezTo>
                    <a:pt x="4474652" y="1410943"/>
                    <a:pt x="4359861" y="1279077"/>
                    <a:pt x="4223927" y="1163323"/>
                  </a:cubicBezTo>
                  <a:lnTo>
                    <a:pt x="4221078" y="1160887"/>
                  </a:lnTo>
                  <a:cubicBezTo>
                    <a:pt x="4212315" y="1153381"/>
                    <a:pt x="4203236" y="1145619"/>
                    <a:pt x="4194021" y="1138349"/>
                  </a:cubicBezTo>
                  <a:cubicBezTo>
                    <a:pt x="3909047" y="913620"/>
                    <a:pt x="3580826" y="811483"/>
                    <a:pt x="3096530" y="796825"/>
                  </a:cubicBezTo>
                  <a:cubicBezTo>
                    <a:pt x="2942912" y="792168"/>
                    <a:pt x="2785364" y="799144"/>
                    <a:pt x="2624004" y="807337"/>
                  </a:cubicBezTo>
                  <a:cubicBezTo>
                    <a:pt x="2179105" y="829914"/>
                    <a:pt x="1726386" y="795214"/>
                    <a:pt x="1278441" y="704178"/>
                  </a:cubicBezTo>
                  <a:cubicBezTo>
                    <a:pt x="1165969" y="681425"/>
                    <a:pt x="1053084" y="656490"/>
                    <a:pt x="943912" y="632361"/>
                  </a:cubicBezTo>
                  <a:cubicBezTo>
                    <a:pt x="812459" y="603319"/>
                    <a:pt x="688275" y="575889"/>
                    <a:pt x="563384" y="551602"/>
                  </a:cubicBezTo>
                  <a:cubicBezTo>
                    <a:pt x="485593" y="536472"/>
                    <a:pt x="412615" y="525115"/>
                    <a:pt x="342015" y="514131"/>
                  </a:cubicBezTo>
                  <a:cubicBezTo>
                    <a:pt x="202741" y="492458"/>
                    <a:pt x="82468" y="473732"/>
                    <a:pt x="0" y="435593"/>
                  </a:cubicBezTo>
                  <a:lnTo>
                    <a:pt x="1297" y="432783"/>
                  </a:lnTo>
                  <a:cubicBezTo>
                    <a:pt x="83372" y="470745"/>
                    <a:pt x="203449" y="489432"/>
                    <a:pt x="342487" y="511066"/>
                  </a:cubicBezTo>
                  <a:cubicBezTo>
                    <a:pt x="413087" y="522049"/>
                    <a:pt x="486103" y="533426"/>
                    <a:pt x="563954" y="548556"/>
                  </a:cubicBezTo>
                  <a:cubicBezTo>
                    <a:pt x="688884" y="572843"/>
                    <a:pt x="813087" y="600293"/>
                    <a:pt x="944561" y="629334"/>
                  </a:cubicBezTo>
                  <a:cubicBezTo>
                    <a:pt x="1053712" y="653444"/>
                    <a:pt x="1166597" y="678399"/>
                    <a:pt x="1279050" y="701133"/>
                  </a:cubicBezTo>
                  <a:cubicBezTo>
                    <a:pt x="1726739" y="792109"/>
                    <a:pt x="2179184" y="826810"/>
                    <a:pt x="2623847" y="804233"/>
                  </a:cubicBezTo>
                  <a:cubicBezTo>
                    <a:pt x="2785266" y="796039"/>
                    <a:pt x="2942892" y="789063"/>
                    <a:pt x="3096609" y="793720"/>
                  </a:cubicBezTo>
                  <a:cubicBezTo>
                    <a:pt x="3331025" y="800814"/>
                    <a:pt x="3518695" y="826829"/>
                    <a:pt x="3687227" y="875618"/>
                  </a:cubicBezTo>
                  <a:cubicBezTo>
                    <a:pt x="3877117" y="930578"/>
                    <a:pt x="4043507" y="1015718"/>
                    <a:pt x="4195927" y="1135893"/>
                  </a:cubicBezTo>
                  <a:cubicBezTo>
                    <a:pt x="4205201" y="1143202"/>
                    <a:pt x="4214299" y="1150983"/>
                    <a:pt x="4223082" y="1158509"/>
                  </a:cubicBezTo>
                  <a:lnTo>
                    <a:pt x="4225931" y="1160946"/>
                  </a:lnTo>
                  <a:cubicBezTo>
                    <a:pt x="4362042" y="1276837"/>
                    <a:pt x="4476931" y="1408821"/>
                    <a:pt x="4580817" y="1534184"/>
                  </a:cubicBezTo>
                  <a:cubicBezTo>
                    <a:pt x="4606184" y="1564797"/>
                    <a:pt x="4630746" y="1595509"/>
                    <a:pt x="4656722" y="1628029"/>
                  </a:cubicBezTo>
                  <a:cubicBezTo>
                    <a:pt x="4718794" y="1705683"/>
                    <a:pt x="4782989" y="1785989"/>
                    <a:pt x="4859247" y="1865137"/>
                  </a:cubicBezTo>
                  <a:cubicBezTo>
                    <a:pt x="5114767" y="2129026"/>
                    <a:pt x="5508145" y="2263231"/>
                    <a:pt x="5824223" y="2371046"/>
                  </a:cubicBezTo>
                  <a:cubicBezTo>
                    <a:pt x="6045985" y="2446696"/>
                    <a:pt x="6282484" y="2515999"/>
                    <a:pt x="6521577" y="2461394"/>
                  </a:cubicBezTo>
                  <a:cubicBezTo>
                    <a:pt x="6748565" y="2409579"/>
                    <a:pt x="6934467" y="2256845"/>
                    <a:pt x="7090894" y="2117748"/>
                  </a:cubicBezTo>
                  <a:cubicBezTo>
                    <a:pt x="7145520" y="2069175"/>
                    <a:pt x="7199025" y="2018813"/>
                    <a:pt x="7255674" y="1965485"/>
                  </a:cubicBezTo>
                  <a:cubicBezTo>
                    <a:pt x="7405264" y="1824659"/>
                    <a:pt x="7559962" y="1679058"/>
                    <a:pt x="7733937" y="1570967"/>
                  </a:cubicBezTo>
                  <a:cubicBezTo>
                    <a:pt x="7931000" y="1448513"/>
                    <a:pt x="8124879" y="1393534"/>
                    <a:pt x="8326697" y="1402887"/>
                  </a:cubicBezTo>
                  <a:cubicBezTo>
                    <a:pt x="8434689" y="1407898"/>
                    <a:pt x="8546729" y="1426506"/>
                    <a:pt x="8659693" y="1458219"/>
                  </a:cubicBezTo>
                  <a:cubicBezTo>
                    <a:pt x="8837951" y="1508109"/>
                    <a:pt x="9004970" y="1582914"/>
                    <a:pt x="9158883" y="1656343"/>
                  </a:cubicBezTo>
                  <a:cubicBezTo>
                    <a:pt x="9333997" y="1739853"/>
                    <a:pt x="9503217" y="1835957"/>
                    <a:pt x="9666875" y="1928879"/>
                  </a:cubicBezTo>
                  <a:cubicBezTo>
                    <a:pt x="9779172" y="1992641"/>
                    <a:pt x="9895279" y="2058564"/>
                    <a:pt x="10012290" y="2119870"/>
                  </a:cubicBezTo>
                  <a:cubicBezTo>
                    <a:pt x="10042059" y="2135471"/>
                    <a:pt x="10074146" y="2153883"/>
                    <a:pt x="10108100" y="2173375"/>
                  </a:cubicBezTo>
                  <a:cubicBezTo>
                    <a:pt x="10251913" y="2255921"/>
                    <a:pt x="10430879" y="2358667"/>
                    <a:pt x="10601198" y="2340551"/>
                  </a:cubicBezTo>
                  <a:cubicBezTo>
                    <a:pt x="10769023" y="2322709"/>
                    <a:pt x="10853181" y="2152979"/>
                    <a:pt x="10914625" y="2029031"/>
                  </a:cubicBezTo>
                  <a:cubicBezTo>
                    <a:pt x="10921699" y="2014746"/>
                    <a:pt x="10928398" y="2001267"/>
                    <a:pt x="10934922" y="1988554"/>
                  </a:cubicBezTo>
                  <a:cubicBezTo>
                    <a:pt x="10967442" y="1925361"/>
                    <a:pt x="10996719" y="1859969"/>
                    <a:pt x="11025034" y="1796718"/>
                  </a:cubicBezTo>
                  <a:cubicBezTo>
                    <a:pt x="11032245" y="1780605"/>
                    <a:pt x="11039456" y="1764532"/>
                    <a:pt x="11046707" y="1748479"/>
                  </a:cubicBezTo>
                  <a:cubicBezTo>
                    <a:pt x="11082920" y="1668369"/>
                    <a:pt x="11118231" y="1587964"/>
                    <a:pt x="11152361" y="1510212"/>
                  </a:cubicBezTo>
                  <a:cubicBezTo>
                    <a:pt x="11333921" y="1096771"/>
                    <a:pt x="11505400" y="706261"/>
                    <a:pt x="11799844" y="376546"/>
                  </a:cubicBezTo>
                  <a:cubicBezTo>
                    <a:pt x="11922357" y="239336"/>
                    <a:pt x="12062005" y="138162"/>
                    <a:pt x="12214876" y="75814"/>
                  </a:cubicBezTo>
                  <a:cubicBezTo>
                    <a:pt x="12508102" y="-43771"/>
                    <a:pt x="12828327" y="-21548"/>
                    <a:pt x="13140946" y="140087"/>
                  </a:cubicBezTo>
                  <a:cubicBezTo>
                    <a:pt x="13373241" y="260183"/>
                    <a:pt x="13599325" y="435042"/>
                    <a:pt x="13832149" y="674646"/>
                  </a:cubicBezTo>
                  <a:cubicBezTo>
                    <a:pt x="14037681" y="886170"/>
                    <a:pt x="14222483" y="1120055"/>
                    <a:pt x="14401193" y="1346238"/>
                  </a:cubicBezTo>
                  <a:cubicBezTo>
                    <a:pt x="14430647" y="1383513"/>
                    <a:pt x="14461123" y="1422065"/>
                    <a:pt x="14490852" y="1459477"/>
                  </a:cubicBezTo>
                  <a:lnTo>
                    <a:pt x="14488415" y="1461403"/>
                  </a:lnTo>
                  <a:cubicBezTo>
                    <a:pt x="14458687" y="1424010"/>
                    <a:pt x="14428210" y="1385439"/>
                    <a:pt x="14398757" y="1348164"/>
                  </a:cubicBezTo>
                  <a:cubicBezTo>
                    <a:pt x="14034733" y="887447"/>
                    <a:pt x="13658313" y="411051"/>
                    <a:pt x="13139532" y="142838"/>
                  </a:cubicBezTo>
                  <a:cubicBezTo>
                    <a:pt x="12827757" y="-18365"/>
                    <a:pt x="12508417" y="-40549"/>
                    <a:pt x="12216055" y="78683"/>
                  </a:cubicBezTo>
                  <a:cubicBezTo>
                    <a:pt x="12063635" y="140853"/>
                    <a:pt x="11924382" y="241752"/>
                    <a:pt x="11802183" y="378610"/>
                  </a:cubicBezTo>
                  <a:cubicBezTo>
                    <a:pt x="11508072" y="707971"/>
                    <a:pt x="11336691" y="1098265"/>
                    <a:pt x="11155230" y="1511450"/>
                  </a:cubicBezTo>
                  <a:cubicBezTo>
                    <a:pt x="11121079" y="1589221"/>
                    <a:pt x="11085770" y="1669626"/>
                    <a:pt x="11049556" y="1749756"/>
                  </a:cubicBezTo>
                  <a:cubicBezTo>
                    <a:pt x="11042306" y="1765790"/>
                    <a:pt x="11035114" y="1781883"/>
                    <a:pt x="11027902" y="1797975"/>
                  </a:cubicBezTo>
                  <a:cubicBezTo>
                    <a:pt x="10999568" y="1861246"/>
                    <a:pt x="10970271" y="1926678"/>
                    <a:pt x="10937712" y="1989949"/>
                  </a:cubicBezTo>
                  <a:cubicBezTo>
                    <a:pt x="10931189" y="2002642"/>
                    <a:pt x="10924508" y="2016121"/>
                    <a:pt x="10917435" y="2030387"/>
                  </a:cubicBezTo>
                  <a:cubicBezTo>
                    <a:pt x="10855677" y="2154963"/>
                    <a:pt x="10771087" y="2325578"/>
                    <a:pt x="10601552" y="2343596"/>
                  </a:cubicBezTo>
                  <a:cubicBezTo>
                    <a:pt x="10568994" y="2347055"/>
                    <a:pt x="10536140" y="2346131"/>
                    <a:pt x="10503287" y="2341828"/>
                  </a:cubicBezTo>
                  <a:cubicBezTo>
                    <a:pt x="10363286" y="2323397"/>
                    <a:pt x="10223383" y="2243070"/>
                    <a:pt x="10106587" y="2176027"/>
                  </a:cubicBezTo>
                  <a:cubicBezTo>
                    <a:pt x="10072653" y="2156535"/>
                    <a:pt x="10040586" y="2138144"/>
                    <a:pt x="10010876" y="2122581"/>
                  </a:cubicBezTo>
                  <a:cubicBezTo>
                    <a:pt x="9893805" y="2061256"/>
                    <a:pt x="9777678" y="1995313"/>
                    <a:pt x="9665363" y="1931551"/>
                  </a:cubicBezTo>
                  <a:cubicBezTo>
                    <a:pt x="9501763" y="1838649"/>
                    <a:pt x="9332582" y="1742584"/>
                    <a:pt x="9157566" y="1659133"/>
                  </a:cubicBezTo>
                  <a:cubicBezTo>
                    <a:pt x="9003772" y="1585783"/>
                    <a:pt x="8836910" y="1511037"/>
                    <a:pt x="8658867" y="1461206"/>
                  </a:cubicBezTo>
                  <a:cubicBezTo>
                    <a:pt x="8546120" y="1429551"/>
                    <a:pt x="8434316" y="1410983"/>
                    <a:pt x="8326560" y="1405972"/>
                  </a:cubicBezTo>
                  <a:cubicBezTo>
                    <a:pt x="7876728" y="1385124"/>
                    <a:pt x="7562085" y="1681298"/>
                    <a:pt x="7257815" y="1967725"/>
                  </a:cubicBezTo>
                  <a:cubicBezTo>
                    <a:pt x="7201147" y="2021073"/>
                    <a:pt x="7147622" y="2071454"/>
                    <a:pt x="7092958" y="2120047"/>
                  </a:cubicBezTo>
                  <a:cubicBezTo>
                    <a:pt x="7013496" y="2190686"/>
                    <a:pt x="6926823" y="2264665"/>
                    <a:pt x="6831484" y="2327071"/>
                  </a:cubicBezTo>
                  <a:cubicBezTo>
                    <a:pt x="6726106" y="2396021"/>
                    <a:pt x="6624971" y="2440959"/>
                    <a:pt x="6522264" y="2464400"/>
                  </a:cubicBezTo>
                  <a:cubicBezTo>
                    <a:pt x="6426749" y="2486289"/>
                    <a:pt x="6324769" y="2489748"/>
                    <a:pt x="6211845" y="2474873"/>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37" name="任意多边形: 形状 36">
              <a:extLst>
                <a:ext uri="{FF2B5EF4-FFF2-40B4-BE49-F238E27FC236}">
                  <a16:creationId xmlns:a16="http://schemas.microsoft.com/office/drawing/2014/main" id="{79828D36-BBEB-A77C-7B26-517562E6B5E6}"/>
                </a:ext>
              </a:extLst>
            </p:cNvPr>
            <p:cNvSpPr/>
            <p:nvPr/>
          </p:nvSpPr>
          <p:spPr>
            <a:xfrm>
              <a:off x="-1696840" y="4294045"/>
              <a:ext cx="14339886" cy="2579561"/>
            </a:xfrm>
            <a:custGeom>
              <a:avLst/>
              <a:gdLst>
                <a:gd name="connsiteX0" fmla="*/ 6188659 w 14339886"/>
                <a:gd name="connsiteY0" fmla="*/ 2571212 h 2579561"/>
                <a:gd name="connsiteX1" fmla="*/ 5783235 w 14339886"/>
                <a:gd name="connsiteY1" fmla="*/ 2457639 h 2579561"/>
                <a:gd name="connsiteX2" fmla="*/ 5288898 w 14339886"/>
                <a:gd name="connsiteY2" fmla="*/ 2246999 h 2579561"/>
                <a:gd name="connsiteX3" fmla="*/ 4844294 w 14339886"/>
                <a:gd name="connsiteY3" fmla="*/ 1943417 h 2579561"/>
                <a:gd name="connsiteX4" fmla="*/ 4650788 w 14339886"/>
                <a:gd name="connsiteY4" fmla="*/ 1741069 h 2579561"/>
                <a:gd name="connsiteX5" fmla="*/ 4550243 w 14339886"/>
                <a:gd name="connsiteY5" fmla="*/ 1632782 h 2579561"/>
                <a:gd name="connsiteX6" fmla="*/ 4169617 w 14339886"/>
                <a:gd name="connsiteY6" fmla="*/ 1289096 h 2579561"/>
                <a:gd name="connsiteX7" fmla="*/ 4167612 w 14339886"/>
                <a:gd name="connsiteY7" fmla="*/ 1287642 h 2579561"/>
                <a:gd name="connsiteX8" fmla="*/ 4137942 w 14339886"/>
                <a:gd name="connsiteY8" fmla="*/ 1266559 h 2579561"/>
                <a:gd name="connsiteX9" fmla="*/ 3024653 w 14339886"/>
                <a:gd name="connsiteY9" fmla="*/ 1004280 h 2579561"/>
                <a:gd name="connsiteX10" fmla="*/ 2563956 w 14339886"/>
                <a:gd name="connsiteY10" fmla="*/ 1038332 h 2579561"/>
                <a:gd name="connsiteX11" fmla="*/ 2560183 w 14339886"/>
                <a:gd name="connsiteY11" fmla="*/ 1038686 h 2579561"/>
                <a:gd name="connsiteX12" fmla="*/ 1244016 w 14339886"/>
                <a:gd name="connsiteY12" fmla="*/ 963331 h 2579561"/>
                <a:gd name="connsiteX13" fmla="*/ 792632 w 14339886"/>
                <a:gd name="connsiteY13" fmla="*/ 859661 h 2579561"/>
                <a:gd name="connsiteX14" fmla="*/ 547960 w 14339886"/>
                <a:gd name="connsiteY14" fmla="*/ 801323 h 2579561"/>
                <a:gd name="connsiteX15" fmla="*/ 356222 w 14339886"/>
                <a:gd name="connsiteY15" fmla="*/ 760708 h 2579561"/>
                <a:gd name="connsiteX16" fmla="*/ 0 w 14339886"/>
                <a:gd name="connsiteY16" fmla="*/ 664976 h 2579561"/>
                <a:gd name="connsiteX17" fmla="*/ 1218 w 14339886"/>
                <a:gd name="connsiteY17" fmla="*/ 662343 h 2579561"/>
                <a:gd name="connsiteX18" fmla="*/ 356792 w 14339886"/>
                <a:gd name="connsiteY18" fmla="*/ 757858 h 2579561"/>
                <a:gd name="connsiteX19" fmla="*/ 548588 w 14339886"/>
                <a:gd name="connsiteY19" fmla="*/ 798493 h 2579561"/>
                <a:gd name="connsiteX20" fmla="*/ 793300 w 14339886"/>
                <a:gd name="connsiteY20" fmla="*/ 856832 h 2579561"/>
                <a:gd name="connsiteX21" fmla="*/ 1244585 w 14339886"/>
                <a:gd name="connsiteY21" fmla="*/ 960482 h 2579561"/>
                <a:gd name="connsiteX22" fmla="*/ 2559908 w 14339886"/>
                <a:gd name="connsiteY22" fmla="*/ 1035798 h 2579561"/>
                <a:gd name="connsiteX23" fmla="*/ 2563681 w 14339886"/>
                <a:gd name="connsiteY23" fmla="*/ 1035444 h 2579561"/>
                <a:gd name="connsiteX24" fmla="*/ 3024555 w 14339886"/>
                <a:gd name="connsiteY24" fmla="*/ 1001392 h 2579561"/>
                <a:gd name="connsiteX25" fmla="*/ 3612402 w 14339886"/>
                <a:gd name="connsiteY25" fmla="*/ 1042773 h 2579561"/>
                <a:gd name="connsiteX26" fmla="*/ 4139553 w 14339886"/>
                <a:gd name="connsiteY26" fmla="*/ 1264162 h 2579561"/>
                <a:gd name="connsiteX27" fmla="*/ 4169322 w 14339886"/>
                <a:gd name="connsiteY27" fmla="*/ 1285304 h 2579561"/>
                <a:gd name="connsiteX28" fmla="*/ 4171326 w 14339886"/>
                <a:gd name="connsiteY28" fmla="*/ 1286758 h 2579561"/>
                <a:gd name="connsiteX29" fmla="*/ 4552346 w 14339886"/>
                <a:gd name="connsiteY29" fmla="*/ 1630778 h 2579561"/>
                <a:gd name="connsiteX30" fmla="*/ 4652930 w 14339886"/>
                <a:gd name="connsiteY30" fmla="*/ 1739124 h 2579561"/>
                <a:gd name="connsiteX31" fmla="*/ 4846298 w 14339886"/>
                <a:gd name="connsiteY31" fmla="*/ 1941335 h 2579561"/>
                <a:gd name="connsiteX32" fmla="*/ 5784257 w 14339886"/>
                <a:gd name="connsiteY32" fmla="*/ 2454927 h 2579561"/>
                <a:gd name="connsiteX33" fmla="*/ 6482042 w 14339886"/>
                <a:gd name="connsiteY33" fmla="*/ 2557889 h 2579561"/>
                <a:gd name="connsiteX34" fmla="*/ 7046723 w 14339886"/>
                <a:gd name="connsiteY34" fmla="*/ 2202002 h 2579561"/>
                <a:gd name="connsiteX35" fmla="*/ 7206845 w 14339886"/>
                <a:gd name="connsiteY35" fmla="*/ 2045495 h 2579561"/>
                <a:gd name="connsiteX36" fmla="*/ 7678821 w 14339886"/>
                <a:gd name="connsiteY36" fmla="*/ 1635867 h 2579561"/>
                <a:gd name="connsiteX37" fmla="*/ 8273015 w 14339886"/>
                <a:gd name="connsiteY37" fmla="*/ 1468121 h 2579561"/>
                <a:gd name="connsiteX38" fmla="*/ 8606699 w 14339886"/>
                <a:gd name="connsiteY38" fmla="*/ 1533357 h 2579561"/>
                <a:gd name="connsiteX39" fmla="*/ 9104022 w 14339886"/>
                <a:gd name="connsiteY39" fmla="*/ 1754725 h 2579561"/>
                <a:gd name="connsiteX40" fmla="*/ 9618086 w 14339886"/>
                <a:gd name="connsiteY40" fmla="*/ 2062433 h 2579561"/>
                <a:gd name="connsiteX41" fmla="*/ 9949531 w 14339886"/>
                <a:gd name="connsiteY41" fmla="*/ 2267296 h 2579561"/>
                <a:gd name="connsiteX42" fmla="*/ 10038601 w 14339886"/>
                <a:gd name="connsiteY42" fmla="*/ 2322786 h 2579561"/>
                <a:gd name="connsiteX43" fmla="*/ 10535786 w 14339886"/>
                <a:gd name="connsiteY43" fmla="*/ 2513266 h 2579561"/>
                <a:gd name="connsiteX44" fmla="*/ 10842748 w 14339886"/>
                <a:gd name="connsiteY44" fmla="*/ 2183473 h 2579561"/>
                <a:gd name="connsiteX45" fmla="*/ 10858722 w 14339886"/>
                <a:gd name="connsiteY45" fmla="*/ 2146925 h 2579561"/>
                <a:gd name="connsiteX46" fmla="*/ 10946240 w 14339886"/>
                <a:gd name="connsiteY46" fmla="*/ 1930527 h 2579561"/>
                <a:gd name="connsiteX47" fmla="*/ 10959759 w 14339886"/>
                <a:gd name="connsiteY47" fmla="*/ 1895375 h 2579561"/>
                <a:gd name="connsiteX48" fmla="*/ 11065846 w 14339886"/>
                <a:gd name="connsiteY48" fmla="*/ 1611993 h 2579561"/>
                <a:gd name="connsiteX49" fmla="*/ 11648447 w 14339886"/>
                <a:gd name="connsiteY49" fmla="*/ 431012 h 2579561"/>
                <a:gd name="connsiteX50" fmla="*/ 12056365 w 14339886"/>
                <a:gd name="connsiteY50" fmla="*/ 96091 h 2579561"/>
                <a:gd name="connsiteX51" fmla="*/ 12990355 w 14339886"/>
                <a:gd name="connsiteY51" fmla="*/ 129455 h 2579561"/>
                <a:gd name="connsiteX52" fmla="*/ 13687373 w 14339886"/>
                <a:gd name="connsiteY52" fmla="*/ 665428 h 2579561"/>
                <a:gd name="connsiteX53" fmla="*/ 14256083 w 14339886"/>
                <a:gd name="connsiteY53" fmla="*/ 1345902 h 2579561"/>
                <a:gd name="connsiteX54" fmla="*/ 14339887 w 14339886"/>
                <a:gd name="connsiteY54" fmla="*/ 1453581 h 2579561"/>
                <a:gd name="connsiteX55" fmla="*/ 14337607 w 14339886"/>
                <a:gd name="connsiteY55" fmla="*/ 1455368 h 2579561"/>
                <a:gd name="connsiteX56" fmla="*/ 14253803 w 14339886"/>
                <a:gd name="connsiteY56" fmla="*/ 1347691 h 2579561"/>
                <a:gd name="connsiteX57" fmla="*/ 12989038 w 14339886"/>
                <a:gd name="connsiteY57" fmla="*/ 132068 h 2579561"/>
                <a:gd name="connsiteX58" fmla="*/ 12057604 w 14339886"/>
                <a:gd name="connsiteY58" fmla="*/ 98743 h 2579561"/>
                <a:gd name="connsiteX59" fmla="*/ 11650706 w 14339886"/>
                <a:gd name="connsiteY59" fmla="*/ 432840 h 2579561"/>
                <a:gd name="connsiteX60" fmla="*/ 11068557 w 14339886"/>
                <a:gd name="connsiteY60" fmla="*/ 1613034 h 2579561"/>
                <a:gd name="connsiteX61" fmla="*/ 10962451 w 14339886"/>
                <a:gd name="connsiteY61" fmla="*/ 1896456 h 2579561"/>
                <a:gd name="connsiteX62" fmla="*/ 10948933 w 14339886"/>
                <a:gd name="connsiteY62" fmla="*/ 1931608 h 2579561"/>
                <a:gd name="connsiteX63" fmla="*/ 10861355 w 14339886"/>
                <a:gd name="connsiteY63" fmla="*/ 2148143 h 2579561"/>
                <a:gd name="connsiteX64" fmla="*/ 10845400 w 14339886"/>
                <a:gd name="connsiteY64" fmla="*/ 2184651 h 2579561"/>
                <a:gd name="connsiteX65" fmla="*/ 10734617 w 14339886"/>
                <a:gd name="connsiteY65" fmla="*/ 2392855 h 2579561"/>
                <a:gd name="connsiteX66" fmla="*/ 10536042 w 14339886"/>
                <a:gd name="connsiteY66" fmla="*/ 2516154 h 2579561"/>
                <a:gd name="connsiteX67" fmla="*/ 10448780 w 14339886"/>
                <a:gd name="connsiteY67" fmla="*/ 2514248 h 2579561"/>
                <a:gd name="connsiteX68" fmla="*/ 10037029 w 14339886"/>
                <a:gd name="connsiteY68" fmla="*/ 2325242 h 2579561"/>
                <a:gd name="connsiteX69" fmla="*/ 9948037 w 14339886"/>
                <a:gd name="connsiteY69" fmla="*/ 2269812 h 2579561"/>
                <a:gd name="connsiteX70" fmla="*/ 9616515 w 14339886"/>
                <a:gd name="connsiteY70" fmla="*/ 2064889 h 2579561"/>
                <a:gd name="connsiteX71" fmla="*/ 9102647 w 14339886"/>
                <a:gd name="connsiteY71" fmla="*/ 1757299 h 2579561"/>
                <a:gd name="connsiteX72" fmla="*/ 8605815 w 14339886"/>
                <a:gd name="connsiteY72" fmla="*/ 1536147 h 2579561"/>
                <a:gd name="connsiteX73" fmla="*/ 8272799 w 14339886"/>
                <a:gd name="connsiteY73" fmla="*/ 1471029 h 2579561"/>
                <a:gd name="connsiteX74" fmla="*/ 7208869 w 14339886"/>
                <a:gd name="connsiteY74" fmla="*/ 2047578 h 2579561"/>
                <a:gd name="connsiteX75" fmla="*/ 7048688 w 14339886"/>
                <a:gd name="connsiteY75" fmla="*/ 2204144 h 2579561"/>
                <a:gd name="connsiteX76" fmla="*/ 6482671 w 14339886"/>
                <a:gd name="connsiteY76" fmla="*/ 2560739 h 2579561"/>
                <a:gd name="connsiteX77" fmla="*/ 6188659 w 14339886"/>
                <a:gd name="connsiteY77" fmla="*/ 2571212 h 2579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14339886" h="2579561">
                  <a:moveTo>
                    <a:pt x="6188659" y="2571212"/>
                  </a:moveTo>
                  <a:cubicBezTo>
                    <a:pt x="6046162" y="2552466"/>
                    <a:pt x="5908578" y="2504954"/>
                    <a:pt x="5783235" y="2457639"/>
                  </a:cubicBezTo>
                  <a:cubicBezTo>
                    <a:pt x="5621699" y="2396687"/>
                    <a:pt x="5450003" y="2328975"/>
                    <a:pt x="5288898" y="2246999"/>
                  </a:cubicBezTo>
                  <a:cubicBezTo>
                    <a:pt x="5105315" y="2153586"/>
                    <a:pt x="4959891" y="2054279"/>
                    <a:pt x="4844294" y="1943417"/>
                  </a:cubicBezTo>
                  <a:cubicBezTo>
                    <a:pt x="4773969" y="1875686"/>
                    <a:pt x="4711347" y="1807248"/>
                    <a:pt x="4650788" y="1741069"/>
                  </a:cubicBezTo>
                  <a:cubicBezTo>
                    <a:pt x="4616382" y="1703460"/>
                    <a:pt x="4583863" y="1667934"/>
                    <a:pt x="4550243" y="1632782"/>
                  </a:cubicBezTo>
                  <a:cubicBezTo>
                    <a:pt x="4446220" y="1523964"/>
                    <a:pt x="4319639" y="1398032"/>
                    <a:pt x="4169617" y="1289096"/>
                  </a:cubicBezTo>
                  <a:lnTo>
                    <a:pt x="4167612" y="1287642"/>
                  </a:lnTo>
                  <a:cubicBezTo>
                    <a:pt x="4157964" y="1280608"/>
                    <a:pt x="4148002" y="1273357"/>
                    <a:pt x="4137942" y="1266559"/>
                  </a:cubicBezTo>
                  <a:cubicBezTo>
                    <a:pt x="3840157" y="1065704"/>
                    <a:pt x="3517614" y="989700"/>
                    <a:pt x="3024653" y="1004280"/>
                  </a:cubicBezTo>
                  <a:cubicBezTo>
                    <a:pt x="2875672" y="1008682"/>
                    <a:pt x="2724255" y="1023084"/>
                    <a:pt x="2563956" y="1038332"/>
                  </a:cubicBezTo>
                  <a:lnTo>
                    <a:pt x="2560183" y="1038686"/>
                  </a:lnTo>
                  <a:cubicBezTo>
                    <a:pt x="2129393" y="1079655"/>
                    <a:pt x="1686576" y="1054307"/>
                    <a:pt x="1244016" y="963331"/>
                  </a:cubicBezTo>
                  <a:cubicBezTo>
                    <a:pt x="1091891" y="932187"/>
                    <a:pt x="939766" y="895325"/>
                    <a:pt x="792632" y="859661"/>
                  </a:cubicBezTo>
                  <a:cubicBezTo>
                    <a:pt x="712169" y="840169"/>
                    <a:pt x="628974" y="820009"/>
                    <a:pt x="547960" y="801323"/>
                  </a:cubicBezTo>
                  <a:cubicBezTo>
                    <a:pt x="481447" y="785996"/>
                    <a:pt x="417783" y="773146"/>
                    <a:pt x="356222" y="760708"/>
                  </a:cubicBezTo>
                  <a:cubicBezTo>
                    <a:pt x="214079" y="732020"/>
                    <a:pt x="91330" y="707222"/>
                    <a:pt x="0" y="664976"/>
                  </a:cubicBezTo>
                  <a:lnTo>
                    <a:pt x="1218" y="662343"/>
                  </a:lnTo>
                  <a:cubicBezTo>
                    <a:pt x="92253" y="704452"/>
                    <a:pt x="214845" y="729190"/>
                    <a:pt x="356792" y="757858"/>
                  </a:cubicBezTo>
                  <a:cubicBezTo>
                    <a:pt x="418372" y="770297"/>
                    <a:pt x="482036" y="783147"/>
                    <a:pt x="548588" y="798493"/>
                  </a:cubicBezTo>
                  <a:cubicBezTo>
                    <a:pt x="629622" y="817160"/>
                    <a:pt x="712817" y="837340"/>
                    <a:pt x="793300" y="856832"/>
                  </a:cubicBezTo>
                  <a:cubicBezTo>
                    <a:pt x="940395" y="892476"/>
                    <a:pt x="1092520" y="929338"/>
                    <a:pt x="1244585" y="960482"/>
                  </a:cubicBezTo>
                  <a:cubicBezTo>
                    <a:pt x="1686871" y="1051399"/>
                    <a:pt x="2129393" y="1076727"/>
                    <a:pt x="2559908" y="1035798"/>
                  </a:cubicBezTo>
                  <a:lnTo>
                    <a:pt x="2563681" y="1035444"/>
                  </a:lnTo>
                  <a:cubicBezTo>
                    <a:pt x="2724019" y="1020196"/>
                    <a:pt x="2875476" y="1005793"/>
                    <a:pt x="3024555" y="1001392"/>
                  </a:cubicBezTo>
                  <a:cubicBezTo>
                    <a:pt x="3258637" y="994475"/>
                    <a:pt x="3445423" y="1007620"/>
                    <a:pt x="3612402" y="1042773"/>
                  </a:cubicBezTo>
                  <a:cubicBezTo>
                    <a:pt x="3806969" y="1083722"/>
                    <a:pt x="3979392" y="1156149"/>
                    <a:pt x="4139553" y="1264162"/>
                  </a:cubicBezTo>
                  <a:cubicBezTo>
                    <a:pt x="4149672" y="1270980"/>
                    <a:pt x="4159654" y="1278270"/>
                    <a:pt x="4169322" y="1285304"/>
                  </a:cubicBezTo>
                  <a:lnTo>
                    <a:pt x="4171326" y="1286758"/>
                  </a:lnTo>
                  <a:cubicBezTo>
                    <a:pt x="4321525" y="1395831"/>
                    <a:pt x="4448224" y="1521862"/>
                    <a:pt x="4552346" y="1630778"/>
                  </a:cubicBezTo>
                  <a:cubicBezTo>
                    <a:pt x="4585985" y="1665970"/>
                    <a:pt x="4618504" y="1701495"/>
                    <a:pt x="4652930" y="1739124"/>
                  </a:cubicBezTo>
                  <a:cubicBezTo>
                    <a:pt x="4713450" y="1805263"/>
                    <a:pt x="4776052" y="1873662"/>
                    <a:pt x="4846298" y="1941335"/>
                  </a:cubicBezTo>
                  <a:cubicBezTo>
                    <a:pt x="5099578" y="2184239"/>
                    <a:pt x="5448549" y="2328249"/>
                    <a:pt x="5784257" y="2454927"/>
                  </a:cubicBezTo>
                  <a:cubicBezTo>
                    <a:pt x="5994131" y="2534134"/>
                    <a:pt x="6238430" y="2613929"/>
                    <a:pt x="6482042" y="2557889"/>
                  </a:cubicBezTo>
                  <a:cubicBezTo>
                    <a:pt x="6711801" y="2505053"/>
                    <a:pt x="6893989" y="2346483"/>
                    <a:pt x="7046723" y="2202002"/>
                  </a:cubicBezTo>
                  <a:cubicBezTo>
                    <a:pt x="7099795" y="2152132"/>
                    <a:pt x="7151787" y="2100337"/>
                    <a:pt x="7206845" y="2045495"/>
                  </a:cubicBezTo>
                  <a:cubicBezTo>
                    <a:pt x="7353920" y="1898971"/>
                    <a:pt x="7506025" y="1747455"/>
                    <a:pt x="7678821" y="1635867"/>
                  </a:cubicBezTo>
                  <a:cubicBezTo>
                    <a:pt x="7874665" y="1509385"/>
                    <a:pt x="8069035" y="1454524"/>
                    <a:pt x="8273015" y="1468121"/>
                  </a:cubicBezTo>
                  <a:cubicBezTo>
                    <a:pt x="8380968" y="1475313"/>
                    <a:pt x="8493244" y="1497261"/>
                    <a:pt x="8606699" y="1533357"/>
                  </a:cubicBezTo>
                  <a:cubicBezTo>
                    <a:pt x="8785939" y="1590241"/>
                    <a:pt x="8951642" y="1673358"/>
                    <a:pt x="9104022" y="1754725"/>
                  </a:cubicBezTo>
                  <a:cubicBezTo>
                    <a:pt x="9281652" y="1849572"/>
                    <a:pt x="9452678" y="1957781"/>
                    <a:pt x="9618086" y="2062433"/>
                  </a:cubicBezTo>
                  <a:cubicBezTo>
                    <a:pt x="9725843" y="2130616"/>
                    <a:pt x="9837275" y="2201118"/>
                    <a:pt x="9949531" y="2267296"/>
                  </a:cubicBezTo>
                  <a:cubicBezTo>
                    <a:pt x="9977158" y="2283586"/>
                    <a:pt x="10007005" y="2302626"/>
                    <a:pt x="10038601" y="2322786"/>
                  </a:cubicBezTo>
                  <a:cubicBezTo>
                    <a:pt x="10183318" y="2415079"/>
                    <a:pt x="10363443" y="2529968"/>
                    <a:pt x="10535786" y="2513266"/>
                  </a:cubicBezTo>
                  <a:cubicBezTo>
                    <a:pt x="10707226" y="2496662"/>
                    <a:pt x="10785548" y="2315653"/>
                    <a:pt x="10842748" y="2183473"/>
                  </a:cubicBezTo>
                  <a:cubicBezTo>
                    <a:pt x="10848308" y="2170602"/>
                    <a:pt x="10853574" y="2158459"/>
                    <a:pt x="10858722" y="2146925"/>
                  </a:cubicBezTo>
                  <a:cubicBezTo>
                    <a:pt x="10890593" y="2075520"/>
                    <a:pt x="10918869" y="2001815"/>
                    <a:pt x="10946240" y="1930527"/>
                  </a:cubicBezTo>
                  <a:cubicBezTo>
                    <a:pt x="10950740" y="1918797"/>
                    <a:pt x="10955240" y="1907086"/>
                    <a:pt x="10959759" y="1895375"/>
                  </a:cubicBezTo>
                  <a:cubicBezTo>
                    <a:pt x="10996405" y="1800292"/>
                    <a:pt x="11031695" y="1704580"/>
                    <a:pt x="11065846" y="1611993"/>
                  </a:cubicBezTo>
                  <a:cubicBezTo>
                    <a:pt x="11223236" y="1185152"/>
                    <a:pt x="11371903" y="781968"/>
                    <a:pt x="11648447" y="431012"/>
                  </a:cubicBezTo>
                  <a:cubicBezTo>
                    <a:pt x="11766381" y="281324"/>
                    <a:pt x="11903631" y="168636"/>
                    <a:pt x="12056365" y="96091"/>
                  </a:cubicBezTo>
                  <a:cubicBezTo>
                    <a:pt x="12348196" y="-42515"/>
                    <a:pt x="12671172" y="-30981"/>
                    <a:pt x="12990355" y="129455"/>
                  </a:cubicBezTo>
                  <a:cubicBezTo>
                    <a:pt x="13225655" y="247724"/>
                    <a:pt x="13453665" y="423054"/>
                    <a:pt x="13687373" y="665428"/>
                  </a:cubicBezTo>
                  <a:cubicBezTo>
                    <a:pt x="13893593" y="879291"/>
                    <a:pt x="14077884" y="1116497"/>
                    <a:pt x="14256083" y="1345902"/>
                  </a:cubicBezTo>
                  <a:cubicBezTo>
                    <a:pt x="14283631" y="1381350"/>
                    <a:pt x="14312103" y="1418015"/>
                    <a:pt x="14339887" y="1453581"/>
                  </a:cubicBezTo>
                  <a:lnTo>
                    <a:pt x="14337607" y="1455368"/>
                  </a:lnTo>
                  <a:cubicBezTo>
                    <a:pt x="14309804" y="1419803"/>
                    <a:pt x="14281332" y="1383138"/>
                    <a:pt x="14253803" y="1347691"/>
                  </a:cubicBezTo>
                  <a:cubicBezTo>
                    <a:pt x="13890410" y="879939"/>
                    <a:pt x="13514656" y="396272"/>
                    <a:pt x="12989038" y="132068"/>
                  </a:cubicBezTo>
                  <a:cubicBezTo>
                    <a:pt x="12670681" y="-27955"/>
                    <a:pt x="12348609" y="-39489"/>
                    <a:pt x="12057604" y="98743"/>
                  </a:cubicBezTo>
                  <a:cubicBezTo>
                    <a:pt x="11905283" y="171092"/>
                    <a:pt x="11768385" y="283505"/>
                    <a:pt x="11650706" y="432840"/>
                  </a:cubicBezTo>
                  <a:cubicBezTo>
                    <a:pt x="11374457" y="783442"/>
                    <a:pt x="11225869" y="1186409"/>
                    <a:pt x="11068557" y="1613034"/>
                  </a:cubicBezTo>
                  <a:cubicBezTo>
                    <a:pt x="11034426" y="1705622"/>
                    <a:pt x="10999116" y="1801353"/>
                    <a:pt x="10962451" y="1896456"/>
                  </a:cubicBezTo>
                  <a:cubicBezTo>
                    <a:pt x="10957951" y="1908167"/>
                    <a:pt x="10953452" y="1919877"/>
                    <a:pt x="10948933" y="1931608"/>
                  </a:cubicBezTo>
                  <a:cubicBezTo>
                    <a:pt x="10921561" y="2002915"/>
                    <a:pt x="10893266" y="2076659"/>
                    <a:pt x="10861355" y="2148143"/>
                  </a:cubicBezTo>
                  <a:cubicBezTo>
                    <a:pt x="10856227" y="2159658"/>
                    <a:pt x="10850961" y="2171801"/>
                    <a:pt x="10845400" y="2184651"/>
                  </a:cubicBezTo>
                  <a:cubicBezTo>
                    <a:pt x="10817675" y="2248708"/>
                    <a:pt x="10783171" y="2328425"/>
                    <a:pt x="10734617" y="2392855"/>
                  </a:cubicBezTo>
                  <a:cubicBezTo>
                    <a:pt x="10677674" y="2468407"/>
                    <a:pt x="10612713" y="2508727"/>
                    <a:pt x="10536042" y="2516154"/>
                  </a:cubicBezTo>
                  <a:cubicBezTo>
                    <a:pt x="10507098" y="2518965"/>
                    <a:pt x="10477939" y="2518080"/>
                    <a:pt x="10448780" y="2514248"/>
                  </a:cubicBezTo>
                  <a:cubicBezTo>
                    <a:pt x="10303375" y="2495110"/>
                    <a:pt x="10157892" y="2402326"/>
                    <a:pt x="10037029" y="2325242"/>
                  </a:cubicBezTo>
                  <a:cubicBezTo>
                    <a:pt x="10005453" y="2305102"/>
                    <a:pt x="9975625" y="2286081"/>
                    <a:pt x="9948037" y="2269812"/>
                  </a:cubicBezTo>
                  <a:cubicBezTo>
                    <a:pt x="9835741" y="2203613"/>
                    <a:pt x="9724291" y="2133092"/>
                    <a:pt x="9616515" y="2064889"/>
                  </a:cubicBezTo>
                  <a:cubicBezTo>
                    <a:pt x="9451166" y="1960257"/>
                    <a:pt x="9280178" y="1852087"/>
                    <a:pt x="9102647" y="1757299"/>
                  </a:cubicBezTo>
                  <a:cubicBezTo>
                    <a:pt x="8950404" y="1676010"/>
                    <a:pt x="8784839" y="1592953"/>
                    <a:pt x="8605815" y="1536147"/>
                  </a:cubicBezTo>
                  <a:cubicBezTo>
                    <a:pt x="8492595" y="1500130"/>
                    <a:pt x="8380536" y="1478221"/>
                    <a:pt x="8272799" y="1471029"/>
                  </a:cubicBezTo>
                  <a:cubicBezTo>
                    <a:pt x="7818036" y="1440710"/>
                    <a:pt x="7508363" y="1749224"/>
                    <a:pt x="7208869" y="2047578"/>
                  </a:cubicBezTo>
                  <a:cubicBezTo>
                    <a:pt x="7153812" y="2102439"/>
                    <a:pt x="7101800" y="2154254"/>
                    <a:pt x="7048688" y="2204144"/>
                  </a:cubicBezTo>
                  <a:cubicBezTo>
                    <a:pt x="6895679" y="2348880"/>
                    <a:pt x="6713137" y="2507744"/>
                    <a:pt x="6482671" y="2560739"/>
                  </a:cubicBezTo>
                  <a:cubicBezTo>
                    <a:pt x="6383992" y="2583414"/>
                    <a:pt x="6285196" y="2583905"/>
                    <a:pt x="6188659" y="2571212"/>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38" name="任意多边形: 形状 37">
              <a:extLst>
                <a:ext uri="{FF2B5EF4-FFF2-40B4-BE49-F238E27FC236}">
                  <a16:creationId xmlns:a16="http://schemas.microsoft.com/office/drawing/2014/main" id="{C53E44A3-7A2B-3470-72BB-D6336BD8FD48}"/>
                </a:ext>
              </a:extLst>
            </p:cNvPr>
            <p:cNvSpPr/>
            <p:nvPr/>
          </p:nvSpPr>
          <p:spPr>
            <a:xfrm>
              <a:off x="-1595175" y="4194413"/>
              <a:ext cx="14188862" cy="2690898"/>
            </a:xfrm>
            <a:custGeom>
              <a:avLst/>
              <a:gdLst>
                <a:gd name="connsiteX0" fmla="*/ 6164372 w 14188862"/>
                <a:gd name="connsiteY0" fmla="*/ 2668486 h 2690898"/>
                <a:gd name="connsiteX1" fmla="*/ 5743249 w 14188862"/>
                <a:gd name="connsiteY1" fmla="*/ 2542299 h 2690898"/>
                <a:gd name="connsiteX2" fmla="*/ 5267206 w 14188862"/>
                <a:gd name="connsiteY2" fmla="*/ 2319220 h 2690898"/>
                <a:gd name="connsiteX3" fmla="*/ 4831542 w 14188862"/>
                <a:gd name="connsiteY3" fmla="*/ 2020551 h 2690898"/>
                <a:gd name="connsiteX4" fmla="*/ 4658904 w 14188862"/>
                <a:gd name="connsiteY4" fmla="*/ 1859191 h 2690898"/>
                <a:gd name="connsiteX5" fmla="*/ 4522046 w 14188862"/>
                <a:gd name="connsiteY5" fmla="*/ 1730390 h 2690898"/>
                <a:gd name="connsiteX6" fmla="*/ 4115306 w 14188862"/>
                <a:gd name="connsiteY6" fmla="*/ 1415884 h 2690898"/>
                <a:gd name="connsiteX7" fmla="*/ 4115110 w 14188862"/>
                <a:gd name="connsiteY7" fmla="*/ 1415766 h 2690898"/>
                <a:gd name="connsiteX8" fmla="*/ 4081863 w 14188862"/>
                <a:gd name="connsiteY8" fmla="*/ 1395783 h 2690898"/>
                <a:gd name="connsiteX9" fmla="*/ 2952776 w 14188862"/>
                <a:gd name="connsiteY9" fmla="*/ 1212750 h 2690898"/>
                <a:gd name="connsiteX10" fmla="*/ 2557177 w 14188862"/>
                <a:gd name="connsiteY10" fmla="*/ 1262443 h 2690898"/>
                <a:gd name="connsiteX11" fmla="*/ 2496382 w 14188862"/>
                <a:gd name="connsiteY11" fmla="*/ 1271069 h 2690898"/>
                <a:gd name="connsiteX12" fmla="*/ 1848545 w 14188862"/>
                <a:gd name="connsiteY12" fmla="*/ 1303313 h 2690898"/>
                <a:gd name="connsiteX13" fmla="*/ 1209590 w 14188862"/>
                <a:gd name="connsiteY13" fmla="*/ 1223498 h 2690898"/>
                <a:gd name="connsiteX14" fmla="*/ 629877 w 14188862"/>
                <a:gd name="connsiteY14" fmla="*/ 1078486 h 2690898"/>
                <a:gd name="connsiteX15" fmla="*/ 532535 w 14188862"/>
                <a:gd name="connsiteY15" fmla="*/ 1052078 h 2690898"/>
                <a:gd name="connsiteX16" fmla="*/ 374201 w 14188862"/>
                <a:gd name="connsiteY16" fmla="*/ 1011188 h 2690898"/>
                <a:gd name="connsiteX17" fmla="*/ 0 w 14188862"/>
                <a:gd name="connsiteY17" fmla="*/ 895414 h 2690898"/>
                <a:gd name="connsiteX18" fmla="*/ 1140 w 14188862"/>
                <a:gd name="connsiteY18" fmla="*/ 892958 h 2690898"/>
                <a:gd name="connsiteX19" fmla="*/ 374869 w 14188862"/>
                <a:gd name="connsiteY19" fmla="*/ 1008574 h 2690898"/>
                <a:gd name="connsiteX20" fmla="*/ 533242 w 14188862"/>
                <a:gd name="connsiteY20" fmla="*/ 1049464 h 2690898"/>
                <a:gd name="connsiteX21" fmla="*/ 630585 w 14188862"/>
                <a:gd name="connsiteY21" fmla="*/ 1075873 h 2690898"/>
                <a:gd name="connsiteX22" fmla="*/ 1210140 w 14188862"/>
                <a:gd name="connsiteY22" fmla="*/ 1220845 h 2690898"/>
                <a:gd name="connsiteX23" fmla="*/ 2495989 w 14188862"/>
                <a:gd name="connsiteY23" fmla="*/ 1268377 h 2690898"/>
                <a:gd name="connsiteX24" fmla="*/ 2556784 w 14188862"/>
                <a:gd name="connsiteY24" fmla="*/ 1259751 h 2690898"/>
                <a:gd name="connsiteX25" fmla="*/ 2952520 w 14188862"/>
                <a:gd name="connsiteY25" fmla="*/ 1210038 h 2690898"/>
                <a:gd name="connsiteX26" fmla="*/ 3537637 w 14188862"/>
                <a:gd name="connsiteY26" fmla="*/ 1211080 h 2690898"/>
                <a:gd name="connsiteX27" fmla="*/ 4083199 w 14188862"/>
                <a:gd name="connsiteY27" fmla="*/ 1393425 h 2690898"/>
                <a:gd name="connsiteX28" fmla="*/ 4116524 w 14188862"/>
                <a:gd name="connsiteY28" fmla="*/ 1413467 h 2690898"/>
                <a:gd name="connsiteX29" fmla="*/ 4116720 w 14188862"/>
                <a:gd name="connsiteY29" fmla="*/ 1413585 h 2690898"/>
                <a:gd name="connsiteX30" fmla="*/ 4523854 w 14188862"/>
                <a:gd name="connsiteY30" fmla="*/ 1728386 h 2690898"/>
                <a:gd name="connsiteX31" fmla="*/ 4660770 w 14188862"/>
                <a:gd name="connsiteY31" fmla="*/ 1857246 h 2690898"/>
                <a:gd name="connsiteX32" fmla="*/ 4833330 w 14188862"/>
                <a:gd name="connsiteY32" fmla="*/ 2018527 h 2690898"/>
                <a:gd name="connsiteX33" fmla="*/ 5744271 w 14188862"/>
                <a:gd name="connsiteY33" fmla="*/ 2539803 h 2690898"/>
                <a:gd name="connsiteX34" fmla="*/ 6442488 w 14188862"/>
                <a:gd name="connsiteY34" fmla="*/ 2655361 h 2690898"/>
                <a:gd name="connsiteX35" fmla="*/ 7002512 w 14188862"/>
                <a:gd name="connsiteY35" fmla="*/ 2287231 h 2690898"/>
                <a:gd name="connsiteX36" fmla="*/ 7155226 w 14188862"/>
                <a:gd name="connsiteY36" fmla="*/ 2129094 h 2690898"/>
                <a:gd name="connsiteX37" fmla="*/ 7621955 w 14188862"/>
                <a:gd name="connsiteY37" fmla="*/ 1702587 h 2690898"/>
                <a:gd name="connsiteX38" fmla="*/ 8219293 w 14188862"/>
                <a:gd name="connsiteY38" fmla="*/ 1534330 h 2690898"/>
                <a:gd name="connsiteX39" fmla="*/ 8553685 w 14188862"/>
                <a:gd name="connsiteY39" fmla="*/ 1609469 h 2690898"/>
                <a:gd name="connsiteX40" fmla="*/ 9049102 w 14188862"/>
                <a:gd name="connsiteY40" fmla="*/ 1854083 h 2690898"/>
                <a:gd name="connsiteX41" fmla="*/ 9569337 w 14188862"/>
                <a:gd name="connsiteY41" fmla="*/ 2198554 h 2690898"/>
                <a:gd name="connsiteX42" fmla="*/ 9886712 w 14188862"/>
                <a:gd name="connsiteY42" fmla="*/ 2415698 h 2690898"/>
                <a:gd name="connsiteX43" fmla="*/ 9969396 w 14188862"/>
                <a:gd name="connsiteY43" fmla="*/ 2472681 h 2690898"/>
                <a:gd name="connsiteX44" fmla="*/ 10470315 w 14188862"/>
                <a:gd name="connsiteY44" fmla="*/ 2686937 h 2690898"/>
                <a:gd name="connsiteX45" fmla="*/ 10666808 w 14188862"/>
                <a:gd name="connsiteY45" fmla="*/ 2558156 h 2690898"/>
                <a:gd name="connsiteX46" fmla="*/ 10770340 w 14188862"/>
                <a:gd name="connsiteY46" fmla="*/ 2338378 h 2690898"/>
                <a:gd name="connsiteX47" fmla="*/ 10782463 w 14188862"/>
                <a:gd name="connsiteY47" fmla="*/ 2306252 h 2690898"/>
                <a:gd name="connsiteX48" fmla="*/ 10868527 w 14188862"/>
                <a:gd name="connsiteY48" fmla="*/ 2056136 h 2690898"/>
                <a:gd name="connsiteX49" fmla="*/ 10872713 w 14188862"/>
                <a:gd name="connsiteY49" fmla="*/ 2043207 h 2690898"/>
                <a:gd name="connsiteX50" fmla="*/ 10972983 w 14188862"/>
                <a:gd name="connsiteY50" fmla="*/ 1721411 h 2690898"/>
                <a:gd name="connsiteX51" fmla="*/ 11496950 w 14188862"/>
                <a:gd name="connsiteY51" fmla="*/ 486414 h 2690898"/>
                <a:gd name="connsiteX52" fmla="*/ 11897756 w 14188862"/>
                <a:gd name="connsiteY52" fmla="*/ 117322 h 2690898"/>
                <a:gd name="connsiteX53" fmla="*/ 12338745 w 14188862"/>
                <a:gd name="connsiteY53" fmla="*/ 114 h 2690898"/>
                <a:gd name="connsiteX54" fmla="*/ 12839665 w 14188862"/>
                <a:gd name="connsiteY54" fmla="*/ 119778 h 2690898"/>
                <a:gd name="connsiteX55" fmla="*/ 13542440 w 14188862"/>
                <a:gd name="connsiteY55" fmla="*/ 657147 h 2690898"/>
                <a:gd name="connsiteX56" fmla="*/ 14110717 w 14188862"/>
                <a:gd name="connsiteY56" fmla="*/ 1346463 h 2690898"/>
                <a:gd name="connsiteX57" fmla="*/ 14188862 w 14188862"/>
                <a:gd name="connsiteY57" fmla="*/ 1448620 h 2690898"/>
                <a:gd name="connsiteX58" fmla="*/ 14186721 w 14188862"/>
                <a:gd name="connsiteY58" fmla="*/ 1450270 h 2690898"/>
                <a:gd name="connsiteX59" fmla="*/ 14108556 w 14188862"/>
                <a:gd name="connsiteY59" fmla="*/ 1348114 h 2690898"/>
                <a:gd name="connsiteX60" fmla="*/ 12838466 w 14188862"/>
                <a:gd name="connsiteY60" fmla="*/ 122195 h 2690898"/>
                <a:gd name="connsiteX61" fmla="*/ 11899053 w 14188862"/>
                <a:gd name="connsiteY61" fmla="*/ 119680 h 2690898"/>
                <a:gd name="connsiteX62" fmla="*/ 11499171 w 14188862"/>
                <a:gd name="connsiteY62" fmla="*/ 487947 h 2690898"/>
                <a:gd name="connsiteX63" fmla="*/ 10975577 w 14188862"/>
                <a:gd name="connsiteY63" fmla="*/ 1722197 h 2690898"/>
                <a:gd name="connsiteX64" fmla="*/ 10875287 w 14188862"/>
                <a:gd name="connsiteY64" fmla="*/ 2044032 h 2690898"/>
                <a:gd name="connsiteX65" fmla="*/ 10871102 w 14188862"/>
                <a:gd name="connsiteY65" fmla="*/ 2056942 h 2690898"/>
                <a:gd name="connsiteX66" fmla="*/ 10784979 w 14188862"/>
                <a:gd name="connsiteY66" fmla="*/ 2307175 h 2690898"/>
                <a:gd name="connsiteX67" fmla="*/ 10772855 w 14188862"/>
                <a:gd name="connsiteY67" fmla="*/ 2339282 h 2690898"/>
                <a:gd name="connsiteX68" fmla="*/ 10669009 w 14188862"/>
                <a:gd name="connsiteY68" fmla="*/ 2559649 h 2690898"/>
                <a:gd name="connsiteX69" fmla="*/ 10470512 w 14188862"/>
                <a:gd name="connsiteY69" fmla="*/ 2689589 h 2690898"/>
                <a:gd name="connsiteX70" fmla="*/ 10392209 w 14188862"/>
                <a:gd name="connsiteY70" fmla="*/ 2687625 h 2690898"/>
                <a:gd name="connsiteX71" fmla="*/ 9967785 w 14188862"/>
                <a:gd name="connsiteY71" fmla="*/ 2474842 h 2690898"/>
                <a:gd name="connsiteX72" fmla="*/ 9885160 w 14188862"/>
                <a:gd name="connsiteY72" fmla="*/ 2417899 h 2690898"/>
                <a:gd name="connsiteX73" fmla="*/ 9567725 w 14188862"/>
                <a:gd name="connsiteY73" fmla="*/ 2200696 h 2690898"/>
                <a:gd name="connsiteX74" fmla="*/ 9047668 w 14188862"/>
                <a:gd name="connsiteY74" fmla="*/ 1856323 h 2690898"/>
                <a:gd name="connsiteX75" fmla="*/ 8552703 w 14188862"/>
                <a:gd name="connsiteY75" fmla="*/ 1611925 h 2690898"/>
                <a:gd name="connsiteX76" fmla="*/ 8218999 w 14188862"/>
                <a:gd name="connsiteY76" fmla="*/ 1536943 h 2690898"/>
                <a:gd name="connsiteX77" fmla="*/ 7157133 w 14188862"/>
                <a:gd name="connsiteY77" fmla="*/ 2130862 h 2690898"/>
                <a:gd name="connsiteX78" fmla="*/ 7004360 w 14188862"/>
                <a:gd name="connsiteY78" fmla="*/ 2289059 h 2690898"/>
                <a:gd name="connsiteX79" fmla="*/ 6443038 w 14188862"/>
                <a:gd name="connsiteY79" fmla="*/ 2657915 h 2690898"/>
                <a:gd name="connsiteX80" fmla="*/ 6164372 w 14188862"/>
                <a:gd name="connsiteY80" fmla="*/ 2668486 h 269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4188862" h="2690898">
                  <a:moveTo>
                    <a:pt x="6164372" y="2668486"/>
                  </a:moveTo>
                  <a:cubicBezTo>
                    <a:pt x="6020755" y="2649583"/>
                    <a:pt x="5879025" y="2598613"/>
                    <a:pt x="5743249" y="2542299"/>
                  </a:cubicBezTo>
                  <a:cubicBezTo>
                    <a:pt x="5551531" y="2462778"/>
                    <a:pt x="5400270" y="2391883"/>
                    <a:pt x="5267206" y="2319220"/>
                  </a:cubicBezTo>
                  <a:cubicBezTo>
                    <a:pt x="5093683" y="2224452"/>
                    <a:pt x="4951187" y="2126756"/>
                    <a:pt x="4831542" y="2020551"/>
                  </a:cubicBezTo>
                  <a:cubicBezTo>
                    <a:pt x="4770806" y="1966437"/>
                    <a:pt x="4713922" y="1911930"/>
                    <a:pt x="4658904" y="1859191"/>
                  </a:cubicBezTo>
                  <a:cubicBezTo>
                    <a:pt x="4612079" y="1814312"/>
                    <a:pt x="4567849" y="1771929"/>
                    <a:pt x="4522046" y="1730390"/>
                  </a:cubicBezTo>
                  <a:cubicBezTo>
                    <a:pt x="4369293" y="1591843"/>
                    <a:pt x="4243852" y="1494854"/>
                    <a:pt x="4115306" y="1415884"/>
                  </a:cubicBezTo>
                  <a:lnTo>
                    <a:pt x="4115110" y="1415766"/>
                  </a:lnTo>
                  <a:cubicBezTo>
                    <a:pt x="4104283" y="1409105"/>
                    <a:pt x="4093102" y="1402208"/>
                    <a:pt x="4081863" y="1395783"/>
                  </a:cubicBezTo>
                  <a:cubicBezTo>
                    <a:pt x="3702769" y="1178875"/>
                    <a:pt x="3315168" y="1179621"/>
                    <a:pt x="2952776" y="1212750"/>
                  </a:cubicBezTo>
                  <a:cubicBezTo>
                    <a:pt x="2823759" y="1224539"/>
                    <a:pt x="2694270" y="1242951"/>
                    <a:pt x="2557177" y="1262443"/>
                  </a:cubicBezTo>
                  <a:cubicBezTo>
                    <a:pt x="2536997" y="1265312"/>
                    <a:pt x="2516739" y="1268200"/>
                    <a:pt x="2496382" y="1271069"/>
                  </a:cubicBezTo>
                  <a:cubicBezTo>
                    <a:pt x="2283365" y="1301113"/>
                    <a:pt x="2065414" y="1311959"/>
                    <a:pt x="1848545" y="1303313"/>
                  </a:cubicBezTo>
                  <a:cubicBezTo>
                    <a:pt x="1638907" y="1294943"/>
                    <a:pt x="1423944" y="1268102"/>
                    <a:pt x="1209590" y="1223498"/>
                  </a:cubicBezTo>
                  <a:cubicBezTo>
                    <a:pt x="1014119" y="1182961"/>
                    <a:pt x="818786" y="1129849"/>
                    <a:pt x="629877" y="1078486"/>
                  </a:cubicBezTo>
                  <a:cubicBezTo>
                    <a:pt x="597397" y="1069664"/>
                    <a:pt x="564937" y="1060822"/>
                    <a:pt x="532535" y="1052078"/>
                  </a:cubicBezTo>
                  <a:cubicBezTo>
                    <a:pt x="478303" y="1037439"/>
                    <a:pt x="425387" y="1024097"/>
                    <a:pt x="374201" y="1011188"/>
                  </a:cubicBezTo>
                  <a:cubicBezTo>
                    <a:pt x="228109" y="974365"/>
                    <a:pt x="101921" y="942553"/>
                    <a:pt x="0" y="895414"/>
                  </a:cubicBezTo>
                  <a:lnTo>
                    <a:pt x="1140" y="892958"/>
                  </a:lnTo>
                  <a:cubicBezTo>
                    <a:pt x="102844" y="939998"/>
                    <a:pt x="228914" y="971771"/>
                    <a:pt x="374869" y="1008574"/>
                  </a:cubicBezTo>
                  <a:cubicBezTo>
                    <a:pt x="426055" y="1021484"/>
                    <a:pt x="478990" y="1034826"/>
                    <a:pt x="533242" y="1049464"/>
                  </a:cubicBezTo>
                  <a:cubicBezTo>
                    <a:pt x="565644" y="1058208"/>
                    <a:pt x="598085" y="1067031"/>
                    <a:pt x="630585" y="1075873"/>
                  </a:cubicBezTo>
                  <a:cubicBezTo>
                    <a:pt x="819434" y="1127216"/>
                    <a:pt x="1014728" y="1180329"/>
                    <a:pt x="1210140" y="1220845"/>
                  </a:cubicBezTo>
                  <a:cubicBezTo>
                    <a:pt x="1645293" y="1311350"/>
                    <a:pt x="2077911" y="1327364"/>
                    <a:pt x="2495989" y="1268377"/>
                  </a:cubicBezTo>
                  <a:cubicBezTo>
                    <a:pt x="2516326" y="1265508"/>
                    <a:pt x="2536585" y="1262620"/>
                    <a:pt x="2556784" y="1259751"/>
                  </a:cubicBezTo>
                  <a:cubicBezTo>
                    <a:pt x="2693916" y="1240259"/>
                    <a:pt x="2823444" y="1221847"/>
                    <a:pt x="2952520" y="1210038"/>
                  </a:cubicBezTo>
                  <a:cubicBezTo>
                    <a:pt x="3189746" y="1188365"/>
                    <a:pt x="3370186" y="1188738"/>
                    <a:pt x="3537637" y="1211080"/>
                  </a:cubicBezTo>
                  <a:cubicBezTo>
                    <a:pt x="3736881" y="1237744"/>
                    <a:pt x="3915335" y="1297379"/>
                    <a:pt x="4083199" y="1393425"/>
                  </a:cubicBezTo>
                  <a:cubicBezTo>
                    <a:pt x="4094478" y="1399890"/>
                    <a:pt x="4105678" y="1406786"/>
                    <a:pt x="4116524" y="1413467"/>
                  </a:cubicBezTo>
                  <a:lnTo>
                    <a:pt x="4116720" y="1413585"/>
                  </a:lnTo>
                  <a:cubicBezTo>
                    <a:pt x="4245423" y="1492634"/>
                    <a:pt x="4370983" y="1589721"/>
                    <a:pt x="4523854" y="1728386"/>
                  </a:cubicBezTo>
                  <a:cubicBezTo>
                    <a:pt x="4569696" y="1769964"/>
                    <a:pt x="4613926" y="1812348"/>
                    <a:pt x="4660770" y="1857246"/>
                  </a:cubicBezTo>
                  <a:cubicBezTo>
                    <a:pt x="4715768" y="1909945"/>
                    <a:pt x="4772633" y="1964452"/>
                    <a:pt x="4833330" y="2018527"/>
                  </a:cubicBezTo>
                  <a:cubicBezTo>
                    <a:pt x="5100501" y="2255714"/>
                    <a:pt x="5443735" y="2415148"/>
                    <a:pt x="5744271" y="2539803"/>
                  </a:cubicBezTo>
                  <a:cubicBezTo>
                    <a:pt x="5967094" y="2632233"/>
                    <a:pt x="6205891" y="2710202"/>
                    <a:pt x="6442488" y="2655361"/>
                  </a:cubicBezTo>
                  <a:cubicBezTo>
                    <a:pt x="6673446" y="2601836"/>
                    <a:pt x="6852667" y="2437273"/>
                    <a:pt x="7002512" y="2287231"/>
                  </a:cubicBezTo>
                  <a:cubicBezTo>
                    <a:pt x="7053109" y="2236831"/>
                    <a:pt x="7102704" y="2184505"/>
                    <a:pt x="7155226" y="2129094"/>
                  </a:cubicBezTo>
                  <a:cubicBezTo>
                    <a:pt x="7300081" y="1976262"/>
                    <a:pt x="7449868" y="1818223"/>
                    <a:pt x="7621955" y="1702587"/>
                  </a:cubicBezTo>
                  <a:cubicBezTo>
                    <a:pt x="7817152" y="1571428"/>
                    <a:pt x="8012524" y="1516410"/>
                    <a:pt x="8219293" y="1534330"/>
                  </a:cubicBezTo>
                  <a:cubicBezTo>
                    <a:pt x="8327267" y="1543702"/>
                    <a:pt x="8439778" y="1568972"/>
                    <a:pt x="8553685" y="1609469"/>
                  </a:cubicBezTo>
                  <a:cubicBezTo>
                    <a:pt x="8731040" y="1672405"/>
                    <a:pt x="8896604" y="1764227"/>
                    <a:pt x="9049102" y="1854083"/>
                  </a:cubicBezTo>
                  <a:cubicBezTo>
                    <a:pt x="9229090" y="1961073"/>
                    <a:pt x="9402063" y="2081798"/>
                    <a:pt x="9569337" y="2198554"/>
                  </a:cubicBezTo>
                  <a:cubicBezTo>
                    <a:pt x="9672574" y="2270608"/>
                    <a:pt x="9779329" y="2345138"/>
                    <a:pt x="9886712" y="2415698"/>
                  </a:cubicBezTo>
                  <a:cubicBezTo>
                    <a:pt x="9912335" y="2432538"/>
                    <a:pt x="9940060" y="2452030"/>
                    <a:pt x="9969396" y="2472681"/>
                  </a:cubicBezTo>
                  <a:cubicBezTo>
                    <a:pt x="10114918" y="2575073"/>
                    <a:pt x="10296046" y="2702499"/>
                    <a:pt x="10470315" y="2686937"/>
                  </a:cubicBezTo>
                  <a:cubicBezTo>
                    <a:pt x="10547693" y="2680315"/>
                    <a:pt x="10611967" y="2638207"/>
                    <a:pt x="10666808" y="2558156"/>
                  </a:cubicBezTo>
                  <a:cubicBezTo>
                    <a:pt x="10713652" y="2489815"/>
                    <a:pt x="10745091" y="2405854"/>
                    <a:pt x="10770340" y="2338378"/>
                  </a:cubicBezTo>
                  <a:cubicBezTo>
                    <a:pt x="10774526" y="2327198"/>
                    <a:pt x="10778553" y="2316450"/>
                    <a:pt x="10782463" y="2306252"/>
                  </a:cubicBezTo>
                  <a:cubicBezTo>
                    <a:pt x="10814177" y="2223627"/>
                    <a:pt x="10841804" y="2138486"/>
                    <a:pt x="10868527" y="2056136"/>
                  </a:cubicBezTo>
                  <a:lnTo>
                    <a:pt x="10872713" y="2043207"/>
                  </a:lnTo>
                  <a:cubicBezTo>
                    <a:pt x="10907689" y="1935509"/>
                    <a:pt x="10940876" y="1826672"/>
                    <a:pt x="10972983" y="1721411"/>
                  </a:cubicBezTo>
                  <a:cubicBezTo>
                    <a:pt x="11108072" y="1278418"/>
                    <a:pt x="11235674" y="859986"/>
                    <a:pt x="11496950" y="486414"/>
                  </a:cubicBezTo>
                  <a:cubicBezTo>
                    <a:pt x="11610307" y="324327"/>
                    <a:pt x="11745161" y="200144"/>
                    <a:pt x="11897756" y="117322"/>
                  </a:cubicBezTo>
                  <a:cubicBezTo>
                    <a:pt x="12036657" y="41928"/>
                    <a:pt x="12185009" y="2492"/>
                    <a:pt x="12338745" y="114"/>
                  </a:cubicBezTo>
                  <a:cubicBezTo>
                    <a:pt x="12503426" y="-2440"/>
                    <a:pt x="12671958" y="37821"/>
                    <a:pt x="12839665" y="119778"/>
                  </a:cubicBezTo>
                  <a:cubicBezTo>
                    <a:pt x="13077971" y="236220"/>
                    <a:pt x="13307848" y="412002"/>
                    <a:pt x="13542440" y="657147"/>
                  </a:cubicBezTo>
                  <a:cubicBezTo>
                    <a:pt x="13749328" y="873348"/>
                    <a:pt x="13933048" y="1113875"/>
                    <a:pt x="14110717" y="1346463"/>
                  </a:cubicBezTo>
                  <a:cubicBezTo>
                    <a:pt x="14136399" y="1380083"/>
                    <a:pt x="14162965" y="1414862"/>
                    <a:pt x="14188862" y="1448620"/>
                  </a:cubicBezTo>
                  <a:lnTo>
                    <a:pt x="14186721" y="1450270"/>
                  </a:lnTo>
                  <a:cubicBezTo>
                    <a:pt x="14160804" y="1416513"/>
                    <a:pt x="14134257" y="1381734"/>
                    <a:pt x="14108556" y="1348114"/>
                  </a:cubicBezTo>
                  <a:cubicBezTo>
                    <a:pt x="13762788" y="895434"/>
                    <a:pt x="13370882" y="382371"/>
                    <a:pt x="12838466" y="122195"/>
                  </a:cubicBezTo>
                  <a:cubicBezTo>
                    <a:pt x="12513467" y="-36610"/>
                    <a:pt x="12188605" y="-37494"/>
                    <a:pt x="11899053" y="119680"/>
                  </a:cubicBezTo>
                  <a:cubicBezTo>
                    <a:pt x="11746830" y="202305"/>
                    <a:pt x="11612292" y="326214"/>
                    <a:pt x="11499171" y="487947"/>
                  </a:cubicBezTo>
                  <a:cubicBezTo>
                    <a:pt x="11238131" y="861185"/>
                    <a:pt x="11110606" y="1279400"/>
                    <a:pt x="10975577" y="1722197"/>
                  </a:cubicBezTo>
                  <a:cubicBezTo>
                    <a:pt x="10943470" y="1827458"/>
                    <a:pt x="10910282" y="1936315"/>
                    <a:pt x="10875287" y="2044032"/>
                  </a:cubicBezTo>
                  <a:lnTo>
                    <a:pt x="10871102" y="2056942"/>
                  </a:lnTo>
                  <a:cubicBezTo>
                    <a:pt x="10844358" y="2139311"/>
                    <a:pt x="10816712" y="2224472"/>
                    <a:pt x="10784979" y="2307175"/>
                  </a:cubicBezTo>
                  <a:cubicBezTo>
                    <a:pt x="10781068" y="2317373"/>
                    <a:pt x="10777040" y="2328121"/>
                    <a:pt x="10772855" y="2339282"/>
                  </a:cubicBezTo>
                  <a:cubicBezTo>
                    <a:pt x="10747547" y="2406896"/>
                    <a:pt x="10716030" y="2491033"/>
                    <a:pt x="10669009" y="2559649"/>
                  </a:cubicBezTo>
                  <a:cubicBezTo>
                    <a:pt x="10613657" y="2640388"/>
                    <a:pt x="10548735" y="2682909"/>
                    <a:pt x="10470512" y="2689589"/>
                  </a:cubicBezTo>
                  <a:cubicBezTo>
                    <a:pt x="10444516" y="2691908"/>
                    <a:pt x="10418362" y="2691083"/>
                    <a:pt x="10392209" y="2687625"/>
                  </a:cubicBezTo>
                  <a:cubicBezTo>
                    <a:pt x="10242147" y="2667877"/>
                    <a:pt x="10092027" y="2562262"/>
                    <a:pt x="9967785" y="2474842"/>
                  </a:cubicBezTo>
                  <a:cubicBezTo>
                    <a:pt x="9938449" y="2454211"/>
                    <a:pt x="9910743" y="2434719"/>
                    <a:pt x="9885160" y="2417899"/>
                  </a:cubicBezTo>
                  <a:cubicBezTo>
                    <a:pt x="9777756" y="2347299"/>
                    <a:pt x="9670983" y="2272769"/>
                    <a:pt x="9567725" y="2200696"/>
                  </a:cubicBezTo>
                  <a:cubicBezTo>
                    <a:pt x="9400490" y="2083959"/>
                    <a:pt x="9227577" y="1963254"/>
                    <a:pt x="9047668" y="1856323"/>
                  </a:cubicBezTo>
                  <a:cubicBezTo>
                    <a:pt x="8895288" y="1766545"/>
                    <a:pt x="8729861" y="1674803"/>
                    <a:pt x="8552703" y="1611925"/>
                  </a:cubicBezTo>
                  <a:cubicBezTo>
                    <a:pt x="8439012" y="1571506"/>
                    <a:pt x="8326736" y="1546277"/>
                    <a:pt x="8218999" y="1536943"/>
                  </a:cubicBezTo>
                  <a:cubicBezTo>
                    <a:pt x="7757929" y="1496957"/>
                    <a:pt x="7438746" y="1833726"/>
                    <a:pt x="7157133" y="2130862"/>
                  </a:cubicBezTo>
                  <a:cubicBezTo>
                    <a:pt x="7104609" y="2186293"/>
                    <a:pt x="7054995" y="2238639"/>
                    <a:pt x="7004360" y="2289059"/>
                  </a:cubicBezTo>
                  <a:cubicBezTo>
                    <a:pt x="6854238" y="2439375"/>
                    <a:pt x="6674684" y="2604233"/>
                    <a:pt x="6443038" y="2657915"/>
                  </a:cubicBezTo>
                  <a:cubicBezTo>
                    <a:pt x="6350137" y="2679548"/>
                    <a:pt x="6256861" y="2680669"/>
                    <a:pt x="6164372" y="2668486"/>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39" name="任意多边形: 形状 38">
              <a:extLst>
                <a:ext uri="{FF2B5EF4-FFF2-40B4-BE49-F238E27FC236}">
                  <a16:creationId xmlns:a16="http://schemas.microsoft.com/office/drawing/2014/main" id="{86980410-3EB6-C599-C75F-23647707EE65}"/>
                </a:ext>
              </a:extLst>
            </p:cNvPr>
            <p:cNvSpPr/>
            <p:nvPr/>
          </p:nvSpPr>
          <p:spPr>
            <a:xfrm>
              <a:off x="-1493490" y="4094077"/>
              <a:ext cx="14037956" cy="2864832"/>
            </a:xfrm>
            <a:custGeom>
              <a:avLst/>
              <a:gdLst>
                <a:gd name="connsiteX0" fmla="*/ 6137040 w 14037956"/>
                <a:gd name="connsiteY0" fmla="*/ 2766562 h 2864832"/>
                <a:gd name="connsiteX1" fmla="*/ 6043077 w 14037956"/>
                <a:gd name="connsiteY1" fmla="*/ 2749506 h 2864832"/>
                <a:gd name="connsiteX2" fmla="*/ 5703243 w 14037956"/>
                <a:gd name="connsiteY2" fmla="*/ 2627661 h 2864832"/>
                <a:gd name="connsiteX3" fmla="*/ 4818789 w 14037956"/>
                <a:gd name="connsiteY3" fmla="*/ 2098369 h 2864832"/>
                <a:gd name="connsiteX4" fmla="*/ 4688377 w 14037956"/>
                <a:gd name="connsiteY4" fmla="*/ 1989217 h 2864832"/>
                <a:gd name="connsiteX5" fmla="*/ 4493830 w 14037956"/>
                <a:gd name="connsiteY5" fmla="*/ 1828683 h 2864832"/>
                <a:gd name="connsiteX6" fmla="*/ 4060976 w 14037956"/>
                <a:gd name="connsiteY6" fmla="*/ 1543355 h 2864832"/>
                <a:gd name="connsiteX7" fmla="*/ 4025745 w 14037956"/>
                <a:gd name="connsiteY7" fmla="*/ 1525671 h 2864832"/>
                <a:gd name="connsiteX8" fmla="*/ 2880859 w 14037956"/>
                <a:gd name="connsiteY8" fmla="*/ 1421903 h 2864832"/>
                <a:gd name="connsiteX9" fmla="*/ 2547785 w 14037956"/>
                <a:gd name="connsiteY9" fmla="*/ 1482050 h 2864832"/>
                <a:gd name="connsiteX10" fmla="*/ 2432522 w 14037956"/>
                <a:gd name="connsiteY10" fmla="*/ 1504116 h 2864832"/>
                <a:gd name="connsiteX11" fmla="*/ 1797890 w 14037956"/>
                <a:gd name="connsiteY11" fmla="*/ 1557110 h 2864832"/>
                <a:gd name="connsiteX12" fmla="*/ 1175165 w 14037956"/>
                <a:gd name="connsiteY12" fmla="*/ 1484349 h 2864832"/>
                <a:gd name="connsiteX13" fmla="*/ 517130 w 14037956"/>
                <a:gd name="connsiteY13" fmla="*/ 1303536 h 2864832"/>
                <a:gd name="connsiteX14" fmla="*/ 404323 w 14037956"/>
                <a:gd name="connsiteY14" fmla="*/ 1268698 h 2864832"/>
                <a:gd name="connsiteX15" fmla="*/ 0 w 14037956"/>
                <a:gd name="connsiteY15" fmla="*/ 1126555 h 2864832"/>
                <a:gd name="connsiteX16" fmla="*/ 1061 w 14037956"/>
                <a:gd name="connsiteY16" fmla="*/ 1124276 h 2864832"/>
                <a:gd name="connsiteX17" fmla="*/ 405070 w 14037956"/>
                <a:gd name="connsiteY17" fmla="*/ 1266301 h 2864832"/>
                <a:gd name="connsiteX18" fmla="*/ 517896 w 14037956"/>
                <a:gd name="connsiteY18" fmla="*/ 1301158 h 2864832"/>
                <a:gd name="connsiteX19" fmla="*/ 1175695 w 14037956"/>
                <a:gd name="connsiteY19" fmla="*/ 1481912 h 2864832"/>
                <a:gd name="connsiteX20" fmla="*/ 2432090 w 14037956"/>
                <a:gd name="connsiteY20" fmla="*/ 1501679 h 2864832"/>
                <a:gd name="connsiteX21" fmla="*/ 2547333 w 14037956"/>
                <a:gd name="connsiteY21" fmla="*/ 1479613 h 2864832"/>
                <a:gd name="connsiteX22" fmla="*/ 2880506 w 14037956"/>
                <a:gd name="connsiteY22" fmla="*/ 1419467 h 2864832"/>
                <a:gd name="connsiteX23" fmla="*/ 3462989 w 14037956"/>
                <a:gd name="connsiteY23" fmla="*/ 1380345 h 2864832"/>
                <a:gd name="connsiteX24" fmla="*/ 4026864 w 14037956"/>
                <a:gd name="connsiteY24" fmla="*/ 1523470 h 2864832"/>
                <a:gd name="connsiteX25" fmla="*/ 4062154 w 14037956"/>
                <a:gd name="connsiteY25" fmla="*/ 1541174 h 2864832"/>
                <a:gd name="connsiteX26" fmla="*/ 4495402 w 14037956"/>
                <a:gd name="connsiteY26" fmla="*/ 1826757 h 2864832"/>
                <a:gd name="connsiteX27" fmla="*/ 4690028 w 14037956"/>
                <a:gd name="connsiteY27" fmla="*/ 1987351 h 2864832"/>
                <a:gd name="connsiteX28" fmla="*/ 4820401 w 14037956"/>
                <a:gd name="connsiteY28" fmla="*/ 2096482 h 2864832"/>
                <a:gd name="connsiteX29" fmla="*/ 5704304 w 14037956"/>
                <a:gd name="connsiteY29" fmla="*/ 2625421 h 2864832"/>
                <a:gd name="connsiteX30" fmla="*/ 6402974 w 14037956"/>
                <a:gd name="connsiteY30" fmla="*/ 2753594 h 2864832"/>
                <a:gd name="connsiteX31" fmla="*/ 6958360 w 14037956"/>
                <a:gd name="connsiteY31" fmla="*/ 2373223 h 2864832"/>
                <a:gd name="connsiteX32" fmla="*/ 7103962 w 14037956"/>
                <a:gd name="connsiteY32" fmla="*/ 2213612 h 2864832"/>
                <a:gd name="connsiteX33" fmla="*/ 7565268 w 14037956"/>
                <a:gd name="connsiteY33" fmla="*/ 1770069 h 2864832"/>
                <a:gd name="connsiteX34" fmla="*/ 7841832 w 14037956"/>
                <a:gd name="connsiteY34" fmla="*/ 1631404 h 2864832"/>
                <a:gd name="connsiteX35" fmla="*/ 8165632 w 14037956"/>
                <a:gd name="connsiteY35" fmla="*/ 1601301 h 2864832"/>
                <a:gd name="connsiteX36" fmla="*/ 8500711 w 14037956"/>
                <a:gd name="connsiteY36" fmla="*/ 1686323 h 2864832"/>
                <a:gd name="connsiteX37" fmla="*/ 8994241 w 14037956"/>
                <a:gd name="connsiteY37" fmla="*/ 1954183 h 2864832"/>
                <a:gd name="connsiteX38" fmla="*/ 9524045 w 14037956"/>
                <a:gd name="connsiteY38" fmla="*/ 2339092 h 2864832"/>
                <a:gd name="connsiteX39" fmla="*/ 9823932 w 14037956"/>
                <a:gd name="connsiteY39" fmla="*/ 2564862 h 2864832"/>
                <a:gd name="connsiteX40" fmla="*/ 9899798 w 14037956"/>
                <a:gd name="connsiteY40" fmla="*/ 2622277 h 2864832"/>
                <a:gd name="connsiteX41" fmla="*/ 10404922 w 14037956"/>
                <a:gd name="connsiteY41" fmla="*/ 2861370 h 2864832"/>
                <a:gd name="connsiteX42" fmla="*/ 10697755 w 14037956"/>
                <a:gd name="connsiteY42" fmla="*/ 2492887 h 2864832"/>
                <a:gd name="connsiteX43" fmla="*/ 10706322 w 14037956"/>
                <a:gd name="connsiteY43" fmla="*/ 2466302 h 2864832"/>
                <a:gd name="connsiteX44" fmla="*/ 10785824 w 14037956"/>
                <a:gd name="connsiteY44" fmla="*/ 2191801 h 2864832"/>
                <a:gd name="connsiteX45" fmla="*/ 10876053 w 14037956"/>
                <a:gd name="connsiteY45" fmla="*/ 1837171 h 2864832"/>
                <a:gd name="connsiteX46" fmla="*/ 11059793 w 14037956"/>
                <a:gd name="connsiteY46" fmla="*/ 1169135 h 2864832"/>
                <a:gd name="connsiteX47" fmla="*/ 11345612 w 14037956"/>
                <a:gd name="connsiteY47" fmla="*/ 542559 h 2864832"/>
                <a:gd name="connsiteX48" fmla="*/ 11739324 w 14037956"/>
                <a:gd name="connsiteY48" fmla="*/ 139297 h 2864832"/>
                <a:gd name="connsiteX49" fmla="*/ 12181669 w 14037956"/>
                <a:gd name="connsiteY49" fmla="*/ 1044 h 2864832"/>
                <a:gd name="connsiteX50" fmla="*/ 12689112 w 14037956"/>
                <a:gd name="connsiteY50" fmla="*/ 110864 h 2864832"/>
                <a:gd name="connsiteX51" fmla="*/ 13398981 w 14037956"/>
                <a:gd name="connsiteY51" fmla="*/ 651750 h 2864832"/>
                <a:gd name="connsiteX52" fmla="*/ 13968025 w 14037956"/>
                <a:gd name="connsiteY52" fmla="*/ 1351461 h 2864832"/>
                <a:gd name="connsiteX53" fmla="*/ 14037956 w 14037956"/>
                <a:gd name="connsiteY53" fmla="*/ 1444421 h 2864832"/>
                <a:gd name="connsiteX54" fmla="*/ 14035952 w 14037956"/>
                <a:gd name="connsiteY54" fmla="*/ 1445934 h 2864832"/>
                <a:gd name="connsiteX55" fmla="*/ 13966020 w 14037956"/>
                <a:gd name="connsiteY55" fmla="*/ 1352973 h 2864832"/>
                <a:gd name="connsiteX56" fmla="*/ 12688031 w 14037956"/>
                <a:gd name="connsiteY56" fmla="*/ 113124 h 2864832"/>
                <a:gd name="connsiteX57" fmla="*/ 11740622 w 14037956"/>
                <a:gd name="connsiteY57" fmla="*/ 141438 h 2864832"/>
                <a:gd name="connsiteX58" fmla="*/ 11347734 w 14037956"/>
                <a:gd name="connsiteY58" fmla="*/ 543895 h 2864832"/>
                <a:gd name="connsiteX59" fmla="*/ 10878470 w 14037956"/>
                <a:gd name="connsiteY59" fmla="*/ 1837780 h 2864832"/>
                <a:gd name="connsiteX60" fmla="*/ 10788221 w 14037956"/>
                <a:gd name="connsiteY60" fmla="*/ 2192450 h 2864832"/>
                <a:gd name="connsiteX61" fmla="*/ 10708680 w 14037956"/>
                <a:gd name="connsiteY61" fmla="*/ 2467087 h 2864832"/>
                <a:gd name="connsiteX62" fmla="*/ 10700133 w 14037956"/>
                <a:gd name="connsiteY62" fmla="*/ 2493653 h 2864832"/>
                <a:gd name="connsiteX63" fmla="*/ 10405119 w 14037956"/>
                <a:gd name="connsiteY63" fmla="*/ 2863866 h 2864832"/>
                <a:gd name="connsiteX64" fmla="*/ 10138576 w 14037956"/>
                <a:gd name="connsiteY64" fmla="*/ 2790515 h 2864832"/>
                <a:gd name="connsiteX65" fmla="*/ 9898285 w 14037956"/>
                <a:gd name="connsiteY65" fmla="*/ 2624242 h 2864832"/>
                <a:gd name="connsiteX66" fmla="*/ 9822459 w 14037956"/>
                <a:gd name="connsiteY66" fmla="*/ 2566867 h 2864832"/>
                <a:gd name="connsiteX67" fmla="*/ 9522512 w 14037956"/>
                <a:gd name="connsiteY67" fmla="*/ 2341057 h 2864832"/>
                <a:gd name="connsiteX68" fmla="*/ 8992867 w 14037956"/>
                <a:gd name="connsiteY68" fmla="*/ 1956246 h 2864832"/>
                <a:gd name="connsiteX69" fmla="*/ 8499767 w 14037956"/>
                <a:gd name="connsiteY69" fmla="*/ 1688623 h 2864832"/>
                <a:gd name="connsiteX70" fmla="*/ 8165357 w 14037956"/>
                <a:gd name="connsiteY70" fmla="*/ 1603757 h 2864832"/>
                <a:gd name="connsiteX71" fmla="*/ 7105828 w 14037956"/>
                <a:gd name="connsiteY71" fmla="*/ 2215243 h 2864832"/>
                <a:gd name="connsiteX72" fmla="*/ 6960187 w 14037956"/>
                <a:gd name="connsiteY72" fmla="*/ 2374913 h 2864832"/>
                <a:gd name="connsiteX73" fmla="*/ 6710052 w 14037956"/>
                <a:gd name="connsiteY73" fmla="*/ 2606185 h 2864832"/>
                <a:gd name="connsiteX74" fmla="*/ 6403563 w 14037956"/>
                <a:gd name="connsiteY74" fmla="*/ 2756011 h 2864832"/>
                <a:gd name="connsiteX75" fmla="*/ 6137040 w 14037956"/>
                <a:gd name="connsiteY75" fmla="*/ 2766562 h 2864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4037956" h="2864832">
                  <a:moveTo>
                    <a:pt x="6137040" y="2766562"/>
                  </a:moveTo>
                  <a:cubicBezTo>
                    <a:pt x="6106486" y="2762534"/>
                    <a:pt x="6075204" y="2756855"/>
                    <a:pt x="6043077" y="2749506"/>
                  </a:cubicBezTo>
                  <a:cubicBezTo>
                    <a:pt x="5915809" y="2720406"/>
                    <a:pt x="5794612" y="2669102"/>
                    <a:pt x="5703243" y="2627661"/>
                  </a:cubicBezTo>
                  <a:cubicBezTo>
                    <a:pt x="5349065" y="2467009"/>
                    <a:pt x="5051477" y="2288928"/>
                    <a:pt x="4818789" y="2098369"/>
                  </a:cubicBezTo>
                  <a:cubicBezTo>
                    <a:pt x="4774205" y="2061762"/>
                    <a:pt x="4730564" y="2024881"/>
                    <a:pt x="4688377" y="1989217"/>
                  </a:cubicBezTo>
                  <a:cubicBezTo>
                    <a:pt x="4621884" y="1933020"/>
                    <a:pt x="4559085" y="1879928"/>
                    <a:pt x="4493830" y="1828683"/>
                  </a:cubicBezTo>
                  <a:cubicBezTo>
                    <a:pt x="4335889" y="1704617"/>
                    <a:pt x="4198344" y="1613955"/>
                    <a:pt x="4060976" y="1543355"/>
                  </a:cubicBezTo>
                  <a:cubicBezTo>
                    <a:pt x="4049776" y="1537579"/>
                    <a:pt x="4037829" y="1531468"/>
                    <a:pt x="4025745" y="1525671"/>
                  </a:cubicBezTo>
                  <a:cubicBezTo>
                    <a:pt x="3657733" y="1349083"/>
                    <a:pt x="3301904" y="1356471"/>
                    <a:pt x="2880859" y="1421903"/>
                  </a:cubicBezTo>
                  <a:cubicBezTo>
                    <a:pt x="2771472" y="1438900"/>
                    <a:pt x="2662811" y="1459846"/>
                    <a:pt x="2547785" y="1482050"/>
                  </a:cubicBezTo>
                  <a:cubicBezTo>
                    <a:pt x="2510137" y="1489320"/>
                    <a:pt x="2471192" y="1496826"/>
                    <a:pt x="2432522" y="1504116"/>
                  </a:cubicBezTo>
                  <a:cubicBezTo>
                    <a:pt x="2223689" y="1543532"/>
                    <a:pt x="2010180" y="1561354"/>
                    <a:pt x="1797890" y="1557110"/>
                  </a:cubicBezTo>
                  <a:cubicBezTo>
                    <a:pt x="1594618" y="1553023"/>
                    <a:pt x="1385097" y="1528560"/>
                    <a:pt x="1175165" y="1484349"/>
                  </a:cubicBezTo>
                  <a:cubicBezTo>
                    <a:pt x="947076" y="1436424"/>
                    <a:pt x="725019" y="1368752"/>
                    <a:pt x="517130" y="1303536"/>
                  </a:cubicBezTo>
                  <a:cubicBezTo>
                    <a:pt x="478971" y="1291569"/>
                    <a:pt x="441028" y="1279937"/>
                    <a:pt x="404323" y="1268698"/>
                  </a:cubicBezTo>
                  <a:cubicBezTo>
                    <a:pt x="256502" y="1223406"/>
                    <a:pt x="116894" y="1180630"/>
                    <a:pt x="0" y="1126555"/>
                  </a:cubicBezTo>
                  <a:lnTo>
                    <a:pt x="1061" y="1124276"/>
                  </a:lnTo>
                  <a:cubicBezTo>
                    <a:pt x="117797" y="1178272"/>
                    <a:pt x="257347" y="1221029"/>
                    <a:pt x="405070" y="1266301"/>
                  </a:cubicBezTo>
                  <a:cubicBezTo>
                    <a:pt x="441775" y="1277540"/>
                    <a:pt x="479737" y="1289172"/>
                    <a:pt x="517896" y="1301158"/>
                  </a:cubicBezTo>
                  <a:cubicBezTo>
                    <a:pt x="725727" y="1366355"/>
                    <a:pt x="947704" y="1434027"/>
                    <a:pt x="1175695" y="1481912"/>
                  </a:cubicBezTo>
                  <a:cubicBezTo>
                    <a:pt x="1608588" y="1573085"/>
                    <a:pt x="2019553" y="1579549"/>
                    <a:pt x="2432090" y="1501679"/>
                  </a:cubicBezTo>
                  <a:cubicBezTo>
                    <a:pt x="2470759" y="1494389"/>
                    <a:pt x="2509685" y="1486883"/>
                    <a:pt x="2547333" y="1479613"/>
                  </a:cubicBezTo>
                  <a:cubicBezTo>
                    <a:pt x="2662379" y="1457429"/>
                    <a:pt x="2771060" y="1436463"/>
                    <a:pt x="2880506" y="1419467"/>
                  </a:cubicBezTo>
                  <a:cubicBezTo>
                    <a:pt x="3117732" y="1382605"/>
                    <a:pt x="3297385" y="1370540"/>
                    <a:pt x="3462989" y="1380345"/>
                  </a:cubicBezTo>
                  <a:cubicBezTo>
                    <a:pt x="3666890" y="1392410"/>
                    <a:pt x="3851338" y="1439234"/>
                    <a:pt x="4026864" y="1523470"/>
                  </a:cubicBezTo>
                  <a:cubicBezTo>
                    <a:pt x="4038969" y="1529287"/>
                    <a:pt x="4050935" y="1535397"/>
                    <a:pt x="4062154" y="1541174"/>
                  </a:cubicBezTo>
                  <a:cubicBezTo>
                    <a:pt x="4199661" y="1611853"/>
                    <a:pt x="4337323" y="1702593"/>
                    <a:pt x="4495402" y="1826757"/>
                  </a:cubicBezTo>
                  <a:cubicBezTo>
                    <a:pt x="4560696" y="1878042"/>
                    <a:pt x="4623515" y="1931134"/>
                    <a:pt x="4690028" y="1987351"/>
                  </a:cubicBezTo>
                  <a:cubicBezTo>
                    <a:pt x="4732215" y="2023014"/>
                    <a:pt x="4775836" y="2059876"/>
                    <a:pt x="4820401" y="2096482"/>
                  </a:cubicBezTo>
                  <a:cubicBezTo>
                    <a:pt x="5052931" y="2286904"/>
                    <a:pt x="5350322" y="2464867"/>
                    <a:pt x="5704304" y="2625421"/>
                  </a:cubicBezTo>
                  <a:cubicBezTo>
                    <a:pt x="5913942" y="2720504"/>
                    <a:pt x="6160894" y="2810105"/>
                    <a:pt x="6402974" y="2753594"/>
                  </a:cubicBezTo>
                  <a:cubicBezTo>
                    <a:pt x="6635188" y="2699381"/>
                    <a:pt x="6811403" y="2528826"/>
                    <a:pt x="6958360" y="2373223"/>
                  </a:cubicBezTo>
                  <a:cubicBezTo>
                    <a:pt x="7006580" y="2322351"/>
                    <a:pt x="7053875" y="2269534"/>
                    <a:pt x="7103962" y="2213612"/>
                  </a:cubicBezTo>
                  <a:cubicBezTo>
                    <a:pt x="7246517" y="2054414"/>
                    <a:pt x="7393945" y="1889792"/>
                    <a:pt x="7565268" y="1770069"/>
                  </a:cubicBezTo>
                  <a:cubicBezTo>
                    <a:pt x="7657993" y="1705285"/>
                    <a:pt x="7748458" y="1659915"/>
                    <a:pt x="7841832" y="1631404"/>
                  </a:cubicBezTo>
                  <a:cubicBezTo>
                    <a:pt x="7945913" y="1599631"/>
                    <a:pt x="8054849" y="1589492"/>
                    <a:pt x="8165632" y="1601301"/>
                  </a:cubicBezTo>
                  <a:cubicBezTo>
                    <a:pt x="8275117" y="1612953"/>
                    <a:pt x="8384741" y="1640777"/>
                    <a:pt x="8500711" y="1686323"/>
                  </a:cubicBezTo>
                  <a:cubicBezTo>
                    <a:pt x="8680443" y="1756864"/>
                    <a:pt x="8851057" y="1861300"/>
                    <a:pt x="8994241" y="1954183"/>
                  </a:cubicBezTo>
                  <a:cubicBezTo>
                    <a:pt x="9178002" y="2074063"/>
                    <a:pt x="9353922" y="2208798"/>
                    <a:pt x="9524045" y="2339092"/>
                  </a:cubicBezTo>
                  <a:cubicBezTo>
                    <a:pt x="9621643" y="2413858"/>
                    <a:pt x="9722581" y="2491158"/>
                    <a:pt x="9823932" y="2564862"/>
                  </a:cubicBezTo>
                  <a:cubicBezTo>
                    <a:pt x="9847433" y="2581957"/>
                    <a:pt x="9872879" y="2601548"/>
                    <a:pt x="9899798" y="2622277"/>
                  </a:cubicBezTo>
                  <a:cubicBezTo>
                    <a:pt x="10038483" y="2729091"/>
                    <a:pt x="10228413" y="2875380"/>
                    <a:pt x="10404922" y="2861370"/>
                  </a:cubicBezTo>
                  <a:cubicBezTo>
                    <a:pt x="10584104" y="2847635"/>
                    <a:pt x="10652483" y="2634165"/>
                    <a:pt x="10697755" y="2492887"/>
                  </a:cubicBezTo>
                  <a:cubicBezTo>
                    <a:pt x="10700703" y="2483691"/>
                    <a:pt x="10703552" y="2474810"/>
                    <a:pt x="10706322" y="2466302"/>
                  </a:cubicBezTo>
                  <a:cubicBezTo>
                    <a:pt x="10735934" y="2375502"/>
                    <a:pt x="10760830" y="2284644"/>
                    <a:pt x="10785824" y="2191801"/>
                  </a:cubicBezTo>
                  <a:cubicBezTo>
                    <a:pt x="10817695" y="2073454"/>
                    <a:pt x="10847365" y="1953338"/>
                    <a:pt x="10876053" y="1837171"/>
                  </a:cubicBezTo>
                  <a:cubicBezTo>
                    <a:pt x="10930777" y="1615586"/>
                    <a:pt x="10987385" y="1386476"/>
                    <a:pt x="11059793" y="1169135"/>
                  </a:cubicBezTo>
                  <a:cubicBezTo>
                    <a:pt x="11140788" y="925995"/>
                    <a:pt x="11234299" y="721033"/>
                    <a:pt x="11345612" y="542559"/>
                  </a:cubicBezTo>
                  <a:cubicBezTo>
                    <a:pt x="11454410" y="368171"/>
                    <a:pt x="11586866" y="232493"/>
                    <a:pt x="11739324" y="139297"/>
                  </a:cubicBezTo>
                  <a:cubicBezTo>
                    <a:pt x="11877282" y="54962"/>
                    <a:pt x="12026106" y="8452"/>
                    <a:pt x="12181669" y="1044"/>
                  </a:cubicBezTo>
                  <a:cubicBezTo>
                    <a:pt x="12347528" y="-6855"/>
                    <a:pt x="12518261" y="30086"/>
                    <a:pt x="12689112" y="110864"/>
                  </a:cubicBezTo>
                  <a:cubicBezTo>
                    <a:pt x="12930817" y="226205"/>
                    <a:pt x="13163013" y="403128"/>
                    <a:pt x="13398981" y="651750"/>
                  </a:cubicBezTo>
                  <a:cubicBezTo>
                    <a:pt x="13606969" y="870898"/>
                    <a:pt x="13790513" y="1115198"/>
                    <a:pt x="13968025" y="1351461"/>
                  </a:cubicBezTo>
                  <a:cubicBezTo>
                    <a:pt x="13991466" y="1382664"/>
                    <a:pt x="14014770" y="1413670"/>
                    <a:pt x="14037956" y="1444421"/>
                  </a:cubicBezTo>
                  <a:lnTo>
                    <a:pt x="14035952" y="1445934"/>
                  </a:lnTo>
                  <a:cubicBezTo>
                    <a:pt x="14012766" y="1415203"/>
                    <a:pt x="13989461" y="1384177"/>
                    <a:pt x="13966020" y="1352973"/>
                  </a:cubicBezTo>
                  <a:cubicBezTo>
                    <a:pt x="13620173" y="892630"/>
                    <a:pt x="13228170" y="370863"/>
                    <a:pt x="12688031" y="113124"/>
                  </a:cubicBezTo>
                  <a:cubicBezTo>
                    <a:pt x="12355624" y="-44011"/>
                    <a:pt x="12028011" y="-34226"/>
                    <a:pt x="11740622" y="141438"/>
                  </a:cubicBezTo>
                  <a:cubicBezTo>
                    <a:pt x="11588497" y="234419"/>
                    <a:pt x="11456316" y="369822"/>
                    <a:pt x="11347734" y="543895"/>
                  </a:cubicBezTo>
                  <a:cubicBezTo>
                    <a:pt x="11099976" y="941066"/>
                    <a:pt x="10992397" y="1376631"/>
                    <a:pt x="10878470" y="1837780"/>
                  </a:cubicBezTo>
                  <a:cubicBezTo>
                    <a:pt x="10849762" y="1953947"/>
                    <a:pt x="10820092" y="2074082"/>
                    <a:pt x="10788221" y="2192450"/>
                  </a:cubicBezTo>
                  <a:cubicBezTo>
                    <a:pt x="10763207" y="2285332"/>
                    <a:pt x="10738312" y="2376210"/>
                    <a:pt x="10708680" y="2467087"/>
                  </a:cubicBezTo>
                  <a:cubicBezTo>
                    <a:pt x="10705910" y="2475596"/>
                    <a:pt x="10703061" y="2484458"/>
                    <a:pt x="10700133" y="2493653"/>
                  </a:cubicBezTo>
                  <a:cubicBezTo>
                    <a:pt x="10654665" y="2635560"/>
                    <a:pt x="10585951" y="2849993"/>
                    <a:pt x="10405119" y="2863866"/>
                  </a:cubicBezTo>
                  <a:cubicBezTo>
                    <a:pt x="10326305" y="2870114"/>
                    <a:pt x="10239122" y="2846122"/>
                    <a:pt x="10138576" y="2790515"/>
                  </a:cubicBezTo>
                  <a:cubicBezTo>
                    <a:pt x="10051963" y="2742610"/>
                    <a:pt x="9970319" y="2679732"/>
                    <a:pt x="9898285" y="2624242"/>
                  </a:cubicBezTo>
                  <a:cubicBezTo>
                    <a:pt x="9871366" y="2603513"/>
                    <a:pt x="9845940" y="2583922"/>
                    <a:pt x="9822459" y="2566867"/>
                  </a:cubicBezTo>
                  <a:cubicBezTo>
                    <a:pt x="9721088" y="2493162"/>
                    <a:pt x="9620130" y="2415842"/>
                    <a:pt x="9522512" y="2341057"/>
                  </a:cubicBezTo>
                  <a:cubicBezTo>
                    <a:pt x="9352428" y="2210782"/>
                    <a:pt x="9176548" y="2076067"/>
                    <a:pt x="8992867" y="1956246"/>
                  </a:cubicBezTo>
                  <a:cubicBezTo>
                    <a:pt x="8849780" y="1863442"/>
                    <a:pt x="8679303" y="1759065"/>
                    <a:pt x="8499767" y="1688623"/>
                  </a:cubicBezTo>
                  <a:cubicBezTo>
                    <a:pt x="8384014" y="1643154"/>
                    <a:pt x="8274646" y="1615390"/>
                    <a:pt x="8165357" y="1603757"/>
                  </a:cubicBezTo>
                  <a:cubicBezTo>
                    <a:pt x="7697998" y="1553966"/>
                    <a:pt x="7383394" y="1905275"/>
                    <a:pt x="7105828" y="2215243"/>
                  </a:cubicBezTo>
                  <a:cubicBezTo>
                    <a:pt x="7055742" y="2271184"/>
                    <a:pt x="7008427" y="2324002"/>
                    <a:pt x="6960187" y="2374913"/>
                  </a:cubicBezTo>
                  <a:cubicBezTo>
                    <a:pt x="6889765" y="2449482"/>
                    <a:pt x="6804997" y="2535270"/>
                    <a:pt x="6710052" y="2606185"/>
                  </a:cubicBezTo>
                  <a:cubicBezTo>
                    <a:pt x="6607503" y="2682797"/>
                    <a:pt x="6507233" y="2731802"/>
                    <a:pt x="6403563" y="2756011"/>
                  </a:cubicBezTo>
                  <a:cubicBezTo>
                    <a:pt x="6319857" y="2775522"/>
                    <a:pt x="6232005" y="2779059"/>
                    <a:pt x="6137040" y="2766562"/>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68" name="任意多边形: 形状 67">
              <a:extLst>
                <a:ext uri="{FF2B5EF4-FFF2-40B4-BE49-F238E27FC236}">
                  <a16:creationId xmlns:a16="http://schemas.microsoft.com/office/drawing/2014/main" id="{2F4F4068-A097-7EC2-6FD7-70EAF46AFAF5}"/>
                </a:ext>
              </a:extLst>
            </p:cNvPr>
            <p:cNvSpPr/>
            <p:nvPr/>
          </p:nvSpPr>
          <p:spPr>
            <a:xfrm>
              <a:off x="-1391825" y="3992377"/>
              <a:ext cx="13886892" cy="3040113"/>
            </a:xfrm>
            <a:custGeom>
              <a:avLst/>
              <a:gdLst>
                <a:gd name="connsiteX0" fmla="*/ 6108273 w 13886892"/>
                <a:gd name="connsiteY0" fmla="*/ 2865943 h 3040113"/>
                <a:gd name="connsiteX1" fmla="*/ 6002482 w 13886892"/>
                <a:gd name="connsiteY1" fmla="*/ 2845724 h 3040113"/>
                <a:gd name="connsiteX2" fmla="*/ 5663256 w 13886892"/>
                <a:gd name="connsiteY2" fmla="*/ 2714389 h 3040113"/>
                <a:gd name="connsiteX3" fmla="*/ 4806017 w 13886892"/>
                <a:gd name="connsiteY3" fmla="*/ 2177551 h 3040113"/>
                <a:gd name="connsiteX4" fmla="*/ 4760726 w 13886892"/>
                <a:gd name="connsiteY4" fmla="*/ 2143381 h 3040113"/>
                <a:gd name="connsiteX5" fmla="*/ 4465613 w 13886892"/>
                <a:gd name="connsiteY5" fmla="*/ 1928339 h 3040113"/>
                <a:gd name="connsiteX6" fmla="*/ 4006646 w 13886892"/>
                <a:gd name="connsiteY6" fmla="*/ 1672191 h 3040113"/>
                <a:gd name="connsiteX7" fmla="*/ 3969646 w 13886892"/>
                <a:gd name="connsiteY7" fmla="*/ 1656943 h 3040113"/>
                <a:gd name="connsiteX8" fmla="*/ 2808943 w 13886892"/>
                <a:gd name="connsiteY8" fmla="*/ 1632441 h 3040113"/>
                <a:gd name="connsiteX9" fmla="*/ 2537056 w 13886892"/>
                <a:gd name="connsiteY9" fmla="*/ 1697401 h 3040113"/>
                <a:gd name="connsiteX10" fmla="*/ 2368681 w 13886892"/>
                <a:gd name="connsiteY10" fmla="*/ 1738547 h 3040113"/>
                <a:gd name="connsiteX11" fmla="*/ 1140719 w 13886892"/>
                <a:gd name="connsiteY11" fmla="*/ 1746563 h 3040113"/>
                <a:gd name="connsiteX12" fmla="*/ 501725 w 13886892"/>
                <a:gd name="connsiteY12" fmla="*/ 1556339 h 3040113"/>
                <a:gd name="connsiteX13" fmla="*/ 0 w 13886892"/>
                <a:gd name="connsiteY13" fmla="*/ 1359040 h 3040113"/>
                <a:gd name="connsiteX14" fmla="*/ 963 w 13886892"/>
                <a:gd name="connsiteY14" fmla="*/ 1356958 h 3040113"/>
                <a:gd name="connsiteX15" fmla="*/ 502511 w 13886892"/>
                <a:gd name="connsiteY15" fmla="*/ 1554177 h 3040113"/>
                <a:gd name="connsiteX16" fmla="*/ 1141210 w 13886892"/>
                <a:gd name="connsiteY16" fmla="*/ 1744323 h 3040113"/>
                <a:gd name="connsiteX17" fmla="*/ 2368151 w 13886892"/>
                <a:gd name="connsiteY17" fmla="*/ 1736307 h 3040113"/>
                <a:gd name="connsiteX18" fmla="*/ 2536506 w 13886892"/>
                <a:gd name="connsiteY18" fmla="*/ 1695161 h 3040113"/>
                <a:gd name="connsiteX19" fmla="*/ 2808452 w 13886892"/>
                <a:gd name="connsiteY19" fmla="*/ 1630181 h 3040113"/>
                <a:gd name="connsiteX20" fmla="*/ 3388420 w 13886892"/>
                <a:gd name="connsiteY20" fmla="*/ 1551033 h 3040113"/>
                <a:gd name="connsiteX21" fmla="*/ 3970491 w 13886892"/>
                <a:gd name="connsiteY21" fmla="*/ 1654782 h 3040113"/>
                <a:gd name="connsiteX22" fmla="*/ 4007530 w 13886892"/>
                <a:gd name="connsiteY22" fmla="*/ 1670049 h 3040113"/>
                <a:gd name="connsiteX23" fmla="*/ 4466891 w 13886892"/>
                <a:gd name="connsiteY23" fmla="*/ 1926413 h 3040113"/>
                <a:gd name="connsiteX24" fmla="*/ 4762101 w 13886892"/>
                <a:gd name="connsiteY24" fmla="*/ 2141534 h 3040113"/>
                <a:gd name="connsiteX25" fmla="*/ 4807393 w 13886892"/>
                <a:gd name="connsiteY25" fmla="*/ 2175704 h 3040113"/>
                <a:gd name="connsiteX26" fmla="*/ 5664259 w 13886892"/>
                <a:gd name="connsiteY26" fmla="*/ 2712306 h 3040113"/>
                <a:gd name="connsiteX27" fmla="*/ 6363380 w 13886892"/>
                <a:gd name="connsiteY27" fmla="*/ 2853073 h 3040113"/>
                <a:gd name="connsiteX28" fmla="*/ 6914110 w 13886892"/>
                <a:gd name="connsiteY28" fmla="*/ 2460441 h 3040113"/>
                <a:gd name="connsiteX29" fmla="*/ 7053148 w 13886892"/>
                <a:gd name="connsiteY29" fmla="*/ 2299140 h 3040113"/>
                <a:gd name="connsiteX30" fmla="*/ 7508796 w 13886892"/>
                <a:gd name="connsiteY30" fmla="*/ 1838404 h 3040113"/>
                <a:gd name="connsiteX31" fmla="*/ 7785261 w 13886892"/>
                <a:gd name="connsiteY31" fmla="*/ 1696163 h 3040113"/>
                <a:gd name="connsiteX32" fmla="*/ 8111832 w 13886892"/>
                <a:gd name="connsiteY32" fmla="*/ 1669499 h 3040113"/>
                <a:gd name="connsiteX33" fmla="*/ 8447579 w 13886892"/>
                <a:gd name="connsiteY33" fmla="*/ 1764425 h 3040113"/>
                <a:gd name="connsiteX34" fmla="*/ 8939224 w 13886892"/>
                <a:gd name="connsiteY34" fmla="*/ 2055529 h 3040113"/>
                <a:gd name="connsiteX35" fmla="*/ 9480070 w 13886892"/>
                <a:gd name="connsiteY35" fmla="*/ 2483981 h 3040113"/>
                <a:gd name="connsiteX36" fmla="*/ 9761016 w 13886892"/>
                <a:gd name="connsiteY36" fmla="*/ 2715273 h 3040113"/>
                <a:gd name="connsiteX37" fmla="*/ 9830062 w 13886892"/>
                <a:gd name="connsiteY37" fmla="*/ 2772334 h 3040113"/>
                <a:gd name="connsiteX38" fmla="*/ 10339391 w 13886892"/>
                <a:gd name="connsiteY38" fmla="*/ 3037108 h 3040113"/>
                <a:gd name="connsiteX39" fmla="*/ 10535826 w 13886892"/>
                <a:gd name="connsiteY39" fmla="*/ 2892922 h 3040113"/>
                <a:gd name="connsiteX40" fmla="*/ 10624581 w 13886892"/>
                <a:gd name="connsiteY40" fmla="*/ 2647777 h 3040113"/>
                <a:gd name="connsiteX41" fmla="*/ 10630024 w 13886892"/>
                <a:gd name="connsiteY41" fmla="*/ 2627676 h 3040113"/>
                <a:gd name="connsiteX42" fmla="*/ 10698777 w 13886892"/>
                <a:gd name="connsiteY42" fmla="*/ 2341681 h 3040113"/>
                <a:gd name="connsiteX43" fmla="*/ 10777708 w 13886892"/>
                <a:gd name="connsiteY43" fmla="*/ 1951977 h 3040113"/>
                <a:gd name="connsiteX44" fmla="*/ 10931661 w 13886892"/>
                <a:gd name="connsiteY44" fmla="*/ 1258102 h 3040113"/>
                <a:gd name="connsiteX45" fmla="*/ 11194135 w 13886892"/>
                <a:gd name="connsiteY45" fmla="*/ 600028 h 3040113"/>
                <a:gd name="connsiteX46" fmla="*/ 11368031 w 13886892"/>
                <a:gd name="connsiteY46" fmla="*/ 351779 h 3040113"/>
                <a:gd name="connsiteX47" fmla="*/ 11580735 w 13886892"/>
                <a:gd name="connsiteY47" fmla="*/ 162596 h 3040113"/>
                <a:gd name="connsiteX48" fmla="*/ 12024474 w 13886892"/>
                <a:gd name="connsiteY48" fmla="*/ 2828 h 3040113"/>
                <a:gd name="connsiteX49" fmla="*/ 12538402 w 13886892"/>
                <a:gd name="connsiteY49" fmla="*/ 103275 h 3040113"/>
                <a:gd name="connsiteX50" fmla="*/ 13253184 w 13886892"/>
                <a:gd name="connsiteY50" fmla="*/ 644534 h 3040113"/>
                <a:gd name="connsiteX51" fmla="*/ 13820910 w 13886892"/>
                <a:gd name="connsiteY51" fmla="*/ 1352340 h 3040113"/>
                <a:gd name="connsiteX52" fmla="*/ 13886892 w 13886892"/>
                <a:gd name="connsiteY52" fmla="*/ 1441567 h 3040113"/>
                <a:gd name="connsiteX53" fmla="*/ 13885045 w 13886892"/>
                <a:gd name="connsiteY53" fmla="*/ 1442943 h 3040113"/>
                <a:gd name="connsiteX54" fmla="*/ 13819044 w 13886892"/>
                <a:gd name="connsiteY54" fmla="*/ 1353716 h 3040113"/>
                <a:gd name="connsiteX55" fmla="*/ 12537419 w 13886892"/>
                <a:gd name="connsiteY55" fmla="*/ 105377 h 3040113"/>
                <a:gd name="connsiteX56" fmla="*/ 11582013 w 13886892"/>
                <a:gd name="connsiteY56" fmla="*/ 164522 h 3040113"/>
                <a:gd name="connsiteX57" fmla="*/ 11196120 w 13886892"/>
                <a:gd name="connsiteY57" fmla="*/ 601168 h 3040113"/>
                <a:gd name="connsiteX58" fmla="*/ 10779949 w 13886892"/>
                <a:gd name="connsiteY58" fmla="*/ 1952449 h 3040113"/>
                <a:gd name="connsiteX59" fmla="*/ 10700998 w 13886892"/>
                <a:gd name="connsiteY59" fmla="*/ 2342212 h 3040113"/>
                <a:gd name="connsiteX60" fmla="*/ 10632225 w 13886892"/>
                <a:gd name="connsiteY60" fmla="*/ 2628305 h 3040113"/>
                <a:gd name="connsiteX61" fmla="*/ 10626782 w 13886892"/>
                <a:gd name="connsiteY61" fmla="*/ 2648406 h 3040113"/>
                <a:gd name="connsiteX62" fmla="*/ 10537830 w 13886892"/>
                <a:gd name="connsiteY62" fmla="*/ 2894062 h 3040113"/>
                <a:gd name="connsiteX63" fmla="*/ 10339529 w 13886892"/>
                <a:gd name="connsiteY63" fmla="*/ 3039427 h 3040113"/>
                <a:gd name="connsiteX64" fmla="*/ 10278184 w 13886892"/>
                <a:gd name="connsiteY64" fmla="*/ 3037324 h 3040113"/>
                <a:gd name="connsiteX65" fmla="*/ 9828570 w 13886892"/>
                <a:gd name="connsiteY65" fmla="*/ 2774122 h 3040113"/>
                <a:gd name="connsiteX66" fmla="*/ 9759561 w 13886892"/>
                <a:gd name="connsiteY66" fmla="*/ 2717100 h 3040113"/>
                <a:gd name="connsiteX67" fmla="*/ 9478576 w 13886892"/>
                <a:gd name="connsiteY67" fmla="*/ 2485789 h 3040113"/>
                <a:gd name="connsiteX68" fmla="*/ 8937887 w 13886892"/>
                <a:gd name="connsiteY68" fmla="*/ 2057454 h 3040113"/>
                <a:gd name="connsiteX69" fmla="*/ 8446655 w 13886892"/>
                <a:gd name="connsiteY69" fmla="*/ 1766586 h 3040113"/>
                <a:gd name="connsiteX70" fmla="*/ 8111517 w 13886892"/>
                <a:gd name="connsiteY70" fmla="*/ 1671837 h 3040113"/>
                <a:gd name="connsiteX71" fmla="*/ 7054877 w 13886892"/>
                <a:gd name="connsiteY71" fmla="*/ 2300693 h 3040113"/>
                <a:gd name="connsiteX72" fmla="*/ 6915800 w 13886892"/>
                <a:gd name="connsiteY72" fmla="*/ 2462033 h 3040113"/>
                <a:gd name="connsiteX73" fmla="*/ 6669418 w 13886892"/>
                <a:gd name="connsiteY73" fmla="*/ 2701341 h 3040113"/>
                <a:gd name="connsiteX74" fmla="*/ 6363871 w 13886892"/>
                <a:gd name="connsiteY74" fmla="*/ 2855372 h 3040113"/>
                <a:gd name="connsiteX75" fmla="*/ 6108273 w 13886892"/>
                <a:gd name="connsiteY75" fmla="*/ 2865943 h 304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3886892" h="3040113">
                  <a:moveTo>
                    <a:pt x="6108273" y="2865943"/>
                  </a:moveTo>
                  <a:cubicBezTo>
                    <a:pt x="6073947" y="2861424"/>
                    <a:pt x="6038734" y="2854684"/>
                    <a:pt x="6002482" y="2845724"/>
                  </a:cubicBezTo>
                  <a:cubicBezTo>
                    <a:pt x="5870989" y="2813205"/>
                    <a:pt x="5745901" y="2755200"/>
                    <a:pt x="5663256" y="2714389"/>
                  </a:cubicBezTo>
                  <a:cubicBezTo>
                    <a:pt x="5385986" y="2577492"/>
                    <a:pt x="5097574" y="2396876"/>
                    <a:pt x="4806017" y="2177551"/>
                  </a:cubicBezTo>
                  <a:cubicBezTo>
                    <a:pt x="4790868" y="2166135"/>
                    <a:pt x="4775758" y="2154738"/>
                    <a:pt x="4760726" y="2143381"/>
                  </a:cubicBezTo>
                  <a:cubicBezTo>
                    <a:pt x="4660161" y="2067436"/>
                    <a:pt x="4565176" y="1995716"/>
                    <a:pt x="4465613" y="1928339"/>
                  </a:cubicBezTo>
                  <a:cubicBezTo>
                    <a:pt x="4303428" y="1818067"/>
                    <a:pt x="4153288" y="1734302"/>
                    <a:pt x="4006646" y="1672191"/>
                  </a:cubicBezTo>
                  <a:cubicBezTo>
                    <a:pt x="3991928" y="1665962"/>
                    <a:pt x="3980532" y="1661246"/>
                    <a:pt x="3969646" y="1656943"/>
                  </a:cubicBezTo>
                  <a:cubicBezTo>
                    <a:pt x="3591082" y="1506999"/>
                    <a:pt x="3231855" y="1538694"/>
                    <a:pt x="2808943" y="1632441"/>
                  </a:cubicBezTo>
                  <a:cubicBezTo>
                    <a:pt x="2719127" y="1652345"/>
                    <a:pt x="2630685" y="1674235"/>
                    <a:pt x="2537056" y="1697401"/>
                  </a:cubicBezTo>
                  <a:cubicBezTo>
                    <a:pt x="2482117" y="1710998"/>
                    <a:pt x="2425291" y="1725067"/>
                    <a:pt x="2368681" y="1738547"/>
                  </a:cubicBezTo>
                  <a:cubicBezTo>
                    <a:pt x="1966402" y="1834396"/>
                    <a:pt x="1564731" y="1837029"/>
                    <a:pt x="1140719" y="1746563"/>
                  </a:cubicBezTo>
                  <a:cubicBezTo>
                    <a:pt x="951732" y="1706302"/>
                    <a:pt x="748696" y="1645861"/>
                    <a:pt x="501725" y="1556339"/>
                  </a:cubicBezTo>
                  <a:cubicBezTo>
                    <a:pt x="323034" y="1491575"/>
                    <a:pt x="154247" y="1430387"/>
                    <a:pt x="0" y="1359040"/>
                  </a:cubicBezTo>
                  <a:lnTo>
                    <a:pt x="963" y="1356958"/>
                  </a:lnTo>
                  <a:cubicBezTo>
                    <a:pt x="155111" y="1428245"/>
                    <a:pt x="323859" y="1489413"/>
                    <a:pt x="502511" y="1554177"/>
                  </a:cubicBezTo>
                  <a:cubicBezTo>
                    <a:pt x="749384" y="1643660"/>
                    <a:pt x="952322" y="1704082"/>
                    <a:pt x="1141210" y="1744323"/>
                  </a:cubicBezTo>
                  <a:cubicBezTo>
                    <a:pt x="1564888" y="1834710"/>
                    <a:pt x="1966225" y="1832077"/>
                    <a:pt x="2368151" y="1736307"/>
                  </a:cubicBezTo>
                  <a:cubicBezTo>
                    <a:pt x="2424761" y="1722827"/>
                    <a:pt x="2481566" y="1708758"/>
                    <a:pt x="2536506" y="1695161"/>
                  </a:cubicBezTo>
                  <a:cubicBezTo>
                    <a:pt x="2630155" y="1671995"/>
                    <a:pt x="2718596" y="1650105"/>
                    <a:pt x="2808452" y="1630181"/>
                  </a:cubicBezTo>
                  <a:cubicBezTo>
                    <a:pt x="2968063" y="1594812"/>
                    <a:pt x="3178212" y="1553843"/>
                    <a:pt x="3388420" y="1551033"/>
                  </a:cubicBezTo>
                  <a:cubicBezTo>
                    <a:pt x="3596840" y="1548263"/>
                    <a:pt x="3787241" y="1582197"/>
                    <a:pt x="3970491" y="1654782"/>
                  </a:cubicBezTo>
                  <a:cubicBezTo>
                    <a:pt x="3981376" y="1659104"/>
                    <a:pt x="3992812" y="1663801"/>
                    <a:pt x="4007530" y="1670049"/>
                  </a:cubicBezTo>
                  <a:cubicBezTo>
                    <a:pt x="4154329" y="1732200"/>
                    <a:pt x="4304587" y="1816063"/>
                    <a:pt x="4466891" y="1926413"/>
                  </a:cubicBezTo>
                  <a:cubicBezTo>
                    <a:pt x="4566512" y="1993830"/>
                    <a:pt x="4661516" y="2065569"/>
                    <a:pt x="4762101" y="2141534"/>
                  </a:cubicBezTo>
                  <a:cubicBezTo>
                    <a:pt x="4777133" y="2152891"/>
                    <a:pt x="4792223" y="2164287"/>
                    <a:pt x="4807393" y="2175704"/>
                  </a:cubicBezTo>
                  <a:cubicBezTo>
                    <a:pt x="5098831" y="2394931"/>
                    <a:pt x="5387125" y="2575468"/>
                    <a:pt x="5664259" y="2712306"/>
                  </a:cubicBezTo>
                  <a:cubicBezTo>
                    <a:pt x="5871284" y="2814541"/>
                    <a:pt x="6116251" y="2911196"/>
                    <a:pt x="6363380" y="2853073"/>
                  </a:cubicBezTo>
                  <a:cubicBezTo>
                    <a:pt x="6585790" y="2800786"/>
                    <a:pt x="6759510" y="2633453"/>
                    <a:pt x="6914110" y="2460441"/>
                  </a:cubicBezTo>
                  <a:cubicBezTo>
                    <a:pt x="6960129" y="2409039"/>
                    <a:pt x="7005322" y="2355652"/>
                    <a:pt x="7053148" y="2299140"/>
                  </a:cubicBezTo>
                  <a:cubicBezTo>
                    <a:pt x="7193346" y="2133517"/>
                    <a:pt x="7338318" y="1962254"/>
                    <a:pt x="7508796" y="1838404"/>
                  </a:cubicBezTo>
                  <a:cubicBezTo>
                    <a:pt x="7601088" y="1771361"/>
                    <a:pt x="7691534" y="1724831"/>
                    <a:pt x="7785261" y="1696163"/>
                  </a:cubicBezTo>
                  <a:cubicBezTo>
                    <a:pt x="7889795" y="1664194"/>
                    <a:pt x="7999674" y="1655214"/>
                    <a:pt x="8111832" y="1669499"/>
                  </a:cubicBezTo>
                  <a:cubicBezTo>
                    <a:pt x="8220886" y="1683155"/>
                    <a:pt x="8330783" y="1714181"/>
                    <a:pt x="8447579" y="1764425"/>
                  </a:cubicBezTo>
                  <a:cubicBezTo>
                    <a:pt x="8629118" y="1842472"/>
                    <a:pt x="8797984" y="1955376"/>
                    <a:pt x="8939224" y="2055529"/>
                  </a:cubicBezTo>
                  <a:cubicBezTo>
                    <a:pt x="9127287" y="2189262"/>
                    <a:pt x="9306626" y="2339088"/>
                    <a:pt x="9480070" y="2483981"/>
                  </a:cubicBezTo>
                  <a:cubicBezTo>
                    <a:pt x="9571577" y="2560436"/>
                    <a:pt x="9666208" y="2639485"/>
                    <a:pt x="9761016" y="2715273"/>
                  </a:cubicBezTo>
                  <a:cubicBezTo>
                    <a:pt x="9782413" y="2732387"/>
                    <a:pt x="9805560" y="2751781"/>
                    <a:pt x="9830062" y="2772334"/>
                  </a:cubicBezTo>
                  <a:cubicBezTo>
                    <a:pt x="9969533" y="2889307"/>
                    <a:pt x="10160583" y="3049488"/>
                    <a:pt x="10339391" y="3037108"/>
                  </a:cubicBezTo>
                  <a:cubicBezTo>
                    <a:pt x="10420210" y="3031606"/>
                    <a:pt x="10484462" y="2984448"/>
                    <a:pt x="10535826" y="2892922"/>
                  </a:cubicBezTo>
                  <a:cubicBezTo>
                    <a:pt x="10579329" y="2815405"/>
                    <a:pt x="10604422" y="2722464"/>
                    <a:pt x="10624581" y="2647777"/>
                  </a:cubicBezTo>
                  <a:cubicBezTo>
                    <a:pt x="10626448" y="2640880"/>
                    <a:pt x="10628256" y="2634161"/>
                    <a:pt x="10630024" y="2627676"/>
                  </a:cubicBezTo>
                  <a:cubicBezTo>
                    <a:pt x="10652503" y="2545287"/>
                    <a:pt x="10673704" y="2457101"/>
                    <a:pt x="10698777" y="2341681"/>
                  </a:cubicBezTo>
                  <a:cubicBezTo>
                    <a:pt x="10727230" y="2212016"/>
                    <a:pt x="10752892" y="2079815"/>
                    <a:pt x="10777708" y="1951977"/>
                  </a:cubicBezTo>
                  <a:cubicBezTo>
                    <a:pt x="10822272" y="1722414"/>
                    <a:pt x="10868350" y="1485051"/>
                    <a:pt x="10931661" y="1258102"/>
                  </a:cubicBezTo>
                  <a:cubicBezTo>
                    <a:pt x="11002575" y="1003860"/>
                    <a:pt x="11088422" y="788602"/>
                    <a:pt x="11194135" y="600028"/>
                  </a:cubicBezTo>
                  <a:cubicBezTo>
                    <a:pt x="11245106" y="508423"/>
                    <a:pt x="11303621" y="424894"/>
                    <a:pt x="11368031" y="351779"/>
                  </a:cubicBezTo>
                  <a:cubicBezTo>
                    <a:pt x="11433267" y="277760"/>
                    <a:pt x="11504830" y="214097"/>
                    <a:pt x="11580735" y="162596"/>
                  </a:cubicBezTo>
                  <a:cubicBezTo>
                    <a:pt x="11717750" y="69124"/>
                    <a:pt x="11867045" y="15364"/>
                    <a:pt x="12024474" y="2828"/>
                  </a:cubicBezTo>
                  <a:cubicBezTo>
                    <a:pt x="12191789" y="-10494"/>
                    <a:pt x="12364702" y="23302"/>
                    <a:pt x="12538402" y="103275"/>
                  </a:cubicBezTo>
                  <a:cubicBezTo>
                    <a:pt x="12782878" y="216396"/>
                    <a:pt x="13016684" y="393455"/>
                    <a:pt x="13253184" y="644534"/>
                  </a:cubicBezTo>
                  <a:cubicBezTo>
                    <a:pt x="13461545" y="865726"/>
                    <a:pt x="13644224" y="1113110"/>
                    <a:pt x="13820910" y="1352340"/>
                  </a:cubicBezTo>
                  <a:cubicBezTo>
                    <a:pt x="13843015" y="1382285"/>
                    <a:pt x="13865023" y="1412054"/>
                    <a:pt x="13886892" y="1441567"/>
                  </a:cubicBezTo>
                  <a:lnTo>
                    <a:pt x="13885045" y="1442943"/>
                  </a:lnTo>
                  <a:cubicBezTo>
                    <a:pt x="13863156" y="1413430"/>
                    <a:pt x="13841168" y="1383661"/>
                    <a:pt x="13819044" y="1353716"/>
                  </a:cubicBezTo>
                  <a:cubicBezTo>
                    <a:pt x="13474454" y="887104"/>
                    <a:pt x="13083885" y="358244"/>
                    <a:pt x="12537419" y="105377"/>
                  </a:cubicBezTo>
                  <a:cubicBezTo>
                    <a:pt x="12198096" y="-50854"/>
                    <a:pt x="11867713" y="-30419"/>
                    <a:pt x="11582013" y="164522"/>
                  </a:cubicBezTo>
                  <a:cubicBezTo>
                    <a:pt x="11431774" y="266442"/>
                    <a:pt x="11298336" y="417427"/>
                    <a:pt x="11196120" y="601168"/>
                  </a:cubicBezTo>
                  <a:cubicBezTo>
                    <a:pt x="10960761" y="1021034"/>
                    <a:pt x="10868842" y="1494522"/>
                    <a:pt x="10779949" y="1952449"/>
                  </a:cubicBezTo>
                  <a:cubicBezTo>
                    <a:pt x="10755131" y="2080306"/>
                    <a:pt x="10729469" y="2212507"/>
                    <a:pt x="10700998" y="2342212"/>
                  </a:cubicBezTo>
                  <a:cubicBezTo>
                    <a:pt x="10675925" y="2457651"/>
                    <a:pt x="10654704" y="2545896"/>
                    <a:pt x="10632225" y="2628305"/>
                  </a:cubicBezTo>
                  <a:cubicBezTo>
                    <a:pt x="10630457" y="2634789"/>
                    <a:pt x="10628629" y="2641509"/>
                    <a:pt x="10626782" y="2648406"/>
                  </a:cubicBezTo>
                  <a:cubicBezTo>
                    <a:pt x="10606583" y="2723211"/>
                    <a:pt x="10581452" y="2816309"/>
                    <a:pt x="10537830" y="2894062"/>
                  </a:cubicBezTo>
                  <a:cubicBezTo>
                    <a:pt x="10486054" y="2986334"/>
                    <a:pt x="10421192" y="3033886"/>
                    <a:pt x="10339529" y="3039427"/>
                  </a:cubicBezTo>
                  <a:cubicBezTo>
                    <a:pt x="10319212" y="3040842"/>
                    <a:pt x="10298718" y="3040036"/>
                    <a:pt x="10278184" y="3037324"/>
                  </a:cubicBezTo>
                  <a:cubicBezTo>
                    <a:pt x="10117139" y="3016123"/>
                    <a:pt x="9952557" y="2878087"/>
                    <a:pt x="9828570" y="2774122"/>
                  </a:cubicBezTo>
                  <a:cubicBezTo>
                    <a:pt x="9804087" y="2753589"/>
                    <a:pt x="9780959" y="2734195"/>
                    <a:pt x="9759561" y="2717100"/>
                  </a:cubicBezTo>
                  <a:cubicBezTo>
                    <a:pt x="9664734" y="2641293"/>
                    <a:pt x="9570103" y="2562244"/>
                    <a:pt x="9478576" y="2485789"/>
                  </a:cubicBezTo>
                  <a:cubicBezTo>
                    <a:pt x="9305171" y="2340915"/>
                    <a:pt x="9125872" y="2191128"/>
                    <a:pt x="8937887" y="2057454"/>
                  </a:cubicBezTo>
                  <a:cubicBezTo>
                    <a:pt x="8796746" y="1957381"/>
                    <a:pt x="8627999" y="1844554"/>
                    <a:pt x="8446655" y="1766586"/>
                  </a:cubicBezTo>
                  <a:cubicBezTo>
                    <a:pt x="8330057" y="1716441"/>
                    <a:pt x="8220374" y="1685474"/>
                    <a:pt x="8111517" y="1671837"/>
                  </a:cubicBezTo>
                  <a:cubicBezTo>
                    <a:pt x="7638146" y="1611593"/>
                    <a:pt x="7328278" y="1977678"/>
                    <a:pt x="7054877" y="2300693"/>
                  </a:cubicBezTo>
                  <a:cubicBezTo>
                    <a:pt x="7007031" y="2357204"/>
                    <a:pt x="6961838" y="2410591"/>
                    <a:pt x="6915800" y="2462033"/>
                  </a:cubicBezTo>
                  <a:cubicBezTo>
                    <a:pt x="6846949" y="2539078"/>
                    <a:pt x="6763832" y="2627775"/>
                    <a:pt x="6669418" y="2701341"/>
                  </a:cubicBezTo>
                  <a:cubicBezTo>
                    <a:pt x="6567791" y="2780528"/>
                    <a:pt x="6467836" y="2830909"/>
                    <a:pt x="6363871" y="2855372"/>
                  </a:cubicBezTo>
                  <a:cubicBezTo>
                    <a:pt x="6283251" y="2874314"/>
                    <a:pt x="6198876" y="2877871"/>
                    <a:pt x="6108273" y="2865943"/>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69" name="任意多边形: 形状 68">
              <a:extLst>
                <a:ext uri="{FF2B5EF4-FFF2-40B4-BE49-F238E27FC236}">
                  <a16:creationId xmlns:a16="http://schemas.microsoft.com/office/drawing/2014/main" id="{0D88F9DC-5794-CE16-E51F-7686A86E2DC1}"/>
                </a:ext>
              </a:extLst>
            </p:cNvPr>
            <p:cNvSpPr/>
            <p:nvPr/>
          </p:nvSpPr>
          <p:spPr>
            <a:xfrm>
              <a:off x="-1290140" y="3890183"/>
              <a:ext cx="13735946" cy="3215958"/>
            </a:xfrm>
            <a:custGeom>
              <a:avLst/>
              <a:gdLst>
                <a:gd name="connsiteX0" fmla="*/ 6078111 w 13735946"/>
                <a:gd name="connsiteY0" fmla="*/ 2965819 h 3215958"/>
                <a:gd name="connsiteX1" fmla="*/ 5961807 w 13735946"/>
                <a:gd name="connsiteY1" fmla="*/ 2942476 h 3215958"/>
                <a:gd name="connsiteX2" fmla="*/ 5623251 w 13735946"/>
                <a:gd name="connsiteY2" fmla="*/ 2801610 h 3215958"/>
                <a:gd name="connsiteX3" fmla="*/ 4975453 w 13735946"/>
                <a:gd name="connsiteY3" fmla="*/ 2384319 h 3215958"/>
                <a:gd name="connsiteX4" fmla="*/ 3913488 w 13735946"/>
                <a:gd name="connsiteY4" fmla="*/ 1788670 h 3215958"/>
                <a:gd name="connsiteX5" fmla="*/ 2525856 w 13735946"/>
                <a:gd name="connsiteY5" fmla="*/ 1906979 h 3215958"/>
                <a:gd name="connsiteX6" fmla="*/ 2304802 w 13735946"/>
                <a:gd name="connsiteY6" fmla="*/ 1973452 h 3215958"/>
                <a:gd name="connsiteX7" fmla="*/ 1383388 w 13735946"/>
                <a:gd name="connsiteY7" fmla="*/ 2054446 h 3215958"/>
                <a:gd name="connsiteX8" fmla="*/ 486300 w 13735946"/>
                <a:gd name="connsiteY8" fmla="*/ 1809636 h 3215958"/>
                <a:gd name="connsiteX9" fmla="*/ 4991 w 13735946"/>
                <a:gd name="connsiteY9" fmla="*/ 1594339 h 3215958"/>
                <a:gd name="connsiteX10" fmla="*/ 0 w 13735946"/>
                <a:gd name="connsiteY10" fmla="*/ 1592020 h 3215958"/>
                <a:gd name="connsiteX11" fmla="*/ 884 w 13735946"/>
                <a:gd name="connsiteY11" fmla="*/ 1590114 h 3215958"/>
                <a:gd name="connsiteX12" fmla="*/ 5875 w 13735946"/>
                <a:gd name="connsiteY12" fmla="*/ 1592433 h 3215958"/>
                <a:gd name="connsiteX13" fmla="*/ 487125 w 13735946"/>
                <a:gd name="connsiteY13" fmla="*/ 1807710 h 3215958"/>
                <a:gd name="connsiteX14" fmla="*/ 1326366 w 13735946"/>
                <a:gd name="connsiteY14" fmla="*/ 2044642 h 3215958"/>
                <a:gd name="connsiteX15" fmla="*/ 2304232 w 13735946"/>
                <a:gd name="connsiteY15" fmla="*/ 1971448 h 3215958"/>
                <a:gd name="connsiteX16" fmla="*/ 2525266 w 13735946"/>
                <a:gd name="connsiteY16" fmla="*/ 1904974 h 3215958"/>
                <a:gd name="connsiteX17" fmla="*/ 3914156 w 13735946"/>
                <a:gd name="connsiteY17" fmla="*/ 1786666 h 3215958"/>
                <a:gd name="connsiteX18" fmla="*/ 4467343 w 13735946"/>
                <a:gd name="connsiteY18" fmla="*/ 2043659 h 3215958"/>
                <a:gd name="connsiteX19" fmla="*/ 4976691 w 13735946"/>
                <a:gd name="connsiteY19" fmla="*/ 2382609 h 3215958"/>
                <a:gd name="connsiteX20" fmla="*/ 5624273 w 13735946"/>
                <a:gd name="connsiteY20" fmla="*/ 2799763 h 3215958"/>
                <a:gd name="connsiteX21" fmla="*/ 6323866 w 13735946"/>
                <a:gd name="connsiteY21" fmla="*/ 2953145 h 3215958"/>
                <a:gd name="connsiteX22" fmla="*/ 6869958 w 13735946"/>
                <a:gd name="connsiteY22" fmla="*/ 2548252 h 3215958"/>
                <a:gd name="connsiteX23" fmla="*/ 7002079 w 13735946"/>
                <a:gd name="connsiteY23" fmla="*/ 2386225 h 3215958"/>
                <a:gd name="connsiteX24" fmla="*/ 7452107 w 13735946"/>
                <a:gd name="connsiteY24" fmla="*/ 1908177 h 3215958"/>
                <a:gd name="connsiteX25" fmla="*/ 7728572 w 13735946"/>
                <a:gd name="connsiteY25" fmla="*/ 1762085 h 3215958"/>
                <a:gd name="connsiteX26" fmla="*/ 8058150 w 13735946"/>
                <a:gd name="connsiteY26" fmla="*/ 1738309 h 3215958"/>
                <a:gd name="connsiteX27" fmla="*/ 8496486 w 13735946"/>
                <a:gd name="connsiteY27" fmla="*/ 1895091 h 3215958"/>
                <a:gd name="connsiteX28" fmla="*/ 8884343 w 13735946"/>
                <a:gd name="connsiteY28" fmla="*/ 2157487 h 3215958"/>
                <a:gd name="connsiteX29" fmla="*/ 9437785 w 13735946"/>
                <a:gd name="connsiteY29" fmla="*/ 2633020 h 3215958"/>
                <a:gd name="connsiteX30" fmla="*/ 9698217 w 13735946"/>
                <a:gd name="connsiteY30" fmla="*/ 2866276 h 3215958"/>
                <a:gd name="connsiteX31" fmla="*/ 9760367 w 13735946"/>
                <a:gd name="connsiteY31" fmla="*/ 2922080 h 3215958"/>
                <a:gd name="connsiteX32" fmla="*/ 10273980 w 13735946"/>
                <a:gd name="connsiteY32" fmla="*/ 3213380 h 3215958"/>
                <a:gd name="connsiteX33" fmla="*/ 10551054 w 13735946"/>
                <a:gd name="connsiteY33" fmla="*/ 2802141 h 3215958"/>
                <a:gd name="connsiteX34" fmla="*/ 10553864 w 13735946"/>
                <a:gd name="connsiteY34" fmla="*/ 2789546 h 3215958"/>
                <a:gd name="connsiteX35" fmla="*/ 10674648 w 13735946"/>
                <a:gd name="connsiteY35" fmla="*/ 2085512 h 3215958"/>
                <a:gd name="connsiteX36" fmla="*/ 10801072 w 13735946"/>
                <a:gd name="connsiteY36" fmla="*/ 1356681 h 3215958"/>
                <a:gd name="connsiteX37" fmla="*/ 11042777 w 13735946"/>
                <a:gd name="connsiteY37" fmla="*/ 657992 h 3215958"/>
                <a:gd name="connsiteX38" fmla="*/ 11285112 w 13735946"/>
                <a:gd name="connsiteY38" fmla="*/ 308510 h 3215958"/>
                <a:gd name="connsiteX39" fmla="*/ 11380234 w 13735946"/>
                <a:gd name="connsiteY39" fmla="*/ 219636 h 3215958"/>
                <a:gd name="connsiteX40" fmla="*/ 11044644 w 13735946"/>
                <a:gd name="connsiteY40" fmla="*/ 658935 h 3215958"/>
                <a:gd name="connsiteX41" fmla="*/ 10676711 w 13735946"/>
                <a:gd name="connsiteY41" fmla="*/ 2085826 h 3215958"/>
                <a:gd name="connsiteX42" fmla="*/ 10555887 w 13735946"/>
                <a:gd name="connsiteY42" fmla="*/ 2790017 h 3215958"/>
                <a:gd name="connsiteX43" fmla="*/ 10553077 w 13735946"/>
                <a:gd name="connsiteY43" fmla="*/ 2802612 h 3215958"/>
                <a:gd name="connsiteX44" fmla="*/ 10274078 w 13735946"/>
                <a:gd name="connsiteY44" fmla="*/ 3215483 h 3215958"/>
                <a:gd name="connsiteX45" fmla="*/ 10218902 w 13735946"/>
                <a:gd name="connsiteY45" fmla="*/ 3213361 h 3215958"/>
                <a:gd name="connsiteX46" fmla="*/ 9758933 w 13735946"/>
                <a:gd name="connsiteY46" fmla="*/ 2923652 h 3215958"/>
                <a:gd name="connsiteX47" fmla="*/ 9696822 w 13735946"/>
                <a:gd name="connsiteY47" fmla="*/ 2867867 h 3215958"/>
                <a:gd name="connsiteX48" fmla="*/ 9436351 w 13735946"/>
                <a:gd name="connsiteY48" fmla="*/ 2634591 h 3215958"/>
                <a:gd name="connsiteX49" fmla="*/ 8883046 w 13735946"/>
                <a:gd name="connsiteY49" fmla="*/ 2159177 h 3215958"/>
                <a:gd name="connsiteX50" fmla="*/ 8057836 w 13735946"/>
                <a:gd name="connsiteY50" fmla="*/ 1740412 h 3215958"/>
                <a:gd name="connsiteX51" fmla="*/ 8046675 w 13735946"/>
                <a:gd name="connsiteY51" fmla="*/ 1738859 h 3215958"/>
                <a:gd name="connsiteX52" fmla="*/ 7003731 w 13735946"/>
                <a:gd name="connsiteY52" fmla="*/ 2387561 h 3215958"/>
                <a:gd name="connsiteX53" fmla="*/ 6871569 w 13735946"/>
                <a:gd name="connsiteY53" fmla="*/ 2549628 h 3215958"/>
                <a:gd name="connsiteX54" fmla="*/ 6628940 w 13735946"/>
                <a:gd name="connsiteY54" fmla="*/ 2796973 h 3215958"/>
                <a:gd name="connsiteX55" fmla="*/ 6324357 w 13735946"/>
                <a:gd name="connsiteY55" fmla="*/ 2955209 h 3215958"/>
                <a:gd name="connsiteX56" fmla="*/ 6078111 w 13735946"/>
                <a:gd name="connsiteY56" fmla="*/ 2965819 h 3215958"/>
                <a:gd name="connsiteX57" fmla="*/ 13734237 w 13735946"/>
                <a:gd name="connsiteY57" fmla="*/ 1440446 h 3215958"/>
                <a:gd name="connsiteX58" fmla="*/ 13672027 w 13735946"/>
                <a:gd name="connsiteY58" fmla="*/ 1354873 h 3215958"/>
                <a:gd name="connsiteX59" fmla="*/ 12386945 w 13735946"/>
                <a:gd name="connsiteY59" fmla="*/ 98125 h 3215958"/>
                <a:gd name="connsiteX60" fmla="*/ 11554032 w 13735946"/>
                <a:gd name="connsiteY60" fmla="*/ 102703 h 3215958"/>
                <a:gd name="connsiteX61" fmla="*/ 11600129 w 13735946"/>
                <a:gd name="connsiteY61" fmla="*/ 79989 h 3215958"/>
                <a:gd name="connsiteX62" fmla="*/ 11972777 w 13735946"/>
                <a:gd name="connsiteY62" fmla="*/ 36 h 3215958"/>
                <a:gd name="connsiteX63" fmla="*/ 12387810 w 13735946"/>
                <a:gd name="connsiteY63" fmla="*/ 96219 h 3215958"/>
                <a:gd name="connsiteX64" fmla="*/ 13107445 w 13735946"/>
                <a:gd name="connsiteY64" fmla="*/ 637773 h 3215958"/>
                <a:gd name="connsiteX65" fmla="*/ 13673737 w 13735946"/>
                <a:gd name="connsiteY65" fmla="*/ 1353635 h 3215958"/>
                <a:gd name="connsiteX66" fmla="*/ 13735947 w 13735946"/>
                <a:gd name="connsiteY66" fmla="*/ 1439208 h 3215958"/>
                <a:gd name="connsiteX67" fmla="*/ 13734237 w 13735946"/>
                <a:gd name="connsiteY67" fmla="*/ 1440446 h 321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3735946" h="3215958">
                  <a:moveTo>
                    <a:pt x="6078111" y="2965819"/>
                  </a:moveTo>
                  <a:cubicBezTo>
                    <a:pt x="6040444" y="2960868"/>
                    <a:pt x="6001755" y="2953086"/>
                    <a:pt x="5961807" y="2942476"/>
                  </a:cubicBezTo>
                  <a:cubicBezTo>
                    <a:pt x="5859631" y="2915340"/>
                    <a:pt x="5752051" y="2870579"/>
                    <a:pt x="5623251" y="2801610"/>
                  </a:cubicBezTo>
                  <a:cubicBezTo>
                    <a:pt x="5397539" y="2680747"/>
                    <a:pt x="5182969" y="2530057"/>
                    <a:pt x="4975453" y="2384319"/>
                  </a:cubicBezTo>
                  <a:cubicBezTo>
                    <a:pt x="4646465" y="2153263"/>
                    <a:pt x="4306258" y="1914327"/>
                    <a:pt x="3913488" y="1788670"/>
                  </a:cubicBezTo>
                  <a:cubicBezTo>
                    <a:pt x="3423730" y="1631967"/>
                    <a:pt x="2987594" y="1765563"/>
                    <a:pt x="2525856" y="1906979"/>
                  </a:cubicBezTo>
                  <a:cubicBezTo>
                    <a:pt x="2453763" y="1929064"/>
                    <a:pt x="2379213" y="1951897"/>
                    <a:pt x="2304802" y="1973452"/>
                  </a:cubicBezTo>
                  <a:cubicBezTo>
                    <a:pt x="1999137" y="2062011"/>
                    <a:pt x="1697757" y="2088499"/>
                    <a:pt x="1383388" y="2054446"/>
                  </a:cubicBezTo>
                  <a:cubicBezTo>
                    <a:pt x="1101126" y="2023872"/>
                    <a:pt x="807664" y="1943782"/>
                    <a:pt x="486300" y="1809636"/>
                  </a:cubicBezTo>
                  <a:cubicBezTo>
                    <a:pt x="324075" y="1741925"/>
                    <a:pt x="161851" y="1666884"/>
                    <a:pt x="4991" y="1594339"/>
                  </a:cubicBezTo>
                  <a:lnTo>
                    <a:pt x="0" y="1592020"/>
                  </a:lnTo>
                  <a:lnTo>
                    <a:pt x="884" y="1590114"/>
                  </a:lnTo>
                  <a:lnTo>
                    <a:pt x="5875" y="1592433"/>
                  </a:lnTo>
                  <a:cubicBezTo>
                    <a:pt x="162735" y="1664978"/>
                    <a:pt x="324940" y="1739999"/>
                    <a:pt x="487125" y="1807710"/>
                  </a:cubicBezTo>
                  <a:cubicBezTo>
                    <a:pt x="781707" y="1930676"/>
                    <a:pt x="1059077" y="2009450"/>
                    <a:pt x="1326366" y="2044642"/>
                  </a:cubicBezTo>
                  <a:cubicBezTo>
                    <a:pt x="1663292" y="2088990"/>
                    <a:pt x="1984263" y="2064153"/>
                    <a:pt x="2304232" y="1971448"/>
                  </a:cubicBezTo>
                  <a:cubicBezTo>
                    <a:pt x="2378624" y="1949893"/>
                    <a:pt x="2453173" y="1927060"/>
                    <a:pt x="2525266" y="1904974"/>
                  </a:cubicBezTo>
                  <a:cubicBezTo>
                    <a:pt x="2987320" y="1763441"/>
                    <a:pt x="3423769" y="1629786"/>
                    <a:pt x="3914156" y="1786666"/>
                  </a:cubicBezTo>
                  <a:cubicBezTo>
                    <a:pt x="4090489" y="1843079"/>
                    <a:pt x="4271439" y="1927139"/>
                    <a:pt x="4467343" y="2043659"/>
                  </a:cubicBezTo>
                  <a:cubicBezTo>
                    <a:pt x="4641985" y="2147525"/>
                    <a:pt x="4812148" y="2267032"/>
                    <a:pt x="4976691" y="2382609"/>
                  </a:cubicBezTo>
                  <a:cubicBezTo>
                    <a:pt x="5184148" y="2528308"/>
                    <a:pt x="5398679" y="2678979"/>
                    <a:pt x="5624273" y="2799763"/>
                  </a:cubicBezTo>
                  <a:cubicBezTo>
                    <a:pt x="5816639" y="2902764"/>
                    <a:pt x="6069997" y="3013272"/>
                    <a:pt x="6323866" y="2953145"/>
                  </a:cubicBezTo>
                  <a:cubicBezTo>
                    <a:pt x="6547534" y="2900171"/>
                    <a:pt x="6718521" y="2727238"/>
                    <a:pt x="6869958" y="2548252"/>
                  </a:cubicBezTo>
                  <a:cubicBezTo>
                    <a:pt x="6913678" y="2496575"/>
                    <a:pt x="6956612" y="2442991"/>
                    <a:pt x="7002079" y="2386225"/>
                  </a:cubicBezTo>
                  <a:cubicBezTo>
                    <a:pt x="7139900" y="2214175"/>
                    <a:pt x="7282417" y="2036251"/>
                    <a:pt x="7452107" y="1908177"/>
                  </a:cubicBezTo>
                  <a:cubicBezTo>
                    <a:pt x="7543987" y="1838835"/>
                    <a:pt x="7634413" y="1791028"/>
                    <a:pt x="7728572" y="1762085"/>
                  </a:cubicBezTo>
                  <a:cubicBezTo>
                    <a:pt x="7833598" y="1729781"/>
                    <a:pt x="7944519" y="1721843"/>
                    <a:pt x="8058150" y="1738309"/>
                  </a:cubicBezTo>
                  <a:cubicBezTo>
                    <a:pt x="8198760" y="1758764"/>
                    <a:pt x="8342141" y="1810049"/>
                    <a:pt x="8496486" y="1895091"/>
                  </a:cubicBezTo>
                  <a:cubicBezTo>
                    <a:pt x="8643698" y="1976203"/>
                    <a:pt x="8781106" y="2077927"/>
                    <a:pt x="8884343" y="2157487"/>
                  </a:cubicBezTo>
                  <a:cubicBezTo>
                    <a:pt x="9077299" y="2306154"/>
                    <a:pt x="9260548" y="2472328"/>
                    <a:pt x="9437785" y="2633020"/>
                  </a:cubicBezTo>
                  <a:cubicBezTo>
                    <a:pt x="9522689" y="2710005"/>
                    <a:pt x="9610482" y="2789605"/>
                    <a:pt x="9698217" y="2866276"/>
                  </a:cubicBezTo>
                  <a:cubicBezTo>
                    <a:pt x="9717512" y="2883135"/>
                    <a:pt x="9738340" y="2902057"/>
                    <a:pt x="9760367" y="2922080"/>
                  </a:cubicBezTo>
                  <a:cubicBezTo>
                    <a:pt x="9900623" y="3049565"/>
                    <a:pt x="10092734" y="3224168"/>
                    <a:pt x="10273980" y="3213380"/>
                  </a:cubicBezTo>
                  <a:cubicBezTo>
                    <a:pt x="10462043" y="3202220"/>
                    <a:pt x="10517768" y="2951770"/>
                    <a:pt x="10551054" y="2802141"/>
                  </a:cubicBezTo>
                  <a:lnTo>
                    <a:pt x="10553864" y="2789546"/>
                  </a:lnTo>
                  <a:cubicBezTo>
                    <a:pt x="10605639" y="2557841"/>
                    <a:pt x="10640733" y="2317727"/>
                    <a:pt x="10674648" y="2085512"/>
                  </a:cubicBezTo>
                  <a:cubicBezTo>
                    <a:pt x="10709780" y="1844985"/>
                    <a:pt x="10746131" y="1596245"/>
                    <a:pt x="10801072" y="1356681"/>
                  </a:cubicBezTo>
                  <a:cubicBezTo>
                    <a:pt x="10862692" y="1087977"/>
                    <a:pt x="10941760" y="859436"/>
                    <a:pt x="11042777" y="657992"/>
                  </a:cubicBezTo>
                  <a:cubicBezTo>
                    <a:pt x="11110154" y="523650"/>
                    <a:pt x="11191679" y="406069"/>
                    <a:pt x="11285112" y="308510"/>
                  </a:cubicBezTo>
                  <a:cubicBezTo>
                    <a:pt x="11315745" y="276521"/>
                    <a:pt x="11347478" y="246870"/>
                    <a:pt x="11380234" y="219636"/>
                  </a:cubicBezTo>
                  <a:cubicBezTo>
                    <a:pt x="11250745" y="327805"/>
                    <a:pt x="11136838" y="475077"/>
                    <a:pt x="11044644" y="658935"/>
                  </a:cubicBezTo>
                  <a:cubicBezTo>
                    <a:pt x="10819620" y="1107646"/>
                    <a:pt x="10746977" y="1604910"/>
                    <a:pt x="10676711" y="2085826"/>
                  </a:cubicBezTo>
                  <a:cubicBezTo>
                    <a:pt x="10642777" y="2318081"/>
                    <a:pt x="10607703" y="2558234"/>
                    <a:pt x="10555887" y="2790017"/>
                  </a:cubicBezTo>
                  <a:lnTo>
                    <a:pt x="10553077" y="2802612"/>
                  </a:lnTo>
                  <a:cubicBezTo>
                    <a:pt x="10519654" y="2952812"/>
                    <a:pt x="10463733" y="3204224"/>
                    <a:pt x="10274078" y="3215483"/>
                  </a:cubicBezTo>
                  <a:cubicBezTo>
                    <a:pt x="10255784" y="3216564"/>
                    <a:pt x="10237353" y="3215778"/>
                    <a:pt x="10218902" y="3213361"/>
                  </a:cubicBezTo>
                  <a:cubicBezTo>
                    <a:pt x="10053770" y="3191628"/>
                    <a:pt x="9885356" y="3038541"/>
                    <a:pt x="9758933" y="2923652"/>
                  </a:cubicBezTo>
                  <a:cubicBezTo>
                    <a:pt x="9736906" y="2903629"/>
                    <a:pt x="9716097" y="2884727"/>
                    <a:pt x="9696822" y="2867867"/>
                  </a:cubicBezTo>
                  <a:cubicBezTo>
                    <a:pt x="9609068" y="2791177"/>
                    <a:pt x="9521255" y="2711577"/>
                    <a:pt x="9436351" y="2634591"/>
                  </a:cubicBezTo>
                  <a:cubicBezTo>
                    <a:pt x="9259153" y="2473919"/>
                    <a:pt x="9075923" y="2307785"/>
                    <a:pt x="8883046" y="2159177"/>
                  </a:cubicBezTo>
                  <a:cubicBezTo>
                    <a:pt x="8634836" y="1967911"/>
                    <a:pt x="8363067" y="1784819"/>
                    <a:pt x="8057836" y="1740412"/>
                  </a:cubicBezTo>
                  <a:cubicBezTo>
                    <a:pt x="8054122" y="1739881"/>
                    <a:pt x="8050369" y="1739351"/>
                    <a:pt x="8046675" y="1738859"/>
                  </a:cubicBezTo>
                  <a:cubicBezTo>
                    <a:pt x="7573245" y="1676532"/>
                    <a:pt x="7270823" y="2054112"/>
                    <a:pt x="7003731" y="2387561"/>
                  </a:cubicBezTo>
                  <a:cubicBezTo>
                    <a:pt x="6958262" y="2444327"/>
                    <a:pt x="6915309" y="2497931"/>
                    <a:pt x="6871569" y="2549628"/>
                  </a:cubicBezTo>
                  <a:cubicBezTo>
                    <a:pt x="6804270" y="2629148"/>
                    <a:pt x="6722825" y="2720734"/>
                    <a:pt x="6628940" y="2796973"/>
                  </a:cubicBezTo>
                  <a:cubicBezTo>
                    <a:pt x="6528237" y="2878753"/>
                    <a:pt x="6428596" y="2930509"/>
                    <a:pt x="6324357" y="2955209"/>
                  </a:cubicBezTo>
                  <a:cubicBezTo>
                    <a:pt x="6246270" y="2973679"/>
                    <a:pt x="6164962" y="2977255"/>
                    <a:pt x="6078111" y="2965819"/>
                  </a:cubicBezTo>
                  <a:close/>
                  <a:moveTo>
                    <a:pt x="13734237" y="1440446"/>
                  </a:moveTo>
                  <a:cubicBezTo>
                    <a:pt x="13713605" y="1412131"/>
                    <a:pt x="13692876" y="1383581"/>
                    <a:pt x="13672027" y="1354873"/>
                  </a:cubicBezTo>
                  <a:cubicBezTo>
                    <a:pt x="13328755" y="882013"/>
                    <a:pt x="12939679" y="346060"/>
                    <a:pt x="12386945" y="98125"/>
                  </a:cubicBezTo>
                  <a:cubicBezTo>
                    <a:pt x="12091970" y="-34174"/>
                    <a:pt x="11803067" y="-27945"/>
                    <a:pt x="11554032" y="102703"/>
                  </a:cubicBezTo>
                  <a:cubicBezTo>
                    <a:pt x="11569241" y="94686"/>
                    <a:pt x="11584606" y="87102"/>
                    <a:pt x="11600129" y="79989"/>
                  </a:cubicBezTo>
                  <a:cubicBezTo>
                    <a:pt x="11718319" y="25796"/>
                    <a:pt x="11843701" y="-1123"/>
                    <a:pt x="11972777" y="36"/>
                  </a:cubicBezTo>
                  <a:cubicBezTo>
                    <a:pt x="12108593" y="1254"/>
                    <a:pt x="12248241" y="33597"/>
                    <a:pt x="12387810" y="96219"/>
                  </a:cubicBezTo>
                  <a:cubicBezTo>
                    <a:pt x="12635057" y="207120"/>
                    <a:pt x="12870455" y="384258"/>
                    <a:pt x="13107445" y="637773"/>
                  </a:cubicBezTo>
                  <a:cubicBezTo>
                    <a:pt x="13316120" y="861008"/>
                    <a:pt x="13497935" y="1111438"/>
                    <a:pt x="13673737" y="1353635"/>
                  </a:cubicBezTo>
                  <a:cubicBezTo>
                    <a:pt x="13694584" y="1382363"/>
                    <a:pt x="13715315" y="1410913"/>
                    <a:pt x="13735947" y="1439208"/>
                  </a:cubicBezTo>
                  <a:lnTo>
                    <a:pt x="13734237" y="1440446"/>
                  </a:ln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70" name="任意多边形: 形状 69">
              <a:extLst>
                <a:ext uri="{FF2B5EF4-FFF2-40B4-BE49-F238E27FC236}">
                  <a16:creationId xmlns:a16="http://schemas.microsoft.com/office/drawing/2014/main" id="{A864277D-4425-5094-3E55-895B5C654282}"/>
                </a:ext>
              </a:extLst>
            </p:cNvPr>
            <p:cNvSpPr/>
            <p:nvPr/>
          </p:nvSpPr>
          <p:spPr>
            <a:xfrm>
              <a:off x="-2001837" y="4563462"/>
              <a:ext cx="14792783" cy="2319420"/>
            </a:xfrm>
            <a:custGeom>
              <a:avLst/>
              <a:gdLst>
                <a:gd name="connsiteX0" fmla="*/ 6247842 w 14792783"/>
                <a:gd name="connsiteY0" fmla="*/ 2308574 h 2319420"/>
                <a:gd name="connsiteX1" fmla="*/ 5903233 w 14792783"/>
                <a:gd name="connsiteY1" fmla="*/ 2233140 h 2319420"/>
                <a:gd name="connsiteX2" fmla="*/ 5865074 w 14792783"/>
                <a:gd name="connsiteY2" fmla="*/ 2222785 h 2319420"/>
                <a:gd name="connsiteX3" fmla="*/ 5333974 w 14792783"/>
                <a:gd name="connsiteY3" fmla="*/ 2051915 h 2319420"/>
                <a:gd name="connsiteX4" fmla="*/ 4882492 w 14792783"/>
                <a:gd name="connsiteY4" fmla="*/ 1741476 h 2319420"/>
                <a:gd name="connsiteX5" fmla="*/ 4680026 w 14792783"/>
                <a:gd name="connsiteY5" fmla="*/ 1443770 h 2319420"/>
                <a:gd name="connsiteX6" fmla="*/ 4634813 w 14792783"/>
                <a:gd name="connsiteY6" fmla="*/ 1369339 h 2319420"/>
                <a:gd name="connsiteX7" fmla="*/ 4332509 w 14792783"/>
                <a:gd name="connsiteY7" fmla="*/ 938115 h 2319420"/>
                <a:gd name="connsiteX8" fmla="*/ 4329365 w 14792783"/>
                <a:gd name="connsiteY8" fmla="*/ 934461 h 2319420"/>
                <a:gd name="connsiteX9" fmla="*/ 4306140 w 14792783"/>
                <a:gd name="connsiteY9" fmla="*/ 908288 h 2319420"/>
                <a:gd name="connsiteX10" fmla="*/ 3240186 w 14792783"/>
                <a:gd name="connsiteY10" fmla="*/ 408312 h 2319420"/>
                <a:gd name="connsiteX11" fmla="*/ 2776365 w 14792783"/>
                <a:gd name="connsiteY11" fmla="*/ 371863 h 2319420"/>
                <a:gd name="connsiteX12" fmla="*/ 2751606 w 14792783"/>
                <a:gd name="connsiteY12" fmla="*/ 371037 h 2319420"/>
                <a:gd name="connsiteX13" fmla="*/ 1347273 w 14792783"/>
                <a:gd name="connsiteY13" fmla="*/ 212311 h 2319420"/>
                <a:gd name="connsiteX14" fmla="*/ 1010543 w 14792783"/>
                <a:gd name="connsiteY14" fmla="*/ 154247 h 2319420"/>
                <a:gd name="connsiteX15" fmla="*/ 594057 w 14792783"/>
                <a:gd name="connsiteY15" fmla="*/ 78518 h 2319420"/>
                <a:gd name="connsiteX16" fmla="*/ 235752 w 14792783"/>
                <a:gd name="connsiteY16" fmla="*/ 36960 h 2319420"/>
                <a:gd name="connsiteX17" fmla="*/ 0 w 14792783"/>
                <a:gd name="connsiteY17" fmla="*/ 3183 h 2319420"/>
                <a:gd name="connsiteX18" fmla="*/ 1474 w 14792783"/>
                <a:gd name="connsiteY18" fmla="*/ 0 h 2319420"/>
                <a:gd name="connsiteX19" fmla="*/ 235948 w 14792783"/>
                <a:gd name="connsiteY19" fmla="*/ 33443 h 2319420"/>
                <a:gd name="connsiteX20" fmla="*/ 594843 w 14792783"/>
                <a:gd name="connsiteY20" fmla="*/ 75080 h 2319420"/>
                <a:gd name="connsiteX21" fmla="*/ 1011113 w 14792783"/>
                <a:gd name="connsiteY21" fmla="*/ 150769 h 2319420"/>
                <a:gd name="connsiteX22" fmla="*/ 1347980 w 14792783"/>
                <a:gd name="connsiteY22" fmla="*/ 208872 h 2319420"/>
                <a:gd name="connsiteX23" fmla="*/ 2751744 w 14792783"/>
                <a:gd name="connsiteY23" fmla="*/ 367540 h 2319420"/>
                <a:gd name="connsiteX24" fmla="*/ 2776502 w 14792783"/>
                <a:gd name="connsiteY24" fmla="*/ 368365 h 2319420"/>
                <a:gd name="connsiteX25" fmla="*/ 3240815 w 14792783"/>
                <a:gd name="connsiteY25" fmla="*/ 404854 h 2319420"/>
                <a:gd name="connsiteX26" fmla="*/ 3836070 w 14792783"/>
                <a:gd name="connsiteY26" fmla="*/ 573602 h 2319420"/>
                <a:gd name="connsiteX27" fmla="*/ 4308714 w 14792783"/>
                <a:gd name="connsiteY27" fmla="*/ 905871 h 2319420"/>
                <a:gd name="connsiteX28" fmla="*/ 4332057 w 14792783"/>
                <a:gd name="connsiteY28" fmla="*/ 932162 h 2319420"/>
                <a:gd name="connsiteX29" fmla="*/ 4335201 w 14792783"/>
                <a:gd name="connsiteY29" fmla="*/ 935797 h 2319420"/>
                <a:gd name="connsiteX30" fmla="*/ 4637839 w 14792783"/>
                <a:gd name="connsiteY30" fmla="*/ 1367472 h 2319420"/>
                <a:gd name="connsiteX31" fmla="*/ 4683072 w 14792783"/>
                <a:gd name="connsiteY31" fmla="*/ 1441923 h 2319420"/>
                <a:gd name="connsiteX32" fmla="*/ 4885224 w 14792783"/>
                <a:gd name="connsiteY32" fmla="*/ 1739177 h 2319420"/>
                <a:gd name="connsiteX33" fmla="*/ 5866037 w 14792783"/>
                <a:gd name="connsiteY33" fmla="*/ 2219366 h 2319420"/>
                <a:gd name="connsiteX34" fmla="*/ 5904196 w 14792783"/>
                <a:gd name="connsiteY34" fmla="*/ 2229721 h 2319420"/>
                <a:gd name="connsiteX35" fmla="*/ 6600704 w 14792783"/>
                <a:gd name="connsiteY35" fmla="*/ 2294859 h 2319420"/>
                <a:gd name="connsiteX36" fmla="*/ 7179355 w 14792783"/>
                <a:gd name="connsiteY36" fmla="*/ 1975695 h 2319420"/>
                <a:gd name="connsiteX37" fmla="*/ 7359756 w 14792783"/>
                <a:gd name="connsiteY37" fmla="*/ 1827835 h 2319420"/>
                <a:gd name="connsiteX38" fmla="*/ 7847922 w 14792783"/>
                <a:gd name="connsiteY38" fmla="*/ 1466111 h 2319420"/>
                <a:gd name="connsiteX39" fmla="*/ 8434119 w 14792783"/>
                <a:gd name="connsiteY39" fmla="*/ 1298896 h 2319420"/>
                <a:gd name="connsiteX40" fmla="*/ 8765721 w 14792783"/>
                <a:gd name="connsiteY40" fmla="*/ 1334441 h 2319420"/>
                <a:gd name="connsiteX41" fmla="*/ 9268664 w 14792783"/>
                <a:gd name="connsiteY41" fmla="*/ 1486055 h 2319420"/>
                <a:gd name="connsiteX42" fmla="*/ 9768266 w 14792783"/>
                <a:gd name="connsiteY42" fmla="*/ 1693630 h 2319420"/>
                <a:gd name="connsiteX43" fmla="*/ 10137869 w 14792783"/>
                <a:gd name="connsiteY43" fmla="*/ 1851453 h 2319420"/>
                <a:gd name="connsiteX44" fmla="*/ 10247316 w 14792783"/>
                <a:gd name="connsiteY44" fmla="*/ 1898985 h 2319420"/>
                <a:gd name="connsiteX45" fmla="*/ 10732122 w 14792783"/>
                <a:gd name="connsiteY45" fmla="*/ 2021577 h 2319420"/>
                <a:gd name="connsiteX46" fmla="*/ 11057337 w 14792783"/>
                <a:gd name="connsiteY46" fmla="*/ 1744659 h 2319420"/>
                <a:gd name="connsiteX47" fmla="*/ 11087460 w 14792783"/>
                <a:gd name="connsiteY47" fmla="*/ 1698248 h 2319420"/>
                <a:gd name="connsiteX48" fmla="*/ 11184134 w 14792783"/>
                <a:gd name="connsiteY48" fmla="*/ 1542291 h 2319420"/>
                <a:gd name="connsiteX49" fmla="*/ 11220760 w 14792783"/>
                <a:gd name="connsiteY49" fmla="*/ 1481143 h 2319420"/>
                <a:gd name="connsiteX50" fmla="*/ 11295251 w 14792783"/>
                <a:gd name="connsiteY50" fmla="*/ 1357785 h 2319420"/>
                <a:gd name="connsiteX51" fmla="*/ 11662299 w 14792783"/>
                <a:gd name="connsiteY51" fmla="*/ 783122 h 2319420"/>
                <a:gd name="connsiteX52" fmla="*/ 12102816 w 14792783"/>
                <a:gd name="connsiteY52" fmla="*/ 294091 h 2319420"/>
                <a:gd name="connsiteX53" fmla="*/ 12532036 w 14792783"/>
                <a:gd name="connsiteY53" fmla="*/ 61758 h 2319420"/>
                <a:gd name="connsiteX54" fmla="*/ 12966815 w 14792783"/>
                <a:gd name="connsiteY54" fmla="*/ 29827 h 2319420"/>
                <a:gd name="connsiteX55" fmla="*/ 13442210 w 14792783"/>
                <a:gd name="connsiteY55" fmla="*/ 187827 h 2319420"/>
                <a:gd name="connsiteX56" fmla="*/ 14121505 w 14792783"/>
                <a:gd name="connsiteY56" fmla="*/ 719517 h 2319420"/>
                <a:gd name="connsiteX57" fmla="*/ 14690803 w 14792783"/>
                <a:gd name="connsiteY57" fmla="*/ 1373268 h 2319420"/>
                <a:gd name="connsiteX58" fmla="*/ 14792783 w 14792783"/>
                <a:gd name="connsiteY58" fmla="*/ 1497746 h 2319420"/>
                <a:gd name="connsiteX59" fmla="*/ 14790072 w 14792783"/>
                <a:gd name="connsiteY59" fmla="*/ 1499967 h 2319420"/>
                <a:gd name="connsiteX60" fmla="*/ 14688072 w 14792783"/>
                <a:gd name="connsiteY60" fmla="*/ 1375489 h 2319420"/>
                <a:gd name="connsiteX61" fmla="*/ 13440519 w 14792783"/>
                <a:gd name="connsiteY61" fmla="*/ 190893 h 2319420"/>
                <a:gd name="connsiteX62" fmla="*/ 12532959 w 14792783"/>
                <a:gd name="connsiteY62" fmla="*/ 65118 h 2319420"/>
                <a:gd name="connsiteX63" fmla="*/ 12105076 w 14792783"/>
                <a:gd name="connsiteY63" fmla="*/ 296743 h 2319420"/>
                <a:gd name="connsiteX64" fmla="*/ 11298237 w 14792783"/>
                <a:gd name="connsiteY64" fmla="*/ 1359592 h 2319420"/>
                <a:gd name="connsiteX65" fmla="*/ 11223747 w 14792783"/>
                <a:gd name="connsiteY65" fmla="*/ 1482951 h 2319420"/>
                <a:gd name="connsiteX66" fmla="*/ 11187140 w 14792783"/>
                <a:gd name="connsiteY66" fmla="*/ 1544079 h 2319420"/>
                <a:gd name="connsiteX67" fmla="*/ 11090368 w 14792783"/>
                <a:gd name="connsiteY67" fmla="*/ 1700193 h 2319420"/>
                <a:gd name="connsiteX68" fmla="*/ 11060284 w 14792783"/>
                <a:gd name="connsiteY68" fmla="*/ 1746526 h 2319420"/>
                <a:gd name="connsiteX69" fmla="*/ 10930580 w 14792783"/>
                <a:gd name="connsiteY69" fmla="*/ 1920206 h 2319420"/>
                <a:gd name="connsiteX70" fmla="*/ 10732554 w 14792783"/>
                <a:gd name="connsiteY70" fmla="*/ 2025035 h 2319420"/>
                <a:gd name="connsiteX71" fmla="*/ 10481043 w 14792783"/>
                <a:gd name="connsiteY71" fmla="*/ 1996092 h 2319420"/>
                <a:gd name="connsiteX72" fmla="*/ 10245881 w 14792783"/>
                <a:gd name="connsiteY72" fmla="*/ 1902148 h 2319420"/>
                <a:gd name="connsiteX73" fmla="*/ 10136572 w 14792783"/>
                <a:gd name="connsiteY73" fmla="*/ 1854676 h 2319420"/>
                <a:gd name="connsiteX74" fmla="*/ 9766851 w 14792783"/>
                <a:gd name="connsiteY74" fmla="*/ 1696794 h 2319420"/>
                <a:gd name="connsiteX75" fmla="*/ 9267464 w 14792783"/>
                <a:gd name="connsiteY75" fmla="*/ 1489297 h 2319420"/>
                <a:gd name="connsiteX76" fmla="*/ 8765013 w 14792783"/>
                <a:gd name="connsiteY76" fmla="*/ 1337841 h 2319420"/>
                <a:gd name="connsiteX77" fmla="*/ 8434100 w 14792783"/>
                <a:gd name="connsiteY77" fmla="*/ 1302374 h 2319420"/>
                <a:gd name="connsiteX78" fmla="*/ 7361976 w 14792783"/>
                <a:gd name="connsiteY78" fmla="*/ 1830507 h 2319420"/>
                <a:gd name="connsiteX79" fmla="*/ 7181498 w 14792783"/>
                <a:gd name="connsiteY79" fmla="*/ 1978426 h 2319420"/>
                <a:gd name="connsiteX80" fmla="*/ 6601451 w 14792783"/>
                <a:gd name="connsiteY80" fmla="*/ 2298258 h 2319420"/>
                <a:gd name="connsiteX81" fmla="*/ 6247842 w 14792783"/>
                <a:gd name="connsiteY81" fmla="*/ 2308574 h 231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4792783" h="2319420">
                  <a:moveTo>
                    <a:pt x="6247842" y="2308574"/>
                  </a:moveTo>
                  <a:cubicBezTo>
                    <a:pt x="6133660" y="2293542"/>
                    <a:pt x="6019066" y="2264658"/>
                    <a:pt x="5903233" y="2233140"/>
                  </a:cubicBezTo>
                  <a:cubicBezTo>
                    <a:pt x="5890618" y="2229702"/>
                    <a:pt x="5877905" y="2226263"/>
                    <a:pt x="5865074" y="2222785"/>
                  </a:cubicBezTo>
                  <a:cubicBezTo>
                    <a:pt x="5697564" y="2177356"/>
                    <a:pt x="5507693" y="2125855"/>
                    <a:pt x="5333974" y="2051915"/>
                  </a:cubicBezTo>
                  <a:cubicBezTo>
                    <a:pt x="5134534" y="1967030"/>
                    <a:pt x="4986869" y="1865483"/>
                    <a:pt x="4882492" y="1741476"/>
                  </a:cubicBezTo>
                  <a:cubicBezTo>
                    <a:pt x="4799769" y="1642640"/>
                    <a:pt x="4738896" y="1541545"/>
                    <a:pt x="4680026" y="1443770"/>
                  </a:cubicBezTo>
                  <a:cubicBezTo>
                    <a:pt x="4664543" y="1418049"/>
                    <a:pt x="4649924" y="1393762"/>
                    <a:pt x="4634813" y="1369339"/>
                  </a:cubicBezTo>
                  <a:cubicBezTo>
                    <a:pt x="4541027" y="1217725"/>
                    <a:pt x="4447320" y="1070670"/>
                    <a:pt x="4332509" y="938115"/>
                  </a:cubicBezTo>
                  <a:lnTo>
                    <a:pt x="4329365" y="934461"/>
                  </a:lnTo>
                  <a:cubicBezTo>
                    <a:pt x="4321879" y="925776"/>
                    <a:pt x="4314137" y="916776"/>
                    <a:pt x="4306140" y="908288"/>
                  </a:cubicBezTo>
                  <a:cubicBezTo>
                    <a:pt x="4055749" y="642649"/>
                    <a:pt x="3746921" y="497814"/>
                    <a:pt x="3240186" y="408312"/>
                  </a:cubicBezTo>
                  <a:cubicBezTo>
                    <a:pt x="3092973" y="382316"/>
                    <a:pt x="2939178" y="377246"/>
                    <a:pt x="2776365" y="371863"/>
                  </a:cubicBezTo>
                  <a:lnTo>
                    <a:pt x="2751606" y="371037"/>
                  </a:lnTo>
                  <a:cubicBezTo>
                    <a:pt x="2268293" y="354925"/>
                    <a:pt x="1795807" y="301518"/>
                    <a:pt x="1347273" y="212311"/>
                  </a:cubicBezTo>
                  <a:cubicBezTo>
                    <a:pt x="1234446" y="189989"/>
                    <a:pt x="1120618" y="171813"/>
                    <a:pt x="1010543" y="154247"/>
                  </a:cubicBezTo>
                  <a:cubicBezTo>
                    <a:pt x="864863" y="130982"/>
                    <a:pt x="727279" y="109034"/>
                    <a:pt x="594057" y="78518"/>
                  </a:cubicBezTo>
                  <a:cubicBezTo>
                    <a:pt x="461856" y="48258"/>
                    <a:pt x="336494" y="41990"/>
                    <a:pt x="235752" y="36960"/>
                  </a:cubicBezTo>
                  <a:cubicBezTo>
                    <a:pt x="133812" y="31871"/>
                    <a:pt x="53308" y="27843"/>
                    <a:pt x="0" y="3183"/>
                  </a:cubicBezTo>
                  <a:lnTo>
                    <a:pt x="1474" y="0"/>
                  </a:lnTo>
                  <a:cubicBezTo>
                    <a:pt x="54173" y="24365"/>
                    <a:pt x="134381" y="28373"/>
                    <a:pt x="235948" y="33443"/>
                  </a:cubicBezTo>
                  <a:cubicBezTo>
                    <a:pt x="336828" y="38493"/>
                    <a:pt x="462367" y="44741"/>
                    <a:pt x="594843" y="75080"/>
                  </a:cubicBezTo>
                  <a:cubicBezTo>
                    <a:pt x="727966" y="105556"/>
                    <a:pt x="865492" y="127524"/>
                    <a:pt x="1011113" y="150769"/>
                  </a:cubicBezTo>
                  <a:cubicBezTo>
                    <a:pt x="1121227" y="168355"/>
                    <a:pt x="1235095" y="186530"/>
                    <a:pt x="1347980" y="208872"/>
                  </a:cubicBezTo>
                  <a:cubicBezTo>
                    <a:pt x="1796337" y="298040"/>
                    <a:pt x="2268627" y="351427"/>
                    <a:pt x="2751744" y="367540"/>
                  </a:cubicBezTo>
                  <a:lnTo>
                    <a:pt x="2776502" y="368365"/>
                  </a:lnTo>
                  <a:cubicBezTo>
                    <a:pt x="2939454" y="373749"/>
                    <a:pt x="3093366" y="378818"/>
                    <a:pt x="3240815" y="404854"/>
                  </a:cubicBezTo>
                  <a:cubicBezTo>
                    <a:pt x="3484525" y="447886"/>
                    <a:pt x="3673669" y="501508"/>
                    <a:pt x="3836070" y="573602"/>
                  </a:cubicBezTo>
                  <a:cubicBezTo>
                    <a:pt x="4020557" y="655500"/>
                    <a:pt x="4175157" y="764180"/>
                    <a:pt x="4308714" y="905871"/>
                  </a:cubicBezTo>
                  <a:cubicBezTo>
                    <a:pt x="4316770" y="914418"/>
                    <a:pt x="4324531" y="923437"/>
                    <a:pt x="4332057" y="932162"/>
                  </a:cubicBezTo>
                  <a:lnTo>
                    <a:pt x="4335201" y="935797"/>
                  </a:lnTo>
                  <a:cubicBezTo>
                    <a:pt x="4450188" y="1068547"/>
                    <a:pt x="4543974" y="1215740"/>
                    <a:pt x="4637839" y="1367472"/>
                  </a:cubicBezTo>
                  <a:cubicBezTo>
                    <a:pt x="4652950" y="1391916"/>
                    <a:pt x="4668276" y="1417342"/>
                    <a:pt x="4683072" y="1441923"/>
                  </a:cubicBezTo>
                  <a:cubicBezTo>
                    <a:pt x="4741863" y="1539580"/>
                    <a:pt x="4802677" y="1640558"/>
                    <a:pt x="4885224" y="1739177"/>
                  </a:cubicBezTo>
                  <a:cubicBezTo>
                    <a:pt x="5118814" y="2016704"/>
                    <a:pt x="5533139" y="2129078"/>
                    <a:pt x="5866037" y="2219366"/>
                  </a:cubicBezTo>
                  <a:cubicBezTo>
                    <a:pt x="5878848" y="2222844"/>
                    <a:pt x="5891581" y="2226283"/>
                    <a:pt x="5904196" y="2229721"/>
                  </a:cubicBezTo>
                  <a:cubicBezTo>
                    <a:pt x="6139339" y="2293719"/>
                    <a:pt x="6369550" y="2346831"/>
                    <a:pt x="6600704" y="2294859"/>
                  </a:cubicBezTo>
                  <a:cubicBezTo>
                    <a:pt x="6825001" y="2244439"/>
                    <a:pt x="7009546" y="2109547"/>
                    <a:pt x="7179355" y="1975695"/>
                  </a:cubicBezTo>
                  <a:cubicBezTo>
                    <a:pt x="7239207" y="1928518"/>
                    <a:pt x="7297762" y="1879610"/>
                    <a:pt x="7359756" y="1827835"/>
                  </a:cubicBezTo>
                  <a:cubicBezTo>
                    <a:pt x="7513629" y="1699328"/>
                    <a:pt x="7672730" y="1566440"/>
                    <a:pt x="7847922" y="1466111"/>
                  </a:cubicBezTo>
                  <a:cubicBezTo>
                    <a:pt x="8046125" y="1352637"/>
                    <a:pt x="8237862" y="1297933"/>
                    <a:pt x="8434119" y="1298896"/>
                  </a:cubicBezTo>
                  <a:cubicBezTo>
                    <a:pt x="8542190" y="1299426"/>
                    <a:pt x="8653759" y="1311373"/>
                    <a:pt x="8765721" y="1334441"/>
                  </a:cubicBezTo>
                  <a:cubicBezTo>
                    <a:pt x="8941817" y="1370517"/>
                    <a:pt x="9111509" y="1428620"/>
                    <a:pt x="9268664" y="1486055"/>
                  </a:cubicBezTo>
                  <a:cubicBezTo>
                    <a:pt x="9440025" y="1548677"/>
                    <a:pt x="9606886" y="1622362"/>
                    <a:pt x="9768266" y="1693630"/>
                  </a:cubicBezTo>
                  <a:cubicBezTo>
                    <a:pt x="9888441" y="1746703"/>
                    <a:pt x="10012723" y="1801603"/>
                    <a:pt x="10137869" y="1851453"/>
                  </a:cubicBezTo>
                  <a:cubicBezTo>
                    <a:pt x="10172039" y="1865070"/>
                    <a:pt x="10208606" y="1881556"/>
                    <a:pt x="10247316" y="1898985"/>
                  </a:cubicBezTo>
                  <a:cubicBezTo>
                    <a:pt x="10396551" y="1966244"/>
                    <a:pt x="10565693" y="2042464"/>
                    <a:pt x="10732122" y="2021577"/>
                  </a:cubicBezTo>
                  <a:cubicBezTo>
                    <a:pt x="10893187" y="2001358"/>
                    <a:pt x="10984203" y="1859038"/>
                    <a:pt x="11057337" y="1744659"/>
                  </a:cubicBezTo>
                  <a:cubicBezTo>
                    <a:pt x="11067829" y="1728233"/>
                    <a:pt x="11077753" y="1712710"/>
                    <a:pt x="11087460" y="1698248"/>
                  </a:cubicBezTo>
                  <a:cubicBezTo>
                    <a:pt x="11121787" y="1647081"/>
                    <a:pt x="11153481" y="1593812"/>
                    <a:pt x="11184134" y="1542291"/>
                  </a:cubicBezTo>
                  <a:cubicBezTo>
                    <a:pt x="11196101" y="1522190"/>
                    <a:pt x="11208460" y="1501401"/>
                    <a:pt x="11220760" y="1481143"/>
                  </a:cubicBezTo>
                  <a:cubicBezTo>
                    <a:pt x="11245912" y="1439663"/>
                    <a:pt x="11270984" y="1398046"/>
                    <a:pt x="11295251" y="1357785"/>
                  </a:cubicBezTo>
                  <a:cubicBezTo>
                    <a:pt x="11417882" y="1154238"/>
                    <a:pt x="11533695" y="962009"/>
                    <a:pt x="11662299" y="783122"/>
                  </a:cubicBezTo>
                  <a:cubicBezTo>
                    <a:pt x="11806623" y="582365"/>
                    <a:pt x="11946604" y="426979"/>
                    <a:pt x="12102816" y="294091"/>
                  </a:cubicBezTo>
                  <a:cubicBezTo>
                    <a:pt x="12234447" y="182109"/>
                    <a:pt x="12378850" y="103945"/>
                    <a:pt x="12532036" y="61758"/>
                  </a:cubicBezTo>
                  <a:cubicBezTo>
                    <a:pt x="12673785" y="22714"/>
                    <a:pt x="12820074" y="11966"/>
                    <a:pt x="12966815" y="29827"/>
                  </a:cubicBezTo>
                  <a:cubicBezTo>
                    <a:pt x="13125954" y="49182"/>
                    <a:pt x="13285899" y="102353"/>
                    <a:pt x="13442210" y="187827"/>
                  </a:cubicBezTo>
                  <a:cubicBezTo>
                    <a:pt x="13668432" y="311520"/>
                    <a:pt x="13890626" y="485435"/>
                    <a:pt x="14121505" y="719517"/>
                  </a:cubicBezTo>
                  <a:cubicBezTo>
                    <a:pt x="14325524" y="926385"/>
                    <a:pt x="14511229" y="1153570"/>
                    <a:pt x="14690803" y="1373268"/>
                  </a:cubicBezTo>
                  <a:cubicBezTo>
                    <a:pt x="14724306" y="1414257"/>
                    <a:pt x="14758967" y="1456660"/>
                    <a:pt x="14792783" y="1497746"/>
                  </a:cubicBezTo>
                  <a:lnTo>
                    <a:pt x="14790072" y="1499967"/>
                  </a:lnTo>
                  <a:cubicBezTo>
                    <a:pt x="14756236" y="1458880"/>
                    <a:pt x="14721593" y="1416477"/>
                    <a:pt x="14688072" y="1375489"/>
                  </a:cubicBezTo>
                  <a:cubicBezTo>
                    <a:pt x="14323028" y="928861"/>
                    <a:pt x="13945545" y="467044"/>
                    <a:pt x="13440519" y="190893"/>
                  </a:cubicBezTo>
                  <a:cubicBezTo>
                    <a:pt x="13141576" y="27430"/>
                    <a:pt x="12827737" y="-16073"/>
                    <a:pt x="12532959" y="65118"/>
                  </a:cubicBezTo>
                  <a:cubicBezTo>
                    <a:pt x="12380264" y="107167"/>
                    <a:pt x="12236314" y="185096"/>
                    <a:pt x="12105076" y="296743"/>
                  </a:cubicBezTo>
                  <a:cubicBezTo>
                    <a:pt x="11763493" y="587317"/>
                    <a:pt x="11537507" y="962441"/>
                    <a:pt x="11298237" y="1359592"/>
                  </a:cubicBezTo>
                  <a:cubicBezTo>
                    <a:pt x="11273991" y="1399854"/>
                    <a:pt x="11248898" y="1441471"/>
                    <a:pt x="11223747" y="1482951"/>
                  </a:cubicBezTo>
                  <a:cubicBezTo>
                    <a:pt x="11211466" y="1503209"/>
                    <a:pt x="11199106" y="1523978"/>
                    <a:pt x="11187140" y="1544079"/>
                  </a:cubicBezTo>
                  <a:cubicBezTo>
                    <a:pt x="11156468" y="1595639"/>
                    <a:pt x="11124754" y="1648948"/>
                    <a:pt x="11090368" y="1700193"/>
                  </a:cubicBezTo>
                  <a:cubicBezTo>
                    <a:pt x="11080680" y="1714616"/>
                    <a:pt x="11070777" y="1730119"/>
                    <a:pt x="11060284" y="1746526"/>
                  </a:cubicBezTo>
                  <a:cubicBezTo>
                    <a:pt x="11024110" y="1803096"/>
                    <a:pt x="10983103" y="1867212"/>
                    <a:pt x="10930580" y="1920206"/>
                  </a:cubicBezTo>
                  <a:cubicBezTo>
                    <a:pt x="10869628" y="1981689"/>
                    <a:pt x="10804844" y="2015976"/>
                    <a:pt x="10732554" y="2025035"/>
                  </a:cubicBezTo>
                  <a:cubicBezTo>
                    <a:pt x="10657946" y="2034408"/>
                    <a:pt x="10575675" y="2024937"/>
                    <a:pt x="10481043" y="1996092"/>
                  </a:cubicBezTo>
                  <a:cubicBezTo>
                    <a:pt x="10398595" y="1970960"/>
                    <a:pt x="10317463" y="1934412"/>
                    <a:pt x="10245881" y="1902148"/>
                  </a:cubicBezTo>
                  <a:cubicBezTo>
                    <a:pt x="10207211" y="1884719"/>
                    <a:pt x="10170683" y="1868253"/>
                    <a:pt x="10136572" y="1854676"/>
                  </a:cubicBezTo>
                  <a:cubicBezTo>
                    <a:pt x="10011367" y="1804786"/>
                    <a:pt x="9887065" y="1749886"/>
                    <a:pt x="9766851" y="1696794"/>
                  </a:cubicBezTo>
                  <a:cubicBezTo>
                    <a:pt x="9605531" y="1625545"/>
                    <a:pt x="9438708" y="1551861"/>
                    <a:pt x="9267464" y="1489297"/>
                  </a:cubicBezTo>
                  <a:cubicBezTo>
                    <a:pt x="9110427" y="1431921"/>
                    <a:pt x="8940894" y="1373858"/>
                    <a:pt x="8765013" y="1337841"/>
                  </a:cubicBezTo>
                  <a:cubicBezTo>
                    <a:pt x="8653287" y="1314831"/>
                    <a:pt x="8541954" y="1302904"/>
                    <a:pt x="8434100" y="1302374"/>
                  </a:cubicBezTo>
                  <a:cubicBezTo>
                    <a:pt x="7996864" y="1300232"/>
                    <a:pt x="7674105" y="1569800"/>
                    <a:pt x="7361976" y="1830507"/>
                  </a:cubicBezTo>
                  <a:cubicBezTo>
                    <a:pt x="7299963" y="1882302"/>
                    <a:pt x="7241369" y="1931229"/>
                    <a:pt x="7181498" y="1978426"/>
                  </a:cubicBezTo>
                  <a:cubicBezTo>
                    <a:pt x="7011374" y="2112533"/>
                    <a:pt x="6826474" y="2247681"/>
                    <a:pt x="6601451" y="2298258"/>
                  </a:cubicBezTo>
                  <a:cubicBezTo>
                    <a:pt x="6483535" y="2324843"/>
                    <a:pt x="6365915" y="2324117"/>
                    <a:pt x="6247842" y="2308574"/>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grpSp>
      <p:sp>
        <p:nvSpPr>
          <p:cNvPr id="97" name="任意多边形: 形状 96">
            <a:extLst>
              <a:ext uri="{FF2B5EF4-FFF2-40B4-BE49-F238E27FC236}">
                <a16:creationId xmlns:a16="http://schemas.microsoft.com/office/drawing/2014/main" id="{C4487E38-6BE1-DD53-15FF-4622D5F39CC6}"/>
              </a:ext>
            </a:extLst>
          </p:cNvPr>
          <p:cNvSpPr/>
          <p:nvPr/>
        </p:nvSpPr>
        <p:spPr>
          <a:xfrm flipH="1">
            <a:off x="10634993" y="1458410"/>
            <a:ext cx="754505" cy="3680749"/>
          </a:xfrm>
          <a:custGeom>
            <a:avLst/>
            <a:gdLst>
              <a:gd name="connsiteX0" fmla="*/ 393539 w 1122744"/>
              <a:gd name="connsiteY0" fmla="*/ 3680749 h 3680749"/>
              <a:gd name="connsiteX1" fmla="*/ 0 w 1122744"/>
              <a:gd name="connsiteY1" fmla="*/ 3680749 h 3680749"/>
              <a:gd name="connsiteX2" fmla="*/ 0 w 1122744"/>
              <a:gd name="connsiteY2" fmla="*/ 0 h 3680749"/>
              <a:gd name="connsiteX3" fmla="*/ 1122744 w 1122744"/>
              <a:gd name="connsiteY3" fmla="*/ 0 h 3680749"/>
            </a:gdLst>
            <a:ahLst/>
            <a:cxnLst>
              <a:cxn ang="0">
                <a:pos x="connsiteX0" y="connsiteY0"/>
              </a:cxn>
              <a:cxn ang="0">
                <a:pos x="connsiteX1" y="connsiteY1"/>
              </a:cxn>
              <a:cxn ang="0">
                <a:pos x="connsiteX2" y="connsiteY2"/>
              </a:cxn>
              <a:cxn ang="0">
                <a:pos x="connsiteX3" y="connsiteY3"/>
              </a:cxn>
            </a:cxnLst>
            <a:rect l="l" t="t" r="r" b="b"/>
            <a:pathLst>
              <a:path w="1122744" h="3680749">
                <a:moveTo>
                  <a:pt x="393539" y="3680749"/>
                </a:moveTo>
                <a:lnTo>
                  <a:pt x="0" y="3680749"/>
                </a:lnTo>
                <a:lnTo>
                  <a:pt x="0" y="0"/>
                </a:lnTo>
                <a:lnTo>
                  <a:pt x="1122744" y="0"/>
                </a:lnTo>
              </a:path>
            </a:pathLst>
          </a:custGeom>
          <a:noFill/>
          <a:ln w="19050" cap="sq">
            <a:solidFill>
              <a:srgbClr val="009AD0"/>
            </a:solidFill>
            <a:miter lim="800000"/>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梯形 85">
            <a:extLst>
              <a:ext uri="{FF2B5EF4-FFF2-40B4-BE49-F238E27FC236}">
                <a16:creationId xmlns:a16="http://schemas.microsoft.com/office/drawing/2014/main" id="{A0814DB8-0E39-FBF0-7F6A-41D349FC2110}"/>
              </a:ext>
            </a:extLst>
          </p:cNvPr>
          <p:cNvSpPr/>
          <p:nvPr/>
        </p:nvSpPr>
        <p:spPr>
          <a:xfrm>
            <a:off x="982532" y="1122492"/>
            <a:ext cx="10226936" cy="742641"/>
          </a:xfrm>
          <a:prstGeom prst="trapezoid">
            <a:avLst>
              <a:gd name="adj" fmla="val 226926"/>
            </a:avLst>
          </a:prstGeom>
          <a:gradFill flip="none" rotWithShape="1">
            <a:gsLst>
              <a:gs pos="53000">
                <a:srgbClr val="5DCEF7">
                  <a:alpha val="56000"/>
                </a:srgbClr>
              </a:gs>
              <a:gs pos="100000">
                <a:srgbClr val="3C87CD"/>
              </a:gs>
              <a:gs pos="10000">
                <a:srgbClr val="BAEBFE">
                  <a:alpha val="0"/>
                </a:srgbClr>
              </a:gs>
            </a:gsLst>
            <a:lin ang="5400000" scaled="1"/>
            <a:tileRect/>
          </a:gradFill>
          <a:ln w="12700" cap="flat" cmpd="sng" algn="ctr">
            <a:noFill/>
            <a:prstDash val="solid"/>
            <a:miter lim="800000"/>
          </a:ln>
          <a:effectLst>
            <a:outerShdw blurRad="152400" dist="101600" dir="5400000" sx="97000" sy="97000" algn="t" rotWithShape="0">
              <a:srgbClr val="0750B1">
                <a:alpha val="34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HarmonyOS Sans SC" panose="00000500000000000000" pitchFamily="2" charset="-122"/>
              <a:ea typeface="思源黑体 CN Regular"/>
              <a:cs typeface="+mn-cs"/>
            </a:endParaRPr>
          </a:p>
        </p:txBody>
      </p:sp>
      <p:sp>
        <p:nvSpPr>
          <p:cNvPr id="16" name="任意多边形: 形状 15">
            <a:extLst>
              <a:ext uri="{FF2B5EF4-FFF2-40B4-BE49-F238E27FC236}">
                <a16:creationId xmlns:a16="http://schemas.microsoft.com/office/drawing/2014/main" id="{3E989694-1AD1-585F-8651-0FAA1CF72C97}"/>
              </a:ext>
            </a:extLst>
          </p:cNvPr>
          <p:cNvSpPr/>
          <p:nvPr/>
        </p:nvSpPr>
        <p:spPr>
          <a:xfrm>
            <a:off x="1214284" y="2307832"/>
            <a:ext cx="4677230" cy="1100311"/>
          </a:xfrm>
          <a:custGeom>
            <a:avLst/>
            <a:gdLst>
              <a:gd name="connsiteX0" fmla="*/ 1186267 w 4677230"/>
              <a:gd name="connsiteY0" fmla="*/ 0 h 1100311"/>
              <a:gd name="connsiteX1" fmla="*/ 4677230 w 4677230"/>
              <a:gd name="connsiteY1" fmla="*/ 0 h 1100311"/>
              <a:gd name="connsiteX2" fmla="*/ 4677230 w 4677230"/>
              <a:gd name="connsiteY2" fmla="*/ 1100311 h 1100311"/>
              <a:gd name="connsiteX3" fmla="*/ 0 w 4677230"/>
              <a:gd name="connsiteY3" fmla="*/ 1100311 h 1100311"/>
              <a:gd name="connsiteX4" fmla="*/ 1186267 w 4677230"/>
              <a:gd name="connsiteY4" fmla="*/ 0 h 1100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7230" h="1100311">
                <a:moveTo>
                  <a:pt x="1186267" y="0"/>
                </a:moveTo>
                <a:lnTo>
                  <a:pt x="4677230" y="0"/>
                </a:lnTo>
                <a:lnTo>
                  <a:pt x="4677230" y="1100311"/>
                </a:lnTo>
                <a:lnTo>
                  <a:pt x="0" y="1100311"/>
                </a:lnTo>
                <a:lnTo>
                  <a:pt x="1186267" y="0"/>
                </a:lnTo>
                <a:close/>
              </a:path>
            </a:pathLst>
          </a:custGeom>
          <a:gradFill flip="none" rotWithShape="1">
            <a:gsLst>
              <a:gs pos="53000">
                <a:srgbClr val="5DCEF7">
                  <a:alpha val="56000"/>
                </a:srgbClr>
              </a:gs>
              <a:gs pos="100000">
                <a:srgbClr val="3C87CD"/>
              </a:gs>
              <a:gs pos="10000">
                <a:srgbClr val="BAEBFE">
                  <a:alpha val="0"/>
                </a:srgbClr>
              </a:gs>
            </a:gsLst>
            <a:lin ang="5400000" scaled="1"/>
            <a:tileRect/>
          </a:gradFill>
          <a:ln w="12700" cap="flat" cmpd="sng" algn="ctr">
            <a:noFill/>
            <a:prstDash val="solid"/>
            <a:miter lim="800000"/>
          </a:ln>
          <a:effectLst>
            <a:outerShdw blurRad="152400" dist="101600" dir="5400000" sx="97000" sy="97000" algn="t" rotWithShape="0">
              <a:srgbClr val="0750B1">
                <a:alpha val="34000"/>
              </a:srgbClr>
            </a:outerShdw>
          </a:effectLst>
        </p:spPr>
        <p:txBody>
          <a:bodyPr rtlCol="0" anchor="ctr"/>
          <a:lstStyle/>
          <a:p>
            <a:pPr algn="ctr"/>
            <a:endParaRPr lang="zh-CN" altLang="en-US" kern="0" dirty="0">
              <a:solidFill>
                <a:prstClr val="white"/>
              </a:solidFill>
              <a:latin typeface="HarmonyOS Sans SC" panose="00000500000000000000" pitchFamily="2" charset="-122"/>
              <a:ea typeface="思源黑体 CN Regular"/>
            </a:endParaRPr>
          </a:p>
        </p:txBody>
      </p:sp>
      <p:sp>
        <p:nvSpPr>
          <p:cNvPr id="15" name="任意多边形: 形状 14">
            <a:extLst>
              <a:ext uri="{FF2B5EF4-FFF2-40B4-BE49-F238E27FC236}">
                <a16:creationId xmlns:a16="http://schemas.microsoft.com/office/drawing/2014/main" id="{1A287422-8156-0E31-7A26-B26FBA06DDA0}"/>
              </a:ext>
            </a:extLst>
          </p:cNvPr>
          <p:cNvSpPr/>
          <p:nvPr/>
        </p:nvSpPr>
        <p:spPr>
          <a:xfrm>
            <a:off x="6317841" y="2307832"/>
            <a:ext cx="4891626" cy="1100311"/>
          </a:xfrm>
          <a:custGeom>
            <a:avLst/>
            <a:gdLst>
              <a:gd name="connsiteX0" fmla="*/ 0 w 4891626"/>
              <a:gd name="connsiteY0" fmla="*/ 0 h 1100311"/>
              <a:gd name="connsiteX1" fmla="*/ 3705359 w 4891626"/>
              <a:gd name="connsiteY1" fmla="*/ 0 h 1100311"/>
              <a:gd name="connsiteX2" fmla="*/ 4891626 w 4891626"/>
              <a:gd name="connsiteY2" fmla="*/ 1100311 h 1100311"/>
              <a:gd name="connsiteX3" fmla="*/ 0 w 4891626"/>
              <a:gd name="connsiteY3" fmla="*/ 1100311 h 1100311"/>
              <a:gd name="connsiteX4" fmla="*/ 0 w 4891626"/>
              <a:gd name="connsiteY4" fmla="*/ 0 h 1100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1626" h="1100311">
                <a:moveTo>
                  <a:pt x="0" y="0"/>
                </a:moveTo>
                <a:lnTo>
                  <a:pt x="3705359" y="0"/>
                </a:lnTo>
                <a:lnTo>
                  <a:pt x="4891626" y="1100311"/>
                </a:lnTo>
                <a:lnTo>
                  <a:pt x="0" y="1100311"/>
                </a:lnTo>
                <a:lnTo>
                  <a:pt x="0" y="0"/>
                </a:lnTo>
                <a:close/>
              </a:path>
            </a:pathLst>
          </a:custGeom>
          <a:gradFill flip="none" rotWithShape="1">
            <a:gsLst>
              <a:gs pos="53000">
                <a:srgbClr val="5DCEF7">
                  <a:alpha val="56000"/>
                </a:srgbClr>
              </a:gs>
              <a:gs pos="100000">
                <a:srgbClr val="3C87CD"/>
              </a:gs>
              <a:gs pos="10000">
                <a:srgbClr val="BAEBFE">
                  <a:alpha val="0"/>
                </a:srgbClr>
              </a:gs>
            </a:gsLst>
            <a:lin ang="5400000" scaled="1"/>
            <a:tileRect/>
          </a:gradFill>
          <a:ln w="12700" cap="flat" cmpd="sng" algn="ctr">
            <a:noFill/>
            <a:prstDash val="solid"/>
            <a:miter lim="800000"/>
          </a:ln>
          <a:effectLst>
            <a:outerShdw blurRad="152400" dist="101600" dir="5400000" sx="97000" sy="97000" algn="t" rotWithShape="0">
              <a:srgbClr val="0750B1">
                <a:alpha val="34000"/>
              </a:srgbClr>
            </a:outerShdw>
          </a:effectLst>
        </p:spPr>
        <p:txBody>
          <a:bodyPr rtlCol="0" anchor="ctr"/>
          <a:lstStyle/>
          <a:p>
            <a:pPr algn="ctr"/>
            <a:endParaRPr lang="zh-CN" altLang="en-US" kern="0" dirty="0">
              <a:solidFill>
                <a:prstClr val="white"/>
              </a:solidFill>
              <a:latin typeface="HarmonyOS Sans SC" panose="00000500000000000000" pitchFamily="2" charset="-122"/>
              <a:ea typeface="思源黑体 CN Regular"/>
            </a:endParaRPr>
          </a:p>
        </p:txBody>
      </p:sp>
      <p:sp>
        <p:nvSpPr>
          <p:cNvPr id="28" name="文本框 27">
            <a:extLst>
              <a:ext uri="{FF2B5EF4-FFF2-40B4-BE49-F238E27FC236}">
                <a16:creationId xmlns:a16="http://schemas.microsoft.com/office/drawing/2014/main" id="{20555C9E-63B4-1A38-773F-AD872D3654F8}"/>
              </a:ext>
            </a:extLst>
          </p:cNvPr>
          <p:cNvSpPr txBox="1"/>
          <p:nvPr/>
        </p:nvSpPr>
        <p:spPr>
          <a:xfrm>
            <a:off x="536013" y="274448"/>
            <a:ext cx="3746399" cy="584775"/>
          </a:xfrm>
          <a:prstGeom prst="rect">
            <a:avLst/>
          </a:prstGeom>
          <a:noFill/>
        </p:spPr>
        <p:txBody>
          <a:bodyPr wrap="square" rtlCol="0">
            <a:spAutoFit/>
          </a:bodyPr>
          <a:lstStyle>
            <a:defPPr>
              <a:defRPr lang="zh-CN"/>
            </a:defPPr>
            <a:lvl1pPr>
              <a:defRPr sz="4000" b="1">
                <a:latin typeface="思源黑体 CN Bold" panose="020B0800000000000000" pitchFamily="34" charset="-122"/>
                <a:ea typeface="思源黑体 CN Bold" panose="020B0800000000000000" pitchFamily="34" charset="-122"/>
              </a:defRPr>
            </a:lvl1pPr>
          </a:lstStyle>
          <a:p>
            <a:r>
              <a:rPr lang="zh-CN" altLang="en-US" sz="3200" dirty="0">
                <a:gradFill flip="none" rotWithShape="1">
                  <a:gsLst>
                    <a:gs pos="33000">
                      <a:srgbClr val="1EB6FB">
                        <a:lumMod val="92000"/>
                        <a:lumOff val="8000"/>
                      </a:srgbClr>
                    </a:gs>
                    <a:gs pos="0">
                      <a:srgbClr val="57FCFF"/>
                    </a:gs>
                    <a:gs pos="74000">
                      <a:srgbClr val="0750B1"/>
                    </a:gs>
                  </a:gsLst>
                  <a:lin ang="2700000" scaled="1"/>
                  <a:tileRect/>
                </a:gradFill>
                <a:latin typeface="HarmonyOS Sans SC" panose="00000500000000000000" pitchFamily="2" charset="-122"/>
                <a:ea typeface="HarmonyOS Sans SC" panose="00000500000000000000" pitchFamily="2" charset="-122"/>
              </a:rPr>
              <a:t>课题间相互关系</a:t>
            </a:r>
          </a:p>
        </p:txBody>
      </p:sp>
      <p:sp>
        <p:nvSpPr>
          <p:cNvPr id="41" name="文本框 40">
            <a:extLst>
              <a:ext uri="{FF2B5EF4-FFF2-40B4-BE49-F238E27FC236}">
                <a16:creationId xmlns:a16="http://schemas.microsoft.com/office/drawing/2014/main" id="{77B42BCB-BD24-5537-698D-0EEE56AB87F6}"/>
              </a:ext>
            </a:extLst>
          </p:cNvPr>
          <p:cNvSpPr txBox="1"/>
          <p:nvPr/>
        </p:nvSpPr>
        <p:spPr>
          <a:xfrm>
            <a:off x="3852857" y="1416031"/>
            <a:ext cx="6170270" cy="400110"/>
          </a:xfrm>
          <a:prstGeom prst="rect">
            <a:avLst/>
          </a:prstGeom>
          <a:noFill/>
        </p:spPr>
        <p:txBody>
          <a:bodyPr wrap="square">
            <a:spAutoFit/>
          </a:bodyPr>
          <a:lstStyle/>
          <a:p>
            <a:r>
              <a:rPr lang="zh-CN" altLang="zh-CN" sz="2000" b="1" dirty="0">
                <a:solidFill>
                  <a:schemeClr val="bg1"/>
                </a:solidFill>
                <a:latin typeface="HarmonyOS Sans SC" panose="00000500000000000000" pitchFamily="2" charset="-122"/>
                <a:ea typeface="HarmonyOS Sans SC" panose="00000500000000000000" pitchFamily="2" charset="-122"/>
                <a:cs typeface="Times New Roman" panose="02020603050405020304" pitchFamily="18" charset="0"/>
              </a:rPr>
              <a:t>课题</a:t>
            </a:r>
            <a:r>
              <a:rPr lang="zh-CN" altLang="en-US" sz="2000" b="1" dirty="0">
                <a:solidFill>
                  <a:schemeClr val="bg1"/>
                </a:solidFill>
                <a:latin typeface="HarmonyOS Sans SC" panose="00000500000000000000" pitchFamily="2" charset="-122"/>
                <a:ea typeface="HarmonyOS Sans SC" panose="00000500000000000000" pitchFamily="2" charset="-122"/>
                <a:cs typeface="Times New Roman" panose="02020603050405020304" pitchFamily="18" charset="0"/>
              </a:rPr>
              <a:t>一：</a:t>
            </a:r>
            <a:r>
              <a:rPr lang="zh-CN" altLang="en-US" sz="1800" b="1" dirty="0">
                <a:solidFill>
                  <a:schemeClr val="bg1"/>
                </a:solidFill>
                <a:latin typeface="HarmonyOS Sans SC" panose="00000500000000000000" pitchFamily="2" charset="-122"/>
                <a:ea typeface="HarmonyOS Sans SC" panose="00000500000000000000" pitchFamily="2" charset="-122"/>
                <a:cs typeface="Times New Roman" panose="02020603050405020304" pitchFamily="18" charset="0"/>
              </a:rPr>
              <a:t>多组学在药物机制解析和网络模型的研究</a:t>
            </a:r>
          </a:p>
        </p:txBody>
      </p:sp>
      <p:grpSp>
        <p:nvGrpSpPr>
          <p:cNvPr id="47" name="组合 46">
            <a:extLst>
              <a:ext uri="{FF2B5EF4-FFF2-40B4-BE49-F238E27FC236}">
                <a16:creationId xmlns:a16="http://schemas.microsoft.com/office/drawing/2014/main" id="{AAF7B23D-E7B1-83E5-4E15-6112CEED46D9}"/>
              </a:ext>
            </a:extLst>
          </p:cNvPr>
          <p:cNvGrpSpPr/>
          <p:nvPr/>
        </p:nvGrpSpPr>
        <p:grpSpPr>
          <a:xfrm>
            <a:off x="2715371" y="1992581"/>
            <a:ext cx="1418010" cy="609300"/>
            <a:chOff x="2530171" y="2143056"/>
            <a:chExt cx="1418010" cy="609300"/>
          </a:xfrm>
        </p:grpSpPr>
        <p:grpSp>
          <p:nvGrpSpPr>
            <p:cNvPr id="46" name="组合 45">
              <a:extLst>
                <a:ext uri="{FF2B5EF4-FFF2-40B4-BE49-F238E27FC236}">
                  <a16:creationId xmlns:a16="http://schemas.microsoft.com/office/drawing/2014/main" id="{D6E4F7DC-5A8B-22C3-ACA4-92ADA9A881DC}"/>
                </a:ext>
              </a:extLst>
            </p:cNvPr>
            <p:cNvGrpSpPr/>
            <p:nvPr/>
          </p:nvGrpSpPr>
          <p:grpSpPr>
            <a:xfrm rot="5400000">
              <a:off x="2924618" y="2356901"/>
              <a:ext cx="609300" cy="181610"/>
              <a:chOff x="4016040" y="2745739"/>
              <a:chExt cx="609300" cy="181610"/>
            </a:xfrm>
          </p:grpSpPr>
          <p:sp>
            <p:nvSpPr>
              <p:cNvPr id="42" name="任意多边形: 形状 41">
                <a:extLst>
                  <a:ext uri="{FF2B5EF4-FFF2-40B4-BE49-F238E27FC236}">
                    <a16:creationId xmlns:a16="http://schemas.microsoft.com/office/drawing/2014/main" id="{8483EE4C-3ADA-EC7B-9DB6-A0054187B83E}"/>
                  </a:ext>
                </a:extLst>
              </p:cNvPr>
              <p:cNvSpPr/>
              <p:nvPr/>
            </p:nvSpPr>
            <p:spPr>
              <a:xfrm>
                <a:off x="4016040" y="2745739"/>
                <a:ext cx="609300" cy="50801"/>
              </a:xfrm>
              <a:custGeom>
                <a:avLst/>
                <a:gdLst>
                  <a:gd name="connsiteX0" fmla="*/ 0 w 584200"/>
                  <a:gd name="connsiteY0" fmla="*/ 69850 h 69850"/>
                  <a:gd name="connsiteX1" fmla="*/ 584200 w 584200"/>
                  <a:gd name="connsiteY1" fmla="*/ 69850 h 69850"/>
                  <a:gd name="connsiteX2" fmla="*/ 514350 w 584200"/>
                  <a:gd name="connsiteY2" fmla="*/ 0 h 69850"/>
                </a:gdLst>
                <a:ahLst/>
                <a:cxnLst>
                  <a:cxn ang="0">
                    <a:pos x="connsiteX0" y="connsiteY0"/>
                  </a:cxn>
                  <a:cxn ang="0">
                    <a:pos x="connsiteX1" y="connsiteY1"/>
                  </a:cxn>
                  <a:cxn ang="0">
                    <a:pos x="connsiteX2" y="connsiteY2"/>
                  </a:cxn>
                </a:cxnLst>
                <a:rect l="l" t="t" r="r" b="b"/>
                <a:pathLst>
                  <a:path w="584200" h="69850">
                    <a:moveTo>
                      <a:pt x="0" y="69850"/>
                    </a:moveTo>
                    <a:lnTo>
                      <a:pt x="584200" y="69850"/>
                    </a:lnTo>
                    <a:lnTo>
                      <a:pt x="514350" y="0"/>
                    </a:lnTo>
                  </a:path>
                </a:pathLst>
              </a:custGeom>
              <a:noFill/>
              <a:ln w="15875">
                <a:gradFill flip="none" rotWithShape="1">
                  <a:gsLst>
                    <a:gs pos="0">
                      <a:srgbClr val="00B0F0">
                        <a:alpha val="0"/>
                      </a:srgbClr>
                    </a:gs>
                    <a:gs pos="100000">
                      <a:srgbClr val="00BBFE"/>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panose="00000500000000000000" pitchFamily="2" charset="-122"/>
                  <a:ea typeface="微软雅黑"/>
                  <a:cs typeface="+mn-cs"/>
                </a:endParaRPr>
              </a:p>
            </p:txBody>
          </p:sp>
          <p:sp>
            <p:nvSpPr>
              <p:cNvPr id="43" name="任意多边形: 形状 42">
                <a:extLst>
                  <a:ext uri="{FF2B5EF4-FFF2-40B4-BE49-F238E27FC236}">
                    <a16:creationId xmlns:a16="http://schemas.microsoft.com/office/drawing/2014/main" id="{50C020B7-0AF7-8F4D-E99D-866B7E635461}"/>
                  </a:ext>
                </a:extLst>
              </p:cNvPr>
              <p:cNvSpPr/>
              <p:nvPr/>
            </p:nvSpPr>
            <p:spPr>
              <a:xfrm rot="10800000">
                <a:off x="4016040" y="2876548"/>
                <a:ext cx="609300" cy="50801"/>
              </a:xfrm>
              <a:custGeom>
                <a:avLst/>
                <a:gdLst>
                  <a:gd name="connsiteX0" fmla="*/ 0 w 584200"/>
                  <a:gd name="connsiteY0" fmla="*/ 69850 h 69850"/>
                  <a:gd name="connsiteX1" fmla="*/ 584200 w 584200"/>
                  <a:gd name="connsiteY1" fmla="*/ 69850 h 69850"/>
                  <a:gd name="connsiteX2" fmla="*/ 514350 w 584200"/>
                  <a:gd name="connsiteY2" fmla="*/ 0 h 69850"/>
                </a:gdLst>
                <a:ahLst/>
                <a:cxnLst>
                  <a:cxn ang="0">
                    <a:pos x="connsiteX0" y="connsiteY0"/>
                  </a:cxn>
                  <a:cxn ang="0">
                    <a:pos x="connsiteX1" y="connsiteY1"/>
                  </a:cxn>
                  <a:cxn ang="0">
                    <a:pos x="connsiteX2" y="connsiteY2"/>
                  </a:cxn>
                </a:cxnLst>
                <a:rect l="l" t="t" r="r" b="b"/>
                <a:pathLst>
                  <a:path w="584200" h="69850">
                    <a:moveTo>
                      <a:pt x="0" y="69850"/>
                    </a:moveTo>
                    <a:lnTo>
                      <a:pt x="584200" y="69850"/>
                    </a:lnTo>
                    <a:lnTo>
                      <a:pt x="514350" y="0"/>
                    </a:lnTo>
                  </a:path>
                </a:pathLst>
              </a:custGeom>
              <a:noFill/>
              <a:ln w="15875">
                <a:gradFill flip="none" rotWithShape="1">
                  <a:gsLst>
                    <a:gs pos="0">
                      <a:srgbClr val="00B0F0">
                        <a:alpha val="0"/>
                      </a:srgbClr>
                    </a:gs>
                    <a:gs pos="100000">
                      <a:srgbClr val="00BBFE"/>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panose="00000500000000000000" pitchFamily="2" charset="-122"/>
                  <a:ea typeface="微软雅黑"/>
                  <a:cs typeface="+mn-cs"/>
                </a:endParaRPr>
              </a:p>
            </p:txBody>
          </p:sp>
        </p:grpSp>
        <p:sp>
          <p:nvSpPr>
            <p:cNvPr id="44" name="文本框 43">
              <a:extLst>
                <a:ext uri="{FF2B5EF4-FFF2-40B4-BE49-F238E27FC236}">
                  <a16:creationId xmlns:a16="http://schemas.microsoft.com/office/drawing/2014/main" id="{D1722219-AD65-7665-62F0-E1E1C77F9337}"/>
                </a:ext>
              </a:extLst>
            </p:cNvPr>
            <p:cNvSpPr txBox="1"/>
            <p:nvPr/>
          </p:nvSpPr>
          <p:spPr>
            <a:xfrm>
              <a:off x="2530171" y="2186721"/>
              <a:ext cx="552151" cy="521970"/>
            </a:xfrm>
            <a:prstGeom prst="rect">
              <a:avLst/>
            </a:prstGeom>
            <a:noFill/>
            <a:ln>
              <a:noFill/>
            </a:ln>
          </p:spPr>
          <p:txBody>
            <a:bodyPr wrap="square" rtlCol="0">
              <a:spAutoFit/>
            </a:bodyPr>
            <a:lstStyle/>
            <a:p>
              <a:r>
                <a:rPr lang="zh-CN" altLang="en-US" sz="1400" dirty="0">
                  <a:latin typeface="HarmonyOS Sans SC" panose="00000500000000000000" pitchFamily="2" charset="-122"/>
                  <a:ea typeface="HarmonyOS Sans SC" panose="00000500000000000000" pitchFamily="2" charset="-122"/>
                </a:rPr>
                <a:t>成果转化</a:t>
              </a:r>
            </a:p>
          </p:txBody>
        </p:sp>
        <p:sp>
          <p:nvSpPr>
            <p:cNvPr id="45" name="文本框 44">
              <a:extLst>
                <a:ext uri="{FF2B5EF4-FFF2-40B4-BE49-F238E27FC236}">
                  <a16:creationId xmlns:a16="http://schemas.microsoft.com/office/drawing/2014/main" id="{3F7C433A-3960-1681-420E-1BAD260CAB2C}"/>
                </a:ext>
              </a:extLst>
            </p:cNvPr>
            <p:cNvSpPr txBox="1"/>
            <p:nvPr/>
          </p:nvSpPr>
          <p:spPr>
            <a:xfrm>
              <a:off x="3341927" y="2186721"/>
              <a:ext cx="606254" cy="521970"/>
            </a:xfrm>
            <a:prstGeom prst="rect">
              <a:avLst/>
            </a:prstGeom>
            <a:noFill/>
            <a:ln>
              <a:noFill/>
            </a:ln>
          </p:spPr>
          <p:txBody>
            <a:bodyPr wrap="square" rtlCol="0">
              <a:spAutoFit/>
            </a:bodyPr>
            <a:lstStyle/>
            <a:p>
              <a:r>
                <a:rPr lang="zh-CN" altLang="en-US" sz="1400" dirty="0">
                  <a:latin typeface="HarmonyOS Sans SC" panose="00000500000000000000" pitchFamily="2" charset="-122"/>
                  <a:ea typeface="HarmonyOS Sans SC" panose="00000500000000000000" pitchFamily="2" charset="-122"/>
                </a:rPr>
                <a:t>效果反馈</a:t>
              </a:r>
            </a:p>
          </p:txBody>
        </p:sp>
      </p:grpSp>
      <p:grpSp>
        <p:nvGrpSpPr>
          <p:cNvPr id="48" name="组合 47">
            <a:extLst>
              <a:ext uri="{FF2B5EF4-FFF2-40B4-BE49-F238E27FC236}">
                <a16:creationId xmlns:a16="http://schemas.microsoft.com/office/drawing/2014/main" id="{2E4EEBB4-54BE-5074-168B-7EADCA0F6A48}"/>
              </a:ext>
            </a:extLst>
          </p:cNvPr>
          <p:cNvGrpSpPr/>
          <p:nvPr/>
        </p:nvGrpSpPr>
        <p:grpSpPr>
          <a:xfrm>
            <a:off x="7902377" y="1992581"/>
            <a:ext cx="1418010" cy="609300"/>
            <a:chOff x="2530171" y="2143056"/>
            <a:chExt cx="1418010" cy="609300"/>
          </a:xfrm>
        </p:grpSpPr>
        <p:grpSp>
          <p:nvGrpSpPr>
            <p:cNvPr id="49" name="组合 48">
              <a:extLst>
                <a:ext uri="{FF2B5EF4-FFF2-40B4-BE49-F238E27FC236}">
                  <a16:creationId xmlns:a16="http://schemas.microsoft.com/office/drawing/2014/main" id="{D294E9AE-85B3-5F37-5235-4AFA6DC9C5C9}"/>
                </a:ext>
              </a:extLst>
            </p:cNvPr>
            <p:cNvGrpSpPr/>
            <p:nvPr/>
          </p:nvGrpSpPr>
          <p:grpSpPr>
            <a:xfrm rot="5400000">
              <a:off x="2924618" y="2356901"/>
              <a:ext cx="609300" cy="181610"/>
              <a:chOff x="4016040" y="2745739"/>
              <a:chExt cx="609300" cy="181610"/>
            </a:xfrm>
          </p:grpSpPr>
          <p:sp>
            <p:nvSpPr>
              <p:cNvPr id="52" name="任意多边形: 形状 51">
                <a:extLst>
                  <a:ext uri="{FF2B5EF4-FFF2-40B4-BE49-F238E27FC236}">
                    <a16:creationId xmlns:a16="http://schemas.microsoft.com/office/drawing/2014/main" id="{D63807C0-F453-3024-A308-411AFC6A979A}"/>
                  </a:ext>
                </a:extLst>
              </p:cNvPr>
              <p:cNvSpPr/>
              <p:nvPr/>
            </p:nvSpPr>
            <p:spPr>
              <a:xfrm>
                <a:off x="4016040" y="2745739"/>
                <a:ext cx="609300" cy="50801"/>
              </a:xfrm>
              <a:custGeom>
                <a:avLst/>
                <a:gdLst>
                  <a:gd name="connsiteX0" fmla="*/ 0 w 584200"/>
                  <a:gd name="connsiteY0" fmla="*/ 69850 h 69850"/>
                  <a:gd name="connsiteX1" fmla="*/ 584200 w 584200"/>
                  <a:gd name="connsiteY1" fmla="*/ 69850 h 69850"/>
                  <a:gd name="connsiteX2" fmla="*/ 514350 w 584200"/>
                  <a:gd name="connsiteY2" fmla="*/ 0 h 69850"/>
                </a:gdLst>
                <a:ahLst/>
                <a:cxnLst>
                  <a:cxn ang="0">
                    <a:pos x="connsiteX0" y="connsiteY0"/>
                  </a:cxn>
                  <a:cxn ang="0">
                    <a:pos x="connsiteX1" y="connsiteY1"/>
                  </a:cxn>
                  <a:cxn ang="0">
                    <a:pos x="connsiteX2" y="connsiteY2"/>
                  </a:cxn>
                </a:cxnLst>
                <a:rect l="l" t="t" r="r" b="b"/>
                <a:pathLst>
                  <a:path w="584200" h="69850">
                    <a:moveTo>
                      <a:pt x="0" y="69850"/>
                    </a:moveTo>
                    <a:lnTo>
                      <a:pt x="584200" y="69850"/>
                    </a:lnTo>
                    <a:lnTo>
                      <a:pt x="514350" y="0"/>
                    </a:lnTo>
                  </a:path>
                </a:pathLst>
              </a:custGeom>
              <a:noFill/>
              <a:ln w="15875">
                <a:gradFill flip="none" rotWithShape="1">
                  <a:gsLst>
                    <a:gs pos="0">
                      <a:srgbClr val="00B0F0">
                        <a:alpha val="0"/>
                      </a:srgbClr>
                    </a:gs>
                    <a:gs pos="100000">
                      <a:srgbClr val="00BBFE"/>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panose="00000500000000000000" pitchFamily="2" charset="-122"/>
                  <a:ea typeface="微软雅黑"/>
                  <a:cs typeface="+mn-cs"/>
                </a:endParaRPr>
              </a:p>
            </p:txBody>
          </p:sp>
          <p:sp>
            <p:nvSpPr>
              <p:cNvPr id="53" name="任意多边形: 形状 52">
                <a:extLst>
                  <a:ext uri="{FF2B5EF4-FFF2-40B4-BE49-F238E27FC236}">
                    <a16:creationId xmlns:a16="http://schemas.microsoft.com/office/drawing/2014/main" id="{57AC2D93-94C7-258B-B724-237B4F1452C4}"/>
                  </a:ext>
                </a:extLst>
              </p:cNvPr>
              <p:cNvSpPr/>
              <p:nvPr/>
            </p:nvSpPr>
            <p:spPr>
              <a:xfrm rot="10800000">
                <a:off x="4016040" y="2876548"/>
                <a:ext cx="609300" cy="50801"/>
              </a:xfrm>
              <a:custGeom>
                <a:avLst/>
                <a:gdLst>
                  <a:gd name="connsiteX0" fmla="*/ 0 w 584200"/>
                  <a:gd name="connsiteY0" fmla="*/ 69850 h 69850"/>
                  <a:gd name="connsiteX1" fmla="*/ 584200 w 584200"/>
                  <a:gd name="connsiteY1" fmla="*/ 69850 h 69850"/>
                  <a:gd name="connsiteX2" fmla="*/ 514350 w 584200"/>
                  <a:gd name="connsiteY2" fmla="*/ 0 h 69850"/>
                </a:gdLst>
                <a:ahLst/>
                <a:cxnLst>
                  <a:cxn ang="0">
                    <a:pos x="connsiteX0" y="connsiteY0"/>
                  </a:cxn>
                  <a:cxn ang="0">
                    <a:pos x="connsiteX1" y="connsiteY1"/>
                  </a:cxn>
                  <a:cxn ang="0">
                    <a:pos x="connsiteX2" y="connsiteY2"/>
                  </a:cxn>
                </a:cxnLst>
                <a:rect l="l" t="t" r="r" b="b"/>
                <a:pathLst>
                  <a:path w="584200" h="69850">
                    <a:moveTo>
                      <a:pt x="0" y="69850"/>
                    </a:moveTo>
                    <a:lnTo>
                      <a:pt x="584200" y="69850"/>
                    </a:lnTo>
                    <a:lnTo>
                      <a:pt x="514350" y="0"/>
                    </a:lnTo>
                  </a:path>
                </a:pathLst>
              </a:custGeom>
              <a:noFill/>
              <a:ln w="15875">
                <a:gradFill flip="none" rotWithShape="1">
                  <a:gsLst>
                    <a:gs pos="0">
                      <a:srgbClr val="00B0F0">
                        <a:alpha val="0"/>
                      </a:srgbClr>
                    </a:gs>
                    <a:gs pos="100000">
                      <a:srgbClr val="00BBFE"/>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panose="00000500000000000000" pitchFamily="2" charset="-122"/>
                  <a:ea typeface="微软雅黑"/>
                  <a:cs typeface="+mn-cs"/>
                </a:endParaRPr>
              </a:p>
            </p:txBody>
          </p:sp>
        </p:grpSp>
        <p:sp>
          <p:nvSpPr>
            <p:cNvPr id="50" name="文本框 49">
              <a:extLst>
                <a:ext uri="{FF2B5EF4-FFF2-40B4-BE49-F238E27FC236}">
                  <a16:creationId xmlns:a16="http://schemas.microsoft.com/office/drawing/2014/main" id="{53569B62-518C-8EFA-8752-E8FF5CFD11CD}"/>
                </a:ext>
              </a:extLst>
            </p:cNvPr>
            <p:cNvSpPr txBox="1"/>
            <p:nvPr/>
          </p:nvSpPr>
          <p:spPr>
            <a:xfrm>
              <a:off x="2530171" y="2186721"/>
              <a:ext cx="552151" cy="521970"/>
            </a:xfrm>
            <a:prstGeom prst="rect">
              <a:avLst/>
            </a:prstGeom>
            <a:noFill/>
            <a:ln>
              <a:noFill/>
            </a:ln>
          </p:spPr>
          <p:txBody>
            <a:bodyPr wrap="square" rtlCol="0">
              <a:spAutoFit/>
            </a:bodyPr>
            <a:lstStyle/>
            <a:p>
              <a:r>
                <a:rPr lang="zh-CN" altLang="en-US" sz="1400" dirty="0">
                  <a:latin typeface="HarmonyOS Sans SC" panose="00000500000000000000" pitchFamily="2" charset="-122"/>
                  <a:ea typeface="HarmonyOS Sans SC" panose="00000500000000000000" pitchFamily="2" charset="-122"/>
                </a:rPr>
                <a:t>成果转化</a:t>
              </a:r>
            </a:p>
          </p:txBody>
        </p:sp>
        <p:sp>
          <p:nvSpPr>
            <p:cNvPr id="51" name="文本框 50">
              <a:extLst>
                <a:ext uri="{FF2B5EF4-FFF2-40B4-BE49-F238E27FC236}">
                  <a16:creationId xmlns:a16="http://schemas.microsoft.com/office/drawing/2014/main" id="{92304AE8-937A-5E8A-F9B2-3E94B773D3C3}"/>
                </a:ext>
              </a:extLst>
            </p:cNvPr>
            <p:cNvSpPr txBox="1"/>
            <p:nvPr/>
          </p:nvSpPr>
          <p:spPr>
            <a:xfrm>
              <a:off x="3341927" y="2186721"/>
              <a:ext cx="606254" cy="521970"/>
            </a:xfrm>
            <a:prstGeom prst="rect">
              <a:avLst/>
            </a:prstGeom>
            <a:noFill/>
            <a:ln>
              <a:noFill/>
            </a:ln>
          </p:spPr>
          <p:txBody>
            <a:bodyPr wrap="square" rtlCol="0">
              <a:spAutoFit/>
            </a:bodyPr>
            <a:lstStyle/>
            <a:p>
              <a:r>
                <a:rPr lang="zh-CN" altLang="en-US" sz="1400" dirty="0">
                  <a:latin typeface="HarmonyOS Sans SC" panose="00000500000000000000" pitchFamily="2" charset="-122"/>
                  <a:ea typeface="HarmonyOS Sans SC" panose="00000500000000000000" pitchFamily="2" charset="-122"/>
                </a:rPr>
                <a:t>效果反馈</a:t>
              </a:r>
            </a:p>
          </p:txBody>
        </p:sp>
      </p:grpSp>
      <p:sp>
        <p:nvSpPr>
          <p:cNvPr id="55" name="文本框 54">
            <a:extLst>
              <a:ext uri="{FF2B5EF4-FFF2-40B4-BE49-F238E27FC236}">
                <a16:creationId xmlns:a16="http://schemas.microsoft.com/office/drawing/2014/main" id="{B4D62873-2DF7-0EE2-8FE3-BFAC4FBBA877}"/>
              </a:ext>
            </a:extLst>
          </p:cNvPr>
          <p:cNvSpPr txBox="1"/>
          <p:nvPr/>
        </p:nvSpPr>
        <p:spPr>
          <a:xfrm>
            <a:off x="3070180" y="2657081"/>
            <a:ext cx="3542911" cy="730585"/>
          </a:xfrm>
          <a:prstGeom prst="rect">
            <a:avLst/>
          </a:prstGeom>
          <a:noFill/>
        </p:spPr>
        <p:txBody>
          <a:bodyPr wrap="square">
            <a:spAutoFit/>
          </a:bodyPr>
          <a:lstStyle/>
          <a:p>
            <a:pPr>
              <a:lnSpc>
                <a:spcPct val="120000"/>
              </a:lnSpc>
            </a:pPr>
            <a:r>
              <a:rPr lang="zh-CN" altLang="zh-CN" b="1" dirty="0">
                <a:solidFill>
                  <a:schemeClr val="bg1"/>
                </a:solidFill>
                <a:latin typeface="HarmonyOS Sans SC" panose="00000500000000000000" pitchFamily="2" charset="-122"/>
                <a:ea typeface="HarmonyOS Sans SC" panose="00000500000000000000" pitchFamily="2" charset="-122"/>
                <a:cs typeface="Times New Roman" panose="02020603050405020304" pitchFamily="18" charset="0"/>
              </a:rPr>
              <a:t>课题</a:t>
            </a:r>
            <a:r>
              <a:rPr lang="zh-CN" altLang="en-US" b="1" dirty="0">
                <a:solidFill>
                  <a:schemeClr val="bg1"/>
                </a:solidFill>
                <a:latin typeface="HarmonyOS Sans SC" panose="00000500000000000000" pitchFamily="2" charset="-122"/>
                <a:ea typeface="HarmonyOS Sans SC" panose="00000500000000000000" pitchFamily="2" charset="-122"/>
                <a:cs typeface="Times New Roman" panose="02020603050405020304" pitchFamily="18" charset="0"/>
              </a:rPr>
              <a:t>二：</a:t>
            </a:r>
            <a:r>
              <a:rPr kumimoji="0" lang="zh-CN" altLang="en-US" b="1" i="0" u="none" strike="noStrike" kern="1200" cap="none" spc="0" normalizeH="0" baseline="0" noProof="0" dirty="0">
                <a:ln>
                  <a:noFill/>
                </a:ln>
                <a:solidFill>
                  <a:schemeClr val="bg1"/>
                </a:solidFill>
                <a:effectLst/>
                <a:uLnTx/>
                <a:uFillTx/>
                <a:latin typeface="HarmonyOS Sans SC" panose="00000500000000000000" pitchFamily="2" charset="-122"/>
                <a:ea typeface="HarmonyOS Sans SC" panose="00000500000000000000" pitchFamily="2" charset="-122"/>
                <a:cs typeface="Times New Roman" panose="02020603050405020304" pitchFamily="18" charset="0"/>
              </a:rPr>
              <a:t>系统全程闭环，</a:t>
            </a:r>
            <a:endParaRPr kumimoji="0" lang="en-US" altLang="zh-CN" b="1" i="0" u="none" strike="noStrike" kern="1200" cap="none" spc="0" normalizeH="0" baseline="0" noProof="0" dirty="0">
              <a:ln>
                <a:noFill/>
              </a:ln>
              <a:solidFill>
                <a:schemeClr val="bg1"/>
              </a:solidFill>
              <a:effectLst/>
              <a:uLnTx/>
              <a:uFillTx/>
              <a:latin typeface="HarmonyOS Sans SC" panose="00000500000000000000" pitchFamily="2" charset="-122"/>
              <a:ea typeface="HarmonyOS Sans SC" panose="00000500000000000000" pitchFamily="2" charset="-122"/>
              <a:cs typeface="Times New Roman" panose="02020603050405020304" pitchFamily="18" charset="0"/>
            </a:endParaRPr>
          </a:p>
          <a:p>
            <a:pPr>
              <a:lnSpc>
                <a:spcPct val="120000"/>
              </a:lnSpc>
            </a:pPr>
            <a:r>
              <a:rPr kumimoji="0" lang="zh-CN" altLang="en-US" b="1" i="0" u="none" strike="noStrike" kern="1200" cap="none" spc="0" normalizeH="0" baseline="0" noProof="0" dirty="0">
                <a:ln>
                  <a:noFill/>
                </a:ln>
                <a:solidFill>
                  <a:schemeClr val="bg1"/>
                </a:solidFill>
                <a:effectLst/>
                <a:uLnTx/>
                <a:uFillTx/>
                <a:latin typeface="HarmonyOS Sans SC" panose="00000500000000000000" pitchFamily="2" charset="-122"/>
                <a:ea typeface="HarmonyOS Sans SC" panose="00000500000000000000" pitchFamily="2" charset="-122"/>
                <a:cs typeface="Times New Roman" panose="02020603050405020304" pitchFamily="18" charset="0"/>
              </a:rPr>
              <a:t>质量评价持续改进</a:t>
            </a:r>
            <a:endParaRPr lang="zh-CN" altLang="en-US" b="1" dirty="0">
              <a:solidFill>
                <a:schemeClr val="bg1"/>
              </a:solidFill>
              <a:latin typeface="HarmonyOS Sans SC" panose="00000500000000000000" pitchFamily="2" charset="-122"/>
              <a:ea typeface="HarmonyOS Sans SC" panose="00000500000000000000" pitchFamily="2" charset="-122"/>
              <a:cs typeface="Times New Roman" panose="02020603050405020304" pitchFamily="18" charset="0"/>
            </a:endParaRPr>
          </a:p>
        </p:txBody>
      </p:sp>
      <p:sp>
        <p:nvSpPr>
          <p:cNvPr id="57" name="文本框 56">
            <a:extLst>
              <a:ext uri="{FF2B5EF4-FFF2-40B4-BE49-F238E27FC236}">
                <a16:creationId xmlns:a16="http://schemas.microsoft.com/office/drawing/2014/main" id="{79058141-B5AF-70D3-5569-279E83CFDF10}"/>
              </a:ext>
            </a:extLst>
          </p:cNvPr>
          <p:cNvSpPr txBox="1"/>
          <p:nvPr/>
        </p:nvSpPr>
        <p:spPr>
          <a:xfrm>
            <a:off x="7517591" y="2657081"/>
            <a:ext cx="2850837" cy="730585"/>
          </a:xfrm>
          <a:prstGeom prst="rect">
            <a:avLst/>
          </a:prstGeom>
          <a:noFill/>
        </p:spPr>
        <p:txBody>
          <a:bodyPr wrap="square">
            <a:spAutoFit/>
          </a:bodyPr>
          <a:lstStyle>
            <a:defPPr>
              <a:defRPr lang="zh-CN"/>
            </a:defPPr>
            <a:lvl1pPr>
              <a:lnSpc>
                <a:spcPct val="120000"/>
              </a:lnSpc>
              <a:defRPr sz="2000" b="1">
                <a:solidFill>
                  <a:schemeClr val="bg1"/>
                </a:solidFill>
                <a:latin typeface="HarmonyOS Sans SC" panose="00000500000000000000" pitchFamily="2" charset="-122"/>
                <a:ea typeface="HarmonyOS Sans SC" panose="00000500000000000000" pitchFamily="2" charset="-122"/>
                <a:cs typeface="Times New Roman" panose="02020603050405020304" pitchFamily="18" charset="0"/>
              </a:defRPr>
            </a:lvl1pPr>
          </a:lstStyle>
          <a:p>
            <a:r>
              <a:rPr lang="zh-CN" altLang="zh-CN" sz="1800" dirty="0"/>
              <a:t>课题</a:t>
            </a:r>
            <a:r>
              <a:rPr lang="zh-CN" altLang="en-US" sz="1800" dirty="0"/>
              <a:t>三：有效性评价及全程质量指标</a:t>
            </a:r>
          </a:p>
        </p:txBody>
      </p:sp>
      <p:sp>
        <p:nvSpPr>
          <p:cNvPr id="92" name="文本框 91">
            <a:extLst>
              <a:ext uri="{FF2B5EF4-FFF2-40B4-BE49-F238E27FC236}">
                <a16:creationId xmlns:a16="http://schemas.microsoft.com/office/drawing/2014/main" id="{8A0C1CC9-1CE9-507B-4581-BECA723F46CE}"/>
              </a:ext>
            </a:extLst>
          </p:cNvPr>
          <p:cNvSpPr txBox="1"/>
          <p:nvPr/>
        </p:nvSpPr>
        <p:spPr>
          <a:xfrm>
            <a:off x="11370252" y="2670732"/>
            <a:ext cx="400110" cy="1384995"/>
          </a:xfrm>
          <a:prstGeom prst="rect">
            <a:avLst/>
          </a:prstGeom>
          <a:noFill/>
          <a:ln>
            <a:noFill/>
          </a:ln>
        </p:spPr>
        <p:txBody>
          <a:bodyPr wrap="square" rtlCol="0">
            <a:spAutoFit/>
          </a:bodyPr>
          <a:lstStyle>
            <a:defPPr>
              <a:defRPr lang="zh-CN"/>
            </a:defPPr>
            <a:lvl1pPr>
              <a:defRPr sz="1400">
                <a:latin typeface="HarmonyOS Sans SC" panose="00000500000000000000" pitchFamily="2" charset="-122"/>
                <a:ea typeface="HarmonyOS Sans SC" panose="00000500000000000000" pitchFamily="2" charset="-122"/>
              </a:defRPr>
            </a:lvl1pPr>
          </a:lstStyle>
          <a:p>
            <a:r>
              <a:rPr lang="zh-CN" altLang="en-US" dirty="0">
                <a:solidFill>
                  <a:srgbClr val="19385D"/>
                </a:solidFill>
              </a:rPr>
              <a:t>多组学数据库</a:t>
            </a:r>
          </a:p>
        </p:txBody>
      </p:sp>
      <p:sp>
        <p:nvSpPr>
          <p:cNvPr id="93" name="文本框 92">
            <a:extLst>
              <a:ext uri="{FF2B5EF4-FFF2-40B4-BE49-F238E27FC236}">
                <a16:creationId xmlns:a16="http://schemas.microsoft.com/office/drawing/2014/main" id="{2BE1DF4A-FF50-6F63-D89F-6212595A1C0F}"/>
              </a:ext>
            </a:extLst>
          </p:cNvPr>
          <p:cNvSpPr txBox="1"/>
          <p:nvPr/>
        </p:nvSpPr>
        <p:spPr>
          <a:xfrm>
            <a:off x="487294" y="2670732"/>
            <a:ext cx="400110" cy="1169551"/>
          </a:xfrm>
          <a:prstGeom prst="rect">
            <a:avLst/>
          </a:prstGeom>
          <a:noFill/>
          <a:ln>
            <a:noFill/>
          </a:ln>
        </p:spPr>
        <p:txBody>
          <a:bodyPr wrap="square" rtlCol="0">
            <a:spAutoFit/>
          </a:bodyPr>
          <a:lstStyle>
            <a:defPPr>
              <a:defRPr lang="zh-CN"/>
            </a:defPPr>
            <a:lvl1pPr>
              <a:defRPr sz="1400">
                <a:latin typeface="HarmonyOS Sans SC" panose="00000500000000000000" pitchFamily="2" charset="-122"/>
                <a:ea typeface="HarmonyOS Sans SC" panose="00000500000000000000" pitchFamily="2" charset="-122"/>
              </a:defRPr>
            </a:lvl1pPr>
          </a:lstStyle>
          <a:p>
            <a:r>
              <a:rPr lang="zh-CN" altLang="en-US" dirty="0">
                <a:solidFill>
                  <a:srgbClr val="19385D"/>
                </a:solidFill>
              </a:rPr>
              <a:t>队列数据库</a:t>
            </a:r>
          </a:p>
        </p:txBody>
      </p:sp>
      <p:sp>
        <p:nvSpPr>
          <p:cNvPr id="96" name="任意多边形: 形状 95">
            <a:extLst>
              <a:ext uri="{FF2B5EF4-FFF2-40B4-BE49-F238E27FC236}">
                <a16:creationId xmlns:a16="http://schemas.microsoft.com/office/drawing/2014/main" id="{871FBE96-AA88-2C24-46ED-93AF245942C3}"/>
              </a:ext>
            </a:extLst>
          </p:cNvPr>
          <p:cNvSpPr/>
          <p:nvPr/>
        </p:nvSpPr>
        <p:spPr>
          <a:xfrm>
            <a:off x="802500" y="1458410"/>
            <a:ext cx="860397" cy="3680749"/>
          </a:xfrm>
          <a:custGeom>
            <a:avLst/>
            <a:gdLst>
              <a:gd name="connsiteX0" fmla="*/ 393539 w 1122744"/>
              <a:gd name="connsiteY0" fmla="*/ 3680749 h 3680749"/>
              <a:gd name="connsiteX1" fmla="*/ 0 w 1122744"/>
              <a:gd name="connsiteY1" fmla="*/ 3680749 h 3680749"/>
              <a:gd name="connsiteX2" fmla="*/ 0 w 1122744"/>
              <a:gd name="connsiteY2" fmla="*/ 0 h 3680749"/>
              <a:gd name="connsiteX3" fmla="*/ 1122744 w 1122744"/>
              <a:gd name="connsiteY3" fmla="*/ 0 h 3680749"/>
            </a:gdLst>
            <a:ahLst/>
            <a:cxnLst>
              <a:cxn ang="0">
                <a:pos x="connsiteX0" y="connsiteY0"/>
              </a:cxn>
              <a:cxn ang="0">
                <a:pos x="connsiteX1" y="connsiteY1"/>
              </a:cxn>
              <a:cxn ang="0">
                <a:pos x="connsiteX2" y="connsiteY2"/>
              </a:cxn>
              <a:cxn ang="0">
                <a:pos x="connsiteX3" y="connsiteY3"/>
              </a:cxn>
            </a:cxnLst>
            <a:rect l="l" t="t" r="r" b="b"/>
            <a:pathLst>
              <a:path w="1122744" h="3680749">
                <a:moveTo>
                  <a:pt x="393539" y="3680749"/>
                </a:moveTo>
                <a:lnTo>
                  <a:pt x="0" y="3680749"/>
                </a:lnTo>
                <a:lnTo>
                  <a:pt x="0" y="0"/>
                </a:lnTo>
                <a:lnTo>
                  <a:pt x="1122744" y="0"/>
                </a:lnTo>
              </a:path>
            </a:pathLst>
          </a:custGeom>
          <a:noFill/>
          <a:ln w="19050">
            <a:solidFill>
              <a:srgbClr val="009AD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a:extLst>
              <a:ext uri="{FF2B5EF4-FFF2-40B4-BE49-F238E27FC236}">
                <a16:creationId xmlns:a16="http://schemas.microsoft.com/office/drawing/2014/main" id="{898EEF44-B5F5-348D-203E-B93BDF5DC14C}"/>
              </a:ext>
            </a:extLst>
          </p:cNvPr>
          <p:cNvSpPr/>
          <p:nvPr/>
        </p:nvSpPr>
        <p:spPr>
          <a:xfrm>
            <a:off x="1367948" y="4116927"/>
            <a:ext cx="9753507" cy="2194979"/>
          </a:xfrm>
          <a:prstGeom prst="rect">
            <a:avLst/>
          </a:prstGeom>
          <a:gradFill flip="none" rotWithShape="1">
            <a:gsLst>
              <a:gs pos="22000">
                <a:schemeClr val="bg1"/>
              </a:gs>
              <a:gs pos="100000">
                <a:schemeClr val="bg1">
                  <a:alpha val="0"/>
                </a:schemeClr>
              </a:gs>
            </a:gsLst>
            <a:lin ang="5400000" scaled="1"/>
            <a:tileRect/>
          </a:gradFill>
          <a:ln>
            <a:solidFill>
              <a:srgbClr val="00BBFE"/>
            </a:solidFill>
            <a:prstDash val="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latin typeface="HarmonyOS Sans SC" panose="00000500000000000000" pitchFamily="2" charset="-122"/>
              <a:ea typeface="HarmonyOS Sans SC" panose="00000500000000000000" pitchFamily="2" charset="-122"/>
            </a:endParaRPr>
          </a:p>
        </p:txBody>
      </p:sp>
      <p:sp>
        <p:nvSpPr>
          <p:cNvPr id="88" name="梯形 87">
            <a:extLst>
              <a:ext uri="{FF2B5EF4-FFF2-40B4-BE49-F238E27FC236}">
                <a16:creationId xmlns:a16="http://schemas.microsoft.com/office/drawing/2014/main" id="{84DA28BC-8732-5082-BEA1-99A7AF2536C5}"/>
              </a:ext>
            </a:extLst>
          </p:cNvPr>
          <p:cNvSpPr/>
          <p:nvPr/>
        </p:nvSpPr>
        <p:spPr>
          <a:xfrm>
            <a:off x="1930942" y="4207753"/>
            <a:ext cx="8722644" cy="742641"/>
          </a:xfrm>
          <a:prstGeom prst="trapezoid">
            <a:avLst>
              <a:gd name="adj" fmla="val 171881"/>
            </a:avLst>
          </a:prstGeom>
          <a:gradFill flip="none" rotWithShape="1">
            <a:gsLst>
              <a:gs pos="53000">
                <a:srgbClr val="5DCEF7">
                  <a:alpha val="56000"/>
                </a:srgbClr>
              </a:gs>
              <a:gs pos="100000">
                <a:srgbClr val="3C87CD"/>
              </a:gs>
              <a:gs pos="10000">
                <a:srgbClr val="BAEBFE">
                  <a:alpha val="0"/>
                </a:srgbClr>
              </a:gs>
            </a:gsLst>
            <a:lin ang="5400000" scaled="1"/>
            <a:tileRect/>
          </a:gradFill>
          <a:ln w="12700" cap="flat" cmpd="sng" algn="ctr">
            <a:noFill/>
            <a:prstDash val="solid"/>
            <a:miter lim="800000"/>
          </a:ln>
          <a:effectLst>
            <a:outerShdw blurRad="152400" dist="101600" dir="5400000" sx="97000" sy="97000" algn="t" rotWithShape="0">
              <a:srgbClr val="0750B1">
                <a:alpha val="34000"/>
              </a:srgbClr>
            </a:outerShdw>
          </a:effectLst>
        </p:spPr>
        <p:txBody>
          <a:bodyPr rtlCol="0" anchor="ctr"/>
          <a:lstStyle/>
          <a:p>
            <a:pPr algn="ctr"/>
            <a:endParaRPr lang="zh-CN" altLang="en-US" kern="0" dirty="0">
              <a:solidFill>
                <a:prstClr val="white"/>
              </a:solidFill>
              <a:latin typeface="HarmonyOS Sans SC" panose="00000500000000000000" pitchFamily="2" charset="-122"/>
              <a:ea typeface="思源黑体 CN Regular"/>
            </a:endParaRPr>
          </a:p>
        </p:txBody>
      </p:sp>
      <p:sp>
        <p:nvSpPr>
          <p:cNvPr id="90" name="梯形 89">
            <a:extLst>
              <a:ext uri="{FF2B5EF4-FFF2-40B4-BE49-F238E27FC236}">
                <a16:creationId xmlns:a16="http://schemas.microsoft.com/office/drawing/2014/main" id="{6AAE5CCD-CABC-592C-8312-834F7A866E0E}"/>
              </a:ext>
            </a:extLst>
          </p:cNvPr>
          <p:cNvSpPr/>
          <p:nvPr/>
        </p:nvSpPr>
        <p:spPr>
          <a:xfrm>
            <a:off x="1930942" y="5432609"/>
            <a:ext cx="8722644" cy="742641"/>
          </a:xfrm>
          <a:prstGeom prst="trapezoid">
            <a:avLst>
              <a:gd name="adj" fmla="val 129872"/>
            </a:avLst>
          </a:prstGeom>
          <a:gradFill flip="none" rotWithShape="1">
            <a:gsLst>
              <a:gs pos="53000">
                <a:srgbClr val="5DCEF7">
                  <a:alpha val="56000"/>
                </a:srgbClr>
              </a:gs>
              <a:gs pos="100000">
                <a:srgbClr val="3C87CD"/>
              </a:gs>
              <a:gs pos="10000">
                <a:srgbClr val="BAEBFE">
                  <a:alpha val="0"/>
                </a:srgbClr>
              </a:gs>
            </a:gsLst>
            <a:lin ang="5400000" scaled="1"/>
            <a:tileRect/>
          </a:gradFill>
          <a:ln w="12700" cap="flat" cmpd="sng" algn="ctr">
            <a:noFill/>
            <a:prstDash val="solid"/>
            <a:miter lim="800000"/>
          </a:ln>
          <a:effectLst>
            <a:outerShdw blurRad="152400" dist="101600" dir="5400000" sx="97000" sy="97000" algn="t" rotWithShape="0">
              <a:srgbClr val="0750B1">
                <a:alpha val="34000"/>
              </a:srgbClr>
            </a:outerShdw>
          </a:effectLst>
        </p:spPr>
        <p:txBody>
          <a:bodyPr rtlCol="0" anchor="ctr"/>
          <a:lstStyle/>
          <a:p>
            <a:pPr algn="ctr"/>
            <a:endParaRPr lang="zh-CN" altLang="en-US" kern="0" dirty="0">
              <a:solidFill>
                <a:prstClr val="white"/>
              </a:solidFill>
              <a:latin typeface="HarmonyOS Sans SC" panose="00000500000000000000" pitchFamily="2" charset="-122"/>
              <a:ea typeface="思源黑体 CN Regular"/>
            </a:endParaRPr>
          </a:p>
        </p:txBody>
      </p:sp>
      <p:sp>
        <p:nvSpPr>
          <p:cNvPr id="59" name="文本框 58">
            <a:extLst>
              <a:ext uri="{FF2B5EF4-FFF2-40B4-BE49-F238E27FC236}">
                <a16:creationId xmlns:a16="http://schemas.microsoft.com/office/drawing/2014/main" id="{976BE7A1-71EC-7DD6-D98E-D1D47F4633C2}"/>
              </a:ext>
            </a:extLst>
          </p:cNvPr>
          <p:cNvSpPr txBox="1"/>
          <p:nvPr/>
        </p:nvSpPr>
        <p:spPr>
          <a:xfrm>
            <a:off x="4708888" y="4515750"/>
            <a:ext cx="4617433" cy="369332"/>
          </a:xfrm>
          <a:prstGeom prst="rect">
            <a:avLst/>
          </a:prstGeom>
          <a:noFill/>
        </p:spPr>
        <p:txBody>
          <a:bodyPr wrap="square">
            <a:spAutoFit/>
          </a:bodyPr>
          <a:lstStyle/>
          <a:p>
            <a:r>
              <a:rPr lang="zh-CN" altLang="zh-CN" b="1" dirty="0">
                <a:solidFill>
                  <a:schemeClr val="bg1"/>
                </a:solidFill>
                <a:latin typeface="HarmonyOS Sans SC" panose="00000500000000000000" pitchFamily="2" charset="-122"/>
                <a:ea typeface="HarmonyOS Sans SC" panose="00000500000000000000" pitchFamily="2" charset="-122"/>
                <a:cs typeface="Times New Roman" panose="02020603050405020304" pitchFamily="18" charset="0"/>
              </a:rPr>
              <a:t>课题</a:t>
            </a:r>
            <a:r>
              <a:rPr lang="zh-CN" altLang="en-US" b="1" dirty="0">
                <a:solidFill>
                  <a:schemeClr val="bg1"/>
                </a:solidFill>
                <a:latin typeface="HarmonyOS Sans SC" panose="00000500000000000000" pitchFamily="2" charset="-122"/>
                <a:ea typeface="HarmonyOS Sans SC" panose="00000500000000000000" pitchFamily="2" charset="-122"/>
                <a:cs typeface="Times New Roman" panose="02020603050405020304" pitchFamily="18" charset="0"/>
              </a:rPr>
              <a:t>四：</a:t>
            </a:r>
            <a:r>
              <a:rPr kumimoji="0" lang="zh-CN" altLang="en-US" b="1" i="0" u="none" strike="noStrike" kern="1200" cap="none" spc="0" normalizeH="0" baseline="0" noProof="0" dirty="0">
                <a:ln>
                  <a:noFill/>
                </a:ln>
                <a:solidFill>
                  <a:schemeClr val="bg1"/>
                </a:solidFill>
                <a:effectLst/>
                <a:uLnTx/>
                <a:uFillTx/>
                <a:latin typeface="HarmonyOS Sans SC" panose="00000500000000000000" pitchFamily="2" charset="-122"/>
                <a:ea typeface="HarmonyOS Sans SC" panose="00000500000000000000" pitchFamily="2" charset="-122"/>
                <a:cs typeface="Times New Roman" panose="02020603050405020304" pitchFamily="18" charset="0"/>
              </a:rPr>
              <a:t>医学自然语言结构化处理系统</a:t>
            </a:r>
            <a:endParaRPr lang="zh-CN" altLang="en-US" b="1" dirty="0">
              <a:solidFill>
                <a:schemeClr val="bg1"/>
              </a:solidFill>
              <a:latin typeface="HarmonyOS Sans SC" panose="00000500000000000000" pitchFamily="2" charset="-122"/>
              <a:ea typeface="HarmonyOS Sans SC" panose="00000500000000000000" pitchFamily="2" charset="-122"/>
              <a:cs typeface="Times New Roman" panose="02020603050405020304" pitchFamily="18" charset="0"/>
            </a:endParaRPr>
          </a:p>
        </p:txBody>
      </p:sp>
      <p:sp>
        <p:nvSpPr>
          <p:cNvPr id="61" name="文本框 60">
            <a:extLst>
              <a:ext uri="{FF2B5EF4-FFF2-40B4-BE49-F238E27FC236}">
                <a16:creationId xmlns:a16="http://schemas.microsoft.com/office/drawing/2014/main" id="{A37E29F5-205D-9720-4159-44F83AE3F036}"/>
              </a:ext>
            </a:extLst>
          </p:cNvPr>
          <p:cNvSpPr txBox="1"/>
          <p:nvPr/>
        </p:nvSpPr>
        <p:spPr>
          <a:xfrm>
            <a:off x="4708888" y="5744051"/>
            <a:ext cx="4617433" cy="369332"/>
          </a:xfrm>
          <a:prstGeom prst="rect">
            <a:avLst/>
          </a:prstGeom>
          <a:noFill/>
        </p:spPr>
        <p:txBody>
          <a:bodyPr wrap="square">
            <a:spAutoFit/>
          </a:bodyPr>
          <a:lstStyle/>
          <a:p>
            <a:r>
              <a:rPr lang="zh-CN" altLang="zh-CN" b="1" dirty="0">
                <a:solidFill>
                  <a:schemeClr val="bg1"/>
                </a:solidFill>
                <a:latin typeface="HarmonyOS Sans SC" panose="00000500000000000000" pitchFamily="2" charset="-122"/>
                <a:ea typeface="HarmonyOS Sans SC" panose="00000500000000000000" pitchFamily="2" charset="-122"/>
                <a:cs typeface="Times New Roman" panose="02020603050405020304" pitchFamily="18" charset="0"/>
              </a:rPr>
              <a:t>课题</a:t>
            </a:r>
            <a:r>
              <a:rPr lang="zh-CN" altLang="en-US" b="1" dirty="0">
                <a:solidFill>
                  <a:schemeClr val="bg1"/>
                </a:solidFill>
                <a:latin typeface="HarmonyOS Sans SC" panose="00000500000000000000" pitchFamily="2" charset="-122"/>
                <a:ea typeface="HarmonyOS Sans SC" panose="00000500000000000000" pitchFamily="2" charset="-122"/>
                <a:cs typeface="Times New Roman" panose="02020603050405020304" pitchFamily="18" charset="0"/>
              </a:rPr>
              <a:t>五：</a:t>
            </a:r>
            <a:r>
              <a:rPr kumimoji="0" lang="zh-CN" altLang="en-US" b="1" i="0" u="none" strike="noStrike" kern="1200" cap="none" spc="0" normalizeH="0" baseline="0" noProof="0" dirty="0">
                <a:ln>
                  <a:noFill/>
                </a:ln>
                <a:solidFill>
                  <a:schemeClr val="bg1"/>
                </a:solidFill>
                <a:effectLst/>
                <a:uLnTx/>
                <a:uFillTx/>
                <a:latin typeface="HarmonyOS Sans SC" panose="00000500000000000000" pitchFamily="2" charset="-122"/>
                <a:ea typeface="HarmonyOS Sans SC" panose="00000500000000000000" pitchFamily="2" charset="-122"/>
                <a:cs typeface="Times New Roman" panose="02020603050405020304" pitchFamily="18" charset="0"/>
              </a:rPr>
              <a:t>综合服务数据库云平台建设</a:t>
            </a:r>
            <a:endParaRPr lang="zh-CN" altLang="en-US" b="1" dirty="0">
              <a:solidFill>
                <a:schemeClr val="bg1"/>
              </a:solidFill>
              <a:latin typeface="HarmonyOS Sans SC" panose="00000500000000000000" pitchFamily="2" charset="-122"/>
              <a:ea typeface="HarmonyOS Sans SC" panose="00000500000000000000" pitchFamily="2" charset="-122"/>
              <a:cs typeface="Times New Roman" panose="02020603050405020304" pitchFamily="18" charset="0"/>
            </a:endParaRPr>
          </a:p>
        </p:txBody>
      </p:sp>
      <p:grpSp>
        <p:nvGrpSpPr>
          <p:cNvPr id="80" name="组合 79">
            <a:extLst>
              <a:ext uri="{FF2B5EF4-FFF2-40B4-BE49-F238E27FC236}">
                <a16:creationId xmlns:a16="http://schemas.microsoft.com/office/drawing/2014/main" id="{2CB49DE3-EE2F-551F-C2F8-5B89BF88BD36}"/>
              </a:ext>
            </a:extLst>
          </p:cNvPr>
          <p:cNvGrpSpPr/>
          <p:nvPr/>
        </p:nvGrpSpPr>
        <p:grpSpPr>
          <a:xfrm>
            <a:off x="5490366" y="5027551"/>
            <a:ext cx="1418010" cy="609300"/>
            <a:chOff x="2530171" y="2143056"/>
            <a:chExt cx="1418010" cy="609300"/>
          </a:xfrm>
        </p:grpSpPr>
        <p:grpSp>
          <p:nvGrpSpPr>
            <p:cNvPr id="81" name="组合 80">
              <a:extLst>
                <a:ext uri="{FF2B5EF4-FFF2-40B4-BE49-F238E27FC236}">
                  <a16:creationId xmlns:a16="http://schemas.microsoft.com/office/drawing/2014/main" id="{7C5A039C-B294-777C-8C31-77D16FB6F43D}"/>
                </a:ext>
              </a:extLst>
            </p:cNvPr>
            <p:cNvGrpSpPr/>
            <p:nvPr/>
          </p:nvGrpSpPr>
          <p:grpSpPr>
            <a:xfrm rot="5400000">
              <a:off x="2924618" y="2356901"/>
              <a:ext cx="609300" cy="181610"/>
              <a:chOff x="4016040" y="2745739"/>
              <a:chExt cx="609300" cy="181610"/>
            </a:xfrm>
          </p:grpSpPr>
          <p:sp>
            <p:nvSpPr>
              <p:cNvPr id="84" name="任意多边形: 形状 83">
                <a:extLst>
                  <a:ext uri="{FF2B5EF4-FFF2-40B4-BE49-F238E27FC236}">
                    <a16:creationId xmlns:a16="http://schemas.microsoft.com/office/drawing/2014/main" id="{FF582A9E-B8CD-8BAF-5826-C45158AB592F}"/>
                  </a:ext>
                </a:extLst>
              </p:cNvPr>
              <p:cNvSpPr/>
              <p:nvPr/>
            </p:nvSpPr>
            <p:spPr>
              <a:xfrm>
                <a:off x="4016040" y="2745739"/>
                <a:ext cx="609300" cy="50801"/>
              </a:xfrm>
              <a:custGeom>
                <a:avLst/>
                <a:gdLst>
                  <a:gd name="connsiteX0" fmla="*/ 0 w 584200"/>
                  <a:gd name="connsiteY0" fmla="*/ 69850 h 69850"/>
                  <a:gd name="connsiteX1" fmla="*/ 584200 w 584200"/>
                  <a:gd name="connsiteY1" fmla="*/ 69850 h 69850"/>
                  <a:gd name="connsiteX2" fmla="*/ 514350 w 584200"/>
                  <a:gd name="connsiteY2" fmla="*/ 0 h 69850"/>
                </a:gdLst>
                <a:ahLst/>
                <a:cxnLst>
                  <a:cxn ang="0">
                    <a:pos x="connsiteX0" y="connsiteY0"/>
                  </a:cxn>
                  <a:cxn ang="0">
                    <a:pos x="connsiteX1" y="connsiteY1"/>
                  </a:cxn>
                  <a:cxn ang="0">
                    <a:pos x="connsiteX2" y="connsiteY2"/>
                  </a:cxn>
                </a:cxnLst>
                <a:rect l="l" t="t" r="r" b="b"/>
                <a:pathLst>
                  <a:path w="584200" h="69850">
                    <a:moveTo>
                      <a:pt x="0" y="69850"/>
                    </a:moveTo>
                    <a:lnTo>
                      <a:pt x="584200" y="69850"/>
                    </a:lnTo>
                    <a:lnTo>
                      <a:pt x="514350" y="0"/>
                    </a:lnTo>
                  </a:path>
                </a:pathLst>
              </a:custGeom>
              <a:noFill/>
              <a:ln w="15875">
                <a:gradFill flip="none" rotWithShape="1">
                  <a:gsLst>
                    <a:gs pos="0">
                      <a:srgbClr val="00B0F0">
                        <a:alpha val="0"/>
                      </a:srgbClr>
                    </a:gs>
                    <a:gs pos="100000">
                      <a:srgbClr val="00BBFE"/>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panose="00000500000000000000" pitchFamily="2" charset="-122"/>
                  <a:ea typeface="微软雅黑"/>
                  <a:cs typeface="+mn-cs"/>
                </a:endParaRPr>
              </a:p>
            </p:txBody>
          </p:sp>
          <p:sp>
            <p:nvSpPr>
              <p:cNvPr id="85" name="任意多边形: 形状 84">
                <a:extLst>
                  <a:ext uri="{FF2B5EF4-FFF2-40B4-BE49-F238E27FC236}">
                    <a16:creationId xmlns:a16="http://schemas.microsoft.com/office/drawing/2014/main" id="{33457BC1-FB5F-B427-2F32-BD13C84C021E}"/>
                  </a:ext>
                </a:extLst>
              </p:cNvPr>
              <p:cNvSpPr/>
              <p:nvPr/>
            </p:nvSpPr>
            <p:spPr>
              <a:xfrm rot="10800000">
                <a:off x="4016040" y="2876548"/>
                <a:ext cx="609300" cy="50801"/>
              </a:xfrm>
              <a:custGeom>
                <a:avLst/>
                <a:gdLst>
                  <a:gd name="connsiteX0" fmla="*/ 0 w 584200"/>
                  <a:gd name="connsiteY0" fmla="*/ 69850 h 69850"/>
                  <a:gd name="connsiteX1" fmla="*/ 584200 w 584200"/>
                  <a:gd name="connsiteY1" fmla="*/ 69850 h 69850"/>
                  <a:gd name="connsiteX2" fmla="*/ 514350 w 584200"/>
                  <a:gd name="connsiteY2" fmla="*/ 0 h 69850"/>
                </a:gdLst>
                <a:ahLst/>
                <a:cxnLst>
                  <a:cxn ang="0">
                    <a:pos x="connsiteX0" y="connsiteY0"/>
                  </a:cxn>
                  <a:cxn ang="0">
                    <a:pos x="connsiteX1" y="connsiteY1"/>
                  </a:cxn>
                  <a:cxn ang="0">
                    <a:pos x="connsiteX2" y="connsiteY2"/>
                  </a:cxn>
                </a:cxnLst>
                <a:rect l="l" t="t" r="r" b="b"/>
                <a:pathLst>
                  <a:path w="584200" h="69850">
                    <a:moveTo>
                      <a:pt x="0" y="69850"/>
                    </a:moveTo>
                    <a:lnTo>
                      <a:pt x="584200" y="69850"/>
                    </a:lnTo>
                    <a:lnTo>
                      <a:pt x="514350" y="0"/>
                    </a:lnTo>
                  </a:path>
                </a:pathLst>
              </a:custGeom>
              <a:noFill/>
              <a:ln w="15875">
                <a:gradFill flip="none" rotWithShape="1">
                  <a:gsLst>
                    <a:gs pos="0">
                      <a:srgbClr val="00B0F0">
                        <a:alpha val="0"/>
                      </a:srgbClr>
                    </a:gs>
                    <a:gs pos="100000">
                      <a:srgbClr val="00BBFE"/>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panose="00000500000000000000" pitchFamily="2" charset="-122"/>
                  <a:ea typeface="微软雅黑"/>
                  <a:cs typeface="+mn-cs"/>
                </a:endParaRPr>
              </a:p>
            </p:txBody>
          </p:sp>
        </p:grpSp>
        <p:sp>
          <p:nvSpPr>
            <p:cNvPr id="82" name="文本框 81">
              <a:extLst>
                <a:ext uri="{FF2B5EF4-FFF2-40B4-BE49-F238E27FC236}">
                  <a16:creationId xmlns:a16="http://schemas.microsoft.com/office/drawing/2014/main" id="{04B1239A-4CE5-2B1B-625A-4E651747BD55}"/>
                </a:ext>
              </a:extLst>
            </p:cNvPr>
            <p:cNvSpPr txBox="1"/>
            <p:nvPr/>
          </p:nvSpPr>
          <p:spPr>
            <a:xfrm>
              <a:off x="2530171" y="2186721"/>
              <a:ext cx="552151" cy="523220"/>
            </a:xfrm>
            <a:prstGeom prst="rect">
              <a:avLst/>
            </a:prstGeom>
            <a:noFill/>
            <a:ln>
              <a:noFill/>
            </a:ln>
          </p:spPr>
          <p:txBody>
            <a:bodyPr wrap="square" rtlCol="0">
              <a:spAutoFit/>
            </a:bodyPr>
            <a:lstStyle/>
            <a:p>
              <a:r>
                <a:rPr lang="zh-CN" altLang="en-US" sz="1400" dirty="0">
                  <a:latin typeface="HarmonyOS Sans SC" panose="00000500000000000000" pitchFamily="2" charset="-122"/>
                  <a:ea typeface="HarmonyOS Sans SC" panose="00000500000000000000" pitchFamily="2" charset="-122"/>
                </a:rPr>
                <a:t>专员质控</a:t>
              </a:r>
            </a:p>
          </p:txBody>
        </p:sp>
        <p:sp>
          <p:nvSpPr>
            <p:cNvPr id="83" name="文本框 82">
              <a:extLst>
                <a:ext uri="{FF2B5EF4-FFF2-40B4-BE49-F238E27FC236}">
                  <a16:creationId xmlns:a16="http://schemas.microsoft.com/office/drawing/2014/main" id="{7761CFDF-6737-3EE4-4AA2-2FE5A08BB4D3}"/>
                </a:ext>
              </a:extLst>
            </p:cNvPr>
            <p:cNvSpPr txBox="1"/>
            <p:nvPr/>
          </p:nvSpPr>
          <p:spPr>
            <a:xfrm>
              <a:off x="3341927" y="2186721"/>
              <a:ext cx="606254" cy="523220"/>
            </a:xfrm>
            <a:prstGeom prst="rect">
              <a:avLst/>
            </a:prstGeom>
            <a:noFill/>
            <a:ln>
              <a:noFill/>
            </a:ln>
          </p:spPr>
          <p:txBody>
            <a:bodyPr wrap="square" rtlCol="0">
              <a:spAutoFit/>
            </a:bodyPr>
            <a:lstStyle/>
            <a:p>
              <a:r>
                <a:rPr lang="zh-CN" altLang="en-US" sz="1400" dirty="0">
                  <a:latin typeface="HarmonyOS Sans SC" panose="00000500000000000000" pitchFamily="2" charset="-122"/>
                  <a:ea typeface="HarmonyOS Sans SC" panose="00000500000000000000" pitchFamily="2" charset="-122"/>
                </a:rPr>
                <a:t>建设推广</a:t>
              </a:r>
            </a:p>
          </p:txBody>
        </p:sp>
      </p:grpSp>
      <p:sp>
        <p:nvSpPr>
          <p:cNvPr id="95" name="矩形 94">
            <a:extLst>
              <a:ext uri="{FF2B5EF4-FFF2-40B4-BE49-F238E27FC236}">
                <a16:creationId xmlns:a16="http://schemas.microsoft.com/office/drawing/2014/main" id="{5C4E36D7-C247-5C88-4C36-8478415046D0}"/>
              </a:ext>
            </a:extLst>
          </p:cNvPr>
          <p:cNvSpPr/>
          <p:nvPr/>
        </p:nvSpPr>
        <p:spPr>
          <a:xfrm>
            <a:off x="1012692" y="4345198"/>
            <a:ext cx="712650" cy="1735359"/>
          </a:xfrm>
          <a:prstGeom prst="rect">
            <a:avLst/>
          </a:prstGeom>
          <a:ln>
            <a:solidFill>
              <a:srgbClr val="00BBFE"/>
            </a:solidFill>
            <a:prstDash val="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latin typeface="HarmonyOS Sans SC" panose="00000500000000000000" pitchFamily="2" charset="-122"/>
              <a:ea typeface="HarmonyOS Sans SC" panose="00000500000000000000" pitchFamily="2" charset="-122"/>
            </a:endParaRPr>
          </a:p>
        </p:txBody>
      </p:sp>
      <p:sp>
        <p:nvSpPr>
          <p:cNvPr id="91" name="文本框 90">
            <a:extLst>
              <a:ext uri="{FF2B5EF4-FFF2-40B4-BE49-F238E27FC236}">
                <a16:creationId xmlns:a16="http://schemas.microsoft.com/office/drawing/2014/main" id="{A4CA5EA2-5315-9275-EEC0-91ACBE1B4326}"/>
              </a:ext>
            </a:extLst>
          </p:cNvPr>
          <p:cNvSpPr txBox="1"/>
          <p:nvPr/>
        </p:nvSpPr>
        <p:spPr>
          <a:xfrm>
            <a:off x="1121974" y="4428047"/>
            <a:ext cx="494087" cy="1569660"/>
          </a:xfrm>
          <a:prstGeom prst="rect">
            <a:avLst/>
          </a:prstGeom>
          <a:noFill/>
        </p:spPr>
        <p:txBody>
          <a:bodyPr wrap="square" rtlCol="0">
            <a:spAutoFit/>
          </a:bodyPr>
          <a:lstStyle/>
          <a:p>
            <a:pPr algn="ctr"/>
            <a:r>
              <a:rPr lang="zh-CN" altLang="en-US" sz="2400" dirty="0">
                <a:latin typeface="HarmonyOS Sans SC" panose="00000500000000000000" pitchFamily="2" charset="-122"/>
                <a:ea typeface="HarmonyOS Sans SC" panose="00000500000000000000" pitchFamily="2" charset="-122"/>
              </a:rPr>
              <a:t>应用示范</a:t>
            </a:r>
          </a:p>
        </p:txBody>
      </p:sp>
      <p:grpSp>
        <p:nvGrpSpPr>
          <p:cNvPr id="62" name="组合 61">
            <a:extLst>
              <a:ext uri="{FF2B5EF4-FFF2-40B4-BE49-F238E27FC236}">
                <a16:creationId xmlns:a16="http://schemas.microsoft.com/office/drawing/2014/main" id="{24E1FD90-1F8C-A960-55EB-65CC906BA9B5}"/>
              </a:ext>
            </a:extLst>
          </p:cNvPr>
          <p:cNvGrpSpPr/>
          <p:nvPr/>
        </p:nvGrpSpPr>
        <p:grpSpPr>
          <a:xfrm>
            <a:off x="3016308" y="3424837"/>
            <a:ext cx="1418010" cy="609300"/>
            <a:chOff x="2530171" y="2143056"/>
            <a:chExt cx="1418010" cy="609300"/>
          </a:xfrm>
        </p:grpSpPr>
        <p:grpSp>
          <p:nvGrpSpPr>
            <p:cNvPr id="63" name="组合 62">
              <a:extLst>
                <a:ext uri="{FF2B5EF4-FFF2-40B4-BE49-F238E27FC236}">
                  <a16:creationId xmlns:a16="http://schemas.microsoft.com/office/drawing/2014/main" id="{E8DEED95-4CB4-7BE6-AE08-69551E2D6AF9}"/>
                </a:ext>
              </a:extLst>
            </p:cNvPr>
            <p:cNvGrpSpPr/>
            <p:nvPr/>
          </p:nvGrpSpPr>
          <p:grpSpPr>
            <a:xfrm rot="5400000">
              <a:off x="2924618" y="2356901"/>
              <a:ext cx="609300" cy="181610"/>
              <a:chOff x="4016040" y="2745739"/>
              <a:chExt cx="609300" cy="181610"/>
            </a:xfrm>
          </p:grpSpPr>
          <p:sp>
            <p:nvSpPr>
              <p:cNvPr id="66" name="任意多边形: 形状 65">
                <a:extLst>
                  <a:ext uri="{FF2B5EF4-FFF2-40B4-BE49-F238E27FC236}">
                    <a16:creationId xmlns:a16="http://schemas.microsoft.com/office/drawing/2014/main" id="{99807B05-5D98-804A-430F-3BD70F5768D5}"/>
                  </a:ext>
                </a:extLst>
              </p:cNvPr>
              <p:cNvSpPr/>
              <p:nvPr/>
            </p:nvSpPr>
            <p:spPr>
              <a:xfrm>
                <a:off x="4016040" y="2745739"/>
                <a:ext cx="609300" cy="50801"/>
              </a:xfrm>
              <a:custGeom>
                <a:avLst/>
                <a:gdLst>
                  <a:gd name="connsiteX0" fmla="*/ 0 w 584200"/>
                  <a:gd name="connsiteY0" fmla="*/ 69850 h 69850"/>
                  <a:gd name="connsiteX1" fmla="*/ 584200 w 584200"/>
                  <a:gd name="connsiteY1" fmla="*/ 69850 h 69850"/>
                  <a:gd name="connsiteX2" fmla="*/ 514350 w 584200"/>
                  <a:gd name="connsiteY2" fmla="*/ 0 h 69850"/>
                </a:gdLst>
                <a:ahLst/>
                <a:cxnLst>
                  <a:cxn ang="0">
                    <a:pos x="connsiteX0" y="connsiteY0"/>
                  </a:cxn>
                  <a:cxn ang="0">
                    <a:pos x="connsiteX1" y="connsiteY1"/>
                  </a:cxn>
                  <a:cxn ang="0">
                    <a:pos x="connsiteX2" y="connsiteY2"/>
                  </a:cxn>
                </a:cxnLst>
                <a:rect l="l" t="t" r="r" b="b"/>
                <a:pathLst>
                  <a:path w="584200" h="69850">
                    <a:moveTo>
                      <a:pt x="0" y="69850"/>
                    </a:moveTo>
                    <a:lnTo>
                      <a:pt x="584200" y="69850"/>
                    </a:lnTo>
                    <a:lnTo>
                      <a:pt x="514350" y="0"/>
                    </a:lnTo>
                  </a:path>
                </a:pathLst>
              </a:custGeom>
              <a:noFill/>
              <a:ln w="15875">
                <a:gradFill flip="none" rotWithShape="1">
                  <a:gsLst>
                    <a:gs pos="0">
                      <a:srgbClr val="00B0F0">
                        <a:alpha val="0"/>
                      </a:srgbClr>
                    </a:gs>
                    <a:gs pos="100000">
                      <a:srgbClr val="00BBFE"/>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panose="00000500000000000000" pitchFamily="2" charset="-122"/>
                  <a:ea typeface="微软雅黑"/>
                  <a:cs typeface="+mn-cs"/>
                </a:endParaRPr>
              </a:p>
            </p:txBody>
          </p:sp>
          <p:sp>
            <p:nvSpPr>
              <p:cNvPr id="67" name="任意多边形: 形状 66">
                <a:extLst>
                  <a:ext uri="{FF2B5EF4-FFF2-40B4-BE49-F238E27FC236}">
                    <a16:creationId xmlns:a16="http://schemas.microsoft.com/office/drawing/2014/main" id="{8602B2F0-9D42-5B36-5E5E-9ABB96D5FE20}"/>
                  </a:ext>
                </a:extLst>
              </p:cNvPr>
              <p:cNvSpPr/>
              <p:nvPr/>
            </p:nvSpPr>
            <p:spPr>
              <a:xfrm rot="10800000">
                <a:off x="4016040" y="2876548"/>
                <a:ext cx="609300" cy="50801"/>
              </a:xfrm>
              <a:custGeom>
                <a:avLst/>
                <a:gdLst>
                  <a:gd name="connsiteX0" fmla="*/ 0 w 584200"/>
                  <a:gd name="connsiteY0" fmla="*/ 69850 h 69850"/>
                  <a:gd name="connsiteX1" fmla="*/ 584200 w 584200"/>
                  <a:gd name="connsiteY1" fmla="*/ 69850 h 69850"/>
                  <a:gd name="connsiteX2" fmla="*/ 514350 w 584200"/>
                  <a:gd name="connsiteY2" fmla="*/ 0 h 69850"/>
                </a:gdLst>
                <a:ahLst/>
                <a:cxnLst>
                  <a:cxn ang="0">
                    <a:pos x="connsiteX0" y="connsiteY0"/>
                  </a:cxn>
                  <a:cxn ang="0">
                    <a:pos x="connsiteX1" y="connsiteY1"/>
                  </a:cxn>
                  <a:cxn ang="0">
                    <a:pos x="connsiteX2" y="connsiteY2"/>
                  </a:cxn>
                </a:cxnLst>
                <a:rect l="l" t="t" r="r" b="b"/>
                <a:pathLst>
                  <a:path w="584200" h="69850">
                    <a:moveTo>
                      <a:pt x="0" y="69850"/>
                    </a:moveTo>
                    <a:lnTo>
                      <a:pt x="584200" y="69850"/>
                    </a:lnTo>
                    <a:lnTo>
                      <a:pt x="514350" y="0"/>
                    </a:lnTo>
                  </a:path>
                </a:pathLst>
              </a:custGeom>
              <a:noFill/>
              <a:ln w="15875">
                <a:gradFill flip="none" rotWithShape="1">
                  <a:gsLst>
                    <a:gs pos="0">
                      <a:srgbClr val="00B0F0">
                        <a:alpha val="0"/>
                      </a:srgbClr>
                    </a:gs>
                    <a:gs pos="100000">
                      <a:srgbClr val="00BBFE"/>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panose="00000500000000000000" pitchFamily="2" charset="-122"/>
                  <a:ea typeface="微软雅黑"/>
                  <a:cs typeface="+mn-cs"/>
                </a:endParaRPr>
              </a:p>
            </p:txBody>
          </p:sp>
        </p:grpSp>
        <p:sp>
          <p:nvSpPr>
            <p:cNvPr id="64" name="文本框 63">
              <a:extLst>
                <a:ext uri="{FF2B5EF4-FFF2-40B4-BE49-F238E27FC236}">
                  <a16:creationId xmlns:a16="http://schemas.microsoft.com/office/drawing/2014/main" id="{2A5D50AB-1AA3-A243-7529-C492F448EC60}"/>
                </a:ext>
              </a:extLst>
            </p:cNvPr>
            <p:cNvSpPr txBox="1"/>
            <p:nvPr/>
          </p:nvSpPr>
          <p:spPr>
            <a:xfrm>
              <a:off x="2530171" y="2186721"/>
              <a:ext cx="552151" cy="523220"/>
            </a:xfrm>
            <a:prstGeom prst="rect">
              <a:avLst/>
            </a:prstGeom>
            <a:noFill/>
            <a:ln>
              <a:noFill/>
            </a:ln>
          </p:spPr>
          <p:txBody>
            <a:bodyPr wrap="square" rtlCol="0">
              <a:spAutoFit/>
            </a:bodyPr>
            <a:lstStyle/>
            <a:p>
              <a:r>
                <a:rPr lang="zh-CN" altLang="en-US" sz="1400" dirty="0">
                  <a:latin typeface="HarmonyOS Sans SC" panose="00000500000000000000" pitchFamily="2" charset="-122"/>
                  <a:ea typeface="HarmonyOS Sans SC" panose="00000500000000000000" pitchFamily="2" charset="-122"/>
                </a:rPr>
                <a:t>应用实践</a:t>
              </a:r>
            </a:p>
          </p:txBody>
        </p:sp>
        <p:sp>
          <p:nvSpPr>
            <p:cNvPr id="65" name="文本框 64">
              <a:extLst>
                <a:ext uri="{FF2B5EF4-FFF2-40B4-BE49-F238E27FC236}">
                  <a16:creationId xmlns:a16="http://schemas.microsoft.com/office/drawing/2014/main" id="{3D98DFD0-0C4F-0B4D-86C2-436F1BEDEC68}"/>
                </a:ext>
              </a:extLst>
            </p:cNvPr>
            <p:cNvSpPr txBox="1"/>
            <p:nvPr/>
          </p:nvSpPr>
          <p:spPr>
            <a:xfrm>
              <a:off x="3341927" y="2186721"/>
              <a:ext cx="606254" cy="523220"/>
            </a:xfrm>
            <a:prstGeom prst="rect">
              <a:avLst/>
            </a:prstGeom>
            <a:noFill/>
            <a:ln>
              <a:noFill/>
            </a:ln>
          </p:spPr>
          <p:txBody>
            <a:bodyPr wrap="square" rtlCol="0">
              <a:spAutoFit/>
            </a:bodyPr>
            <a:lstStyle/>
            <a:p>
              <a:r>
                <a:rPr lang="zh-CN" altLang="en-US" sz="1400" dirty="0">
                  <a:latin typeface="HarmonyOS Sans SC" panose="00000500000000000000" pitchFamily="2" charset="-122"/>
                  <a:ea typeface="HarmonyOS Sans SC" panose="00000500000000000000" pitchFamily="2" charset="-122"/>
                </a:rPr>
                <a:t>验证优化</a:t>
              </a:r>
            </a:p>
          </p:txBody>
        </p:sp>
      </p:grpSp>
      <p:grpSp>
        <p:nvGrpSpPr>
          <p:cNvPr id="74" name="组合 73">
            <a:extLst>
              <a:ext uri="{FF2B5EF4-FFF2-40B4-BE49-F238E27FC236}">
                <a16:creationId xmlns:a16="http://schemas.microsoft.com/office/drawing/2014/main" id="{40A25C6F-108A-E7F0-D6C6-BB389F40D553}"/>
              </a:ext>
            </a:extLst>
          </p:cNvPr>
          <p:cNvGrpSpPr/>
          <p:nvPr/>
        </p:nvGrpSpPr>
        <p:grpSpPr>
          <a:xfrm>
            <a:off x="7866225" y="3424837"/>
            <a:ext cx="1418010" cy="609300"/>
            <a:chOff x="2530171" y="2143056"/>
            <a:chExt cx="1418010" cy="609300"/>
          </a:xfrm>
        </p:grpSpPr>
        <p:grpSp>
          <p:nvGrpSpPr>
            <p:cNvPr id="75" name="组合 74">
              <a:extLst>
                <a:ext uri="{FF2B5EF4-FFF2-40B4-BE49-F238E27FC236}">
                  <a16:creationId xmlns:a16="http://schemas.microsoft.com/office/drawing/2014/main" id="{E28CB5BD-18EE-0E44-B358-E7D49092201F}"/>
                </a:ext>
              </a:extLst>
            </p:cNvPr>
            <p:cNvGrpSpPr/>
            <p:nvPr/>
          </p:nvGrpSpPr>
          <p:grpSpPr>
            <a:xfrm rot="5400000">
              <a:off x="2924618" y="2356901"/>
              <a:ext cx="609300" cy="181610"/>
              <a:chOff x="4016040" y="2745739"/>
              <a:chExt cx="609300" cy="181610"/>
            </a:xfrm>
          </p:grpSpPr>
          <p:sp>
            <p:nvSpPr>
              <p:cNvPr id="78" name="任意多边形: 形状 77">
                <a:extLst>
                  <a:ext uri="{FF2B5EF4-FFF2-40B4-BE49-F238E27FC236}">
                    <a16:creationId xmlns:a16="http://schemas.microsoft.com/office/drawing/2014/main" id="{FBD5E103-3B0E-2E14-412E-515571820F39}"/>
                  </a:ext>
                </a:extLst>
              </p:cNvPr>
              <p:cNvSpPr/>
              <p:nvPr/>
            </p:nvSpPr>
            <p:spPr>
              <a:xfrm>
                <a:off x="4016040" y="2745739"/>
                <a:ext cx="609300" cy="50801"/>
              </a:xfrm>
              <a:custGeom>
                <a:avLst/>
                <a:gdLst>
                  <a:gd name="connsiteX0" fmla="*/ 0 w 584200"/>
                  <a:gd name="connsiteY0" fmla="*/ 69850 h 69850"/>
                  <a:gd name="connsiteX1" fmla="*/ 584200 w 584200"/>
                  <a:gd name="connsiteY1" fmla="*/ 69850 h 69850"/>
                  <a:gd name="connsiteX2" fmla="*/ 514350 w 584200"/>
                  <a:gd name="connsiteY2" fmla="*/ 0 h 69850"/>
                </a:gdLst>
                <a:ahLst/>
                <a:cxnLst>
                  <a:cxn ang="0">
                    <a:pos x="connsiteX0" y="connsiteY0"/>
                  </a:cxn>
                  <a:cxn ang="0">
                    <a:pos x="connsiteX1" y="connsiteY1"/>
                  </a:cxn>
                  <a:cxn ang="0">
                    <a:pos x="connsiteX2" y="connsiteY2"/>
                  </a:cxn>
                </a:cxnLst>
                <a:rect l="l" t="t" r="r" b="b"/>
                <a:pathLst>
                  <a:path w="584200" h="69850">
                    <a:moveTo>
                      <a:pt x="0" y="69850"/>
                    </a:moveTo>
                    <a:lnTo>
                      <a:pt x="584200" y="69850"/>
                    </a:lnTo>
                    <a:lnTo>
                      <a:pt x="514350" y="0"/>
                    </a:lnTo>
                  </a:path>
                </a:pathLst>
              </a:custGeom>
              <a:noFill/>
              <a:ln w="15875">
                <a:gradFill flip="none" rotWithShape="1">
                  <a:gsLst>
                    <a:gs pos="0">
                      <a:srgbClr val="00B0F0">
                        <a:alpha val="0"/>
                      </a:srgbClr>
                    </a:gs>
                    <a:gs pos="100000">
                      <a:srgbClr val="00BBFE"/>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panose="00000500000000000000" pitchFamily="2" charset="-122"/>
                  <a:ea typeface="微软雅黑"/>
                  <a:cs typeface="+mn-cs"/>
                </a:endParaRPr>
              </a:p>
            </p:txBody>
          </p:sp>
          <p:sp>
            <p:nvSpPr>
              <p:cNvPr id="79" name="任意多边形: 形状 78">
                <a:extLst>
                  <a:ext uri="{FF2B5EF4-FFF2-40B4-BE49-F238E27FC236}">
                    <a16:creationId xmlns:a16="http://schemas.microsoft.com/office/drawing/2014/main" id="{2B9AA632-1B97-54C4-3C37-B17E5BDFA4A6}"/>
                  </a:ext>
                </a:extLst>
              </p:cNvPr>
              <p:cNvSpPr/>
              <p:nvPr/>
            </p:nvSpPr>
            <p:spPr>
              <a:xfrm rot="10800000">
                <a:off x="4016040" y="2876548"/>
                <a:ext cx="609300" cy="50801"/>
              </a:xfrm>
              <a:custGeom>
                <a:avLst/>
                <a:gdLst>
                  <a:gd name="connsiteX0" fmla="*/ 0 w 584200"/>
                  <a:gd name="connsiteY0" fmla="*/ 69850 h 69850"/>
                  <a:gd name="connsiteX1" fmla="*/ 584200 w 584200"/>
                  <a:gd name="connsiteY1" fmla="*/ 69850 h 69850"/>
                  <a:gd name="connsiteX2" fmla="*/ 514350 w 584200"/>
                  <a:gd name="connsiteY2" fmla="*/ 0 h 69850"/>
                </a:gdLst>
                <a:ahLst/>
                <a:cxnLst>
                  <a:cxn ang="0">
                    <a:pos x="connsiteX0" y="connsiteY0"/>
                  </a:cxn>
                  <a:cxn ang="0">
                    <a:pos x="connsiteX1" y="connsiteY1"/>
                  </a:cxn>
                  <a:cxn ang="0">
                    <a:pos x="connsiteX2" y="connsiteY2"/>
                  </a:cxn>
                </a:cxnLst>
                <a:rect l="l" t="t" r="r" b="b"/>
                <a:pathLst>
                  <a:path w="584200" h="69850">
                    <a:moveTo>
                      <a:pt x="0" y="69850"/>
                    </a:moveTo>
                    <a:lnTo>
                      <a:pt x="584200" y="69850"/>
                    </a:lnTo>
                    <a:lnTo>
                      <a:pt x="514350" y="0"/>
                    </a:lnTo>
                  </a:path>
                </a:pathLst>
              </a:custGeom>
              <a:noFill/>
              <a:ln w="15875">
                <a:gradFill flip="none" rotWithShape="1">
                  <a:gsLst>
                    <a:gs pos="0">
                      <a:srgbClr val="00B0F0">
                        <a:alpha val="0"/>
                      </a:srgbClr>
                    </a:gs>
                    <a:gs pos="100000">
                      <a:srgbClr val="00BBFE"/>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panose="00000500000000000000" pitchFamily="2" charset="-122"/>
                  <a:ea typeface="微软雅黑"/>
                  <a:cs typeface="+mn-cs"/>
                </a:endParaRPr>
              </a:p>
            </p:txBody>
          </p:sp>
        </p:grpSp>
        <p:sp>
          <p:nvSpPr>
            <p:cNvPr id="76" name="文本框 75">
              <a:extLst>
                <a:ext uri="{FF2B5EF4-FFF2-40B4-BE49-F238E27FC236}">
                  <a16:creationId xmlns:a16="http://schemas.microsoft.com/office/drawing/2014/main" id="{CD0FA8A3-06FC-B05A-2A85-1A3EB424DBF5}"/>
                </a:ext>
              </a:extLst>
            </p:cNvPr>
            <p:cNvSpPr txBox="1"/>
            <p:nvPr/>
          </p:nvSpPr>
          <p:spPr>
            <a:xfrm>
              <a:off x="2530171" y="2186721"/>
              <a:ext cx="552151" cy="523220"/>
            </a:xfrm>
            <a:prstGeom prst="rect">
              <a:avLst/>
            </a:prstGeom>
            <a:noFill/>
            <a:ln>
              <a:noFill/>
            </a:ln>
          </p:spPr>
          <p:txBody>
            <a:bodyPr wrap="square" rtlCol="0">
              <a:spAutoFit/>
            </a:bodyPr>
            <a:lstStyle/>
            <a:p>
              <a:r>
                <a:rPr lang="zh-CN" altLang="en-US" sz="1400" dirty="0">
                  <a:latin typeface="HarmonyOS Sans SC" panose="00000500000000000000" pitchFamily="2" charset="-122"/>
                  <a:ea typeface="HarmonyOS Sans SC" panose="00000500000000000000" pitchFamily="2" charset="-122"/>
                </a:rPr>
                <a:t>应用实践</a:t>
              </a:r>
            </a:p>
          </p:txBody>
        </p:sp>
        <p:sp>
          <p:nvSpPr>
            <p:cNvPr id="77" name="文本框 76">
              <a:extLst>
                <a:ext uri="{FF2B5EF4-FFF2-40B4-BE49-F238E27FC236}">
                  <a16:creationId xmlns:a16="http://schemas.microsoft.com/office/drawing/2014/main" id="{F3B68835-B63D-A812-0878-104D27E4B988}"/>
                </a:ext>
              </a:extLst>
            </p:cNvPr>
            <p:cNvSpPr txBox="1"/>
            <p:nvPr/>
          </p:nvSpPr>
          <p:spPr>
            <a:xfrm>
              <a:off x="3341927" y="2186721"/>
              <a:ext cx="606254" cy="523220"/>
            </a:xfrm>
            <a:prstGeom prst="rect">
              <a:avLst/>
            </a:prstGeom>
            <a:noFill/>
            <a:ln>
              <a:noFill/>
            </a:ln>
          </p:spPr>
          <p:txBody>
            <a:bodyPr wrap="square" rtlCol="0">
              <a:spAutoFit/>
            </a:bodyPr>
            <a:lstStyle/>
            <a:p>
              <a:r>
                <a:rPr lang="zh-CN" altLang="en-US" sz="1400" dirty="0">
                  <a:latin typeface="HarmonyOS Sans SC" panose="00000500000000000000" pitchFamily="2" charset="-122"/>
                  <a:ea typeface="HarmonyOS Sans SC" panose="00000500000000000000" pitchFamily="2" charset="-122"/>
                </a:rPr>
                <a:t>验证优化</a:t>
              </a:r>
            </a:p>
          </p:txBody>
        </p:sp>
      </p:grpSp>
      <p:sp>
        <p:nvSpPr>
          <p:cNvPr id="6" name="矩形: 圆角 5">
            <a:extLst>
              <a:ext uri="{FF2B5EF4-FFF2-40B4-BE49-F238E27FC236}">
                <a16:creationId xmlns:a16="http://schemas.microsoft.com/office/drawing/2014/main" id="{315E8320-5A6F-73A3-364D-24CC9B01524B}"/>
              </a:ext>
            </a:extLst>
          </p:cNvPr>
          <p:cNvSpPr/>
          <p:nvPr/>
        </p:nvSpPr>
        <p:spPr>
          <a:xfrm>
            <a:off x="2227248" y="1384069"/>
            <a:ext cx="1440000" cy="400110"/>
          </a:xfrm>
          <a:prstGeom prst="roundRect">
            <a:avLst>
              <a:gd name="adj" fmla="val 15085"/>
            </a:avLst>
          </a:prstGeom>
          <a:solidFill>
            <a:schemeClr val="bg1"/>
          </a:solidFill>
          <a:ln>
            <a:noFill/>
          </a:ln>
          <a:effectLst>
            <a:innerShdw blurRad="114300" dir="13500000">
              <a:srgbClr val="2F6BB1">
                <a:alpha val="79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40" name="文本框 39">
            <a:extLst>
              <a:ext uri="{FF2B5EF4-FFF2-40B4-BE49-F238E27FC236}">
                <a16:creationId xmlns:a16="http://schemas.microsoft.com/office/drawing/2014/main" id="{063DEF6C-82A6-B383-3DB6-E4668679F2CD}"/>
              </a:ext>
            </a:extLst>
          </p:cNvPr>
          <p:cNvSpPr txBox="1"/>
          <p:nvPr/>
        </p:nvSpPr>
        <p:spPr>
          <a:xfrm>
            <a:off x="2368496" y="1403331"/>
            <a:ext cx="1980029" cy="400110"/>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lumMod val="75000"/>
                  </a:schemeClr>
                </a:solidFill>
                <a:effectLst/>
                <a:uLnTx/>
                <a:uFillTx/>
                <a:latin typeface="HarmonyOS Sans SC" panose="00000500000000000000" pitchFamily="2" charset="-122"/>
                <a:ea typeface="HarmonyOS Sans SC" panose="00000500000000000000" pitchFamily="2" charset="-122"/>
                <a:cs typeface="+mn-cs"/>
              </a:rPr>
              <a:t>靶点发现</a:t>
            </a:r>
          </a:p>
        </p:txBody>
      </p:sp>
      <p:sp>
        <p:nvSpPr>
          <p:cNvPr id="7" name="矩形: 圆角 6">
            <a:extLst>
              <a:ext uri="{FF2B5EF4-FFF2-40B4-BE49-F238E27FC236}">
                <a16:creationId xmlns:a16="http://schemas.microsoft.com/office/drawing/2014/main" id="{9B739A13-15AD-B8CD-93AC-CA1247E1865F}"/>
              </a:ext>
            </a:extLst>
          </p:cNvPr>
          <p:cNvSpPr/>
          <p:nvPr/>
        </p:nvSpPr>
        <p:spPr>
          <a:xfrm>
            <a:off x="2114126" y="2632632"/>
            <a:ext cx="855245" cy="693205"/>
          </a:xfrm>
          <a:prstGeom prst="roundRect">
            <a:avLst>
              <a:gd name="adj" fmla="val 9589"/>
            </a:avLst>
          </a:prstGeom>
          <a:solidFill>
            <a:schemeClr val="bg1"/>
          </a:solidFill>
          <a:ln>
            <a:noFill/>
          </a:ln>
          <a:effectLst>
            <a:innerShdw blurRad="114300" dir="13500000">
              <a:srgbClr val="2F6BB1">
                <a:alpha val="79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54" name="文本框 53">
            <a:extLst>
              <a:ext uri="{FF2B5EF4-FFF2-40B4-BE49-F238E27FC236}">
                <a16:creationId xmlns:a16="http://schemas.microsoft.com/office/drawing/2014/main" id="{31A8F237-573B-8B78-3B38-C6556F3E73C8}"/>
              </a:ext>
            </a:extLst>
          </p:cNvPr>
          <p:cNvSpPr txBox="1"/>
          <p:nvPr/>
        </p:nvSpPr>
        <p:spPr>
          <a:xfrm>
            <a:off x="2177460" y="2633468"/>
            <a:ext cx="1040452" cy="707886"/>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1">
                    <a:lumMod val="75000"/>
                  </a:schemeClr>
                </a:solidFill>
                <a:latin typeface="HarmonyOS Sans SC" panose="00000500000000000000" pitchFamily="2" charset="-122"/>
                <a:ea typeface="HarmonyOS Sans SC" panose="00000500000000000000" pitchFamily="2" charset="-122"/>
              </a:rPr>
              <a:t>主要</a:t>
            </a:r>
            <a:endParaRPr lang="en-US" altLang="zh-CN" sz="2000" b="1" dirty="0">
              <a:solidFill>
                <a:schemeClr val="accent1">
                  <a:lumMod val="75000"/>
                </a:schemeClr>
              </a:solidFill>
              <a:latin typeface="HarmonyOS Sans SC" panose="00000500000000000000" pitchFamily="2" charset="-122"/>
              <a:ea typeface="HarmonyOS Sans SC" panose="00000500000000000000" pitchFamily="2" charset="-122"/>
            </a:endParaRPr>
          </a:p>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1">
                    <a:lumMod val="75000"/>
                  </a:schemeClr>
                </a:solidFill>
                <a:latin typeface="HarmonyOS Sans SC" panose="00000500000000000000" pitchFamily="2" charset="-122"/>
                <a:ea typeface="HarmonyOS Sans SC" panose="00000500000000000000" pitchFamily="2" charset="-122"/>
              </a:rPr>
              <a:t>环节</a:t>
            </a:r>
            <a:endParaRPr kumimoji="0" lang="zh-CN" altLang="en-US" sz="2000" b="1" i="0" u="none" strike="noStrike" kern="1200" cap="none" spc="0" normalizeH="0" baseline="0" noProof="0" dirty="0">
              <a:ln>
                <a:noFill/>
              </a:ln>
              <a:solidFill>
                <a:schemeClr val="accent1">
                  <a:lumMod val="75000"/>
                </a:schemeClr>
              </a:solidFill>
              <a:effectLst/>
              <a:uLnTx/>
              <a:uFillTx/>
              <a:latin typeface="HarmonyOS Sans SC" panose="00000500000000000000" pitchFamily="2" charset="-122"/>
              <a:ea typeface="HarmonyOS Sans SC" panose="00000500000000000000" pitchFamily="2" charset="-122"/>
              <a:cs typeface="+mn-cs"/>
            </a:endParaRPr>
          </a:p>
        </p:txBody>
      </p:sp>
      <p:sp>
        <p:nvSpPr>
          <p:cNvPr id="8" name="矩形: 圆角 7">
            <a:extLst>
              <a:ext uri="{FF2B5EF4-FFF2-40B4-BE49-F238E27FC236}">
                <a16:creationId xmlns:a16="http://schemas.microsoft.com/office/drawing/2014/main" id="{145EAED6-53D8-182C-7804-0272570E445E}"/>
              </a:ext>
            </a:extLst>
          </p:cNvPr>
          <p:cNvSpPr/>
          <p:nvPr/>
        </p:nvSpPr>
        <p:spPr>
          <a:xfrm>
            <a:off x="6547189" y="2632632"/>
            <a:ext cx="855245" cy="693205"/>
          </a:xfrm>
          <a:prstGeom prst="roundRect">
            <a:avLst>
              <a:gd name="adj" fmla="val 9589"/>
            </a:avLst>
          </a:prstGeom>
          <a:solidFill>
            <a:schemeClr val="bg1"/>
          </a:solidFill>
          <a:ln>
            <a:noFill/>
          </a:ln>
          <a:effectLst>
            <a:innerShdw blurRad="114300" dir="13500000">
              <a:srgbClr val="2F6BB1">
                <a:alpha val="79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56" name="文本框 55">
            <a:extLst>
              <a:ext uri="{FF2B5EF4-FFF2-40B4-BE49-F238E27FC236}">
                <a16:creationId xmlns:a16="http://schemas.microsoft.com/office/drawing/2014/main" id="{347FA626-B0CB-3D45-E90A-2EEEDD04968D}"/>
              </a:ext>
            </a:extLst>
          </p:cNvPr>
          <p:cNvSpPr txBox="1"/>
          <p:nvPr/>
        </p:nvSpPr>
        <p:spPr>
          <a:xfrm>
            <a:off x="6618492" y="2633468"/>
            <a:ext cx="1113607" cy="707886"/>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1">
                    <a:lumMod val="75000"/>
                  </a:schemeClr>
                </a:solidFill>
                <a:latin typeface="HarmonyOS Sans SC" panose="00000500000000000000" pitchFamily="2" charset="-122"/>
                <a:ea typeface="HarmonyOS Sans SC" panose="00000500000000000000" pitchFamily="2" charset="-122"/>
              </a:rPr>
              <a:t>反馈</a:t>
            </a:r>
            <a:endParaRPr lang="en-US" altLang="zh-CN" sz="2000" b="1" dirty="0">
              <a:solidFill>
                <a:schemeClr val="accent1">
                  <a:lumMod val="75000"/>
                </a:schemeClr>
              </a:solidFill>
              <a:latin typeface="HarmonyOS Sans SC" panose="00000500000000000000" pitchFamily="2" charset="-122"/>
              <a:ea typeface="HarmonyOS Sans SC" panose="00000500000000000000" pitchFamily="2" charset="-122"/>
            </a:endParaRPr>
          </a:p>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1">
                    <a:lumMod val="75000"/>
                  </a:schemeClr>
                </a:solidFill>
                <a:latin typeface="HarmonyOS Sans SC" panose="00000500000000000000" pitchFamily="2" charset="-122"/>
                <a:ea typeface="HarmonyOS Sans SC" panose="00000500000000000000" pitchFamily="2" charset="-122"/>
              </a:rPr>
              <a:t>控制</a:t>
            </a:r>
            <a:endParaRPr kumimoji="0" lang="zh-CN" altLang="en-US" sz="2000" b="1" i="0" u="none" strike="noStrike" kern="1200" cap="none" spc="0" normalizeH="0" baseline="0" noProof="0" dirty="0">
              <a:ln>
                <a:noFill/>
              </a:ln>
              <a:solidFill>
                <a:schemeClr val="accent1">
                  <a:lumMod val="75000"/>
                </a:schemeClr>
              </a:solidFill>
              <a:effectLst/>
              <a:uLnTx/>
              <a:uFillTx/>
              <a:latin typeface="HarmonyOS Sans SC" panose="00000500000000000000" pitchFamily="2" charset="-122"/>
              <a:ea typeface="HarmonyOS Sans SC" panose="00000500000000000000" pitchFamily="2" charset="-122"/>
              <a:cs typeface="+mn-cs"/>
            </a:endParaRPr>
          </a:p>
        </p:txBody>
      </p:sp>
      <p:sp>
        <p:nvSpPr>
          <p:cNvPr id="9" name="矩形: 圆角 8">
            <a:extLst>
              <a:ext uri="{FF2B5EF4-FFF2-40B4-BE49-F238E27FC236}">
                <a16:creationId xmlns:a16="http://schemas.microsoft.com/office/drawing/2014/main" id="{5E2E50BE-0B09-FC4D-6F69-D2510885142E}"/>
              </a:ext>
            </a:extLst>
          </p:cNvPr>
          <p:cNvSpPr/>
          <p:nvPr/>
        </p:nvSpPr>
        <p:spPr>
          <a:xfrm>
            <a:off x="3130019" y="4444612"/>
            <a:ext cx="1440000" cy="400110"/>
          </a:xfrm>
          <a:prstGeom prst="roundRect">
            <a:avLst>
              <a:gd name="adj" fmla="val 15085"/>
            </a:avLst>
          </a:prstGeom>
          <a:solidFill>
            <a:schemeClr val="bg1"/>
          </a:solidFill>
          <a:ln>
            <a:noFill/>
          </a:ln>
          <a:effectLst>
            <a:innerShdw blurRad="114300" dir="13500000">
              <a:srgbClr val="2F6BB1">
                <a:alpha val="79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10" name="矩形: 圆角 9">
            <a:extLst>
              <a:ext uri="{FF2B5EF4-FFF2-40B4-BE49-F238E27FC236}">
                <a16:creationId xmlns:a16="http://schemas.microsoft.com/office/drawing/2014/main" id="{B4495680-F4B3-5EBB-EC61-2F8C39EDAB94}"/>
              </a:ext>
            </a:extLst>
          </p:cNvPr>
          <p:cNvSpPr/>
          <p:nvPr/>
        </p:nvSpPr>
        <p:spPr>
          <a:xfrm>
            <a:off x="3130019" y="5675983"/>
            <a:ext cx="1440000" cy="400110"/>
          </a:xfrm>
          <a:prstGeom prst="roundRect">
            <a:avLst>
              <a:gd name="adj" fmla="val 15085"/>
            </a:avLst>
          </a:prstGeom>
          <a:solidFill>
            <a:schemeClr val="bg1"/>
          </a:solidFill>
          <a:ln>
            <a:noFill/>
          </a:ln>
          <a:effectLst>
            <a:innerShdw blurRad="114300" dir="13500000">
              <a:srgbClr val="2F6BB1">
                <a:alpha val="79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58" name="文本框 57">
            <a:extLst>
              <a:ext uri="{FF2B5EF4-FFF2-40B4-BE49-F238E27FC236}">
                <a16:creationId xmlns:a16="http://schemas.microsoft.com/office/drawing/2014/main" id="{DEA55166-2528-BEA1-B3F5-F33FEE6BC542}"/>
              </a:ext>
            </a:extLst>
          </p:cNvPr>
          <p:cNvSpPr txBox="1"/>
          <p:nvPr/>
        </p:nvSpPr>
        <p:spPr>
          <a:xfrm>
            <a:off x="3249927" y="4452250"/>
            <a:ext cx="1980029" cy="400110"/>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1">
                    <a:lumMod val="75000"/>
                  </a:schemeClr>
                </a:solidFill>
                <a:latin typeface="HarmonyOS Sans SC" panose="00000500000000000000" pitchFamily="2" charset="-122"/>
                <a:ea typeface="HarmonyOS Sans SC" panose="00000500000000000000" pitchFamily="2" charset="-122"/>
              </a:rPr>
              <a:t>技术研发</a:t>
            </a:r>
            <a:endParaRPr kumimoji="0" lang="zh-CN" altLang="en-US" sz="2000" b="1" i="0" u="none" strike="noStrike" kern="1200" cap="none" spc="0" normalizeH="0" baseline="0" noProof="0" dirty="0">
              <a:ln>
                <a:noFill/>
              </a:ln>
              <a:solidFill>
                <a:schemeClr val="accent1">
                  <a:lumMod val="75000"/>
                </a:schemeClr>
              </a:solidFill>
              <a:effectLst/>
              <a:uLnTx/>
              <a:uFillTx/>
              <a:latin typeface="HarmonyOS Sans SC" panose="00000500000000000000" pitchFamily="2" charset="-122"/>
              <a:ea typeface="HarmonyOS Sans SC" panose="00000500000000000000" pitchFamily="2" charset="-122"/>
              <a:cs typeface="+mn-cs"/>
            </a:endParaRPr>
          </a:p>
        </p:txBody>
      </p:sp>
      <p:sp>
        <p:nvSpPr>
          <p:cNvPr id="60" name="文本框 59">
            <a:extLst>
              <a:ext uri="{FF2B5EF4-FFF2-40B4-BE49-F238E27FC236}">
                <a16:creationId xmlns:a16="http://schemas.microsoft.com/office/drawing/2014/main" id="{0FC03942-7F81-6BA6-1E41-B3686974C09D}"/>
              </a:ext>
            </a:extLst>
          </p:cNvPr>
          <p:cNvSpPr txBox="1"/>
          <p:nvPr/>
        </p:nvSpPr>
        <p:spPr>
          <a:xfrm>
            <a:off x="3237227" y="5680551"/>
            <a:ext cx="1980029" cy="400110"/>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1">
                    <a:lumMod val="75000"/>
                  </a:schemeClr>
                </a:solidFill>
                <a:latin typeface="HarmonyOS Sans SC" panose="00000500000000000000" pitchFamily="2" charset="-122"/>
                <a:ea typeface="HarmonyOS Sans SC" panose="00000500000000000000" pitchFamily="2" charset="-122"/>
              </a:rPr>
              <a:t>平台建设</a:t>
            </a:r>
            <a:endParaRPr kumimoji="0" lang="zh-CN" altLang="en-US" sz="2000" b="1" i="0" u="none" strike="noStrike" kern="1200" cap="none" spc="0" normalizeH="0" baseline="0" noProof="0" dirty="0">
              <a:ln>
                <a:noFill/>
              </a:ln>
              <a:solidFill>
                <a:schemeClr val="accent1">
                  <a:lumMod val="75000"/>
                </a:schemeClr>
              </a:solidFill>
              <a:effectLst/>
              <a:uLnTx/>
              <a:uFillTx/>
              <a:latin typeface="HarmonyOS Sans SC" panose="00000500000000000000" pitchFamily="2" charset="-122"/>
              <a:ea typeface="HarmonyOS Sans SC" panose="00000500000000000000" pitchFamily="2" charset="-122"/>
              <a:cs typeface="+mn-cs"/>
            </a:endParaRPr>
          </a:p>
        </p:txBody>
      </p:sp>
      <p:pic>
        <p:nvPicPr>
          <p:cNvPr id="71" name="图片 70">
            <a:extLst>
              <a:ext uri="{FF2B5EF4-FFF2-40B4-BE49-F238E27FC236}">
                <a16:creationId xmlns:a16="http://schemas.microsoft.com/office/drawing/2014/main" id="{9F1123AF-AAA1-0641-4295-E945C2A711A1}"/>
              </a:ext>
            </a:extLst>
          </p:cNvPr>
          <p:cNvPicPr>
            <a:picLocks noChangeAspect="1" noChangeArrowheads="1"/>
          </p:cNvPicPr>
          <p:nvPr/>
        </p:nvPicPr>
        <p:blipFill>
          <a:blip r:embed="rId3" cstate="screen">
            <a:duotone>
              <a:schemeClr val="accent1">
                <a:shade val="45000"/>
                <a:satMod val="135000"/>
              </a:schemeClr>
              <a:prstClr val="white"/>
            </a:duotone>
            <a:extLst>
              <a:ext uri="{BEBA8EAE-BF5A-486C-A8C5-ECC9F3942E4B}">
                <a14:imgProps xmlns:a14="http://schemas.microsoft.com/office/drawing/2010/main">
                  <a14:imgLayer r:embed="rId4">
                    <a14:imgEffect>
                      <a14:artisticBlur/>
                    </a14:imgEffect>
                    <a14:imgEffect>
                      <a14:sharpenSoften amount="-29000"/>
                    </a14:imgEffect>
                    <a14:imgEffect>
                      <a14:colorTemperature colorTemp="4921"/>
                    </a14:imgEffect>
                    <a14:imgEffect>
                      <a14:saturation sat="0"/>
                    </a14:imgEffect>
                    <a14:imgEffect>
                      <a14:brightnessContrast bright="6000" contrast="-8000"/>
                    </a14:imgEffect>
                  </a14:imgLayer>
                </a14:imgProps>
              </a:ext>
              <a:ext uri="{28A0092B-C50C-407E-A947-70E740481C1C}">
                <a14:useLocalDpi xmlns:a14="http://schemas.microsoft.com/office/drawing/2010/main"/>
              </a:ext>
            </a:extLst>
          </a:blip>
          <a:srcRect/>
          <a:stretch>
            <a:fillRect/>
          </a:stretch>
        </p:blipFill>
        <p:spPr bwMode="auto">
          <a:xfrm rot="4168940">
            <a:off x="9065794" y="-3775000"/>
            <a:ext cx="6546214" cy="6456541"/>
          </a:xfrm>
          <a:custGeom>
            <a:avLst/>
            <a:gdLst>
              <a:gd name="connsiteX0" fmla="*/ 4416522 w 4881631"/>
              <a:gd name="connsiteY0" fmla="*/ 0 h 4814760"/>
              <a:gd name="connsiteX1" fmla="*/ 4881631 w 4881631"/>
              <a:gd name="connsiteY1" fmla="*/ 0 h 4814760"/>
              <a:gd name="connsiteX2" fmla="*/ 4881631 w 4881631"/>
              <a:gd name="connsiteY2" fmla="*/ 174061 h 4814760"/>
              <a:gd name="connsiteX3" fmla="*/ 1769291 w 4881631"/>
              <a:gd name="connsiteY3" fmla="*/ 4814760 h 4814760"/>
              <a:gd name="connsiteX4" fmla="*/ 2752717 w 4881631"/>
              <a:gd name="connsiteY4" fmla="*/ 2186938 h 4814760"/>
              <a:gd name="connsiteX5" fmla="*/ 4881631 w 4881631"/>
              <a:gd name="connsiteY5" fmla="*/ 2983654 h 4814760"/>
              <a:gd name="connsiteX6" fmla="*/ 4881631 w 4881631"/>
              <a:gd name="connsiteY6" fmla="*/ 4814760 h 4814760"/>
              <a:gd name="connsiteX7" fmla="*/ 0 w 4881631"/>
              <a:gd name="connsiteY7" fmla="*/ 0 h 4814760"/>
              <a:gd name="connsiteX8" fmla="*/ 201457 w 4881631"/>
              <a:gd name="connsiteY8" fmla="*/ 0 h 4814760"/>
              <a:gd name="connsiteX9" fmla="*/ 0 w 4881631"/>
              <a:gd name="connsiteY9" fmla="*/ 538316 h 481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81631" h="4814760">
                <a:moveTo>
                  <a:pt x="4416522" y="0"/>
                </a:moveTo>
                <a:lnTo>
                  <a:pt x="4881631" y="0"/>
                </a:lnTo>
                <a:lnTo>
                  <a:pt x="4881631" y="174061"/>
                </a:lnTo>
                <a:close/>
                <a:moveTo>
                  <a:pt x="1769291" y="4814760"/>
                </a:moveTo>
                <a:lnTo>
                  <a:pt x="2752717" y="2186938"/>
                </a:lnTo>
                <a:lnTo>
                  <a:pt x="4881631" y="2983654"/>
                </a:lnTo>
                <a:lnTo>
                  <a:pt x="4881631" y="4814760"/>
                </a:lnTo>
                <a:close/>
                <a:moveTo>
                  <a:pt x="0" y="0"/>
                </a:moveTo>
                <a:lnTo>
                  <a:pt x="201457" y="0"/>
                </a:lnTo>
                <a:lnTo>
                  <a:pt x="0" y="538316"/>
                </a:lnTo>
                <a:close/>
              </a:path>
            </a:pathLst>
          </a:custGeom>
          <a:noFill/>
          <a:effectLst>
            <a:outerShdw blurRad="114300" dist="50800" dir="5400000" algn="ctr" rotWithShape="0">
              <a:srgbClr val="000000">
                <a:alpha val="0"/>
              </a:srgbClr>
            </a:outerShdw>
            <a:softEdge rad="508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75069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94B69966-1756-AC8E-13DC-7A82BA3DA0F7}"/>
              </a:ext>
            </a:extLst>
          </p:cNvPr>
          <p:cNvSpPr txBox="1"/>
          <p:nvPr/>
        </p:nvSpPr>
        <p:spPr>
          <a:xfrm>
            <a:off x="536013" y="274448"/>
            <a:ext cx="2573591" cy="584775"/>
          </a:xfrm>
          <a:prstGeom prst="rect">
            <a:avLst/>
          </a:prstGeom>
          <a:noFill/>
        </p:spPr>
        <p:txBody>
          <a:bodyPr wrap="square" rtlCol="0">
            <a:spAutoFit/>
          </a:bodyPr>
          <a:lstStyle>
            <a:defPPr>
              <a:defRPr lang="zh-CN"/>
            </a:defPPr>
            <a:lvl1pPr>
              <a:defRPr sz="4000" b="1">
                <a:latin typeface="思源黑体 CN Bold" panose="020B0800000000000000" pitchFamily="34" charset="-122"/>
                <a:ea typeface="思源黑体 CN Bold" panose="020B0800000000000000" pitchFamily="34" charset="-122"/>
              </a:defRPr>
            </a:lvl1pPr>
          </a:lstStyle>
          <a:p>
            <a:r>
              <a:rPr lang="zh-CN" altLang="en-US" sz="3200" dirty="0">
                <a:gradFill flip="none" rotWithShape="1">
                  <a:gsLst>
                    <a:gs pos="33000">
                      <a:srgbClr val="1EB6FB">
                        <a:lumMod val="92000"/>
                        <a:lumOff val="8000"/>
                      </a:srgbClr>
                    </a:gs>
                    <a:gs pos="0">
                      <a:srgbClr val="57FCFF"/>
                    </a:gs>
                    <a:gs pos="74000">
                      <a:srgbClr val="0750B1"/>
                    </a:gs>
                  </a:gsLst>
                  <a:lin ang="2700000" scaled="1"/>
                  <a:tileRect/>
                </a:gradFill>
                <a:latin typeface="HarmonyOS Sans SC" panose="00000500000000000000" pitchFamily="2" charset="-122"/>
                <a:ea typeface="HarmonyOS Sans SC" panose="00000500000000000000" pitchFamily="2" charset="-122"/>
              </a:rPr>
              <a:t>立项依据 </a:t>
            </a:r>
          </a:p>
        </p:txBody>
      </p:sp>
      <p:sp>
        <p:nvSpPr>
          <p:cNvPr id="31" name="矩形: 圆顶角 30">
            <a:extLst>
              <a:ext uri="{FF2B5EF4-FFF2-40B4-BE49-F238E27FC236}">
                <a16:creationId xmlns:a16="http://schemas.microsoft.com/office/drawing/2014/main" id="{CA91B3BE-3DBA-9D1C-3053-4B4F1A8464BF}"/>
              </a:ext>
            </a:extLst>
          </p:cNvPr>
          <p:cNvSpPr/>
          <p:nvPr/>
        </p:nvSpPr>
        <p:spPr>
          <a:xfrm>
            <a:off x="-228600" y="4613560"/>
            <a:ext cx="12572999" cy="2303273"/>
          </a:xfrm>
          <a:prstGeom prst="round2SameRect">
            <a:avLst>
              <a:gd name="adj1" fmla="val 50000"/>
              <a:gd name="adj2" fmla="val 0"/>
            </a:avLst>
          </a:prstGeom>
          <a:gradFill flip="none" rotWithShape="1">
            <a:gsLst>
              <a:gs pos="0">
                <a:srgbClr val="0046E7">
                  <a:alpha val="73000"/>
                </a:srgbClr>
              </a:gs>
              <a:gs pos="34000">
                <a:srgbClr val="017DFF">
                  <a:alpha val="81000"/>
                </a:srgbClr>
              </a:gs>
              <a:gs pos="87000">
                <a:srgbClr val="5CC5FB">
                  <a:alpha val="73000"/>
                </a:srgbClr>
              </a:gs>
            </a:gsLst>
            <a:lin ang="13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任意多边形: 形状 417">
            <a:extLst>
              <a:ext uri="{FF2B5EF4-FFF2-40B4-BE49-F238E27FC236}">
                <a16:creationId xmlns:a16="http://schemas.microsoft.com/office/drawing/2014/main" id="{B3EF2AB1-A57B-CE8E-F883-913E5D3A3E80}"/>
              </a:ext>
            </a:extLst>
          </p:cNvPr>
          <p:cNvSpPr/>
          <p:nvPr/>
        </p:nvSpPr>
        <p:spPr>
          <a:xfrm>
            <a:off x="0" y="1210819"/>
            <a:ext cx="5915636" cy="4242146"/>
          </a:xfrm>
          <a:custGeom>
            <a:avLst/>
            <a:gdLst>
              <a:gd name="connsiteX0" fmla="*/ 0 w 5915636"/>
              <a:gd name="connsiteY0" fmla="*/ 0 h 4242146"/>
              <a:gd name="connsiteX1" fmla="*/ 4138813 w 5915636"/>
              <a:gd name="connsiteY1" fmla="*/ 0 h 4242146"/>
              <a:gd name="connsiteX2" fmla="*/ 5915636 w 5915636"/>
              <a:gd name="connsiteY2" fmla="*/ 1776823 h 4242146"/>
              <a:gd name="connsiteX3" fmla="*/ 5915636 w 5915636"/>
              <a:gd name="connsiteY3" fmla="*/ 2465323 h 4242146"/>
              <a:gd name="connsiteX4" fmla="*/ 4138813 w 5915636"/>
              <a:gd name="connsiteY4" fmla="*/ 4242146 h 4242146"/>
              <a:gd name="connsiteX5" fmla="*/ 0 w 5915636"/>
              <a:gd name="connsiteY5" fmla="*/ 4242146 h 4242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15636" h="4242146">
                <a:moveTo>
                  <a:pt x="0" y="0"/>
                </a:moveTo>
                <a:lnTo>
                  <a:pt x="4138813" y="0"/>
                </a:lnTo>
                <a:cubicBezTo>
                  <a:pt x="5120125" y="0"/>
                  <a:pt x="5915636" y="795511"/>
                  <a:pt x="5915636" y="1776823"/>
                </a:cubicBezTo>
                <a:lnTo>
                  <a:pt x="5915636" y="2465323"/>
                </a:lnTo>
                <a:cubicBezTo>
                  <a:pt x="5915636" y="3446635"/>
                  <a:pt x="5120125" y="4242146"/>
                  <a:pt x="4138813" y="4242146"/>
                </a:cubicBezTo>
                <a:lnTo>
                  <a:pt x="0" y="4242146"/>
                </a:lnTo>
                <a:close/>
              </a:path>
            </a:pathLst>
          </a:custGeom>
          <a:gradFill flip="none" rotWithShape="1">
            <a:gsLst>
              <a:gs pos="70000">
                <a:schemeClr val="bg1">
                  <a:lumMod val="98000"/>
                  <a:lumOff val="2000"/>
                </a:schemeClr>
              </a:gs>
              <a:gs pos="0">
                <a:srgbClr val="C9EEFF">
                  <a:alpha val="97000"/>
                  <a:lumMod val="83000"/>
                  <a:lumOff val="17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80" name="椭圆 79">
            <a:extLst>
              <a:ext uri="{FF2B5EF4-FFF2-40B4-BE49-F238E27FC236}">
                <a16:creationId xmlns:a16="http://schemas.microsoft.com/office/drawing/2014/main" id="{31B4A95C-C657-45DC-E751-285D24F7BE43}"/>
              </a:ext>
            </a:extLst>
          </p:cNvPr>
          <p:cNvSpPr/>
          <p:nvPr/>
        </p:nvSpPr>
        <p:spPr>
          <a:xfrm>
            <a:off x="4155007" y="2856594"/>
            <a:ext cx="1594052" cy="1594052"/>
          </a:xfrm>
          <a:prstGeom prst="ellipse">
            <a:avLst/>
          </a:prstGeom>
          <a:gradFill flip="none" rotWithShape="1">
            <a:gsLst>
              <a:gs pos="70000">
                <a:schemeClr val="bg1">
                  <a:lumMod val="50000"/>
                </a:schemeClr>
              </a:gs>
              <a:gs pos="0">
                <a:schemeClr val="bg1">
                  <a:lumMod val="85000"/>
                </a:schemeClr>
              </a:gs>
            </a:gsLst>
            <a:lin ang="2700000" scaled="1"/>
            <a:tileRect/>
          </a:gra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41" name="椭圆 40">
            <a:extLst>
              <a:ext uri="{FF2B5EF4-FFF2-40B4-BE49-F238E27FC236}">
                <a16:creationId xmlns:a16="http://schemas.microsoft.com/office/drawing/2014/main" id="{19301869-7396-D834-3FE6-6C46737D4FAC}"/>
              </a:ext>
            </a:extLst>
          </p:cNvPr>
          <p:cNvSpPr/>
          <p:nvPr/>
        </p:nvSpPr>
        <p:spPr>
          <a:xfrm>
            <a:off x="4086624" y="2368582"/>
            <a:ext cx="1780520" cy="1780520"/>
          </a:xfrm>
          <a:prstGeom prst="ellipse">
            <a:avLst/>
          </a:prstGeom>
          <a:gradFill flip="none" rotWithShape="1">
            <a:gsLst>
              <a:gs pos="70000">
                <a:srgbClr val="8A8A8A"/>
              </a:gs>
              <a:gs pos="0">
                <a:schemeClr val="bg1">
                  <a:lumMod val="90000"/>
                  <a:lumOff val="1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30" name="文本框 29">
            <a:extLst>
              <a:ext uri="{FF2B5EF4-FFF2-40B4-BE49-F238E27FC236}">
                <a16:creationId xmlns:a16="http://schemas.microsoft.com/office/drawing/2014/main" id="{0EB9DF27-DCA3-7A34-31BE-33B2FC850103}"/>
              </a:ext>
            </a:extLst>
          </p:cNvPr>
          <p:cNvSpPr txBox="1"/>
          <p:nvPr/>
        </p:nvSpPr>
        <p:spPr>
          <a:xfrm>
            <a:off x="2515693" y="281778"/>
            <a:ext cx="3316147" cy="584775"/>
          </a:xfrm>
          <a:prstGeom prst="rect">
            <a:avLst/>
          </a:prstGeom>
          <a:noFill/>
        </p:spPr>
        <p:txBody>
          <a:bodyPr wrap="square">
            <a:spAutoFit/>
          </a:bodyPr>
          <a:lstStyle/>
          <a:p>
            <a:r>
              <a:rPr lang="zh-CN" altLang="en-US" sz="3200" dirty="0"/>
              <a:t>国内外研究现状</a:t>
            </a:r>
          </a:p>
        </p:txBody>
      </p:sp>
      <p:sp>
        <p:nvSpPr>
          <p:cNvPr id="32" name="文本框 31">
            <a:extLst>
              <a:ext uri="{FF2B5EF4-FFF2-40B4-BE49-F238E27FC236}">
                <a16:creationId xmlns:a16="http://schemas.microsoft.com/office/drawing/2014/main" id="{7FB72500-8919-2971-06E0-6A81BD393BFF}"/>
              </a:ext>
            </a:extLst>
          </p:cNvPr>
          <p:cNvSpPr txBox="1"/>
          <p:nvPr/>
        </p:nvSpPr>
        <p:spPr>
          <a:xfrm>
            <a:off x="4850883" y="5150507"/>
            <a:ext cx="2468762" cy="461665"/>
          </a:xfrm>
          <a:prstGeom prst="rect">
            <a:avLst/>
          </a:prstGeom>
          <a:noFill/>
        </p:spPr>
        <p:txBody>
          <a:bodyPr wrap="square" rtlCol="0">
            <a:spAutoFit/>
          </a:bodyPr>
          <a:lstStyle>
            <a:defPPr>
              <a:defRPr lang="zh-CN"/>
            </a:defPPr>
            <a:lvl1pPr>
              <a:defRPr sz="2000" b="1">
                <a:solidFill>
                  <a:schemeClr val="bg1"/>
                </a:solidFill>
              </a:defRPr>
            </a:lvl1pPr>
          </a:lstStyle>
          <a:p>
            <a:pPr algn="ctr"/>
            <a:r>
              <a:rPr lang="zh-CN" altLang="en-US" sz="2400" dirty="0">
                <a:latin typeface="+mj-lt"/>
                <a:ea typeface="HarmonyOS Sans SC" panose="00000500000000000000" pitchFamily="2" charset="-122"/>
              </a:rPr>
              <a:t>国内研究的瓶颈</a:t>
            </a:r>
          </a:p>
        </p:txBody>
      </p:sp>
      <p:pic>
        <p:nvPicPr>
          <p:cNvPr id="37" name="图片 36">
            <a:extLst>
              <a:ext uri="{FF2B5EF4-FFF2-40B4-BE49-F238E27FC236}">
                <a16:creationId xmlns:a16="http://schemas.microsoft.com/office/drawing/2014/main" id="{F5E1361B-6C15-04B5-BA0A-D63724C5B674}"/>
              </a:ext>
            </a:extLst>
          </p:cNvPr>
          <p:cNvPicPr>
            <a:picLocks noChangeAspect="1"/>
          </p:cNvPicPr>
          <p:nvPr/>
        </p:nvPicPr>
        <p:blipFill>
          <a:blip r:embed="rId3" cstate="screen">
            <a:extLst>
              <a:ext uri="{BEBA8EAE-BF5A-486C-A8C5-ECC9F3942E4B}">
                <a14:imgProps xmlns:a14="http://schemas.microsoft.com/office/drawing/2010/main">
                  <a14:imgLayer r:embed="rId4">
                    <a14:imgEffect>
                      <a14:sharpenSoften amount="-24000"/>
                    </a14:imgEffect>
                    <a14:imgEffect>
                      <a14:colorTemperature colorTemp="115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4381844" y="2632214"/>
            <a:ext cx="1190080" cy="653411"/>
          </a:xfrm>
          <a:prstGeom prst="rect">
            <a:avLst/>
          </a:prstGeom>
          <a:noFill/>
        </p:spPr>
      </p:pic>
      <p:sp>
        <p:nvSpPr>
          <p:cNvPr id="65" name="文本框 64">
            <a:extLst>
              <a:ext uri="{FF2B5EF4-FFF2-40B4-BE49-F238E27FC236}">
                <a16:creationId xmlns:a16="http://schemas.microsoft.com/office/drawing/2014/main" id="{FF7E5D73-91CD-A891-7232-75DBF608DCAD}"/>
              </a:ext>
            </a:extLst>
          </p:cNvPr>
          <p:cNvSpPr txBox="1"/>
          <p:nvPr/>
        </p:nvSpPr>
        <p:spPr>
          <a:xfrm>
            <a:off x="3994991" y="3193634"/>
            <a:ext cx="1980029"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200" dirty="0">
                <a:gradFill flip="none" rotWithShape="1">
                  <a:gsLst>
                    <a:gs pos="87000">
                      <a:schemeClr val="bg1">
                        <a:lumMod val="75000"/>
                        <a:alpha val="0"/>
                      </a:schemeClr>
                    </a:gs>
                    <a:gs pos="13000">
                      <a:schemeClr val="bg1">
                        <a:lumMod val="95000"/>
                      </a:schemeClr>
                    </a:gs>
                  </a:gsLst>
                  <a:lin ang="5400000" scaled="1"/>
                  <a:tileRect/>
                </a:gradFill>
                <a:effectLst>
                  <a:reflection blurRad="38100" stA="55000" endA="300" endPos="45500" dir="5400000" sy="-100000" algn="bl" rotWithShape="0"/>
                </a:effectLst>
                <a:latin typeface="+mj-lt"/>
                <a:ea typeface="思源黑体 CN Bold"/>
              </a:rPr>
              <a:t>国 外</a:t>
            </a:r>
            <a:endParaRPr kumimoji="0" lang="zh-CN" altLang="en-US" sz="3200" b="0" i="0" u="none" strike="noStrike" kern="1200" cap="none" spc="0" normalizeH="0" baseline="0" noProof="0" dirty="0">
              <a:ln>
                <a:noFill/>
              </a:ln>
              <a:gradFill flip="none" rotWithShape="1">
                <a:gsLst>
                  <a:gs pos="87000">
                    <a:schemeClr val="bg1">
                      <a:lumMod val="75000"/>
                      <a:alpha val="0"/>
                    </a:schemeClr>
                  </a:gs>
                  <a:gs pos="13000">
                    <a:schemeClr val="bg1">
                      <a:lumMod val="95000"/>
                    </a:schemeClr>
                  </a:gs>
                </a:gsLst>
                <a:lin ang="5400000" scaled="1"/>
                <a:tileRect/>
              </a:gradFill>
              <a:effectLst>
                <a:reflection blurRad="38100" stA="55000" endA="300" endPos="45500" dir="5400000" sy="-100000" algn="bl" rotWithShape="0"/>
              </a:effectLst>
              <a:uLnTx/>
              <a:uFillTx/>
              <a:latin typeface="+mj-lt"/>
              <a:ea typeface="思源黑体 CN Bold"/>
              <a:cs typeface="+mn-cs"/>
            </a:endParaRPr>
          </a:p>
        </p:txBody>
      </p:sp>
      <p:grpSp>
        <p:nvGrpSpPr>
          <p:cNvPr id="458" name="组合 457">
            <a:extLst>
              <a:ext uri="{FF2B5EF4-FFF2-40B4-BE49-F238E27FC236}">
                <a16:creationId xmlns:a16="http://schemas.microsoft.com/office/drawing/2014/main" id="{2F7341AC-3F6E-2B10-ED3A-EDE94B173D1F}"/>
              </a:ext>
            </a:extLst>
          </p:cNvPr>
          <p:cNvGrpSpPr/>
          <p:nvPr/>
        </p:nvGrpSpPr>
        <p:grpSpPr>
          <a:xfrm>
            <a:off x="1230141" y="1354308"/>
            <a:ext cx="2886340" cy="933130"/>
            <a:chOff x="1230141" y="1719803"/>
            <a:chExt cx="2886340" cy="933130"/>
          </a:xfrm>
        </p:grpSpPr>
        <p:sp>
          <p:nvSpPr>
            <p:cNvPr id="16" name="文本框 15">
              <a:extLst>
                <a:ext uri="{FF2B5EF4-FFF2-40B4-BE49-F238E27FC236}">
                  <a16:creationId xmlns:a16="http://schemas.microsoft.com/office/drawing/2014/main" id="{A545790D-9C8B-DC54-6F7D-2550116E14CB}"/>
                </a:ext>
              </a:extLst>
            </p:cNvPr>
            <p:cNvSpPr txBox="1"/>
            <p:nvPr/>
          </p:nvSpPr>
          <p:spPr>
            <a:xfrm>
              <a:off x="1230141" y="1719803"/>
              <a:ext cx="2159566" cy="332976"/>
            </a:xfrm>
            <a:prstGeom prst="rect">
              <a:avLst/>
            </a:prstGeom>
            <a:noFill/>
          </p:spPr>
          <p:txBody>
            <a:bodyPr wrap="non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gradFill flip="none" rotWithShape="1">
                    <a:gsLst>
                      <a:gs pos="69000">
                        <a:srgbClr val="0750B1"/>
                      </a:gs>
                      <a:gs pos="0">
                        <a:srgbClr val="26BAFF"/>
                      </a:gs>
                    </a:gsLst>
                    <a:lin ang="0" scaled="1"/>
                    <a:tileRect/>
                  </a:gradFill>
                  <a:effectLst/>
                  <a:uLnTx/>
                  <a:uFillTx/>
                  <a:latin typeface="+mj-ea"/>
                  <a:ea typeface="+mj-ea"/>
                  <a:cs typeface="+mn-cs"/>
                </a:rPr>
                <a:t>进一步了解疾病作用机制</a:t>
              </a:r>
            </a:p>
          </p:txBody>
        </p:sp>
        <p:sp>
          <p:nvSpPr>
            <p:cNvPr id="457" name="文本框 456">
              <a:extLst>
                <a:ext uri="{FF2B5EF4-FFF2-40B4-BE49-F238E27FC236}">
                  <a16:creationId xmlns:a16="http://schemas.microsoft.com/office/drawing/2014/main" id="{D052D939-9B96-5DCA-94DA-F84AFF29E5B7}"/>
                </a:ext>
              </a:extLst>
            </p:cNvPr>
            <p:cNvSpPr txBox="1"/>
            <p:nvPr/>
          </p:nvSpPr>
          <p:spPr>
            <a:xfrm>
              <a:off x="1235742" y="2006602"/>
              <a:ext cx="2880739" cy="646331"/>
            </a:xfrm>
            <a:prstGeom prst="rect">
              <a:avLst/>
            </a:prstGeom>
            <a:noFill/>
          </p:spPr>
          <p:txBody>
            <a:bodyPr wrap="square">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333333"/>
                  </a:solidFill>
                  <a:effectLst/>
                  <a:uLnTx/>
                  <a:uFillTx/>
                  <a:latin typeface="+mn-ea"/>
                  <a:cs typeface="+mn-cs"/>
                </a:rPr>
                <a:t>各单细胞多组学技术成熟，能在同一细胞中获取多组层信息，更好反映负责细胞功能之间的相互作用</a:t>
              </a:r>
              <a:endParaRPr kumimoji="0" lang="zh-CN" altLang="en-US" sz="1200" b="0" i="0" u="none" strike="noStrike" kern="1200" cap="none" spc="0" normalizeH="0" baseline="0" noProof="0" dirty="0">
                <a:ln>
                  <a:noFill/>
                </a:ln>
                <a:gradFill flip="none" rotWithShape="1">
                  <a:gsLst>
                    <a:gs pos="70000">
                      <a:srgbClr val="415FFF"/>
                    </a:gs>
                    <a:gs pos="0">
                      <a:srgbClr val="26BAFF"/>
                    </a:gs>
                  </a:gsLst>
                  <a:lin ang="0" scaled="1"/>
                  <a:tileRect/>
                </a:gradFill>
                <a:effectLst/>
                <a:uLnTx/>
                <a:uFillTx/>
                <a:latin typeface="+mn-ea"/>
                <a:cs typeface="+mn-cs"/>
              </a:endParaRPr>
            </a:p>
          </p:txBody>
        </p:sp>
      </p:grpSp>
      <p:grpSp>
        <p:nvGrpSpPr>
          <p:cNvPr id="459" name="组合 458">
            <a:extLst>
              <a:ext uri="{FF2B5EF4-FFF2-40B4-BE49-F238E27FC236}">
                <a16:creationId xmlns:a16="http://schemas.microsoft.com/office/drawing/2014/main" id="{AB6B2B5E-4015-BB9D-B8CE-D88DA713CB70}"/>
              </a:ext>
            </a:extLst>
          </p:cNvPr>
          <p:cNvGrpSpPr/>
          <p:nvPr/>
        </p:nvGrpSpPr>
        <p:grpSpPr>
          <a:xfrm>
            <a:off x="1230141" y="2368582"/>
            <a:ext cx="2878415" cy="922372"/>
            <a:chOff x="1230141" y="1719803"/>
            <a:chExt cx="2878415" cy="922372"/>
          </a:xfrm>
        </p:grpSpPr>
        <p:sp>
          <p:nvSpPr>
            <p:cNvPr id="460" name="文本框 459">
              <a:extLst>
                <a:ext uri="{FF2B5EF4-FFF2-40B4-BE49-F238E27FC236}">
                  <a16:creationId xmlns:a16="http://schemas.microsoft.com/office/drawing/2014/main" id="{34713369-7219-4AD0-8525-F5347FB44E79}"/>
                </a:ext>
              </a:extLst>
            </p:cNvPr>
            <p:cNvSpPr txBox="1"/>
            <p:nvPr/>
          </p:nvSpPr>
          <p:spPr>
            <a:xfrm>
              <a:off x="1230141" y="1719803"/>
              <a:ext cx="1620957" cy="330219"/>
            </a:xfrm>
            <a:prstGeom prst="rect">
              <a:avLst/>
            </a:prstGeom>
            <a:noFill/>
          </p:spPr>
          <p:txBody>
            <a:bodyPr wrap="none">
              <a:spAutoFit/>
            </a:bodyPr>
            <a:lstStyle>
              <a:defPPr>
                <a:defRPr lang="zh-CN"/>
              </a:defPPr>
              <a:lvl1pPr marR="0" lvl="0" indent="0" fontAlgn="auto">
                <a:lnSpc>
                  <a:spcPct val="120000"/>
                </a:lnSpc>
                <a:spcBef>
                  <a:spcPts val="0"/>
                </a:spcBef>
                <a:spcAft>
                  <a:spcPts val="0"/>
                </a:spcAft>
                <a:buClrTx/>
                <a:buSzTx/>
                <a:buFontTx/>
                <a:buNone/>
                <a:tabLst/>
                <a:defRPr kumimoji="0" sz="1400" b="0" i="0" u="none" strike="noStrike" cap="none" spc="0" normalizeH="0" baseline="0">
                  <a:ln>
                    <a:noFill/>
                  </a:ln>
                  <a:gradFill flip="none" rotWithShape="1">
                    <a:gsLst>
                      <a:gs pos="69000">
                        <a:srgbClr val="0750B1"/>
                      </a:gs>
                      <a:gs pos="0">
                        <a:srgbClr val="26BAFF"/>
                      </a:gs>
                    </a:gsLst>
                    <a:lin ang="0" scaled="1"/>
                    <a:tileRect/>
                  </a:gradFill>
                  <a:effectLst/>
                  <a:uLnTx/>
                  <a:uFillTx/>
                  <a:latin typeface="+mj-ea"/>
                  <a:ea typeface="+mj-ea"/>
                </a:defRPr>
              </a:lvl1pPr>
            </a:lstStyle>
            <a:p>
              <a:r>
                <a:rPr lang="zh-CN" altLang="en-US" dirty="0"/>
                <a:t>多组学数据的分析</a:t>
              </a:r>
            </a:p>
          </p:txBody>
        </p:sp>
        <p:sp>
          <p:nvSpPr>
            <p:cNvPr id="461" name="文本框 460">
              <a:extLst>
                <a:ext uri="{FF2B5EF4-FFF2-40B4-BE49-F238E27FC236}">
                  <a16:creationId xmlns:a16="http://schemas.microsoft.com/office/drawing/2014/main" id="{8E8A1308-4268-DE76-298A-AE5938F917CA}"/>
                </a:ext>
              </a:extLst>
            </p:cNvPr>
            <p:cNvSpPr txBox="1"/>
            <p:nvPr/>
          </p:nvSpPr>
          <p:spPr>
            <a:xfrm>
              <a:off x="1235741" y="1995844"/>
              <a:ext cx="2872815" cy="646331"/>
            </a:xfrm>
            <a:prstGeom prst="rect">
              <a:avLst/>
            </a:prstGeom>
            <a:noFill/>
          </p:spPr>
          <p:txBody>
            <a:bodyPr wrap="square">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333333"/>
                  </a:solidFill>
                  <a:effectLst/>
                  <a:uLnTx/>
                  <a:uFillTx/>
                  <a:latin typeface="+mn-ea"/>
                  <a:cs typeface="+mn-cs"/>
                </a:rPr>
                <a:t>利用转录组学和代谢组学分析方法来确定疾病的潜在诊断和预后生物标记物，使容易受到靶向治疗影响</a:t>
              </a:r>
              <a:endParaRPr kumimoji="0" lang="zh-CN" altLang="en-US" sz="1200" b="0" i="0" u="none" strike="noStrike" kern="1200" cap="none" spc="0" normalizeH="0" baseline="0" noProof="0" dirty="0">
                <a:ln>
                  <a:noFill/>
                </a:ln>
                <a:gradFill flip="none" rotWithShape="1">
                  <a:gsLst>
                    <a:gs pos="70000">
                      <a:srgbClr val="415FFF"/>
                    </a:gs>
                    <a:gs pos="0">
                      <a:srgbClr val="26BAFF"/>
                    </a:gs>
                  </a:gsLst>
                  <a:lin ang="0" scaled="1"/>
                  <a:tileRect/>
                </a:gradFill>
                <a:effectLst/>
                <a:uLnTx/>
                <a:uFillTx/>
                <a:latin typeface="+mn-ea"/>
                <a:cs typeface="+mn-cs"/>
              </a:endParaRPr>
            </a:p>
          </p:txBody>
        </p:sp>
      </p:grpSp>
      <p:grpSp>
        <p:nvGrpSpPr>
          <p:cNvPr id="462" name="组合 461">
            <a:extLst>
              <a:ext uri="{FF2B5EF4-FFF2-40B4-BE49-F238E27FC236}">
                <a16:creationId xmlns:a16="http://schemas.microsoft.com/office/drawing/2014/main" id="{5EF138CB-1BE8-C00B-BF06-2EB080E9F40C}"/>
              </a:ext>
            </a:extLst>
          </p:cNvPr>
          <p:cNvGrpSpPr/>
          <p:nvPr/>
        </p:nvGrpSpPr>
        <p:grpSpPr>
          <a:xfrm>
            <a:off x="1230141" y="3407409"/>
            <a:ext cx="2856484" cy="1107038"/>
            <a:chOff x="1230141" y="1719803"/>
            <a:chExt cx="2856484" cy="1107038"/>
          </a:xfrm>
        </p:grpSpPr>
        <p:sp>
          <p:nvSpPr>
            <p:cNvPr id="463" name="文本框 462">
              <a:extLst>
                <a:ext uri="{FF2B5EF4-FFF2-40B4-BE49-F238E27FC236}">
                  <a16:creationId xmlns:a16="http://schemas.microsoft.com/office/drawing/2014/main" id="{5B3764C6-17CE-8C0D-1B7A-49B61037C25B}"/>
                </a:ext>
              </a:extLst>
            </p:cNvPr>
            <p:cNvSpPr txBox="1"/>
            <p:nvPr/>
          </p:nvSpPr>
          <p:spPr>
            <a:xfrm>
              <a:off x="1230141" y="1719803"/>
              <a:ext cx="1980029" cy="330219"/>
            </a:xfrm>
            <a:prstGeom prst="rect">
              <a:avLst/>
            </a:prstGeom>
            <a:noFill/>
          </p:spPr>
          <p:txBody>
            <a:bodyPr wrap="none">
              <a:spAutoFit/>
            </a:bodyPr>
            <a:lstStyle>
              <a:defPPr>
                <a:defRPr lang="zh-CN"/>
              </a:defPPr>
              <a:lvl1pPr marR="0" lvl="0" indent="0" fontAlgn="auto">
                <a:lnSpc>
                  <a:spcPct val="120000"/>
                </a:lnSpc>
                <a:spcBef>
                  <a:spcPts val="0"/>
                </a:spcBef>
                <a:spcAft>
                  <a:spcPts val="0"/>
                </a:spcAft>
                <a:buClrTx/>
                <a:buSzTx/>
                <a:buFontTx/>
                <a:buNone/>
                <a:tabLst/>
                <a:defRPr kumimoji="0" sz="1400" b="0" i="0" u="none" strike="noStrike" cap="none" spc="0" normalizeH="0" baseline="0">
                  <a:ln>
                    <a:noFill/>
                  </a:ln>
                  <a:gradFill flip="none" rotWithShape="1">
                    <a:gsLst>
                      <a:gs pos="69000">
                        <a:srgbClr val="0750B1"/>
                      </a:gs>
                      <a:gs pos="0">
                        <a:srgbClr val="26BAFF"/>
                      </a:gs>
                    </a:gsLst>
                    <a:lin ang="0" scaled="1"/>
                    <a:tileRect/>
                  </a:gradFill>
                  <a:effectLst/>
                  <a:uLnTx/>
                  <a:uFillTx/>
                  <a:latin typeface="+mj-ea"/>
                  <a:ea typeface="+mj-ea"/>
                </a:defRPr>
              </a:lvl1pPr>
            </a:lstStyle>
            <a:p>
              <a:r>
                <a:rPr lang="zh-CN" altLang="en-US" dirty="0"/>
                <a:t>全球开展数据资源协作</a:t>
              </a:r>
            </a:p>
          </p:txBody>
        </p:sp>
        <p:sp>
          <p:nvSpPr>
            <p:cNvPr id="464" name="文本框 463">
              <a:extLst>
                <a:ext uri="{FF2B5EF4-FFF2-40B4-BE49-F238E27FC236}">
                  <a16:creationId xmlns:a16="http://schemas.microsoft.com/office/drawing/2014/main" id="{2386D910-8D86-F4B6-3941-7B6454A6A557}"/>
                </a:ext>
              </a:extLst>
            </p:cNvPr>
            <p:cNvSpPr txBox="1"/>
            <p:nvPr/>
          </p:nvSpPr>
          <p:spPr>
            <a:xfrm>
              <a:off x="1235743" y="1995844"/>
              <a:ext cx="2850882" cy="830997"/>
            </a:xfrm>
            <a:prstGeom prst="rect">
              <a:avLst/>
            </a:prstGeom>
            <a:noFill/>
          </p:spPr>
          <p:txBody>
            <a:bodyPr wrap="square">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333333"/>
                  </a:solidFill>
                  <a:effectLst/>
                  <a:uLnTx/>
                  <a:uFillTx/>
                  <a:latin typeface="+mn-ea"/>
                  <a:cs typeface="+mn-cs"/>
                </a:rPr>
                <a:t>建立互助共享联盟，根据需要开展数据资源共享，联合开展技术攻关，实现产、学、研、用结合，形成创新合力</a:t>
              </a:r>
            </a:p>
            <a:p>
              <a:pPr marL="0" marR="0" lvl="0" indent="0" algn="just" defTabSz="914400" rtl="0" eaLnBrk="1" fontAlgn="auto" latinLnBrk="0" hangingPunct="1">
                <a:spcBef>
                  <a:spcPts val="0"/>
                </a:spcBef>
                <a:spcAft>
                  <a:spcPts val="0"/>
                </a:spcAft>
                <a:buClrTx/>
                <a:buSzTx/>
                <a:buFontTx/>
                <a:buNone/>
                <a:tabLst/>
                <a:defRPr/>
              </a:pPr>
              <a:endParaRPr kumimoji="0" lang="zh-CN" altLang="en-US" sz="1200" b="0" i="0" u="none" strike="noStrike" kern="1200" cap="none" spc="0" normalizeH="0" baseline="0" noProof="0" dirty="0">
                <a:ln>
                  <a:noFill/>
                </a:ln>
                <a:gradFill flip="none" rotWithShape="1">
                  <a:gsLst>
                    <a:gs pos="70000">
                      <a:srgbClr val="415FFF"/>
                    </a:gs>
                    <a:gs pos="0">
                      <a:srgbClr val="26BAFF"/>
                    </a:gs>
                  </a:gsLst>
                  <a:lin ang="0" scaled="1"/>
                  <a:tileRect/>
                </a:gradFill>
                <a:effectLst/>
                <a:uLnTx/>
                <a:uFillTx/>
                <a:latin typeface="+mn-ea"/>
                <a:cs typeface="+mn-cs"/>
              </a:endParaRPr>
            </a:p>
          </p:txBody>
        </p:sp>
      </p:grpSp>
      <p:grpSp>
        <p:nvGrpSpPr>
          <p:cNvPr id="466" name="组合 465">
            <a:extLst>
              <a:ext uri="{FF2B5EF4-FFF2-40B4-BE49-F238E27FC236}">
                <a16:creationId xmlns:a16="http://schemas.microsoft.com/office/drawing/2014/main" id="{8CADE754-263D-F98B-93EF-E4CD7E4BFCC8}"/>
              </a:ext>
            </a:extLst>
          </p:cNvPr>
          <p:cNvGrpSpPr/>
          <p:nvPr/>
        </p:nvGrpSpPr>
        <p:grpSpPr>
          <a:xfrm>
            <a:off x="1230141" y="4441114"/>
            <a:ext cx="2876996" cy="911614"/>
            <a:chOff x="1230141" y="1719803"/>
            <a:chExt cx="2876996" cy="911614"/>
          </a:xfrm>
        </p:grpSpPr>
        <p:sp>
          <p:nvSpPr>
            <p:cNvPr id="467" name="文本框 466">
              <a:extLst>
                <a:ext uri="{FF2B5EF4-FFF2-40B4-BE49-F238E27FC236}">
                  <a16:creationId xmlns:a16="http://schemas.microsoft.com/office/drawing/2014/main" id="{F0D0BE25-E75B-EFEC-9CD7-81E1C9747C15}"/>
                </a:ext>
              </a:extLst>
            </p:cNvPr>
            <p:cNvSpPr txBox="1"/>
            <p:nvPr/>
          </p:nvSpPr>
          <p:spPr>
            <a:xfrm>
              <a:off x="1230141" y="1719803"/>
              <a:ext cx="1800493" cy="330219"/>
            </a:xfrm>
            <a:prstGeom prst="rect">
              <a:avLst/>
            </a:prstGeom>
            <a:noFill/>
          </p:spPr>
          <p:txBody>
            <a:bodyPr wrap="none">
              <a:spAutoFit/>
            </a:bodyPr>
            <a:lstStyle>
              <a:defPPr>
                <a:defRPr lang="zh-CN"/>
              </a:defPPr>
              <a:lvl1pPr marR="0" lvl="0" indent="0" fontAlgn="auto">
                <a:lnSpc>
                  <a:spcPct val="120000"/>
                </a:lnSpc>
                <a:spcBef>
                  <a:spcPts val="0"/>
                </a:spcBef>
                <a:spcAft>
                  <a:spcPts val="0"/>
                </a:spcAft>
                <a:buClrTx/>
                <a:buSzTx/>
                <a:buFontTx/>
                <a:buNone/>
                <a:tabLst/>
                <a:defRPr kumimoji="0" sz="1400" b="0" i="0" u="none" strike="noStrike" cap="none" spc="0" normalizeH="0" baseline="0">
                  <a:ln>
                    <a:noFill/>
                  </a:ln>
                  <a:gradFill flip="none" rotWithShape="1">
                    <a:gsLst>
                      <a:gs pos="69000">
                        <a:srgbClr val="0750B1"/>
                      </a:gs>
                      <a:gs pos="0">
                        <a:srgbClr val="26BAFF"/>
                      </a:gs>
                    </a:gsLst>
                    <a:lin ang="0" scaled="1"/>
                    <a:tileRect/>
                  </a:gradFill>
                  <a:effectLst/>
                  <a:uLnTx/>
                  <a:uFillTx/>
                  <a:latin typeface="+mj-ea"/>
                  <a:ea typeface="+mj-ea"/>
                </a:defRPr>
              </a:lvl1pPr>
            </a:lstStyle>
            <a:p>
              <a:r>
                <a:rPr lang="zh-CN" altLang="en-US" dirty="0"/>
                <a:t>开展信息化系统建设</a:t>
              </a:r>
            </a:p>
          </p:txBody>
        </p:sp>
        <p:sp>
          <p:nvSpPr>
            <p:cNvPr id="468" name="文本框 467">
              <a:extLst>
                <a:ext uri="{FF2B5EF4-FFF2-40B4-BE49-F238E27FC236}">
                  <a16:creationId xmlns:a16="http://schemas.microsoft.com/office/drawing/2014/main" id="{9800C4F5-5F1C-B98B-6A38-0DF8D5F71113}"/>
                </a:ext>
              </a:extLst>
            </p:cNvPr>
            <p:cNvSpPr txBox="1"/>
            <p:nvPr/>
          </p:nvSpPr>
          <p:spPr>
            <a:xfrm>
              <a:off x="1235742" y="1985086"/>
              <a:ext cx="2871395" cy="646331"/>
            </a:xfrm>
            <a:prstGeom prst="rect">
              <a:avLst/>
            </a:prstGeom>
            <a:noFill/>
          </p:spPr>
          <p:txBody>
            <a:bodyPr wrap="square">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333333"/>
                  </a:solidFill>
                  <a:effectLst/>
                  <a:uLnTx/>
                  <a:uFillTx/>
                  <a:latin typeface="+mn-ea"/>
                  <a:cs typeface="+mn-cs"/>
                </a:rPr>
                <a:t>建设集成平台，实现以病人为中心的系统应用，为临床医护人员提供有效的支持，提高医疗质量和安全</a:t>
              </a:r>
              <a:endParaRPr kumimoji="0" lang="zh-CN" altLang="en-US" sz="1200" b="0" i="0" u="none" strike="noStrike" kern="1200" cap="none" spc="0" normalizeH="0" baseline="0" noProof="0" dirty="0">
                <a:ln>
                  <a:noFill/>
                </a:ln>
                <a:gradFill flip="none" rotWithShape="1">
                  <a:gsLst>
                    <a:gs pos="70000">
                      <a:srgbClr val="415FFF"/>
                    </a:gs>
                    <a:gs pos="0">
                      <a:srgbClr val="26BAFF"/>
                    </a:gs>
                  </a:gsLst>
                  <a:lin ang="0" scaled="1"/>
                  <a:tileRect/>
                </a:gradFill>
                <a:effectLst/>
                <a:uLnTx/>
                <a:uFillTx/>
                <a:latin typeface="+mn-ea"/>
                <a:cs typeface="+mn-cs"/>
              </a:endParaRPr>
            </a:p>
          </p:txBody>
        </p:sp>
      </p:grpSp>
      <p:cxnSp>
        <p:nvCxnSpPr>
          <p:cNvPr id="469" name="直接连接符 468">
            <a:extLst>
              <a:ext uri="{FF2B5EF4-FFF2-40B4-BE49-F238E27FC236}">
                <a16:creationId xmlns:a16="http://schemas.microsoft.com/office/drawing/2014/main" id="{5FEC146D-414C-80C2-44F1-53443ED44447}"/>
              </a:ext>
            </a:extLst>
          </p:cNvPr>
          <p:cNvCxnSpPr>
            <a:cxnSpLocks/>
          </p:cNvCxnSpPr>
          <p:nvPr/>
        </p:nvCxnSpPr>
        <p:spPr>
          <a:xfrm>
            <a:off x="1335029" y="2348330"/>
            <a:ext cx="2546747" cy="0"/>
          </a:xfrm>
          <a:prstGeom prst="line">
            <a:avLst/>
          </a:prstGeom>
          <a:ln>
            <a:solidFill>
              <a:schemeClr val="accent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70" name="直接连接符 469">
            <a:extLst>
              <a:ext uri="{FF2B5EF4-FFF2-40B4-BE49-F238E27FC236}">
                <a16:creationId xmlns:a16="http://schemas.microsoft.com/office/drawing/2014/main" id="{01836300-40E2-85BF-D164-73327C18F979}"/>
              </a:ext>
            </a:extLst>
          </p:cNvPr>
          <p:cNvCxnSpPr>
            <a:cxnSpLocks/>
          </p:cNvCxnSpPr>
          <p:nvPr/>
        </p:nvCxnSpPr>
        <p:spPr>
          <a:xfrm>
            <a:off x="1335029" y="3312092"/>
            <a:ext cx="2546747" cy="0"/>
          </a:xfrm>
          <a:prstGeom prst="line">
            <a:avLst/>
          </a:prstGeom>
          <a:ln>
            <a:solidFill>
              <a:schemeClr val="accent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71" name="直接连接符 470">
            <a:extLst>
              <a:ext uri="{FF2B5EF4-FFF2-40B4-BE49-F238E27FC236}">
                <a16:creationId xmlns:a16="http://schemas.microsoft.com/office/drawing/2014/main" id="{B1B8B679-1B61-0BE3-5894-D4E2525594D3}"/>
              </a:ext>
            </a:extLst>
          </p:cNvPr>
          <p:cNvCxnSpPr>
            <a:cxnSpLocks/>
          </p:cNvCxnSpPr>
          <p:nvPr/>
        </p:nvCxnSpPr>
        <p:spPr>
          <a:xfrm>
            <a:off x="1335029" y="4405008"/>
            <a:ext cx="2546747" cy="0"/>
          </a:xfrm>
          <a:prstGeom prst="line">
            <a:avLst/>
          </a:prstGeom>
          <a:ln>
            <a:solidFill>
              <a:schemeClr val="accent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D6A4DF14-F9BF-74F7-6637-2F269EDB62F6}"/>
              </a:ext>
            </a:extLst>
          </p:cNvPr>
          <p:cNvCxnSpPr/>
          <p:nvPr/>
        </p:nvCxnSpPr>
        <p:spPr>
          <a:xfrm>
            <a:off x="2426501" y="376048"/>
            <a:ext cx="0" cy="403200"/>
          </a:xfrm>
          <a:prstGeom prst="line">
            <a:avLst/>
          </a:prstGeom>
          <a:ln w="25400">
            <a:solidFill>
              <a:srgbClr val="0F51C7"/>
            </a:solidFill>
          </a:ln>
        </p:spPr>
        <p:style>
          <a:lnRef idx="1">
            <a:schemeClr val="accent1"/>
          </a:lnRef>
          <a:fillRef idx="0">
            <a:schemeClr val="accent1"/>
          </a:fillRef>
          <a:effectRef idx="0">
            <a:schemeClr val="accent1"/>
          </a:effectRef>
          <a:fontRef idx="minor">
            <a:schemeClr val="tx1"/>
          </a:fontRef>
        </p:style>
      </p:cxnSp>
      <p:grpSp>
        <p:nvGrpSpPr>
          <p:cNvPr id="9" name="图形 69">
            <a:extLst>
              <a:ext uri="{FF2B5EF4-FFF2-40B4-BE49-F238E27FC236}">
                <a16:creationId xmlns:a16="http://schemas.microsoft.com/office/drawing/2014/main" id="{D912F2EB-790C-0B56-208B-53916E4E7C24}"/>
              </a:ext>
            </a:extLst>
          </p:cNvPr>
          <p:cNvGrpSpPr/>
          <p:nvPr/>
        </p:nvGrpSpPr>
        <p:grpSpPr>
          <a:xfrm rot="21035416" flipV="1">
            <a:off x="-5428012" y="5453482"/>
            <a:ext cx="19711685" cy="4983853"/>
            <a:chOff x="-3425113" y="2480124"/>
            <a:chExt cx="16906201" cy="5049297"/>
          </a:xfrm>
          <a:gradFill flip="none" rotWithShape="1">
            <a:gsLst>
              <a:gs pos="13000">
                <a:srgbClr val="00B0F0">
                  <a:lumMod val="81000"/>
                  <a:lumOff val="19000"/>
                  <a:alpha val="31000"/>
                </a:srgbClr>
              </a:gs>
              <a:gs pos="56000">
                <a:srgbClr val="00B0F0">
                  <a:alpha val="76000"/>
                  <a:lumMod val="72000"/>
                  <a:lumOff val="28000"/>
                </a:srgbClr>
              </a:gs>
              <a:gs pos="100000">
                <a:srgbClr val="00B0F0">
                  <a:lumMod val="82000"/>
                  <a:lumOff val="18000"/>
                  <a:alpha val="10000"/>
                </a:srgbClr>
              </a:gs>
            </a:gsLst>
            <a:lin ang="0" scaled="1"/>
            <a:tileRect/>
          </a:gradFill>
        </p:grpSpPr>
        <p:sp>
          <p:nvSpPr>
            <p:cNvPr id="10" name="任意多边形: 形状 9">
              <a:extLst>
                <a:ext uri="{FF2B5EF4-FFF2-40B4-BE49-F238E27FC236}">
                  <a16:creationId xmlns:a16="http://schemas.microsoft.com/office/drawing/2014/main" id="{F80C5E46-E186-D029-BE83-C64AFFA8CDA3}"/>
                </a:ext>
              </a:extLst>
            </p:cNvPr>
            <p:cNvSpPr/>
            <p:nvPr/>
          </p:nvSpPr>
          <p:spPr>
            <a:xfrm>
              <a:off x="-3425113" y="2480124"/>
              <a:ext cx="16906201" cy="5049297"/>
            </a:xfrm>
            <a:custGeom>
              <a:avLst/>
              <a:gdLst>
                <a:gd name="connsiteX0" fmla="*/ 5693890 w 16906201"/>
                <a:gd name="connsiteY0" fmla="*/ 4544096 h 5049297"/>
                <a:gd name="connsiteX1" fmla="*/ 5654965 w 16906201"/>
                <a:gd name="connsiteY1" fmla="*/ 4538495 h 5049297"/>
                <a:gd name="connsiteX2" fmla="*/ 5291414 w 16906201"/>
                <a:gd name="connsiteY2" fmla="*/ 4415511 h 5049297"/>
                <a:gd name="connsiteX3" fmla="*/ 5060830 w 16906201"/>
                <a:gd name="connsiteY3" fmla="*/ 4139360 h 5049297"/>
                <a:gd name="connsiteX4" fmla="*/ 5027190 w 16906201"/>
                <a:gd name="connsiteY4" fmla="*/ 3507459 h 5049297"/>
                <a:gd name="connsiteX5" fmla="*/ 5029902 w 16906201"/>
                <a:gd name="connsiteY5" fmla="*/ 3479851 h 5049297"/>
                <a:gd name="connsiteX6" fmla="*/ 5049119 w 16906201"/>
                <a:gd name="connsiteY6" fmla="*/ 3295364 h 5049297"/>
                <a:gd name="connsiteX7" fmla="*/ 5093034 w 16906201"/>
                <a:gd name="connsiteY7" fmla="*/ 2639943 h 5049297"/>
                <a:gd name="connsiteX8" fmla="*/ 4246013 w 16906201"/>
                <a:gd name="connsiteY8" fmla="*/ 967377 h 5049297"/>
                <a:gd name="connsiteX9" fmla="*/ 1829191 w 16906201"/>
                <a:gd name="connsiteY9" fmla="*/ 48361 h 5049297"/>
                <a:gd name="connsiteX10" fmla="*/ 567039 w 16906201"/>
                <a:gd name="connsiteY10" fmla="*/ 90174 h 5049297"/>
                <a:gd name="connsiteX11" fmla="*/ 2417 w 16906201"/>
                <a:gd name="connsiteY11" fmla="*/ 255543 h 5049297"/>
                <a:gd name="connsiteX12" fmla="*/ 0 w 16906201"/>
                <a:gd name="connsiteY12" fmla="*/ 249726 h 5049297"/>
                <a:gd name="connsiteX13" fmla="*/ 565585 w 16906201"/>
                <a:gd name="connsiteY13" fmla="*/ 84044 h 5049297"/>
                <a:gd name="connsiteX14" fmla="*/ 1150976 w 16906201"/>
                <a:gd name="connsiteY14" fmla="*/ 4955 h 5049297"/>
                <a:gd name="connsiteX15" fmla="*/ 1830311 w 16906201"/>
                <a:gd name="connsiteY15" fmla="*/ 42151 h 5049297"/>
                <a:gd name="connsiteX16" fmla="*/ 3115806 w 16906201"/>
                <a:gd name="connsiteY16" fmla="*/ 367838 h 5049297"/>
                <a:gd name="connsiteX17" fmla="*/ 3715797 w 16906201"/>
                <a:gd name="connsiteY17" fmla="*/ 624654 h 5049297"/>
                <a:gd name="connsiteX18" fmla="*/ 4249943 w 16906201"/>
                <a:gd name="connsiteY18" fmla="*/ 962366 h 5049297"/>
                <a:gd name="connsiteX19" fmla="*/ 4889861 w 16906201"/>
                <a:gd name="connsiteY19" fmla="*/ 1734465 h 5049297"/>
                <a:gd name="connsiteX20" fmla="*/ 5099401 w 16906201"/>
                <a:gd name="connsiteY20" fmla="*/ 2639825 h 5049297"/>
                <a:gd name="connsiteX21" fmla="*/ 5055446 w 16906201"/>
                <a:gd name="connsiteY21" fmla="*/ 3295993 h 5049297"/>
                <a:gd name="connsiteX22" fmla="*/ 5036229 w 16906201"/>
                <a:gd name="connsiteY22" fmla="*/ 3480421 h 5049297"/>
                <a:gd name="connsiteX23" fmla="*/ 5033517 w 16906201"/>
                <a:gd name="connsiteY23" fmla="*/ 3508048 h 5049297"/>
                <a:gd name="connsiteX24" fmla="*/ 5066783 w 16906201"/>
                <a:gd name="connsiteY24" fmla="*/ 4137139 h 5049297"/>
                <a:gd name="connsiteX25" fmla="*/ 5655986 w 16906201"/>
                <a:gd name="connsiteY25" fmla="*/ 4532247 h 5049297"/>
                <a:gd name="connsiteX26" fmla="*/ 6463179 w 16906201"/>
                <a:gd name="connsiteY26" fmla="*/ 4519770 h 5049297"/>
                <a:gd name="connsiteX27" fmla="*/ 9393574 w 16906201"/>
                <a:gd name="connsiteY27" fmla="*/ 3783590 h 5049297"/>
                <a:gd name="connsiteX28" fmla="*/ 9506793 w 16906201"/>
                <a:gd name="connsiteY28" fmla="*/ 3747317 h 5049297"/>
                <a:gd name="connsiteX29" fmla="*/ 10168777 w 16906201"/>
                <a:gd name="connsiteY29" fmla="*/ 3528994 h 5049297"/>
                <a:gd name="connsiteX30" fmla="*/ 12440391 w 16906201"/>
                <a:gd name="connsiteY30" fmla="*/ 2888624 h 5049297"/>
                <a:gd name="connsiteX31" fmla="*/ 13046788 w 16906201"/>
                <a:gd name="connsiteY31" fmla="*/ 2821797 h 5049297"/>
                <a:gd name="connsiteX32" fmla="*/ 13634871 w 16906201"/>
                <a:gd name="connsiteY32" fmla="*/ 2851821 h 5049297"/>
                <a:gd name="connsiteX33" fmla="*/ 14203934 w 16906201"/>
                <a:gd name="connsiteY33" fmla="*/ 2988894 h 5049297"/>
                <a:gd name="connsiteX34" fmla="*/ 14753210 w 16906201"/>
                <a:gd name="connsiteY34" fmla="*/ 3243156 h 5049297"/>
                <a:gd name="connsiteX35" fmla="*/ 16632507 w 16906201"/>
                <a:gd name="connsiteY35" fmla="*/ 4782480 h 5049297"/>
                <a:gd name="connsiteX36" fmla="*/ 16906202 w 16906201"/>
                <a:gd name="connsiteY36" fmla="*/ 5044720 h 5049297"/>
                <a:gd name="connsiteX37" fmla="*/ 16901858 w 16906201"/>
                <a:gd name="connsiteY37" fmla="*/ 5049298 h 5049297"/>
                <a:gd name="connsiteX38" fmla="*/ 16628143 w 16906201"/>
                <a:gd name="connsiteY38" fmla="*/ 4787039 h 5049297"/>
                <a:gd name="connsiteX39" fmla="*/ 14750026 w 16906201"/>
                <a:gd name="connsiteY39" fmla="*/ 3248599 h 5049297"/>
                <a:gd name="connsiteX40" fmla="*/ 12441530 w 16906201"/>
                <a:gd name="connsiteY40" fmla="*/ 2894833 h 5049297"/>
                <a:gd name="connsiteX41" fmla="*/ 10170782 w 16906201"/>
                <a:gd name="connsiteY41" fmla="*/ 3534987 h 5049297"/>
                <a:gd name="connsiteX42" fmla="*/ 9508699 w 16906201"/>
                <a:gd name="connsiteY42" fmla="*/ 3753350 h 5049297"/>
                <a:gd name="connsiteX43" fmla="*/ 9395479 w 16906201"/>
                <a:gd name="connsiteY43" fmla="*/ 3789622 h 5049297"/>
                <a:gd name="connsiteX44" fmla="*/ 6463925 w 16906201"/>
                <a:gd name="connsiteY44" fmla="*/ 4526038 h 5049297"/>
                <a:gd name="connsiteX45" fmla="*/ 5693890 w 16906201"/>
                <a:gd name="connsiteY45" fmla="*/ 4544096 h 5049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6906201" h="5049297">
                  <a:moveTo>
                    <a:pt x="5693890" y="4544096"/>
                  </a:moveTo>
                  <a:cubicBezTo>
                    <a:pt x="5680843" y="4542366"/>
                    <a:pt x="5667874" y="4540519"/>
                    <a:pt x="5654965" y="4538495"/>
                  </a:cubicBezTo>
                  <a:cubicBezTo>
                    <a:pt x="5509147" y="4515644"/>
                    <a:pt x="5386831" y="4474262"/>
                    <a:pt x="5291414" y="4415511"/>
                  </a:cubicBezTo>
                  <a:cubicBezTo>
                    <a:pt x="5181299" y="4347701"/>
                    <a:pt x="5103724" y="4254780"/>
                    <a:pt x="5060830" y="4139360"/>
                  </a:cubicBezTo>
                  <a:cubicBezTo>
                    <a:pt x="4984983" y="3935243"/>
                    <a:pt x="5006440" y="3717765"/>
                    <a:pt x="5027190" y="3507459"/>
                  </a:cubicBezTo>
                  <a:cubicBezTo>
                    <a:pt x="5028094" y="3498223"/>
                    <a:pt x="5029017" y="3489008"/>
                    <a:pt x="5029902" y="3479851"/>
                  </a:cubicBezTo>
                  <a:cubicBezTo>
                    <a:pt x="5035914" y="3418310"/>
                    <a:pt x="5042634" y="3355805"/>
                    <a:pt x="5049119" y="3295364"/>
                  </a:cubicBezTo>
                  <a:cubicBezTo>
                    <a:pt x="5072108" y="3081285"/>
                    <a:pt x="5095884" y="2859897"/>
                    <a:pt x="5093034" y="2639943"/>
                  </a:cubicBezTo>
                  <a:cubicBezTo>
                    <a:pt x="5084409" y="1970178"/>
                    <a:pt x="4791497" y="1391821"/>
                    <a:pt x="4246013" y="967377"/>
                  </a:cubicBezTo>
                  <a:cubicBezTo>
                    <a:pt x="3696148" y="539494"/>
                    <a:pt x="2905598" y="238880"/>
                    <a:pt x="1829191" y="48361"/>
                  </a:cubicBezTo>
                  <a:cubicBezTo>
                    <a:pt x="1348668" y="-36701"/>
                    <a:pt x="877596" y="24153"/>
                    <a:pt x="567039" y="90174"/>
                  </a:cubicBezTo>
                  <a:cubicBezTo>
                    <a:pt x="230466" y="161737"/>
                    <a:pt x="4657" y="254619"/>
                    <a:pt x="2417" y="255543"/>
                  </a:cubicBezTo>
                  <a:lnTo>
                    <a:pt x="0" y="249726"/>
                  </a:lnTo>
                  <a:cubicBezTo>
                    <a:pt x="2240" y="248803"/>
                    <a:pt x="228482" y="155724"/>
                    <a:pt x="565585" y="84044"/>
                  </a:cubicBezTo>
                  <a:cubicBezTo>
                    <a:pt x="763571" y="41935"/>
                    <a:pt x="960516" y="15330"/>
                    <a:pt x="1150976" y="4955"/>
                  </a:cubicBezTo>
                  <a:cubicBezTo>
                    <a:pt x="1389086" y="-8013"/>
                    <a:pt x="1617647" y="4503"/>
                    <a:pt x="1830311" y="42151"/>
                  </a:cubicBezTo>
                  <a:cubicBezTo>
                    <a:pt x="2322781" y="129316"/>
                    <a:pt x="2743275" y="235854"/>
                    <a:pt x="3115806" y="367838"/>
                  </a:cubicBezTo>
                  <a:cubicBezTo>
                    <a:pt x="3332321" y="444549"/>
                    <a:pt x="3534178" y="530947"/>
                    <a:pt x="3715797" y="624654"/>
                  </a:cubicBezTo>
                  <a:cubicBezTo>
                    <a:pt x="3912977" y="726379"/>
                    <a:pt x="4092690" y="840010"/>
                    <a:pt x="4249943" y="962366"/>
                  </a:cubicBezTo>
                  <a:cubicBezTo>
                    <a:pt x="4531360" y="1181338"/>
                    <a:pt x="4746677" y="1441101"/>
                    <a:pt x="4889861" y="1734465"/>
                  </a:cubicBezTo>
                  <a:cubicBezTo>
                    <a:pt x="5024714" y="2010734"/>
                    <a:pt x="5095216" y="2315357"/>
                    <a:pt x="5099401" y="2639825"/>
                  </a:cubicBezTo>
                  <a:cubicBezTo>
                    <a:pt x="5102250" y="2860152"/>
                    <a:pt x="5078455" y="3081737"/>
                    <a:pt x="5055446" y="3295993"/>
                  </a:cubicBezTo>
                  <a:cubicBezTo>
                    <a:pt x="5048961" y="3356434"/>
                    <a:pt x="5042241" y="3418919"/>
                    <a:pt x="5036229" y="3480421"/>
                  </a:cubicBezTo>
                  <a:cubicBezTo>
                    <a:pt x="5035325" y="3489597"/>
                    <a:pt x="5034421" y="3498813"/>
                    <a:pt x="5033517" y="3508048"/>
                  </a:cubicBezTo>
                  <a:cubicBezTo>
                    <a:pt x="5012846" y="3717647"/>
                    <a:pt x="4991448" y="3934378"/>
                    <a:pt x="5066783" y="4137139"/>
                  </a:cubicBezTo>
                  <a:cubicBezTo>
                    <a:pt x="5146048" y="4350472"/>
                    <a:pt x="5344290" y="4483399"/>
                    <a:pt x="5655986" y="4532247"/>
                  </a:cubicBezTo>
                  <a:cubicBezTo>
                    <a:pt x="5926911" y="4574670"/>
                    <a:pt x="6229667" y="4547888"/>
                    <a:pt x="6463179" y="4519770"/>
                  </a:cubicBezTo>
                  <a:cubicBezTo>
                    <a:pt x="7478103" y="4397591"/>
                    <a:pt x="8451862" y="4085462"/>
                    <a:pt x="9393574" y="3783590"/>
                  </a:cubicBezTo>
                  <a:cubicBezTo>
                    <a:pt x="9431360" y="3771486"/>
                    <a:pt x="9469106" y="3759382"/>
                    <a:pt x="9506793" y="3747317"/>
                  </a:cubicBezTo>
                  <a:cubicBezTo>
                    <a:pt x="9727395" y="3676678"/>
                    <a:pt x="9951790" y="3601598"/>
                    <a:pt x="10168777" y="3528994"/>
                  </a:cubicBezTo>
                  <a:cubicBezTo>
                    <a:pt x="10900359" y="3284204"/>
                    <a:pt x="11656837" y="3031081"/>
                    <a:pt x="12440391" y="2888624"/>
                  </a:cubicBezTo>
                  <a:cubicBezTo>
                    <a:pt x="12648320" y="2850819"/>
                    <a:pt x="12852338" y="2828340"/>
                    <a:pt x="13046788" y="2821797"/>
                  </a:cubicBezTo>
                  <a:cubicBezTo>
                    <a:pt x="13248212" y="2815018"/>
                    <a:pt x="13446060" y="2825137"/>
                    <a:pt x="13634871" y="2851821"/>
                  </a:cubicBezTo>
                  <a:cubicBezTo>
                    <a:pt x="13829673" y="2879369"/>
                    <a:pt x="14021137" y="2925486"/>
                    <a:pt x="14203934" y="2988894"/>
                  </a:cubicBezTo>
                  <a:cubicBezTo>
                    <a:pt x="14391938" y="3054091"/>
                    <a:pt x="14576720" y="3139644"/>
                    <a:pt x="14753210" y="3243156"/>
                  </a:cubicBezTo>
                  <a:cubicBezTo>
                    <a:pt x="15469053" y="3663041"/>
                    <a:pt x="16060515" y="4232144"/>
                    <a:pt x="16632507" y="4782480"/>
                  </a:cubicBezTo>
                  <a:cubicBezTo>
                    <a:pt x="16722283" y="4868859"/>
                    <a:pt x="16815106" y="4958165"/>
                    <a:pt x="16906202" y="5044720"/>
                  </a:cubicBezTo>
                  <a:lnTo>
                    <a:pt x="16901858" y="5049298"/>
                  </a:lnTo>
                  <a:cubicBezTo>
                    <a:pt x="16810764" y="4962743"/>
                    <a:pt x="16717922" y="4873417"/>
                    <a:pt x="16628143" y="4787039"/>
                  </a:cubicBezTo>
                  <a:cubicBezTo>
                    <a:pt x="16056428" y="4236938"/>
                    <a:pt x="15465241" y="3668111"/>
                    <a:pt x="14750026" y="3248599"/>
                  </a:cubicBezTo>
                  <a:cubicBezTo>
                    <a:pt x="14072677" y="2851291"/>
                    <a:pt x="13317554" y="2735556"/>
                    <a:pt x="12441530" y="2894833"/>
                  </a:cubicBezTo>
                  <a:cubicBezTo>
                    <a:pt x="11658409" y="3037212"/>
                    <a:pt x="10902147" y="3290255"/>
                    <a:pt x="10170782" y="3534987"/>
                  </a:cubicBezTo>
                  <a:cubicBezTo>
                    <a:pt x="9953755" y="3607611"/>
                    <a:pt x="9729360" y="3682691"/>
                    <a:pt x="9508699" y="3753350"/>
                  </a:cubicBezTo>
                  <a:cubicBezTo>
                    <a:pt x="9471011" y="3765414"/>
                    <a:pt x="9433265" y="3777518"/>
                    <a:pt x="9395479" y="3789622"/>
                  </a:cubicBezTo>
                  <a:cubicBezTo>
                    <a:pt x="8453493" y="4091573"/>
                    <a:pt x="7479439" y="4403800"/>
                    <a:pt x="6463925" y="4526038"/>
                  </a:cubicBezTo>
                  <a:cubicBezTo>
                    <a:pt x="6241103" y="4552859"/>
                    <a:pt x="5955304" y="4578502"/>
                    <a:pt x="5693890" y="4544096"/>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11" name="任意多边形: 形状 10">
              <a:extLst>
                <a:ext uri="{FF2B5EF4-FFF2-40B4-BE49-F238E27FC236}">
                  <a16:creationId xmlns:a16="http://schemas.microsoft.com/office/drawing/2014/main" id="{D6909EBC-5B74-9039-0777-A339BA1B2620}"/>
                </a:ext>
              </a:extLst>
            </p:cNvPr>
            <p:cNvSpPr/>
            <p:nvPr/>
          </p:nvSpPr>
          <p:spPr>
            <a:xfrm>
              <a:off x="-3323526" y="2638346"/>
              <a:ext cx="16755274" cy="4786364"/>
            </a:xfrm>
            <a:custGeom>
              <a:avLst/>
              <a:gdLst>
                <a:gd name="connsiteX0" fmla="*/ 5692240 w 16755274"/>
                <a:gd name="connsiteY0" fmla="*/ 4360369 h 4786364"/>
                <a:gd name="connsiteX1" fmla="*/ 5633370 w 16755274"/>
                <a:gd name="connsiteY1" fmla="*/ 4351546 h 4786364"/>
                <a:gd name="connsiteX2" fmla="*/ 5277463 w 16755274"/>
                <a:gd name="connsiteY2" fmla="*/ 4228129 h 4786364"/>
                <a:gd name="connsiteX3" fmla="*/ 5048175 w 16755274"/>
                <a:gd name="connsiteY3" fmla="*/ 3958658 h 4786364"/>
                <a:gd name="connsiteX4" fmla="*/ 4999641 w 16755274"/>
                <a:gd name="connsiteY4" fmla="*/ 3350101 h 4786364"/>
                <a:gd name="connsiteX5" fmla="*/ 5001744 w 16755274"/>
                <a:gd name="connsiteY5" fmla="*/ 3319664 h 4786364"/>
                <a:gd name="connsiteX6" fmla="*/ 5014811 w 16755274"/>
                <a:gd name="connsiteY6" fmla="*/ 3145552 h 4786364"/>
                <a:gd name="connsiteX7" fmla="*/ 5038783 w 16755274"/>
                <a:gd name="connsiteY7" fmla="*/ 2508935 h 4786364"/>
                <a:gd name="connsiteX8" fmla="*/ 5035325 w 16755274"/>
                <a:gd name="connsiteY8" fmla="*/ 2447452 h 4786364"/>
                <a:gd name="connsiteX9" fmla="*/ 4174274 w 16755274"/>
                <a:gd name="connsiteY9" fmla="*/ 918011 h 4786364"/>
                <a:gd name="connsiteX10" fmla="*/ 3580787 w 16755274"/>
                <a:gd name="connsiteY10" fmla="*/ 570317 h 4786364"/>
                <a:gd name="connsiteX11" fmla="*/ 1794864 w 16755274"/>
                <a:gd name="connsiteY11" fmla="*/ 50653 h 4786364"/>
                <a:gd name="connsiteX12" fmla="*/ 794912 w 16755274"/>
                <a:gd name="connsiteY12" fmla="*/ 39099 h 4786364"/>
                <a:gd name="connsiteX13" fmla="*/ 46254 w 16755274"/>
                <a:gd name="connsiteY13" fmla="*/ 214941 h 4786364"/>
                <a:gd name="connsiteX14" fmla="*/ 0 w 16755274"/>
                <a:gd name="connsiteY14" fmla="*/ 228066 h 4786364"/>
                <a:gd name="connsiteX15" fmla="*/ 2574 w 16755274"/>
                <a:gd name="connsiteY15" fmla="*/ 222525 h 4786364"/>
                <a:gd name="connsiteX16" fmla="*/ 1768 w 16755274"/>
                <a:gd name="connsiteY16" fmla="*/ 222309 h 4786364"/>
                <a:gd name="connsiteX17" fmla="*/ 44368 w 16755274"/>
                <a:gd name="connsiteY17" fmla="*/ 209144 h 4786364"/>
                <a:gd name="connsiteX18" fmla="*/ 794126 w 16755274"/>
                <a:gd name="connsiteY18" fmla="*/ 33047 h 4786364"/>
                <a:gd name="connsiteX19" fmla="*/ 1795964 w 16755274"/>
                <a:gd name="connsiteY19" fmla="*/ 44640 h 4786364"/>
                <a:gd name="connsiteX20" fmla="*/ 3583400 w 16755274"/>
                <a:gd name="connsiteY20" fmla="*/ 564776 h 4786364"/>
                <a:gd name="connsiteX21" fmla="*/ 4177948 w 16755274"/>
                <a:gd name="connsiteY21" fmla="*/ 913099 h 4786364"/>
                <a:gd name="connsiteX22" fmla="*/ 4801243 w 16755274"/>
                <a:gd name="connsiteY22" fmla="*/ 1615266 h 4786364"/>
                <a:gd name="connsiteX23" fmla="*/ 5041475 w 16755274"/>
                <a:gd name="connsiteY23" fmla="*/ 2447020 h 4786364"/>
                <a:gd name="connsiteX24" fmla="*/ 5044933 w 16755274"/>
                <a:gd name="connsiteY24" fmla="*/ 2508679 h 4786364"/>
                <a:gd name="connsiteX25" fmla="*/ 5020961 w 16755274"/>
                <a:gd name="connsiteY25" fmla="*/ 3146043 h 4786364"/>
                <a:gd name="connsiteX26" fmla="*/ 5007894 w 16755274"/>
                <a:gd name="connsiteY26" fmla="*/ 3320096 h 4786364"/>
                <a:gd name="connsiteX27" fmla="*/ 5005792 w 16755274"/>
                <a:gd name="connsiteY27" fmla="*/ 3350533 h 4786364"/>
                <a:gd name="connsiteX28" fmla="*/ 5053913 w 16755274"/>
                <a:gd name="connsiteY28" fmla="*/ 3956438 h 4786364"/>
                <a:gd name="connsiteX29" fmla="*/ 5634431 w 16755274"/>
                <a:gd name="connsiteY29" fmla="*/ 4345533 h 4786364"/>
                <a:gd name="connsiteX30" fmla="*/ 6423350 w 16755274"/>
                <a:gd name="connsiteY30" fmla="*/ 4346791 h 4786364"/>
                <a:gd name="connsiteX31" fmla="*/ 7114847 w 16755274"/>
                <a:gd name="connsiteY31" fmla="*/ 4247974 h 4786364"/>
                <a:gd name="connsiteX32" fmla="*/ 7754667 w 16755274"/>
                <a:gd name="connsiteY32" fmla="*/ 4087754 h 4786364"/>
                <a:gd name="connsiteX33" fmla="*/ 8475284 w 16755274"/>
                <a:gd name="connsiteY33" fmla="*/ 3863870 h 4786364"/>
                <a:gd name="connsiteX34" fmla="*/ 9131767 w 16755274"/>
                <a:gd name="connsiteY34" fmla="*/ 3658614 h 4786364"/>
                <a:gd name="connsiteX35" fmla="*/ 9453956 w 16755274"/>
                <a:gd name="connsiteY35" fmla="*/ 3565535 h 4786364"/>
                <a:gd name="connsiteX36" fmla="*/ 9981028 w 16755274"/>
                <a:gd name="connsiteY36" fmla="*/ 3414924 h 4786364"/>
                <a:gd name="connsiteX37" fmla="*/ 10953000 w 16755274"/>
                <a:gd name="connsiteY37" fmla="*/ 3142663 h 4786364"/>
                <a:gd name="connsiteX38" fmla="*/ 11321876 w 16755274"/>
                <a:gd name="connsiteY38" fmla="*/ 3049113 h 4786364"/>
                <a:gd name="connsiteX39" fmla="*/ 11582700 w 16755274"/>
                <a:gd name="connsiteY39" fmla="*/ 2983976 h 4786364"/>
                <a:gd name="connsiteX40" fmla="*/ 11847219 w 16755274"/>
                <a:gd name="connsiteY40" fmla="*/ 2911155 h 4786364"/>
                <a:gd name="connsiteX41" fmla="*/ 12079945 w 16755274"/>
                <a:gd name="connsiteY41" fmla="*/ 2846647 h 4786364"/>
                <a:gd name="connsiteX42" fmla="*/ 12353286 w 16755274"/>
                <a:gd name="connsiteY42" fmla="*/ 2778660 h 4786364"/>
                <a:gd name="connsiteX43" fmla="*/ 14073836 w 16755274"/>
                <a:gd name="connsiteY43" fmla="*/ 2793948 h 4786364"/>
                <a:gd name="connsiteX44" fmla="*/ 14594601 w 16755274"/>
                <a:gd name="connsiteY44" fmla="*/ 3006474 h 4786364"/>
                <a:gd name="connsiteX45" fmla="*/ 15400634 w 16755274"/>
                <a:gd name="connsiteY45" fmla="*/ 3533861 h 4786364"/>
                <a:gd name="connsiteX46" fmla="*/ 16514886 w 16755274"/>
                <a:gd name="connsiteY46" fmla="*/ 4547685 h 4786364"/>
                <a:gd name="connsiteX47" fmla="*/ 16755275 w 16755274"/>
                <a:gd name="connsiteY47" fmla="*/ 4781983 h 4786364"/>
                <a:gd name="connsiteX48" fmla="*/ 16751030 w 16755274"/>
                <a:gd name="connsiteY48" fmla="*/ 4786364 h 4786364"/>
                <a:gd name="connsiteX49" fmla="*/ 16510601 w 16755274"/>
                <a:gd name="connsiteY49" fmla="*/ 4552047 h 4786364"/>
                <a:gd name="connsiteX50" fmla="*/ 15396841 w 16755274"/>
                <a:gd name="connsiteY50" fmla="*/ 3538655 h 4786364"/>
                <a:gd name="connsiteX51" fmla="*/ 14591712 w 16755274"/>
                <a:gd name="connsiteY51" fmla="*/ 3011858 h 4786364"/>
                <a:gd name="connsiteX52" fmla="*/ 14072067 w 16755274"/>
                <a:gd name="connsiteY52" fmla="*/ 2799783 h 4786364"/>
                <a:gd name="connsiteX53" fmla="*/ 12354622 w 16755274"/>
                <a:gd name="connsiteY53" fmla="*/ 2784595 h 4786364"/>
                <a:gd name="connsiteX54" fmla="*/ 12081438 w 16755274"/>
                <a:gd name="connsiteY54" fmla="*/ 2852542 h 4786364"/>
                <a:gd name="connsiteX55" fmla="*/ 11848850 w 16755274"/>
                <a:gd name="connsiteY55" fmla="*/ 2917011 h 4786364"/>
                <a:gd name="connsiteX56" fmla="*/ 11584174 w 16755274"/>
                <a:gd name="connsiteY56" fmla="*/ 2989870 h 4786364"/>
                <a:gd name="connsiteX57" fmla="*/ 11323290 w 16755274"/>
                <a:gd name="connsiteY57" fmla="*/ 3055028 h 4786364"/>
                <a:gd name="connsiteX58" fmla="*/ 10954532 w 16755274"/>
                <a:gd name="connsiteY58" fmla="*/ 3148558 h 4786364"/>
                <a:gd name="connsiteX59" fmla="*/ 9982679 w 16755274"/>
                <a:gd name="connsiteY59" fmla="*/ 3420799 h 4786364"/>
                <a:gd name="connsiteX60" fmla="*/ 9455568 w 16755274"/>
                <a:gd name="connsiteY60" fmla="*/ 3571410 h 4786364"/>
                <a:gd name="connsiteX61" fmla="*/ 9133437 w 16755274"/>
                <a:gd name="connsiteY61" fmla="*/ 3664469 h 4786364"/>
                <a:gd name="connsiteX62" fmla="*/ 8477092 w 16755274"/>
                <a:gd name="connsiteY62" fmla="*/ 3869667 h 4786364"/>
                <a:gd name="connsiteX63" fmla="*/ 7756298 w 16755274"/>
                <a:gd name="connsiteY63" fmla="*/ 4093610 h 4786364"/>
                <a:gd name="connsiteX64" fmla="*/ 7115987 w 16755274"/>
                <a:gd name="connsiteY64" fmla="*/ 4253948 h 4786364"/>
                <a:gd name="connsiteX65" fmla="*/ 6423860 w 16755274"/>
                <a:gd name="connsiteY65" fmla="*/ 4352862 h 4786364"/>
                <a:gd name="connsiteX66" fmla="*/ 5692240 w 16755274"/>
                <a:gd name="connsiteY66" fmla="*/ 4360369 h 478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6755274" h="4786364">
                  <a:moveTo>
                    <a:pt x="5692240" y="4360369"/>
                  </a:moveTo>
                  <a:cubicBezTo>
                    <a:pt x="5672472" y="4357775"/>
                    <a:pt x="5652843" y="4354847"/>
                    <a:pt x="5633370" y="4351546"/>
                  </a:cubicBezTo>
                  <a:cubicBezTo>
                    <a:pt x="5490952" y="4327515"/>
                    <a:pt x="5371209" y="4285996"/>
                    <a:pt x="5277463" y="4228129"/>
                  </a:cubicBezTo>
                  <a:cubicBezTo>
                    <a:pt x="5169215" y="4161321"/>
                    <a:pt x="5092072" y="4070659"/>
                    <a:pt x="5048175" y="3958658"/>
                  </a:cubicBezTo>
                  <a:cubicBezTo>
                    <a:pt x="4971091" y="3761851"/>
                    <a:pt x="4985612" y="3552527"/>
                    <a:pt x="4999641" y="3350101"/>
                  </a:cubicBezTo>
                  <a:cubicBezTo>
                    <a:pt x="5000349" y="3339922"/>
                    <a:pt x="5001056" y="3329764"/>
                    <a:pt x="5001744" y="3319664"/>
                  </a:cubicBezTo>
                  <a:cubicBezTo>
                    <a:pt x="5005752" y="3261561"/>
                    <a:pt x="5010351" y="3202594"/>
                    <a:pt x="5014811" y="3145552"/>
                  </a:cubicBezTo>
                  <a:cubicBezTo>
                    <a:pt x="5031060" y="2937348"/>
                    <a:pt x="5047880" y="2722031"/>
                    <a:pt x="5038783" y="2508935"/>
                  </a:cubicBezTo>
                  <a:cubicBezTo>
                    <a:pt x="5037919" y="2488440"/>
                    <a:pt x="5036739" y="2467750"/>
                    <a:pt x="5035325" y="2447452"/>
                  </a:cubicBezTo>
                  <a:cubicBezTo>
                    <a:pt x="4989954" y="1831546"/>
                    <a:pt x="4692209" y="1302685"/>
                    <a:pt x="4174274" y="918011"/>
                  </a:cubicBezTo>
                  <a:cubicBezTo>
                    <a:pt x="4001674" y="790605"/>
                    <a:pt x="3801998" y="673633"/>
                    <a:pt x="3580787" y="570317"/>
                  </a:cubicBezTo>
                  <a:cubicBezTo>
                    <a:pt x="3107534" y="350462"/>
                    <a:pt x="2523361" y="180476"/>
                    <a:pt x="1794864" y="50653"/>
                  </a:cubicBezTo>
                  <a:cubicBezTo>
                    <a:pt x="1484680" y="-4581"/>
                    <a:pt x="1148245" y="-8472"/>
                    <a:pt x="794912" y="39099"/>
                  </a:cubicBezTo>
                  <a:cubicBezTo>
                    <a:pt x="431184" y="88065"/>
                    <a:pt x="151535" y="180240"/>
                    <a:pt x="46254" y="214941"/>
                  </a:cubicBezTo>
                  <a:cubicBezTo>
                    <a:pt x="6347" y="228086"/>
                    <a:pt x="2456" y="229206"/>
                    <a:pt x="0" y="228066"/>
                  </a:cubicBezTo>
                  <a:lnTo>
                    <a:pt x="2574" y="222525"/>
                  </a:lnTo>
                  <a:cubicBezTo>
                    <a:pt x="2122" y="222329"/>
                    <a:pt x="1788" y="222309"/>
                    <a:pt x="1768" y="222309"/>
                  </a:cubicBezTo>
                  <a:cubicBezTo>
                    <a:pt x="4441" y="222289"/>
                    <a:pt x="22046" y="216493"/>
                    <a:pt x="44368" y="209144"/>
                  </a:cubicBezTo>
                  <a:cubicBezTo>
                    <a:pt x="149786" y="174404"/>
                    <a:pt x="429828" y="82092"/>
                    <a:pt x="794126" y="33047"/>
                  </a:cubicBezTo>
                  <a:cubicBezTo>
                    <a:pt x="1148088" y="-14602"/>
                    <a:pt x="1485171" y="-10712"/>
                    <a:pt x="1795964" y="44640"/>
                  </a:cubicBezTo>
                  <a:cubicBezTo>
                    <a:pt x="2524972" y="174561"/>
                    <a:pt x="3109656" y="344704"/>
                    <a:pt x="3583400" y="564776"/>
                  </a:cubicBezTo>
                  <a:cubicBezTo>
                    <a:pt x="3804985" y="668269"/>
                    <a:pt x="4005014" y="785457"/>
                    <a:pt x="4177948" y="913099"/>
                  </a:cubicBezTo>
                  <a:cubicBezTo>
                    <a:pt x="4446023" y="1112186"/>
                    <a:pt x="4655720" y="1348429"/>
                    <a:pt x="4801243" y="1615266"/>
                  </a:cubicBezTo>
                  <a:cubicBezTo>
                    <a:pt x="4938532" y="1867012"/>
                    <a:pt x="5019350" y="2146858"/>
                    <a:pt x="5041475" y="2447020"/>
                  </a:cubicBezTo>
                  <a:cubicBezTo>
                    <a:pt x="5042909" y="2467396"/>
                    <a:pt x="5044069" y="2488126"/>
                    <a:pt x="5044933" y="2508679"/>
                  </a:cubicBezTo>
                  <a:cubicBezTo>
                    <a:pt x="5054051" y="2722149"/>
                    <a:pt x="5037231" y="2937643"/>
                    <a:pt x="5020961" y="3146043"/>
                  </a:cubicBezTo>
                  <a:cubicBezTo>
                    <a:pt x="5016501" y="3203065"/>
                    <a:pt x="5011902" y="3262013"/>
                    <a:pt x="5007894" y="3320096"/>
                  </a:cubicBezTo>
                  <a:cubicBezTo>
                    <a:pt x="5007206" y="3330196"/>
                    <a:pt x="5006499" y="3340355"/>
                    <a:pt x="5005792" y="3350533"/>
                  </a:cubicBezTo>
                  <a:cubicBezTo>
                    <a:pt x="4991801" y="3552292"/>
                    <a:pt x="4977340" y="3760908"/>
                    <a:pt x="5053913" y="3956438"/>
                  </a:cubicBezTo>
                  <a:cubicBezTo>
                    <a:pt x="5134986" y="4163286"/>
                    <a:pt x="5330299" y="4294189"/>
                    <a:pt x="5634431" y="4345533"/>
                  </a:cubicBezTo>
                  <a:cubicBezTo>
                    <a:pt x="5891149" y="4388879"/>
                    <a:pt x="6177282" y="4370488"/>
                    <a:pt x="6423350" y="4346791"/>
                  </a:cubicBezTo>
                  <a:cubicBezTo>
                    <a:pt x="6682033" y="4321875"/>
                    <a:pt x="6908215" y="4289552"/>
                    <a:pt x="7114847" y="4247974"/>
                  </a:cubicBezTo>
                  <a:cubicBezTo>
                    <a:pt x="7303402" y="4210032"/>
                    <a:pt x="7506693" y="4159120"/>
                    <a:pt x="7754667" y="4087754"/>
                  </a:cubicBezTo>
                  <a:cubicBezTo>
                    <a:pt x="7996392" y="4018451"/>
                    <a:pt x="8239847" y="3939874"/>
                    <a:pt x="8475284" y="3863870"/>
                  </a:cubicBezTo>
                  <a:cubicBezTo>
                    <a:pt x="8690129" y="3794528"/>
                    <a:pt x="8912284" y="3722808"/>
                    <a:pt x="9131767" y="3658614"/>
                  </a:cubicBezTo>
                  <a:cubicBezTo>
                    <a:pt x="9236596" y="3627627"/>
                    <a:pt x="9345001" y="3596326"/>
                    <a:pt x="9453956" y="3565535"/>
                  </a:cubicBezTo>
                  <a:cubicBezTo>
                    <a:pt x="9640369" y="3512836"/>
                    <a:pt x="9812772" y="3463575"/>
                    <a:pt x="9981028" y="3414924"/>
                  </a:cubicBezTo>
                  <a:cubicBezTo>
                    <a:pt x="10286457" y="3327091"/>
                    <a:pt x="10615602" y="3233325"/>
                    <a:pt x="10953000" y="3142663"/>
                  </a:cubicBezTo>
                  <a:cubicBezTo>
                    <a:pt x="11074530" y="3110006"/>
                    <a:pt x="11200285" y="3079039"/>
                    <a:pt x="11321876" y="3049113"/>
                  </a:cubicBezTo>
                  <a:cubicBezTo>
                    <a:pt x="11407193" y="3028108"/>
                    <a:pt x="11495437" y="3006376"/>
                    <a:pt x="11582700" y="2983976"/>
                  </a:cubicBezTo>
                  <a:cubicBezTo>
                    <a:pt x="11672085" y="2961163"/>
                    <a:pt x="11761116" y="2935737"/>
                    <a:pt x="11847219" y="2911155"/>
                  </a:cubicBezTo>
                  <a:cubicBezTo>
                    <a:pt x="11923556" y="2889364"/>
                    <a:pt x="12002487" y="2866827"/>
                    <a:pt x="12079945" y="2846647"/>
                  </a:cubicBezTo>
                  <a:cubicBezTo>
                    <a:pt x="12189902" y="2817979"/>
                    <a:pt x="12274217" y="2797013"/>
                    <a:pt x="12353286" y="2778660"/>
                  </a:cubicBezTo>
                  <a:cubicBezTo>
                    <a:pt x="12986661" y="2633157"/>
                    <a:pt x="13549456" y="2638168"/>
                    <a:pt x="14073836" y="2793948"/>
                  </a:cubicBezTo>
                  <a:cubicBezTo>
                    <a:pt x="14251485" y="2845959"/>
                    <a:pt x="14426697" y="2917483"/>
                    <a:pt x="14594601" y="3006474"/>
                  </a:cubicBezTo>
                  <a:cubicBezTo>
                    <a:pt x="14867156" y="3150071"/>
                    <a:pt x="15130810" y="3322592"/>
                    <a:pt x="15400634" y="3533861"/>
                  </a:cubicBezTo>
                  <a:cubicBezTo>
                    <a:pt x="15798905" y="3847227"/>
                    <a:pt x="16162887" y="4203312"/>
                    <a:pt x="16514886" y="4547685"/>
                  </a:cubicBezTo>
                  <a:cubicBezTo>
                    <a:pt x="16593757" y="4624848"/>
                    <a:pt x="16675321" y="4704643"/>
                    <a:pt x="16755275" y="4781983"/>
                  </a:cubicBezTo>
                  <a:lnTo>
                    <a:pt x="16751030" y="4786364"/>
                  </a:lnTo>
                  <a:cubicBezTo>
                    <a:pt x="16671038" y="4709006"/>
                    <a:pt x="16589474" y="4629210"/>
                    <a:pt x="16510601" y="4552047"/>
                  </a:cubicBezTo>
                  <a:cubicBezTo>
                    <a:pt x="16158722" y="4207792"/>
                    <a:pt x="15794838" y="3851806"/>
                    <a:pt x="15396841" y="3538655"/>
                  </a:cubicBezTo>
                  <a:cubicBezTo>
                    <a:pt x="15127312" y="3327622"/>
                    <a:pt x="14863953" y="3155298"/>
                    <a:pt x="14591712" y="3011858"/>
                  </a:cubicBezTo>
                  <a:cubicBezTo>
                    <a:pt x="14424162" y="2923043"/>
                    <a:pt x="14249343" y="2851697"/>
                    <a:pt x="14072067" y="2799783"/>
                  </a:cubicBezTo>
                  <a:cubicBezTo>
                    <a:pt x="13548709" y="2644318"/>
                    <a:pt x="12986935" y="2639347"/>
                    <a:pt x="12354622" y="2784595"/>
                  </a:cubicBezTo>
                  <a:cubicBezTo>
                    <a:pt x="12275592" y="2802927"/>
                    <a:pt x="12191356" y="2823893"/>
                    <a:pt x="12081438" y="2852542"/>
                  </a:cubicBezTo>
                  <a:cubicBezTo>
                    <a:pt x="12004059" y="2872722"/>
                    <a:pt x="11925148" y="2895240"/>
                    <a:pt x="11848850" y="2917011"/>
                  </a:cubicBezTo>
                  <a:cubicBezTo>
                    <a:pt x="11762707" y="2941612"/>
                    <a:pt x="11673637" y="2967038"/>
                    <a:pt x="11584174" y="2989870"/>
                  </a:cubicBezTo>
                  <a:cubicBezTo>
                    <a:pt x="11496892" y="3012290"/>
                    <a:pt x="11408627" y="3034022"/>
                    <a:pt x="11323290" y="3055028"/>
                  </a:cubicBezTo>
                  <a:cubicBezTo>
                    <a:pt x="11201720" y="3084953"/>
                    <a:pt x="11076004" y="3115901"/>
                    <a:pt x="10954532" y="3148558"/>
                  </a:cubicBezTo>
                  <a:cubicBezTo>
                    <a:pt x="10617193" y="3239200"/>
                    <a:pt x="10288088" y="3332966"/>
                    <a:pt x="9982679" y="3420799"/>
                  </a:cubicBezTo>
                  <a:cubicBezTo>
                    <a:pt x="9814403" y="3469450"/>
                    <a:pt x="9641980" y="3518711"/>
                    <a:pt x="9455568" y="3571410"/>
                  </a:cubicBezTo>
                  <a:cubicBezTo>
                    <a:pt x="9346632" y="3602181"/>
                    <a:pt x="9238265" y="3633482"/>
                    <a:pt x="9133437" y="3664469"/>
                  </a:cubicBezTo>
                  <a:cubicBezTo>
                    <a:pt x="8914033" y="3728644"/>
                    <a:pt x="8691898" y="3800344"/>
                    <a:pt x="8477092" y="3869667"/>
                  </a:cubicBezTo>
                  <a:cubicBezTo>
                    <a:pt x="8241616" y="3945670"/>
                    <a:pt x="7998102" y="4024287"/>
                    <a:pt x="7756298" y="4093610"/>
                  </a:cubicBezTo>
                  <a:cubicBezTo>
                    <a:pt x="7508167" y="4165015"/>
                    <a:pt x="7304718" y="4215966"/>
                    <a:pt x="7115987" y="4253948"/>
                  </a:cubicBezTo>
                  <a:cubicBezTo>
                    <a:pt x="6909139" y="4295565"/>
                    <a:pt x="6682759" y="4327928"/>
                    <a:pt x="6423860" y="4352862"/>
                  </a:cubicBezTo>
                  <a:cubicBezTo>
                    <a:pt x="6196067" y="4374791"/>
                    <a:pt x="5933906" y="4392181"/>
                    <a:pt x="5692240" y="4360369"/>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12" name="任意多边形: 形状 11">
              <a:extLst>
                <a:ext uri="{FF2B5EF4-FFF2-40B4-BE49-F238E27FC236}">
                  <a16:creationId xmlns:a16="http://schemas.microsoft.com/office/drawing/2014/main" id="{DCF44DB7-41E2-05DA-2A12-26A82C8F345A}"/>
                </a:ext>
              </a:extLst>
            </p:cNvPr>
            <p:cNvSpPr/>
            <p:nvPr/>
          </p:nvSpPr>
          <p:spPr>
            <a:xfrm>
              <a:off x="-3221900" y="2796507"/>
              <a:ext cx="16604349" cy="4523414"/>
            </a:xfrm>
            <a:custGeom>
              <a:avLst/>
              <a:gdLst>
                <a:gd name="connsiteX0" fmla="*/ 5692495 w 16604349"/>
                <a:gd name="connsiteY0" fmla="*/ 4177332 h 4523414"/>
                <a:gd name="connsiteX1" fmla="*/ 5611775 w 16604349"/>
                <a:gd name="connsiteY1" fmla="*/ 4164756 h 4523414"/>
                <a:gd name="connsiteX2" fmla="*/ 5263492 w 16604349"/>
                <a:gd name="connsiteY2" fmla="*/ 4040887 h 4523414"/>
                <a:gd name="connsiteX3" fmla="*/ 5035482 w 16604349"/>
                <a:gd name="connsiteY3" fmla="*/ 3778058 h 4523414"/>
                <a:gd name="connsiteX4" fmla="*/ 4972309 w 16604349"/>
                <a:gd name="connsiteY4" fmla="*/ 3192903 h 4523414"/>
                <a:gd name="connsiteX5" fmla="*/ 4973567 w 16604349"/>
                <a:gd name="connsiteY5" fmla="*/ 3159597 h 4523414"/>
                <a:gd name="connsiteX6" fmla="*/ 4980719 w 16604349"/>
                <a:gd name="connsiteY6" fmla="*/ 2996626 h 4523414"/>
                <a:gd name="connsiteX7" fmla="*/ 4984492 w 16604349"/>
                <a:gd name="connsiteY7" fmla="*/ 2378067 h 4523414"/>
                <a:gd name="connsiteX8" fmla="*/ 4979265 w 16604349"/>
                <a:gd name="connsiteY8" fmla="*/ 2319021 h 4523414"/>
                <a:gd name="connsiteX9" fmla="*/ 4102475 w 16604349"/>
                <a:gd name="connsiteY9" fmla="*/ 868767 h 4523414"/>
                <a:gd name="connsiteX10" fmla="*/ 3517044 w 16604349"/>
                <a:gd name="connsiteY10" fmla="*/ 544947 h 4523414"/>
                <a:gd name="connsiteX11" fmla="*/ 1760458 w 16604349"/>
                <a:gd name="connsiteY11" fmla="*/ 53027 h 4523414"/>
                <a:gd name="connsiteX12" fmla="*/ 779487 w 16604349"/>
                <a:gd name="connsiteY12" fmla="*/ 32061 h 4523414"/>
                <a:gd name="connsiteX13" fmla="*/ 82291 w 16604349"/>
                <a:gd name="connsiteY13" fmla="*/ 180649 h 4523414"/>
                <a:gd name="connsiteX14" fmla="*/ 0 w 16604349"/>
                <a:gd name="connsiteY14" fmla="*/ 200691 h 4523414"/>
                <a:gd name="connsiteX15" fmla="*/ 2476 w 16604349"/>
                <a:gd name="connsiteY15" fmla="*/ 195327 h 4523414"/>
                <a:gd name="connsiteX16" fmla="*/ 2378 w 16604349"/>
                <a:gd name="connsiteY16" fmla="*/ 195288 h 4523414"/>
                <a:gd name="connsiteX17" fmla="*/ 80621 w 16604349"/>
                <a:gd name="connsiteY17" fmla="*/ 174970 h 4523414"/>
                <a:gd name="connsiteX18" fmla="*/ 778760 w 16604349"/>
                <a:gd name="connsiteY18" fmla="*/ 26186 h 4523414"/>
                <a:gd name="connsiteX19" fmla="*/ 1249301 w 16604349"/>
                <a:gd name="connsiteY19" fmla="*/ 210 h 4523414"/>
                <a:gd name="connsiteX20" fmla="*/ 1761479 w 16604349"/>
                <a:gd name="connsiteY20" fmla="*/ 47191 h 4523414"/>
                <a:gd name="connsiteX21" fmla="*/ 2660395 w 16604349"/>
                <a:gd name="connsiteY21" fmla="*/ 244765 h 4523414"/>
                <a:gd name="connsiteX22" fmla="*/ 3519383 w 16604349"/>
                <a:gd name="connsiteY22" fmla="*/ 539524 h 4523414"/>
                <a:gd name="connsiteX23" fmla="*/ 4105835 w 16604349"/>
                <a:gd name="connsiteY23" fmla="*/ 863913 h 4523414"/>
                <a:gd name="connsiteX24" fmla="*/ 4728049 w 16604349"/>
                <a:gd name="connsiteY24" fmla="*/ 1524306 h 4523414"/>
                <a:gd name="connsiteX25" fmla="*/ 4985101 w 16604349"/>
                <a:gd name="connsiteY25" fmla="*/ 2318373 h 4523414"/>
                <a:gd name="connsiteX26" fmla="*/ 4990347 w 16604349"/>
                <a:gd name="connsiteY26" fmla="*/ 2377596 h 4523414"/>
                <a:gd name="connsiteX27" fmla="*/ 4986594 w 16604349"/>
                <a:gd name="connsiteY27" fmla="*/ 2996882 h 4523414"/>
                <a:gd name="connsiteX28" fmla="*/ 4979442 w 16604349"/>
                <a:gd name="connsiteY28" fmla="*/ 3159794 h 4523414"/>
                <a:gd name="connsiteX29" fmla="*/ 4978184 w 16604349"/>
                <a:gd name="connsiteY29" fmla="*/ 3193100 h 4523414"/>
                <a:gd name="connsiteX30" fmla="*/ 5040925 w 16604349"/>
                <a:gd name="connsiteY30" fmla="*/ 3775779 h 4523414"/>
                <a:gd name="connsiteX31" fmla="*/ 6383423 w 16604349"/>
                <a:gd name="connsiteY31" fmla="*/ 4173834 h 4523414"/>
                <a:gd name="connsiteX32" fmla="*/ 7075273 w 16604349"/>
                <a:gd name="connsiteY32" fmla="*/ 4087633 h 4523414"/>
                <a:gd name="connsiteX33" fmla="*/ 7710358 w 16604349"/>
                <a:gd name="connsiteY33" fmla="*/ 3915191 h 4523414"/>
                <a:gd name="connsiteX34" fmla="*/ 8230042 w 16604349"/>
                <a:gd name="connsiteY34" fmla="*/ 3739565 h 4523414"/>
                <a:gd name="connsiteX35" fmla="*/ 9078105 w 16604349"/>
                <a:gd name="connsiteY35" fmla="*/ 3466991 h 4523414"/>
                <a:gd name="connsiteX36" fmla="*/ 9401040 w 16604349"/>
                <a:gd name="connsiteY36" fmla="*/ 3383796 h 4523414"/>
                <a:gd name="connsiteX37" fmla="*/ 9706901 w 16604349"/>
                <a:gd name="connsiteY37" fmla="*/ 3309541 h 4523414"/>
                <a:gd name="connsiteX38" fmla="*/ 9926266 w 16604349"/>
                <a:gd name="connsiteY38" fmla="*/ 3256429 h 4523414"/>
                <a:gd name="connsiteX39" fmla="*/ 10890318 w 16604349"/>
                <a:gd name="connsiteY39" fmla="*/ 3033213 h 4523414"/>
                <a:gd name="connsiteX40" fmla="*/ 11146997 w 16604349"/>
                <a:gd name="connsiteY40" fmla="*/ 2979767 h 4523414"/>
                <a:gd name="connsiteX41" fmla="*/ 11517268 w 16604349"/>
                <a:gd name="connsiteY41" fmla="*/ 2899834 h 4523414"/>
                <a:gd name="connsiteX42" fmla="*/ 11842031 w 16604349"/>
                <a:gd name="connsiteY42" fmla="*/ 2801037 h 4523414"/>
                <a:gd name="connsiteX43" fmla="*/ 12003529 w 16604349"/>
                <a:gd name="connsiteY43" fmla="*/ 2748181 h 4523414"/>
                <a:gd name="connsiteX44" fmla="*/ 12038819 w 16604349"/>
                <a:gd name="connsiteY44" fmla="*/ 2737236 h 4523414"/>
                <a:gd name="connsiteX45" fmla="*/ 12266102 w 16604349"/>
                <a:gd name="connsiteY45" fmla="*/ 2668700 h 4523414"/>
                <a:gd name="connsiteX46" fmla="*/ 13106816 w 16604349"/>
                <a:gd name="connsiteY46" fmla="*/ 2522037 h 4523414"/>
                <a:gd name="connsiteX47" fmla="*/ 13922163 w 16604349"/>
                <a:gd name="connsiteY47" fmla="*/ 2591439 h 4523414"/>
                <a:gd name="connsiteX48" fmla="*/ 14435913 w 16604349"/>
                <a:gd name="connsiteY48" fmla="*/ 2769756 h 4523414"/>
                <a:gd name="connsiteX49" fmla="*/ 15249982 w 16604349"/>
                <a:gd name="connsiteY49" fmla="*/ 3266313 h 4523414"/>
                <a:gd name="connsiteX50" fmla="*/ 16382017 w 16604349"/>
                <a:gd name="connsiteY50" fmla="*/ 4298607 h 4523414"/>
                <a:gd name="connsiteX51" fmla="*/ 16604349 w 16604349"/>
                <a:gd name="connsiteY51" fmla="*/ 4519209 h 4523414"/>
                <a:gd name="connsiteX52" fmla="*/ 16600202 w 16604349"/>
                <a:gd name="connsiteY52" fmla="*/ 4523415 h 4523414"/>
                <a:gd name="connsiteX53" fmla="*/ 16377851 w 16604349"/>
                <a:gd name="connsiteY53" fmla="*/ 4302793 h 4523414"/>
                <a:gd name="connsiteX54" fmla="*/ 15246387 w 16604349"/>
                <a:gd name="connsiteY54" fmla="*/ 3271009 h 4523414"/>
                <a:gd name="connsiteX55" fmla="*/ 14433398 w 16604349"/>
                <a:gd name="connsiteY55" fmla="*/ 2775100 h 4523414"/>
                <a:gd name="connsiteX56" fmla="*/ 13920826 w 16604349"/>
                <a:gd name="connsiteY56" fmla="*/ 2597176 h 4523414"/>
                <a:gd name="connsiteX57" fmla="*/ 12267733 w 16604349"/>
                <a:gd name="connsiteY57" fmla="*/ 2674359 h 4523414"/>
                <a:gd name="connsiteX58" fmla="*/ 12040568 w 16604349"/>
                <a:gd name="connsiteY58" fmla="*/ 2742856 h 4523414"/>
                <a:gd name="connsiteX59" fmla="*/ 12005278 w 16604349"/>
                <a:gd name="connsiteY59" fmla="*/ 2753801 h 4523414"/>
                <a:gd name="connsiteX60" fmla="*/ 11843918 w 16604349"/>
                <a:gd name="connsiteY60" fmla="*/ 2806598 h 4523414"/>
                <a:gd name="connsiteX61" fmla="*/ 11518683 w 16604349"/>
                <a:gd name="connsiteY61" fmla="*/ 2905532 h 4523414"/>
                <a:gd name="connsiteX62" fmla="*/ 11148157 w 16604349"/>
                <a:gd name="connsiteY62" fmla="*/ 2985525 h 4523414"/>
                <a:gd name="connsiteX63" fmla="*/ 10891616 w 16604349"/>
                <a:gd name="connsiteY63" fmla="*/ 3038951 h 4523414"/>
                <a:gd name="connsiteX64" fmla="*/ 9927661 w 16604349"/>
                <a:gd name="connsiteY64" fmla="*/ 3262147 h 4523414"/>
                <a:gd name="connsiteX65" fmla="*/ 9708296 w 16604349"/>
                <a:gd name="connsiteY65" fmla="*/ 3315259 h 4523414"/>
                <a:gd name="connsiteX66" fmla="*/ 9402455 w 16604349"/>
                <a:gd name="connsiteY66" fmla="*/ 3389494 h 4523414"/>
                <a:gd name="connsiteX67" fmla="*/ 9079657 w 16604349"/>
                <a:gd name="connsiteY67" fmla="*/ 3472650 h 4523414"/>
                <a:gd name="connsiteX68" fmla="*/ 8232007 w 16604349"/>
                <a:gd name="connsiteY68" fmla="*/ 3745107 h 4523414"/>
                <a:gd name="connsiteX69" fmla="*/ 7712166 w 16604349"/>
                <a:gd name="connsiteY69" fmla="*/ 3920771 h 4523414"/>
                <a:gd name="connsiteX70" fmla="*/ 7076472 w 16604349"/>
                <a:gd name="connsiteY70" fmla="*/ 4093370 h 4523414"/>
                <a:gd name="connsiteX71" fmla="*/ 6383855 w 16604349"/>
                <a:gd name="connsiteY71" fmla="*/ 4179670 h 4523414"/>
                <a:gd name="connsiteX72" fmla="*/ 5692495 w 16604349"/>
                <a:gd name="connsiteY72" fmla="*/ 4177332 h 452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6604349" h="4523414">
                  <a:moveTo>
                    <a:pt x="5692495" y="4177332"/>
                  </a:moveTo>
                  <a:cubicBezTo>
                    <a:pt x="5665300" y="4173755"/>
                    <a:pt x="5638380" y="4169570"/>
                    <a:pt x="5611775" y="4164756"/>
                  </a:cubicBezTo>
                  <a:cubicBezTo>
                    <a:pt x="5472757" y="4139526"/>
                    <a:pt x="5355588" y="4097850"/>
                    <a:pt x="5263492" y="4040887"/>
                  </a:cubicBezTo>
                  <a:cubicBezTo>
                    <a:pt x="5157111" y="3975082"/>
                    <a:pt x="5080380" y="3886660"/>
                    <a:pt x="5035482" y="3778058"/>
                  </a:cubicBezTo>
                  <a:cubicBezTo>
                    <a:pt x="4957238" y="3588561"/>
                    <a:pt x="4964901" y="3387411"/>
                    <a:pt x="4972309" y="3192903"/>
                  </a:cubicBezTo>
                  <a:cubicBezTo>
                    <a:pt x="4972741" y="3181762"/>
                    <a:pt x="4973154" y="3170640"/>
                    <a:pt x="4973567" y="3159597"/>
                  </a:cubicBezTo>
                  <a:cubicBezTo>
                    <a:pt x="4975650" y="3105188"/>
                    <a:pt x="4978224" y="3049994"/>
                    <a:pt x="4980719" y="2996626"/>
                  </a:cubicBezTo>
                  <a:cubicBezTo>
                    <a:pt x="4990190" y="2794042"/>
                    <a:pt x="4999976" y="2584542"/>
                    <a:pt x="4984492" y="2378067"/>
                  </a:cubicBezTo>
                  <a:cubicBezTo>
                    <a:pt x="4982802" y="2355470"/>
                    <a:pt x="4981151" y="2336705"/>
                    <a:pt x="4979265" y="2319021"/>
                  </a:cubicBezTo>
                  <a:cubicBezTo>
                    <a:pt x="4915759" y="1720406"/>
                    <a:pt x="4620764" y="1232475"/>
                    <a:pt x="4102475" y="868767"/>
                  </a:cubicBezTo>
                  <a:cubicBezTo>
                    <a:pt x="3932666" y="749594"/>
                    <a:pt x="3741164" y="643684"/>
                    <a:pt x="3517044" y="544947"/>
                  </a:cubicBezTo>
                  <a:cubicBezTo>
                    <a:pt x="3053184" y="342795"/>
                    <a:pt x="2478599" y="181887"/>
                    <a:pt x="1760458" y="53027"/>
                  </a:cubicBezTo>
                  <a:cubicBezTo>
                    <a:pt x="1453221" y="-2050"/>
                    <a:pt x="1123173" y="-9104"/>
                    <a:pt x="779487" y="32061"/>
                  </a:cubicBezTo>
                  <a:cubicBezTo>
                    <a:pt x="459754" y="70358"/>
                    <a:pt x="204804" y="144848"/>
                    <a:pt x="82291" y="180649"/>
                  </a:cubicBezTo>
                  <a:cubicBezTo>
                    <a:pt x="23815" y="197744"/>
                    <a:pt x="5070" y="203030"/>
                    <a:pt x="0" y="200691"/>
                  </a:cubicBezTo>
                  <a:lnTo>
                    <a:pt x="2476" y="195327"/>
                  </a:lnTo>
                  <a:lnTo>
                    <a:pt x="2378" y="195288"/>
                  </a:lnTo>
                  <a:cubicBezTo>
                    <a:pt x="6858" y="196545"/>
                    <a:pt x="39416" y="187015"/>
                    <a:pt x="80621" y="174970"/>
                  </a:cubicBezTo>
                  <a:cubicBezTo>
                    <a:pt x="203291" y="139130"/>
                    <a:pt x="458555" y="64542"/>
                    <a:pt x="778760" y="26186"/>
                  </a:cubicBezTo>
                  <a:cubicBezTo>
                    <a:pt x="936917" y="7244"/>
                    <a:pt x="1095231" y="-1500"/>
                    <a:pt x="1249301" y="210"/>
                  </a:cubicBezTo>
                  <a:cubicBezTo>
                    <a:pt x="1426164" y="2175"/>
                    <a:pt x="1598489" y="17973"/>
                    <a:pt x="1761479" y="47191"/>
                  </a:cubicBezTo>
                  <a:cubicBezTo>
                    <a:pt x="2096126" y="107239"/>
                    <a:pt x="2390158" y="171866"/>
                    <a:pt x="2660395" y="244765"/>
                  </a:cubicBezTo>
                  <a:cubicBezTo>
                    <a:pt x="2978399" y="330534"/>
                    <a:pt x="3267400" y="429704"/>
                    <a:pt x="3519383" y="539524"/>
                  </a:cubicBezTo>
                  <a:cubicBezTo>
                    <a:pt x="3743876" y="638418"/>
                    <a:pt x="3935692" y="744524"/>
                    <a:pt x="4105835" y="863913"/>
                  </a:cubicBezTo>
                  <a:cubicBezTo>
                    <a:pt x="4370550" y="1049678"/>
                    <a:pt x="4579894" y="1271872"/>
                    <a:pt x="4728049" y="1524306"/>
                  </a:cubicBezTo>
                  <a:cubicBezTo>
                    <a:pt x="4868011" y="1762809"/>
                    <a:pt x="4954507" y="2029980"/>
                    <a:pt x="4985101" y="2318373"/>
                  </a:cubicBezTo>
                  <a:cubicBezTo>
                    <a:pt x="4986987" y="2336116"/>
                    <a:pt x="4988658" y="2354920"/>
                    <a:pt x="4990347" y="2377596"/>
                  </a:cubicBezTo>
                  <a:cubicBezTo>
                    <a:pt x="5005870" y="2584444"/>
                    <a:pt x="4996065" y="2794121"/>
                    <a:pt x="4986594" y="2996882"/>
                  </a:cubicBezTo>
                  <a:cubicBezTo>
                    <a:pt x="4984099" y="3050249"/>
                    <a:pt x="4981525" y="3105424"/>
                    <a:pt x="4979442" y="3159794"/>
                  </a:cubicBezTo>
                  <a:cubicBezTo>
                    <a:pt x="4979030" y="3170837"/>
                    <a:pt x="4978617" y="3181939"/>
                    <a:pt x="4978184" y="3193100"/>
                  </a:cubicBezTo>
                  <a:cubicBezTo>
                    <a:pt x="4970796" y="3386979"/>
                    <a:pt x="4963173" y="3587480"/>
                    <a:pt x="5040925" y="3775779"/>
                  </a:cubicBezTo>
                  <a:cubicBezTo>
                    <a:pt x="5239500" y="4255870"/>
                    <a:pt x="6012129" y="4200459"/>
                    <a:pt x="6383423" y="4173834"/>
                  </a:cubicBezTo>
                  <a:cubicBezTo>
                    <a:pt x="6587912" y="4159176"/>
                    <a:pt x="6830031" y="4137463"/>
                    <a:pt x="7075273" y="4087633"/>
                  </a:cubicBezTo>
                  <a:cubicBezTo>
                    <a:pt x="7305819" y="4040808"/>
                    <a:pt x="7525694" y="3974198"/>
                    <a:pt x="7710358" y="3915191"/>
                  </a:cubicBezTo>
                  <a:cubicBezTo>
                    <a:pt x="7884155" y="3860035"/>
                    <a:pt x="8059997" y="3798788"/>
                    <a:pt x="8230042" y="3739565"/>
                  </a:cubicBezTo>
                  <a:cubicBezTo>
                    <a:pt x="8505858" y="3643520"/>
                    <a:pt x="8791068" y="3544193"/>
                    <a:pt x="9078105" y="3466991"/>
                  </a:cubicBezTo>
                  <a:cubicBezTo>
                    <a:pt x="9193387" y="3435984"/>
                    <a:pt x="9299021" y="3408770"/>
                    <a:pt x="9401040" y="3383796"/>
                  </a:cubicBezTo>
                  <a:cubicBezTo>
                    <a:pt x="9503433" y="3358684"/>
                    <a:pt x="9606866" y="3333710"/>
                    <a:pt x="9706901" y="3309541"/>
                  </a:cubicBezTo>
                  <a:cubicBezTo>
                    <a:pt x="9778896" y="3292151"/>
                    <a:pt x="9853347" y="3274172"/>
                    <a:pt x="9926266" y="3256429"/>
                  </a:cubicBezTo>
                  <a:cubicBezTo>
                    <a:pt x="10208292" y="3188580"/>
                    <a:pt x="10514644" y="3117666"/>
                    <a:pt x="10890318" y="3033213"/>
                  </a:cubicBezTo>
                  <a:cubicBezTo>
                    <a:pt x="10974634" y="3014271"/>
                    <a:pt x="11062250" y="2996725"/>
                    <a:pt x="11146997" y="2979767"/>
                  </a:cubicBezTo>
                  <a:cubicBezTo>
                    <a:pt x="11267978" y="2955559"/>
                    <a:pt x="11393065" y="2930526"/>
                    <a:pt x="11517268" y="2899834"/>
                  </a:cubicBezTo>
                  <a:cubicBezTo>
                    <a:pt x="11629642" y="2872404"/>
                    <a:pt x="11737615" y="2836111"/>
                    <a:pt x="11842031" y="2801037"/>
                  </a:cubicBezTo>
                  <a:cubicBezTo>
                    <a:pt x="11895085" y="2783196"/>
                    <a:pt x="11949964" y="2764765"/>
                    <a:pt x="12003529" y="2748181"/>
                  </a:cubicBezTo>
                  <a:cubicBezTo>
                    <a:pt x="12015298" y="2744546"/>
                    <a:pt x="12027048" y="2740891"/>
                    <a:pt x="12038819" y="2737236"/>
                  </a:cubicBezTo>
                  <a:cubicBezTo>
                    <a:pt x="12113171" y="2714168"/>
                    <a:pt x="12190079" y="2690314"/>
                    <a:pt x="12266102" y="2668700"/>
                  </a:cubicBezTo>
                  <a:cubicBezTo>
                    <a:pt x="12563239" y="2584247"/>
                    <a:pt x="12838230" y="2536283"/>
                    <a:pt x="13106816" y="2522037"/>
                  </a:cubicBezTo>
                  <a:cubicBezTo>
                    <a:pt x="13389274" y="2507065"/>
                    <a:pt x="13655974" y="2529759"/>
                    <a:pt x="13922163" y="2591439"/>
                  </a:cubicBezTo>
                  <a:cubicBezTo>
                    <a:pt x="14097867" y="2632152"/>
                    <a:pt x="14270722" y="2692141"/>
                    <a:pt x="14435913" y="2769756"/>
                  </a:cubicBezTo>
                  <a:cubicBezTo>
                    <a:pt x="14718096" y="2902349"/>
                    <a:pt x="14991987" y="3069427"/>
                    <a:pt x="15249982" y="3266313"/>
                  </a:cubicBezTo>
                  <a:cubicBezTo>
                    <a:pt x="15659178" y="3578599"/>
                    <a:pt x="16026639" y="3944625"/>
                    <a:pt x="16382017" y="4298607"/>
                  </a:cubicBezTo>
                  <a:cubicBezTo>
                    <a:pt x="16454974" y="4371270"/>
                    <a:pt x="16530409" y="4446409"/>
                    <a:pt x="16604349" y="4519209"/>
                  </a:cubicBezTo>
                  <a:lnTo>
                    <a:pt x="16600202" y="4523415"/>
                  </a:lnTo>
                  <a:cubicBezTo>
                    <a:pt x="16526243" y="4450614"/>
                    <a:pt x="16450808" y="4375456"/>
                    <a:pt x="16377851" y="4302793"/>
                  </a:cubicBezTo>
                  <a:cubicBezTo>
                    <a:pt x="16022611" y="3948948"/>
                    <a:pt x="15655288" y="3583059"/>
                    <a:pt x="15246387" y="3271009"/>
                  </a:cubicBezTo>
                  <a:cubicBezTo>
                    <a:pt x="14988725" y="3074359"/>
                    <a:pt x="14715188" y="2907517"/>
                    <a:pt x="14433398" y="2775100"/>
                  </a:cubicBezTo>
                  <a:cubicBezTo>
                    <a:pt x="14268579" y="2697663"/>
                    <a:pt x="14096138" y="2637791"/>
                    <a:pt x="13920826" y="2597176"/>
                  </a:cubicBezTo>
                  <a:cubicBezTo>
                    <a:pt x="13408688" y="2478534"/>
                    <a:pt x="12867940" y="2503764"/>
                    <a:pt x="12267733" y="2674359"/>
                  </a:cubicBezTo>
                  <a:cubicBezTo>
                    <a:pt x="12191768" y="2695953"/>
                    <a:pt x="12114901" y="2719788"/>
                    <a:pt x="12040568" y="2742856"/>
                  </a:cubicBezTo>
                  <a:cubicBezTo>
                    <a:pt x="12028818" y="2746511"/>
                    <a:pt x="12017047" y="2750146"/>
                    <a:pt x="12005278" y="2753801"/>
                  </a:cubicBezTo>
                  <a:cubicBezTo>
                    <a:pt x="11951773" y="2770365"/>
                    <a:pt x="11896951" y="2788796"/>
                    <a:pt x="11843918" y="2806598"/>
                  </a:cubicBezTo>
                  <a:cubicBezTo>
                    <a:pt x="11739383" y="2841731"/>
                    <a:pt x="11631293" y="2878043"/>
                    <a:pt x="11518683" y="2905532"/>
                  </a:cubicBezTo>
                  <a:cubicBezTo>
                    <a:pt x="11394362" y="2936244"/>
                    <a:pt x="11269195" y="2961297"/>
                    <a:pt x="11148157" y="2985525"/>
                  </a:cubicBezTo>
                  <a:cubicBezTo>
                    <a:pt x="11063448" y="3002482"/>
                    <a:pt x="10975851" y="3020009"/>
                    <a:pt x="10891616" y="3038951"/>
                  </a:cubicBezTo>
                  <a:cubicBezTo>
                    <a:pt x="10515960" y="3123384"/>
                    <a:pt x="10209647" y="3194318"/>
                    <a:pt x="9927661" y="3262147"/>
                  </a:cubicBezTo>
                  <a:cubicBezTo>
                    <a:pt x="9854743" y="3279890"/>
                    <a:pt x="9780291" y="3297869"/>
                    <a:pt x="9708296" y="3315259"/>
                  </a:cubicBezTo>
                  <a:cubicBezTo>
                    <a:pt x="9608261" y="3339408"/>
                    <a:pt x="9504828" y="3364402"/>
                    <a:pt x="9402455" y="3389494"/>
                  </a:cubicBezTo>
                  <a:cubicBezTo>
                    <a:pt x="9300495" y="3414448"/>
                    <a:pt x="9194900" y="3441663"/>
                    <a:pt x="9079657" y="3472650"/>
                  </a:cubicBezTo>
                  <a:cubicBezTo>
                    <a:pt x="8792816" y="3549793"/>
                    <a:pt x="8507725" y="3649081"/>
                    <a:pt x="8232007" y="3745107"/>
                  </a:cubicBezTo>
                  <a:cubicBezTo>
                    <a:pt x="8061923" y="3804349"/>
                    <a:pt x="7886042" y="3865596"/>
                    <a:pt x="7712166" y="3920771"/>
                  </a:cubicBezTo>
                  <a:cubicBezTo>
                    <a:pt x="7527364" y="3979797"/>
                    <a:pt x="7307292" y="4046487"/>
                    <a:pt x="7076472" y="4093370"/>
                  </a:cubicBezTo>
                  <a:cubicBezTo>
                    <a:pt x="6830896" y="4143260"/>
                    <a:pt x="6588541" y="4164992"/>
                    <a:pt x="6383855" y="4179670"/>
                  </a:cubicBezTo>
                  <a:cubicBezTo>
                    <a:pt x="6155137" y="4196136"/>
                    <a:pt x="5914905" y="4206609"/>
                    <a:pt x="5692495" y="4177332"/>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14" name="任意多边形: 形状 13">
              <a:extLst>
                <a:ext uri="{FF2B5EF4-FFF2-40B4-BE49-F238E27FC236}">
                  <a16:creationId xmlns:a16="http://schemas.microsoft.com/office/drawing/2014/main" id="{DE6E74B4-3499-372D-51B0-E4D460D70402}"/>
                </a:ext>
              </a:extLst>
            </p:cNvPr>
            <p:cNvSpPr/>
            <p:nvPr/>
          </p:nvSpPr>
          <p:spPr>
            <a:xfrm>
              <a:off x="-3120215" y="2954217"/>
              <a:ext cx="16453442" cy="4261091"/>
            </a:xfrm>
            <a:custGeom>
              <a:avLst/>
              <a:gdLst>
                <a:gd name="connsiteX0" fmla="*/ 5694244 w 16453442"/>
                <a:gd name="connsiteY0" fmla="*/ 3995336 h 4261091"/>
                <a:gd name="connsiteX1" fmla="*/ 5590141 w 16453442"/>
                <a:gd name="connsiteY1" fmla="*/ 3978476 h 4261091"/>
                <a:gd name="connsiteX2" fmla="*/ 5249443 w 16453442"/>
                <a:gd name="connsiteY2" fmla="*/ 3854096 h 4261091"/>
                <a:gd name="connsiteX3" fmla="*/ 5022690 w 16453442"/>
                <a:gd name="connsiteY3" fmla="*/ 3597909 h 4261091"/>
                <a:gd name="connsiteX4" fmla="*/ 4945115 w 16453442"/>
                <a:gd name="connsiteY4" fmla="*/ 3036235 h 4261091"/>
                <a:gd name="connsiteX5" fmla="*/ 4945252 w 16453442"/>
                <a:gd name="connsiteY5" fmla="*/ 2999982 h 4261091"/>
                <a:gd name="connsiteX6" fmla="*/ 4946844 w 16453442"/>
                <a:gd name="connsiteY6" fmla="*/ 2848996 h 4261091"/>
                <a:gd name="connsiteX7" fmla="*/ 4930063 w 16453442"/>
                <a:gd name="connsiteY7" fmla="*/ 2247631 h 4261091"/>
                <a:gd name="connsiteX8" fmla="*/ 4923088 w 16453442"/>
                <a:gd name="connsiteY8" fmla="*/ 2191041 h 4261091"/>
                <a:gd name="connsiteX9" fmla="*/ 4030578 w 16453442"/>
                <a:gd name="connsiteY9" fmla="*/ 819973 h 4261091"/>
                <a:gd name="connsiteX10" fmla="*/ 3453243 w 16453442"/>
                <a:gd name="connsiteY10" fmla="*/ 520027 h 4261091"/>
                <a:gd name="connsiteX11" fmla="*/ 1726012 w 16453442"/>
                <a:gd name="connsiteY11" fmla="*/ 55852 h 4261091"/>
                <a:gd name="connsiteX12" fmla="*/ 764023 w 16453442"/>
                <a:gd name="connsiteY12" fmla="*/ 25474 h 4261091"/>
                <a:gd name="connsiteX13" fmla="*/ 113573 w 16453442"/>
                <a:gd name="connsiteY13" fmla="*/ 150306 h 4261091"/>
                <a:gd name="connsiteX14" fmla="*/ 0 w 16453442"/>
                <a:gd name="connsiteY14" fmla="*/ 173767 h 4261091"/>
                <a:gd name="connsiteX15" fmla="*/ 2397 w 16453442"/>
                <a:gd name="connsiteY15" fmla="*/ 168580 h 4261091"/>
                <a:gd name="connsiteX16" fmla="*/ 112138 w 16453442"/>
                <a:gd name="connsiteY16" fmla="*/ 144784 h 4261091"/>
                <a:gd name="connsiteX17" fmla="*/ 763453 w 16453442"/>
                <a:gd name="connsiteY17" fmla="*/ 19795 h 4261091"/>
                <a:gd name="connsiteX18" fmla="*/ 1727054 w 16453442"/>
                <a:gd name="connsiteY18" fmla="*/ 50212 h 4261091"/>
                <a:gd name="connsiteX19" fmla="*/ 3455444 w 16453442"/>
                <a:gd name="connsiteY19" fmla="*/ 514721 h 4261091"/>
                <a:gd name="connsiteX20" fmla="*/ 4033781 w 16453442"/>
                <a:gd name="connsiteY20" fmla="*/ 815179 h 4261091"/>
                <a:gd name="connsiteX21" fmla="*/ 4654266 w 16453442"/>
                <a:gd name="connsiteY21" fmla="*/ 1434111 h 4261091"/>
                <a:gd name="connsiteX22" fmla="*/ 4928806 w 16453442"/>
                <a:gd name="connsiteY22" fmla="*/ 2190196 h 4261091"/>
                <a:gd name="connsiteX23" fmla="*/ 4935820 w 16453442"/>
                <a:gd name="connsiteY23" fmla="*/ 2246982 h 4261091"/>
                <a:gd name="connsiteX24" fmla="*/ 4952621 w 16453442"/>
                <a:gd name="connsiteY24" fmla="*/ 2849036 h 4261091"/>
                <a:gd name="connsiteX25" fmla="*/ 4951029 w 16453442"/>
                <a:gd name="connsiteY25" fmla="*/ 2999962 h 4261091"/>
                <a:gd name="connsiteX26" fmla="*/ 4950892 w 16453442"/>
                <a:gd name="connsiteY26" fmla="*/ 3036215 h 4261091"/>
                <a:gd name="connsiteX27" fmla="*/ 5027995 w 16453442"/>
                <a:gd name="connsiteY27" fmla="*/ 3595590 h 4261091"/>
                <a:gd name="connsiteX28" fmla="*/ 5591301 w 16453442"/>
                <a:gd name="connsiteY28" fmla="*/ 3972837 h 4261091"/>
                <a:gd name="connsiteX29" fmla="*/ 6343554 w 16453442"/>
                <a:gd name="connsiteY29" fmla="*/ 4001348 h 4261091"/>
                <a:gd name="connsiteX30" fmla="*/ 7035779 w 16453442"/>
                <a:gd name="connsiteY30" fmla="*/ 3927761 h 4261091"/>
                <a:gd name="connsiteX31" fmla="*/ 7666127 w 16453442"/>
                <a:gd name="connsiteY31" fmla="*/ 3743117 h 4261091"/>
                <a:gd name="connsiteX32" fmla="*/ 8088508 w 16453442"/>
                <a:gd name="connsiteY32" fmla="*/ 3587279 h 4261091"/>
                <a:gd name="connsiteX33" fmla="*/ 9024521 w 16453442"/>
                <a:gd name="connsiteY33" fmla="*/ 3275857 h 4261091"/>
                <a:gd name="connsiteX34" fmla="*/ 9348184 w 16453442"/>
                <a:gd name="connsiteY34" fmla="*/ 3202546 h 4261091"/>
                <a:gd name="connsiteX35" fmla="*/ 9832519 w 16453442"/>
                <a:gd name="connsiteY35" fmla="*/ 3106029 h 4261091"/>
                <a:gd name="connsiteX36" fmla="*/ 9871562 w 16453442"/>
                <a:gd name="connsiteY36" fmla="*/ 3098425 h 4261091"/>
                <a:gd name="connsiteX37" fmla="*/ 10579801 w 16453442"/>
                <a:gd name="connsiteY37" fmla="*/ 2968484 h 4261091"/>
                <a:gd name="connsiteX38" fmla="*/ 10827716 w 16453442"/>
                <a:gd name="connsiteY38" fmla="*/ 2924273 h 4261091"/>
                <a:gd name="connsiteX39" fmla="*/ 11047434 w 16453442"/>
                <a:gd name="connsiteY39" fmla="*/ 2889022 h 4261091"/>
                <a:gd name="connsiteX40" fmla="*/ 11451915 w 16453442"/>
                <a:gd name="connsiteY40" fmla="*/ 2816222 h 4261091"/>
                <a:gd name="connsiteX41" fmla="*/ 11795109 w 16453442"/>
                <a:gd name="connsiteY41" fmla="*/ 2700841 h 4261091"/>
                <a:gd name="connsiteX42" fmla="*/ 11927211 w 16453442"/>
                <a:gd name="connsiteY42" fmla="*/ 2650264 h 4261091"/>
                <a:gd name="connsiteX43" fmla="*/ 12004648 w 16453442"/>
                <a:gd name="connsiteY43" fmla="*/ 2621930 h 4261091"/>
                <a:gd name="connsiteX44" fmla="*/ 12178996 w 16453442"/>
                <a:gd name="connsiteY44" fmla="*/ 2559327 h 4261091"/>
                <a:gd name="connsiteX45" fmla="*/ 12983085 w 16453442"/>
                <a:gd name="connsiteY45" fmla="*/ 2371362 h 4261091"/>
                <a:gd name="connsiteX46" fmla="*/ 13770569 w 16453442"/>
                <a:gd name="connsiteY46" fmla="*/ 2389538 h 4261091"/>
                <a:gd name="connsiteX47" fmla="*/ 14277284 w 16453442"/>
                <a:gd name="connsiteY47" fmla="*/ 2533665 h 4261091"/>
                <a:gd name="connsiteX48" fmla="*/ 15099371 w 16453442"/>
                <a:gd name="connsiteY48" fmla="*/ 2999392 h 4261091"/>
                <a:gd name="connsiteX49" fmla="*/ 16248854 w 16453442"/>
                <a:gd name="connsiteY49" fmla="*/ 4050491 h 4261091"/>
                <a:gd name="connsiteX50" fmla="*/ 16453443 w 16453442"/>
                <a:gd name="connsiteY50" fmla="*/ 4257064 h 4261091"/>
                <a:gd name="connsiteX51" fmla="*/ 16449394 w 16453442"/>
                <a:gd name="connsiteY51" fmla="*/ 4261092 h 4261091"/>
                <a:gd name="connsiteX52" fmla="*/ 16244786 w 16453442"/>
                <a:gd name="connsiteY52" fmla="*/ 4054499 h 4261091"/>
                <a:gd name="connsiteX53" fmla="*/ 15095971 w 16453442"/>
                <a:gd name="connsiteY53" fmla="*/ 3003990 h 4261091"/>
                <a:gd name="connsiteX54" fmla="*/ 14275103 w 16453442"/>
                <a:gd name="connsiteY54" fmla="*/ 2538951 h 4261091"/>
                <a:gd name="connsiteX55" fmla="*/ 13769626 w 16453442"/>
                <a:gd name="connsiteY55" fmla="*/ 2395177 h 4261091"/>
                <a:gd name="connsiteX56" fmla="*/ 12180843 w 16453442"/>
                <a:gd name="connsiteY56" fmla="*/ 2564731 h 4261091"/>
                <a:gd name="connsiteX57" fmla="*/ 12006613 w 16453442"/>
                <a:gd name="connsiteY57" fmla="*/ 2627294 h 4261091"/>
                <a:gd name="connsiteX58" fmla="*/ 11929156 w 16453442"/>
                <a:gd name="connsiteY58" fmla="*/ 2655648 h 4261091"/>
                <a:gd name="connsiteX59" fmla="*/ 11797191 w 16453442"/>
                <a:gd name="connsiteY59" fmla="*/ 2706166 h 4261091"/>
                <a:gd name="connsiteX60" fmla="*/ 11453212 w 16453442"/>
                <a:gd name="connsiteY60" fmla="*/ 2821802 h 4261091"/>
                <a:gd name="connsiteX61" fmla="*/ 11048279 w 16453442"/>
                <a:gd name="connsiteY61" fmla="*/ 2894701 h 4261091"/>
                <a:gd name="connsiteX62" fmla="*/ 10828718 w 16453442"/>
                <a:gd name="connsiteY62" fmla="*/ 2929912 h 4261091"/>
                <a:gd name="connsiteX63" fmla="*/ 10580784 w 16453442"/>
                <a:gd name="connsiteY63" fmla="*/ 2974143 h 4261091"/>
                <a:gd name="connsiteX64" fmla="*/ 9872643 w 16453442"/>
                <a:gd name="connsiteY64" fmla="*/ 3104064 h 4261091"/>
                <a:gd name="connsiteX65" fmla="*/ 9833600 w 16453442"/>
                <a:gd name="connsiteY65" fmla="*/ 3111668 h 4261091"/>
                <a:gd name="connsiteX66" fmla="*/ 9349324 w 16453442"/>
                <a:gd name="connsiteY66" fmla="*/ 3208166 h 4261091"/>
                <a:gd name="connsiteX67" fmla="*/ 9025857 w 16453442"/>
                <a:gd name="connsiteY67" fmla="*/ 3281438 h 4261091"/>
                <a:gd name="connsiteX68" fmla="*/ 8090512 w 16453442"/>
                <a:gd name="connsiteY68" fmla="*/ 3592663 h 4261091"/>
                <a:gd name="connsiteX69" fmla="*/ 7667994 w 16453442"/>
                <a:gd name="connsiteY69" fmla="*/ 3748560 h 4261091"/>
                <a:gd name="connsiteX70" fmla="*/ 7036898 w 16453442"/>
                <a:gd name="connsiteY70" fmla="*/ 3933421 h 4261091"/>
                <a:gd name="connsiteX71" fmla="*/ 6343790 w 16453442"/>
                <a:gd name="connsiteY71" fmla="*/ 4007105 h 4261091"/>
                <a:gd name="connsiteX72" fmla="*/ 5694244 w 16453442"/>
                <a:gd name="connsiteY72" fmla="*/ 3995336 h 426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6453442" h="4261091">
                  <a:moveTo>
                    <a:pt x="5694244" y="3995336"/>
                  </a:moveTo>
                  <a:cubicBezTo>
                    <a:pt x="5659071" y="3990698"/>
                    <a:pt x="5624331" y="3985137"/>
                    <a:pt x="5590141" y="3978476"/>
                  </a:cubicBezTo>
                  <a:cubicBezTo>
                    <a:pt x="5454542" y="3952048"/>
                    <a:pt x="5339908" y="3910195"/>
                    <a:pt x="5249443" y="3854096"/>
                  </a:cubicBezTo>
                  <a:cubicBezTo>
                    <a:pt x="5144909" y="3789273"/>
                    <a:pt x="5068610" y="3703072"/>
                    <a:pt x="5022690" y="3597909"/>
                  </a:cubicBezTo>
                  <a:cubicBezTo>
                    <a:pt x="4943346" y="3415760"/>
                    <a:pt x="4944250" y="3222824"/>
                    <a:pt x="4945115" y="3036235"/>
                  </a:cubicBezTo>
                  <a:cubicBezTo>
                    <a:pt x="4945173" y="3024091"/>
                    <a:pt x="4945232" y="3012007"/>
                    <a:pt x="4945252" y="2999982"/>
                  </a:cubicBezTo>
                  <a:cubicBezTo>
                    <a:pt x="4945528" y="2949562"/>
                    <a:pt x="4946195" y="2898434"/>
                    <a:pt x="4946844" y="2848996"/>
                  </a:cubicBezTo>
                  <a:cubicBezTo>
                    <a:pt x="4949438" y="2651738"/>
                    <a:pt x="4952090" y="2447778"/>
                    <a:pt x="4930063" y="2247631"/>
                  </a:cubicBezTo>
                  <a:cubicBezTo>
                    <a:pt x="4927548" y="2224719"/>
                    <a:pt x="4925407" y="2207251"/>
                    <a:pt x="4923088" y="2191041"/>
                  </a:cubicBezTo>
                  <a:cubicBezTo>
                    <a:pt x="4841190" y="1619148"/>
                    <a:pt x="4540909" y="1157842"/>
                    <a:pt x="4030578" y="819973"/>
                  </a:cubicBezTo>
                  <a:cubicBezTo>
                    <a:pt x="3861535" y="708051"/>
                    <a:pt x="3672686" y="609942"/>
                    <a:pt x="3453243" y="520027"/>
                  </a:cubicBezTo>
                  <a:cubicBezTo>
                    <a:pt x="3000386" y="334479"/>
                    <a:pt x="2451542" y="186991"/>
                    <a:pt x="1726012" y="55852"/>
                  </a:cubicBezTo>
                  <a:cubicBezTo>
                    <a:pt x="1425811" y="1679"/>
                    <a:pt x="1093168" y="-8814"/>
                    <a:pt x="764023" y="25474"/>
                  </a:cubicBezTo>
                  <a:cubicBezTo>
                    <a:pt x="477163" y="55380"/>
                    <a:pt x="240625" y="117138"/>
                    <a:pt x="113573" y="150306"/>
                  </a:cubicBezTo>
                  <a:cubicBezTo>
                    <a:pt x="38886" y="169818"/>
                    <a:pt x="8233" y="177579"/>
                    <a:pt x="0" y="173767"/>
                  </a:cubicBezTo>
                  <a:lnTo>
                    <a:pt x="2397" y="168580"/>
                  </a:lnTo>
                  <a:cubicBezTo>
                    <a:pt x="9117" y="171665"/>
                    <a:pt x="52326" y="160406"/>
                    <a:pt x="112138" y="144784"/>
                  </a:cubicBezTo>
                  <a:cubicBezTo>
                    <a:pt x="239348" y="111558"/>
                    <a:pt x="476141" y="49741"/>
                    <a:pt x="763453" y="19795"/>
                  </a:cubicBezTo>
                  <a:cubicBezTo>
                    <a:pt x="1093109" y="-14571"/>
                    <a:pt x="1426322" y="-4039"/>
                    <a:pt x="1727054" y="50212"/>
                  </a:cubicBezTo>
                  <a:cubicBezTo>
                    <a:pt x="2452997" y="181411"/>
                    <a:pt x="3002213" y="329016"/>
                    <a:pt x="3455444" y="514721"/>
                  </a:cubicBezTo>
                  <a:cubicBezTo>
                    <a:pt x="3675241" y="604774"/>
                    <a:pt x="3864424" y="703060"/>
                    <a:pt x="4033781" y="815179"/>
                  </a:cubicBezTo>
                  <a:cubicBezTo>
                    <a:pt x="4294861" y="988033"/>
                    <a:pt x="4503635" y="1196276"/>
                    <a:pt x="4654266" y="1434111"/>
                  </a:cubicBezTo>
                  <a:cubicBezTo>
                    <a:pt x="4796821" y="1659194"/>
                    <a:pt x="4889193" y="1913573"/>
                    <a:pt x="4928806" y="2190196"/>
                  </a:cubicBezTo>
                  <a:cubicBezTo>
                    <a:pt x="4931144" y="2206485"/>
                    <a:pt x="4933306" y="2223992"/>
                    <a:pt x="4935820" y="2246982"/>
                  </a:cubicBezTo>
                  <a:cubicBezTo>
                    <a:pt x="4957887" y="2447464"/>
                    <a:pt x="4955214" y="2651620"/>
                    <a:pt x="4952621" y="2849036"/>
                  </a:cubicBezTo>
                  <a:cubicBezTo>
                    <a:pt x="4951973" y="2898454"/>
                    <a:pt x="4951304" y="2949562"/>
                    <a:pt x="4951029" y="2999962"/>
                  </a:cubicBezTo>
                  <a:cubicBezTo>
                    <a:pt x="4950990" y="3011987"/>
                    <a:pt x="4950931" y="3024072"/>
                    <a:pt x="4950892" y="3036215"/>
                  </a:cubicBezTo>
                  <a:cubicBezTo>
                    <a:pt x="4950027" y="3222215"/>
                    <a:pt x="4949143" y="3414542"/>
                    <a:pt x="5027995" y="3595590"/>
                  </a:cubicBezTo>
                  <a:cubicBezTo>
                    <a:pt x="5113882" y="3792280"/>
                    <a:pt x="5298134" y="3915697"/>
                    <a:pt x="5591301" y="3972837"/>
                  </a:cubicBezTo>
                  <a:cubicBezTo>
                    <a:pt x="5834166" y="4020192"/>
                    <a:pt x="6106937" y="4012391"/>
                    <a:pt x="6343554" y="4001348"/>
                  </a:cubicBezTo>
                  <a:cubicBezTo>
                    <a:pt x="6552308" y="3991602"/>
                    <a:pt x="6795192" y="3977101"/>
                    <a:pt x="7035779" y="3927761"/>
                  </a:cubicBezTo>
                  <a:cubicBezTo>
                    <a:pt x="7258464" y="3882116"/>
                    <a:pt x="7470322" y="3812047"/>
                    <a:pt x="7666127" y="3743117"/>
                  </a:cubicBezTo>
                  <a:cubicBezTo>
                    <a:pt x="7807170" y="3693896"/>
                    <a:pt x="7950197" y="3639684"/>
                    <a:pt x="8088508" y="3587279"/>
                  </a:cubicBezTo>
                  <a:cubicBezTo>
                    <a:pt x="8390655" y="3472783"/>
                    <a:pt x="8703078" y="3354376"/>
                    <a:pt x="9024521" y="3275857"/>
                  </a:cubicBezTo>
                  <a:cubicBezTo>
                    <a:pt x="9136404" y="3248525"/>
                    <a:pt x="9245301" y="3223865"/>
                    <a:pt x="9348184" y="3202546"/>
                  </a:cubicBezTo>
                  <a:cubicBezTo>
                    <a:pt x="9511254" y="3168671"/>
                    <a:pt x="9674578" y="3136839"/>
                    <a:pt x="9832519" y="3106029"/>
                  </a:cubicBezTo>
                  <a:lnTo>
                    <a:pt x="9871562" y="3098425"/>
                  </a:lnTo>
                  <a:cubicBezTo>
                    <a:pt x="10108140" y="3052268"/>
                    <a:pt x="10347920" y="3009669"/>
                    <a:pt x="10579801" y="2968484"/>
                  </a:cubicBezTo>
                  <a:cubicBezTo>
                    <a:pt x="10660952" y="2954061"/>
                    <a:pt x="10744874" y="2939147"/>
                    <a:pt x="10827716" y="2924273"/>
                  </a:cubicBezTo>
                  <a:cubicBezTo>
                    <a:pt x="10899593" y="2911344"/>
                    <a:pt x="10971411" y="2900497"/>
                    <a:pt x="11047434" y="2889022"/>
                  </a:cubicBezTo>
                  <a:cubicBezTo>
                    <a:pt x="11179478" y="2869078"/>
                    <a:pt x="11316020" y="2848466"/>
                    <a:pt x="11451915" y="2816222"/>
                  </a:cubicBezTo>
                  <a:cubicBezTo>
                    <a:pt x="11573661" y="2787828"/>
                    <a:pt x="11686251" y="2743617"/>
                    <a:pt x="11795109" y="2700841"/>
                  </a:cubicBezTo>
                  <a:cubicBezTo>
                    <a:pt x="11840577" y="2682980"/>
                    <a:pt x="11883511" y="2666101"/>
                    <a:pt x="11927211" y="2650264"/>
                  </a:cubicBezTo>
                  <a:cubicBezTo>
                    <a:pt x="11953089" y="2640891"/>
                    <a:pt x="11979301" y="2631243"/>
                    <a:pt x="12004648" y="2621930"/>
                  </a:cubicBezTo>
                  <a:cubicBezTo>
                    <a:pt x="12061691" y="2600964"/>
                    <a:pt x="12120678" y="2579271"/>
                    <a:pt x="12178996" y="2559327"/>
                  </a:cubicBezTo>
                  <a:cubicBezTo>
                    <a:pt x="12463676" y="2461906"/>
                    <a:pt x="12726681" y="2400404"/>
                    <a:pt x="12983085" y="2371362"/>
                  </a:cubicBezTo>
                  <a:cubicBezTo>
                    <a:pt x="13253615" y="2340709"/>
                    <a:pt x="13511218" y="2346663"/>
                    <a:pt x="13770569" y="2389538"/>
                  </a:cubicBezTo>
                  <a:cubicBezTo>
                    <a:pt x="13943698" y="2418166"/>
                    <a:pt x="14114195" y="2466661"/>
                    <a:pt x="14277284" y="2533665"/>
                  </a:cubicBezTo>
                  <a:cubicBezTo>
                    <a:pt x="14566423" y="2652445"/>
                    <a:pt x="14843026" y="2809148"/>
                    <a:pt x="15099371" y="2999392"/>
                  </a:cubicBezTo>
                  <a:cubicBezTo>
                    <a:pt x="15519158" y="3310931"/>
                    <a:pt x="15890117" y="3686900"/>
                    <a:pt x="16248854" y="4050491"/>
                  </a:cubicBezTo>
                  <a:cubicBezTo>
                    <a:pt x="16315996" y="4118536"/>
                    <a:pt x="16385417" y="4188901"/>
                    <a:pt x="16453443" y="4257064"/>
                  </a:cubicBezTo>
                  <a:lnTo>
                    <a:pt x="16449394" y="4261092"/>
                  </a:lnTo>
                  <a:cubicBezTo>
                    <a:pt x="16381349" y="4192928"/>
                    <a:pt x="16311928" y="4122545"/>
                    <a:pt x="16244786" y="4054499"/>
                  </a:cubicBezTo>
                  <a:cubicBezTo>
                    <a:pt x="15886187" y="3691066"/>
                    <a:pt x="15515405" y="3315254"/>
                    <a:pt x="15095971" y="3003990"/>
                  </a:cubicBezTo>
                  <a:cubicBezTo>
                    <a:pt x="14840000" y="2814021"/>
                    <a:pt x="14563830" y="2657554"/>
                    <a:pt x="14275103" y="2538951"/>
                  </a:cubicBezTo>
                  <a:cubicBezTo>
                    <a:pt x="14112407" y="2472104"/>
                    <a:pt x="13942323" y="2423747"/>
                    <a:pt x="13769626" y="2395177"/>
                  </a:cubicBezTo>
                  <a:cubicBezTo>
                    <a:pt x="13266683" y="2312002"/>
                    <a:pt x="12761854" y="2365880"/>
                    <a:pt x="12180843" y="2564731"/>
                  </a:cubicBezTo>
                  <a:cubicBezTo>
                    <a:pt x="12122604" y="2584655"/>
                    <a:pt x="12063636" y="2606328"/>
                    <a:pt x="12006613" y="2627294"/>
                  </a:cubicBezTo>
                  <a:cubicBezTo>
                    <a:pt x="11981247" y="2636608"/>
                    <a:pt x="11955034" y="2646255"/>
                    <a:pt x="11929156" y="2655648"/>
                  </a:cubicBezTo>
                  <a:cubicBezTo>
                    <a:pt x="11885534" y="2671465"/>
                    <a:pt x="11842621" y="2688325"/>
                    <a:pt x="11797191" y="2706166"/>
                  </a:cubicBezTo>
                  <a:cubicBezTo>
                    <a:pt x="11688138" y="2749021"/>
                    <a:pt x="11575371" y="2793330"/>
                    <a:pt x="11453212" y="2821802"/>
                  </a:cubicBezTo>
                  <a:cubicBezTo>
                    <a:pt x="11317101" y="2854105"/>
                    <a:pt x="11180440" y="2874737"/>
                    <a:pt x="11048279" y="2894701"/>
                  </a:cubicBezTo>
                  <a:cubicBezTo>
                    <a:pt x="10972296" y="2906176"/>
                    <a:pt x="10900516" y="2917022"/>
                    <a:pt x="10828718" y="2929912"/>
                  </a:cubicBezTo>
                  <a:cubicBezTo>
                    <a:pt x="10745876" y="2944806"/>
                    <a:pt x="10661954" y="2959720"/>
                    <a:pt x="10580784" y="2974143"/>
                  </a:cubicBezTo>
                  <a:cubicBezTo>
                    <a:pt x="10348922" y="3015328"/>
                    <a:pt x="10109181" y="3057927"/>
                    <a:pt x="9872643" y="3104064"/>
                  </a:cubicBezTo>
                  <a:lnTo>
                    <a:pt x="9833600" y="3111668"/>
                  </a:lnTo>
                  <a:cubicBezTo>
                    <a:pt x="9675659" y="3142459"/>
                    <a:pt x="9512354" y="3174310"/>
                    <a:pt x="9349324" y="3208166"/>
                  </a:cubicBezTo>
                  <a:cubicBezTo>
                    <a:pt x="9246519" y="3229465"/>
                    <a:pt x="9137681" y="3254106"/>
                    <a:pt x="9025857" y="3281438"/>
                  </a:cubicBezTo>
                  <a:cubicBezTo>
                    <a:pt x="8704769" y="3359878"/>
                    <a:pt x="8392502" y="3478225"/>
                    <a:pt x="8090512" y="3592663"/>
                  </a:cubicBezTo>
                  <a:cubicBezTo>
                    <a:pt x="7952162" y="3645087"/>
                    <a:pt x="7809096" y="3699299"/>
                    <a:pt x="7667994" y="3748560"/>
                  </a:cubicBezTo>
                  <a:cubicBezTo>
                    <a:pt x="7472012" y="3817568"/>
                    <a:pt x="7259918" y="3887716"/>
                    <a:pt x="7036898" y="3933421"/>
                  </a:cubicBezTo>
                  <a:cubicBezTo>
                    <a:pt x="6795900" y="3982819"/>
                    <a:pt x="6552760" y="3997359"/>
                    <a:pt x="6343790" y="4007105"/>
                  </a:cubicBezTo>
                  <a:cubicBezTo>
                    <a:pt x="6140086" y="4016576"/>
                    <a:pt x="5909600" y="4023670"/>
                    <a:pt x="5694244" y="3995336"/>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15" name="任意多边形: 形状 14">
              <a:extLst>
                <a:ext uri="{FF2B5EF4-FFF2-40B4-BE49-F238E27FC236}">
                  <a16:creationId xmlns:a16="http://schemas.microsoft.com/office/drawing/2014/main" id="{588AD0B1-3035-44CE-3FC3-65E2A8C28B78}"/>
                </a:ext>
              </a:extLst>
            </p:cNvPr>
            <p:cNvSpPr/>
            <p:nvPr/>
          </p:nvSpPr>
          <p:spPr>
            <a:xfrm>
              <a:off x="-3018549" y="3111114"/>
              <a:ext cx="16302397" cy="3999365"/>
            </a:xfrm>
            <a:custGeom>
              <a:avLst/>
              <a:gdLst>
                <a:gd name="connsiteX0" fmla="*/ 5701317 w 16302397"/>
                <a:gd name="connsiteY0" fmla="*/ 3815409 h 3999365"/>
                <a:gd name="connsiteX1" fmla="*/ 5568606 w 16302397"/>
                <a:gd name="connsiteY1" fmla="*/ 3793068 h 3999365"/>
                <a:gd name="connsiteX2" fmla="*/ 5235472 w 16302397"/>
                <a:gd name="connsiteY2" fmla="*/ 3668137 h 3999365"/>
                <a:gd name="connsiteX3" fmla="*/ 5009977 w 16302397"/>
                <a:gd name="connsiteY3" fmla="*/ 3418552 h 3999365"/>
                <a:gd name="connsiteX4" fmla="*/ 4918293 w 16302397"/>
                <a:gd name="connsiteY4" fmla="*/ 2880437 h 3999365"/>
                <a:gd name="connsiteX5" fmla="*/ 4917036 w 16302397"/>
                <a:gd name="connsiteY5" fmla="*/ 2841139 h 3999365"/>
                <a:gd name="connsiteX6" fmla="*/ 4913538 w 16302397"/>
                <a:gd name="connsiteY6" fmla="*/ 2703083 h 3999365"/>
                <a:gd name="connsiteX7" fmla="*/ 4875753 w 16302397"/>
                <a:gd name="connsiteY7" fmla="*/ 2117986 h 3999365"/>
                <a:gd name="connsiteX8" fmla="*/ 4867009 w 16302397"/>
                <a:gd name="connsiteY8" fmla="*/ 2063833 h 3999365"/>
                <a:gd name="connsiteX9" fmla="*/ 3958760 w 16302397"/>
                <a:gd name="connsiteY9" fmla="*/ 771952 h 3999365"/>
                <a:gd name="connsiteX10" fmla="*/ 3389481 w 16302397"/>
                <a:gd name="connsiteY10" fmla="*/ 495880 h 3999365"/>
                <a:gd name="connsiteX11" fmla="*/ 1691587 w 16302397"/>
                <a:gd name="connsiteY11" fmla="*/ 59469 h 3999365"/>
                <a:gd name="connsiteX12" fmla="*/ 748579 w 16302397"/>
                <a:gd name="connsiteY12" fmla="*/ 19719 h 3999365"/>
                <a:gd name="connsiteX13" fmla="*/ 141298 w 16302397"/>
                <a:gd name="connsiteY13" fmla="*/ 123369 h 3999365"/>
                <a:gd name="connsiteX14" fmla="*/ 0 w 16302397"/>
                <a:gd name="connsiteY14" fmla="*/ 147655 h 3999365"/>
                <a:gd name="connsiteX15" fmla="*/ 2319 w 16302397"/>
                <a:gd name="connsiteY15" fmla="*/ 142664 h 3999365"/>
                <a:gd name="connsiteX16" fmla="*/ 140060 w 16302397"/>
                <a:gd name="connsiteY16" fmla="*/ 118004 h 3999365"/>
                <a:gd name="connsiteX17" fmla="*/ 748107 w 16302397"/>
                <a:gd name="connsiteY17" fmla="*/ 14217 h 3999365"/>
                <a:gd name="connsiteX18" fmla="*/ 1692569 w 16302397"/>
                <a:gd name="connsiteY18" fmla="*/ 54026 h 3999365"/>
                <a:gd name="connsiteX19" fmla="*/ 3391426 w 16302397"/>
                <a:gd name="connsiteY19" fmla="*/ 490712 h 3999365"/>
                <a:gd name="connsiteX20" fmla="*/ 3961649 w 16302397"/>
                <a:gd name="connsiteY20" fmla="*/ 767256 h 3999365"/>
                <a:gd name="connsiteX21" fmla="*/ 4872413 w 16302397"/>
                <a:gd name="connsiteY21" fmla="*/ 2062811 h 3999365"/>
                <a:gd name="connsiteX22" fmla="*/ 4881196 w 16302397"/>
                <a:gd name="connsiteY22" fmla="*/ 2117161 h 3999365"/>
                <a:gd name="connsiteX23" fmla="*/ 4919040 w 16302397"/>
                <a:gd name="connsiteY23" fmla="*/ 2702945 h 3999365"/>
                <a:gd name="connsiteX24" fmla="*/ 4922538 w 16302397"/>
                <a:gd name="connsiteY24" fmla="*/ 2840942 h 3999365"/>
                <a:gd name="connsiteX25" fmla="*/ 4923795 w 16302397"/>
                <a:gd name="connsiteY25" fmla="*/ 2880241 h 3999365"/>
                <a:gd name="connsiteX26" fmla="*/ 5014968 w 16302397"/>
                <a:gd name="connsiteY26" fmla="*/ 3416214 h 3999365"/>
                <a:gd name="connsiteX27" fmla="*/ 5569726 w 16302397"/>
                <a:gd name="connsiteY27" fmla="*/ 3787644 h 3999365"/>
                <a:gd name="connsiteX28" fmla="*/ 6303587 w 16302397"/>
                <a:gd name="connsiteY28" fmla="*/ 3829674 h 3999365"/>
                <a:gd name="connsiteX29" fmla="*/ 6996165 w 16302397"/>
                <a:gd name="connsiteY29" fmla="*/ 3768722 h 3999365"/>
                <a:gd name="connsiteX30" fmla="*/ 7621779 w 16302397"/>
                <a:gd name="connsiteY30" fmla="*/ 3571836 h 3999365"/>
                <a:gd name="connsiteX31" fmla="*/ 7986608 w 16302397"/>
                <a:gd name="connsiteY31" fmla="*/ 3425174 h 3999365"/>
                <a:gd name="connsiteX32" fmla="*/ 8970800 w 16302397"/>
                <a:gd name="connsiteY32" fmla="*/ 3085497 h 3999365"/>
                <a:gd name="connsiteX33" fmla="*/ 9295190 w 16302397"/>
                <a:gd name="connsiteY33" fmla="*/ 3022069 h 3999365"/>
                <a:gd name="connsiteX34" fmla="*/ 9810728 w 16302397"/>
                <a:gd name="connsiteY34" fmla="*/ 2942057 h 3999365"/>
                <a:gd name="connsiteX35" fmla="*/ 9816721 w 16302397"/>
                <a:gd name="connsiteY35" fmla="*/ 2941173 h 3999365"/>
                <a:gd name="connsiteX36" fmla="*/ 10416496 w 16302397"/>
                <a:gd name="connsiteY36" fmla="*/ 2861024 h 3999365"/>
                <a:gd name="connsiteX37" fmla="*/ 10764956 w 16302397"/>
                <a:gd name="connsiteY37" fmla="*/ 2816066 h 3999365"/>
                <a:gd name="connsiteX38" fmla="*/ 10964141 w 16302397"/>
                <a:gd name="connsiteY38" fmla="*/ 2793745 h 3999365"/>
                <a:gd name="connsiteX39" fmla="*/ 11386404 w 16302397"/>
                <a:gd name="connsiteY39" fmla="*/ 2733323 h 3999365"/>
                <a:gd name="connsiteX40" fmla="*/ 11737458 w 16302397"/>
                <a:gd name="connsiteY40" fmla="*/ 2603206 h 3999365"/>
                <a:gd name="connsiteX41" fmla="*/ 11850736 w 16302397"/>
                <a:gd name="connsiteY41" fmla="*/ 2553041 h 3999365"/>
                <a:gd name="connsiteX42" fmla="*/ 11947430 w 16302397"/>
                <a:gd name="connsiteY42" fmla="*/ 2511660 h 3999365"/>
                <a:gd name="connsiteX43" fmla="*/ 12091734 w 16302397"/>
                <a:gd name="connsiteY43" fmla="*/ 2450609 h 3999365"/>
                <a:gd name="connsiteX44" fmla="*/ 13618798 w 16302397"/>
                <a:gd name="connsiteY44" fmla="*/ 2188292 h 3999365"/>
                <a:gd name="connsiteX45" fmla="*/ 14118499 w 16302397"/>
                <a:gd name="connsiteY45" fmla="*/ 2298210 h 3999365"/>
                <a:gd name="connsiteX46" fmla="*/ 14948621 w 16302397"/>
                <a:gd name="connsiteY46" fmla="*/ 2733087 h 3999365"/>
                <a:gd name="connsiteX47" fmla="*/ 16112548 w 16302397"/>
                <a:gd name="connsiteY47" fmla="*/ 3800456 h 3999365"/>
                <a:gd name="connsiteX48" fmla="*/ 16302397 w 16302397"/>
                <a:gd name="connsiteY48" fmla="*/ 3995514 h 3999365"/>
                <a:gd name="connsiteX49" fmla="*/ 16298467 w 16302397"/>
                <a:gd name="connsiteY49" fmla="*/ 3999365 h 3999365"/>
                <a:gd name="connsiteX50" fmla="*/ 16108597 w 16302397"/>
                <a:gd name="connsiteY50" fmla="*/ 3804287 h 3999365"/>
                <a:gd name="connsiteX51" fmla="*/ 14945419 w 16302397"/>
                <a:gd name="connsiteY51" fmla="*/ 2737548 h 3999365"/>
                <a:gd name="connsiteX52" fmla="*/ 14116691 w 16302397"/>
                <a:gd name="connsiteY52" fmla="*/ 2303397 h 3999365"/>
                <a:gd name="connsiteX53" fmla="*/ 13618286 w 16302397"/>
                <a:gd name="connsiteY53" fmla="*/ 2193774 h 3999365"/>
                <a:gd name="connsiteX54" fmla="*/ 12093817 w 16302397"/>
                <a:gd name="connsiteY54" fmla="*/ 2455699 h 3999365"/>
                <a:gd name="connsiteX55" fmla="*/ 11949631 w 16302397"/>
                <a:gd name="connsiteY55" fmla="*/ 2516690 h 3999365"/>
                <a:gd name="connsiteX56" fmla="*/ 11852877 w 16302397"/>
                <a:gd name="connsiteY56" fmla="*/ 2558091 h 3999365"/>
                <a:gd name="connsiteX57" fmla="*/ 11739757 w 16302397"/>
                <a:gd name="connsiteY57" fmla="*/ 2608197 h 3999365"/>
                <a:gd name="connsiteX58" fmla="*/ 11387641 w 16302397"/>
                <a:gd name="connsiteY58" fmla="*/ 2738668 h 3999365"/>
                <a:gd name="connsiteX59" fmla="*/ 10964711 w 16302397"/>
                <a:gd name="connsiteY59" fmla="*/ 2799207 h 3999365"/>
                <a:gd name="connsiteX60" fmla="*/ 10765702 w 16302397"/>
                <a:gd name="connsiteY60" fmla="*/ 2821509 h 3999365"/>
                <a:gd name="connsiteX61" fmla="*/ 10417203 w 16302397"/>
                <a:gd name="connsiteY61" fmla="*/ 2866467 h 3999365"/>
                <a:gd name="connsiteX62" fmla="*/ 9817527 w 16302397"/>
                <a:gd name="connsiteY62" fmla="*/ 2946616 h 3999365"/>
                <a:gd name="connsiteX63" fmla="*/ 9811534 w 16302397"/>
                <a:gd name="connsiteY63" fmla="*/ 2947500 h 3999365"/>
                <a:gd name="connsiteX64" fmla="*/ 9296114 w 16302397"/>
                <a:gd name="connsiteY64" fmla="*/ 3027492 h 3999365"/>
                <a:gd name="connsiteX65" fmla="*/ 8971979 w 16302397"/>
                <a:gd name="connsiteY65" fmla="*/ 3090861 h 3999365"/>
                <a:gd name="connsiteX66" fmla="*/ 7988689 w 16302397"/>
                <a:gd name="connsiteY66" fmla="*/ 3430244 h 3999365"/>
                <a:gd name="connsiteX67" fmla="*/ 7623724 w 16302397"/>
                <a:gd name="connsiteY67" fmla="*/ 3576945 h 3999365"/>
                <a:gd name="connsiteX68" fmla="*/ 6997246 w 16302397"/>
                <a:gd name="connsiteY68" fmla="*/ 3774087 h 3999365"/>
                <a:gd name="connsiteX69" fmla="*/ 6303666 w 16302397"/>
                <a:gd name="connsiteY69" fmla="*/ 3835156 h 3999365"/>
                <a:gd name="connsiteX70" fmla="*/ 5701317 w 16302397"/>
                <a:gd name="connsiteY70" fmla="*/ 3815409 h 399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6302397" h="3999365">
                  <a:moveTo>
                    <a:pt x="5701317" y="3815409"/>
                  </a:moveTo>
                  <a:cubicBezTo>
                    <a:pt x="5656536" y="3809514"/>
                    <a:pt x="5612110" y="3802165"/>
                    <a:pt x="5568606" y="3793068"/>
                  </a:cubicBezTo>
                  <a:cubicBezTo>
                    <a:pt x="5436405" y="3765401"/>
                    <a:pt x="5324326" y="3723372"/>
                    <a:pt x="5235472" y="3668137"/>
                  </a:cubicBezTo>
                  <a:cubicBezTo>
                    <a:pt x="5132785" y="3604277"/>
                    <a:pt x="5056899" y="3520296"/>
                    <a:pt x="5009977" y="3418552"/>
                  </a:cubicBezTo>
                  <a:cubicBezTo>
                    <a:pt x="4929611" y="3243792"/>
                    <a:pt x="4923874" y="3059069"/>
                    <a:pt x="4918293" y="2880437"/>
                  </a:cubicBezTo>
                  <a:cubicBezTo>
                    <a:pt x="4917881" y="2867272"/>
                    <a:pt x="4917468" y="2854166"/>
                    <a:pt x="4917036" y="2841139"/>
                  </a:cubicBezTo>
                  <a:cubicBezTo>
                    <a:pt x="4915661" y="2795002"/>
                    <a:pt x="4914580" y="2748276"/>
                    <a:pt x="4913538" y="2703083"/>
                  </a:cubicBezTo>
                  <a:cubicBezTo>
                    <a:pt x="4909098" y="2510834"/>
                    <a:pt x="4904519" y="2312043"/>
                    <a:pt x="4875753" y="2117986"/>
                  </a:cubicBezTo>
                  <a:cubicBezTo>
                    <a:pt x="4873218" y="2100833"/>
                    <a:pt x="4870408" y="2082382"/>
                    <a:pt x="4867009" y="2063833"/>
                  </a:cubicBezTo>
                  <a:cubicBezTo>
                    <a:pt x="4766955" y="1518900"/>
                    <a:pt x="4461369" y="1084258"/>
                    <a:pt x="3958760" y="771952"/>
                  </a:cubicBezTo>
                  <a:cubicBezTo>
                    <a:pt x="3792606" y="668715"/>
                    <a:pt x="3606390" y="578407"/>
                    <a:pt x="3389481" y="495880"/>
                  </a:cubicBezTo>
                  <a:cubicBezTo>
                    <a:pt x="2820890" y="279541"/>
                    <a:pt x="2183428" y="149011"/>
                    <a:pt x="1691587" y="59469"/>
                  </a:cubicBezTo>
                  <a:cubicBezTo>
                    <a:pt x="1393822" y="5394"/>
                    <a:pt x="1067742" y="-8360"/>
                    <a:pt x="748579" y="19719"/>
                  </a:cubicBezTo>
                  <a:cubicBezTo>
                    <a:pt x="488717" y="42590"/>
                    <a:pt x="271239" y="93168"/>
                    <a:pt x="141298" y="123369"/>
                  </a:cubicBezTo>
                  <a:cubicBezTo>
                    <a:pt x="58142" y="142703"/>
                    <a:pt x="12320" y="153353"/>
                    <a:pt x="0" y="147655"/>
                  </a:cubicBezTo>
                  <a:lnTo>
                    <a:pt x="2319" y="142664"/>
                  </a:lnTo>
                  <a:cubicBezTo>
                    <a:pt x="12929" y="147557"/>
                    <a:pt x="66257" y="135158"/>
                    <a:pt x="140060" y="118004"/>
                  </a:cubicBezTo>
                  <a:cubicBezTo>
                    <a:pt x="270138" y="87744"/>
                    <a:pt x="487852" y="37128"/>
                    <a:pt x="748107" y="14217"/>
                  </a:cubicBezTo>
                  <a:cubicBezTo>
                    <a:pt x="1067742" y="-13901"/>
                    <a:pt x="1394333" y="-147"/>
                    <a:pt x="1692569" y="54026"/>
                  </a:cubicBezTo>
                  <a:cubicBezTo>
                    <a:pt x="2184646" y="143627"/>
                    <a:pt x="2822423" y="274236"/>
                    <a:pt x="3391426" y="490712"/>
                  </a:cubicBezTo>
                  <a:cubicBezTo>
                    <a:pt x="3608649" y="573357"/>
                    <a:pt x="3795180" y="663822"/>
                    <a:pt x="3961649" y="767256"/>
                  </a:cubicBezTo>
                  <a:cubicBezTo>
                    <a:pt x="4465633" y="1080406"/>
                    <a:pt x="4772064" y="1516286"/>
                    <a:pt x="4872413" y="2062811"/>
                  </a:cubicBezTo>
                  <a:cubicBezTo>
                    <a:pt x="4875832" y="2081458"/>
                    <a:pt x="4878661" y="2099948"/>
                    <a:pt x="4881196" y="2117161"/>
                  </a:cubicBezTo>
                  <a:cubicBezTo>
                    <a:pt x="4910001" y="2311571"/>
                    <a:pt x="4914600" y="2510520"/>
                    <a:pt x="4919040" y="2702945"/>
                  </a:cubicBezTo>
                  <a:cubicBezTo>
                    <a:pt x="4920082" y="2748119"/>
                    <a:pt x="4921162" y="2794845"/>
                    <a:pt x="4922538" y="2840942"/>
                  </a:cubicBezTo>
                  <a:cubicBezTo>
                    <a:pt x="4922970" y="2853950"/>
                    <a:pt x="4923383" y="2867056"/>
                    <a:pt x="4923795" y="2880241"/>
                  </a:cubicBezTo>
                  <a:cubicBezTo>
                    <a:pt x="4929337" y="3058322"/>
                    <a:pt x="4935074" y="3242475"/>
                    <a:pt x="5014968" y="3416214"/>
                  </a:cubicBezTo>
                  <a:cubicBezTo>
                    <a:pt x="5102702" y="3606399"/>
                    <a:pt x="5284163" y="3727911"/>
                    <a:pt x="5569726" y="3787644"/>
                  </a:cubicBezTo>
                  <a:cubicBezTo>
                    <a:pt x="5819252" y="3839853"/>
                    <a:pt x="6099195" y="3833978"/>
                    <a:pt x="6303587" y="3829674"/>
                  </a:cubicBezTo>
                  <a:cubicBezTo>
                    <a:pt x="6536981" y="3824762"/>
                    <a:pt x="6765581" y="3816411"/>
                    <a:pt x="6996165" y="3768722"/>
                  </a:cubicBezTo>
                  <a:cubicBezTo>
                    <a:pt x="7202365" y="3726083"/>
                    <a:pt x="7395400" y="3659178"/>
                    <a:pt x="7621779" y="3571836"/>
                  </a:cubicBezTo>
                  <a:cubicBezTo>
                    <a:pt x="7743486" y="3525366"/>
                    <a:pt x="7867081" y="3474435"/>
                    <a:pt x="7986608" y="3425174"/>
                  </a:cubicBezTo>
                  <a:cubicBezTo>
                    <a:pt x="8301782" y="3295293"/>
                    <a:pt x="8627684" y="3160990"/>
                    <a:pt x="8970800" y="3085497"/>
                  </a:cubicBezTo>
                  <a:cubicBezTo>
                    <a:pt x="9081661" y="3061112"/>
                    <a:pt x="9190813" y="3039773"/>
                    <a:pt x="9295190" y="3022069"/>
                  </a:cubicBezTo>
                  <a:cubicBezTo>
                    <a:pt x="9469479" y="2992399"/>
                    <a:pt x="9642963" y="2966816"/>
                    <a:pt x="9810728" y="2942057"/>
                  </a:cubicBezTo>
                  <a:lnTo>
                    <a:pt x="9816721" y="2941173"/>
                  </a:lnTo>
                  <a:cubicBezTo>
                    <a:pt x="10017497" y="2911542"/>
                    <a:pt x="10220337" y="2885861"/>
                    <a:pt x="10416496" y="2861024"/>
                  </a:cubicBezTo>
                  <a:cubicBezTo>
                    <a:pt x="10530501" y="2846581"/>
                    <a:pt x="10648377" y="2831648"/>
                    <a:pt x="10764956" y="2816066"/>
                  </a:cubicBezTo>
                  <a:cubicBezTo>
                    <a:pt x="10829838" y="2807381"/>
                    <a:pt x="10895074" y="2800759"/>
                    <a:pt x="10964141" y="2793745"/>
                  </a:cubicBezTo>
                  <a:cubicBezTo>
                    <a:pt x="11101843" y="2779754"/>
                    <a:pt x="11244241" y="2765292"/>
                    <a:pt x="11386404" y="2733323"/>
                  </a:cubicBezTo>
                  <a:cubicBezTo>
                    <a:pt x="11514124" y="2704596"/>
                    <a:pt x="11627657" y="2653056"/>
                    <a:pt x="11737458" y="2603206"/>
                  </a:cubicBezTo>
                  <a:cubicBezTo>
                    <a:pt x="11776500" y="2585482"/>
                    <a:pt x="11813382" y="2568741"/>
                    <a:pt x="11850736" y="2553041"/>
                  </a:cubicBezTo>
                  <a:cubicBezTo>
                    <a:pt x="11883137" y="2539424"/>
                    <a:pt x="11915834" y="2525316"/>
                    <a:pt x="11947430" y="2511660"/>
                  </a:cubicBezTo>
                  <a:cubicBezTo>
                    <a:pt x="11994647" y="2491283"/>
                    <a:pt x="12043475" y="2470200"/>
                    <a:pt x="12091734" y="2450609"/>
                  </a:cubicBezTo>
                  <a:cubicBezTo>
                    <a:pt x="12647593" y="2225095"/>
                    <a:pt x="13132812" y="2141742"/>
                    <a:pt x="13618798" y="2188292"/>
                  </a:cubicBezTo>
                  <a:cubicBezTo>
                    <a:pt x="13789177" y="2204620"/>
                    <a:pt x="13957276" y="2241600"/>
                    <a:pt x="14118499" y="2298210"/>
                  </a:cubicBezTo>
                  <a:cubicBezTo>
                    <a:pt x="14412609" y="2401486"/>
                    <a:pt x="14691904" y="2547814"/>
                    <a:pt x="14948621" y="2733087"/>
                  </a:cubicBezTo>
                  <a:cubicBezTo>
                    <a:pt x="15377997" y="3042976"/>
                    <a:pt x="15751413" y="3428063"/>
                    <a:pt x="16112548" y="3800456"/>
                  </a:cubicBezTo>
                  <a:cubicBezTo>
                    <a:pt x="16174855" y="3864709"/>
                    <a:pt x="16239285" y="3931163"/>
                    <a:pt x="16302397" y="3995514"/>
                  </a:cubicBezTo>
                  <a:lnTo>
                    <a:pt x="16298467" y="3999365"/>
                  </a:lnTo>
                  <a:cubicBezTo>
                    <a:pt x="16235356" y="3934994"/>
                    <a:pt x="16170926" y="3868560"/>
                    <a:pt x="16108597" y="3804287"/>
                  </a:cubicBezTo>
                  <a:cubicBezTo>
                    <a:pt x="15747639" y="3432051"/>
                    <a:pt x="15374382" y="3047161"/>
                    <a:pt x="14945419" y="2737548"/>
                  </a:cubicBezTo>
                  <a:cubicBezTo>
                    <a:pt x="14689133" y="2552569"/>
                    <a:pt x="14410310" y="2406497"/>
                    <a:pt x="14116691" y="2303397"/>
                  </a:cubicBezTo>
                  <a:cubicBezTo>
                    <a:pt x="13955901" y="2246925"/>
                    <a:pt x="13788213" y="2210043"/>
                    <a:pt x="13618286" y="2193774"/>
                  </a:cubicBezTo>
                  <a:cubicBezTo>
                    <a:pt x="13133225" y="2147303"/>
                    <a:pt x="12648831" y="2230538"/>
                    <a:pt x="12093817" y="2455699"/>
                  </a:cubicBezTo>
                  <a:cubicBezTo>
                    <a:pt x="12045598" y="2475269"/>
                    <a:pt x="11996808" y="2496314"/>
                    <a:pt x="11949631" y="2516690"/>
                  </a:cubicBezTo>
                  <a:cubicBezTo>
                    <a:pt x="11917995" y="2530346"/>
                    <a:pt x="11885299" y="2544454"/>
                    <a:pt x="11852877" y="2558091"/>
                  </a:cubicBezTo>
                  <a:cubicBezTo>
                    <a:pt x="11815583" y="2573751"/>
                    <a:pt x="11778761" y="2590493"/>
                    <a:pt x="11739757" y="2608197"/>
                  </a:cubicBezTo>
                  <a:cubicBezTo>
                    <a:pt x="11629721" y="2658165"/>
                    <a:pt x="11515912" y="2709823"/>
                    <a:pt x="11387641" y="2738668"/>
                  </a:cubicBezTo>
                  <a:cubicBezTo>
                    <a:pt x="11245165" y="2770716"/>
                    <a:pt x="11102590" y="2785197"/>
                    <a:pt x="10964711" y="2799207"/>
                  </a:cubicBezTo>
                  <a:cubicBezTo>
                    <a:pt x="10895683" y="2806222"/>
                    <a:pt x="10830506" y="2812844"/>
                    <a:pt x="10765702" y="2821509"/>
                  </a:cubicBezTo>
                  <a:cubicBezTo>
                    <a:pt x="10649123" y="2837091"/>
                    <a:pt x="10531227" y="2852024"/>
                    <a:pt x="10417203" y="2866467"/>
                  </a:cubicBezTo>
                  <a:cubicBezTo>
                    <a:pt x="10221064" y="2891303"/>
                    <a:pt x="10018264" y="2916985"/>
                    <a:pt x="9817527" y="2946616"/>
                  </a:cubicBezTo>
                  <a:lnTo>
                    <a:pt x="9811534" y="2947500"/>
                  </a:lnTo>
                  <a:cubicBezTo>
                    <a:pt x="9643807" y="2972239"/>
                    <a:pt x="9470363" y="2997842"/>
                    <a:pt x="9296114" y="3027492"/>
                  </a:cubicBezTo>
                  <a:cubicBezTo>
                    <a:pt x="9191815" y="3045177"/>
                    <a:pt x="9082762" y="3066496"/>
                    <a:pt x="8971979" y="3090861"/>
                  </a:cubicBezTo>
                  <a:cubicBezTo>
                    <a:pt x="8629315" y="3166256"/>
                    <a:pt x="8303648" y="3300460"/>
                    <a:pt x="7988689" y="3430244"/>
                  </a:cubicBezTo>
                  <a:cubicBezTo>
                    <a:pt x="7869124" y="3479524"/>
                    <a:pt x="7745490" y="3530455"/>
                    <a:pt x="7623724" y="3576945"/>
                  </a:cubicBezTo>
                  <a:cubicBezTo>
                    <a:pt x="7397089" y="3664384"/>
                    <a:pt x="7203819" y="3731349"/>
                    <a:pt x="6997246" y="3774087"/>
                  </a:cubicBezTo>
                  <a:cubicBezTo>
                    <a:pt x="6766190" y="3821893"/>
                    <a:pt x="6537315" y="3830244"/>
                    <a:pt x="6303666" y="3835156"/>
                  </a:cubicBezTo>
                  <a:cubicBezTo>
                    <a:pt x="6134643" y="3838752"/>
                    <a:pt x="5913962" y="3843390"/>
                    <a:pt x="5701317" y="3815409"/>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17" name="任意多边形: 形状 16">
              <a:extLst>
                <a:ext uri="{FF2B5EF4-FFF2-40B4-BE49-F238E27FC236}">
                  <a16:creationId xmlns:a16="http://schemas.microsoft.com/office/drawing/2014/main" id="{EDDD9C6F-9179-39B1-7847-AB30CA430D54}"/>
                </a:ext>
              </a:extLst>
            </p:cNvPr>
            <p:cNvSpPr/>
            <p:nvPr/>
          </p:nvSpPr>
          <p:spPr>
            <a:xfrm>
              <a:off x="-2916845" y="3267337"/>
              <a:ext cx="16151411" cy="3738490"/>
            </a:xfrm>
            <a:custGeom>
              <a:avLst/>
              <a:gdLst>
                <a:gd name="connsiteX0" fmla="*/ 5711378 w 16151411"/>
                <a:gd name="connsiteY0" fmla="*/ 3637140 h 3738490"/>
                <a:gd name="connsiteX1" fmla="*/ 5546186 w 16151411"/>
                <a:gd name="connsiteY1" fmla="*/ 3608216 h 3738490"/>
                <a:gd name="connsiteX2" fmla="*/ 5221128 w 16151411"/>
                <a:gd name="connsiteY2" fmla="*/ 3482657 h 3738490"/>
                <a:gd name="connsiteX3" fmla="*/ 4997205 w 16151411"/>
                <a:gd name="connsiteY3" fmla="*/ 3239851 h 3738490"/>
                <a:gd name="connsiteX4" fmla="*/ 4891354 w 16151411"/>
                <a:gd name="connsiteY4" fmla="*/ 2720521 h 3738490"/>
                <a:gd name="connsiteX5" fmla="*/ 4888780 w 16151411"/>
                <a:gd name="connsiteY5" fmla="*/ 2682971 h 3738490"/>
                <a:gd name="connsiteX6" fmla="*/ 4879840 w 16151411"/>
                <a:gd name="connsiteY6" fmla="*/ 2546134 h 3738490"/>
                <a:gd name="connsiteX7" fmla="*/ 4821403 w 16151411"/>
                <a:gd name="connsiteY7" fmla="*/ 1989018 h 3738490"/>
                <a:gd name="connsiteX8" fmla="*/ 4810891 w 16151411"/>
                <a:gd name="connsiteY8" fmla="*/ 1937301 h 3738490"/>
                <a:gd name="connsiteX9" fmla="*/ 3886903 w 16151411"/>
                <a:gd name="connsiteY9" fmla="*/ 724606 h 3738490"/>
                <a:gd name="connsiteX10" fmla="*/ 3325699 w 16151411"/>
                <a:gd name="connsiteY10" fmla="*/ 472408 h 3738490"/>
                <a:gd name="connsiteX11" fmla="*/ 1657161 w 16151411"/>
                <a:gd name="connsiteY11" fmla="*/ 63742 h 3738490"/>
                <a:gd name="connsiteX12" fmla="*/ 733154 w 16151411"/>
                <a:gd name="connsiteY12" fmla="*/ 14599 h 3738490"/>
                <a:gd name="connsiteX13" fmla="*/ 166174 w 16151411"/>
                <a:gd name="connsiteY13" fmla="*/ 99130 h 3738490"/>
                <a:gd name="connsiteX14" fmla="*/ 0 w 16151411"/>
                <a:gd name="connsiteY14" fmla="*/ 122218 h 3738490"/>
                <a:gd name="connsiteX15" fmla="*/ 2220 w 16151411"/>
                <a:gd name="connsiteY15" fmla="*/ 117404 h 3738490"/>
                <a:gd name="connsiteX16" fmla="*/ 165093 w 16151411"/>
                <a:gd name="connsiteY16" fmla="*/ 93943 h 3738490"/>
                <a:gd name="connsiteX17" fmla="*/ 732761 w 16151411"/>
                <a:gd name="connsiteY17" fmla="*/ 9314 h 3738490"/>
                <a:gd name="connsiteX18" fmla="*/ 1658105 w 16151411"/>
                <a:gd name="connsiteY18" fmla="*/ 58535 h 3738490"/>
                <a:gd name="connsiteX19" fmla="*/ 3327448 w 16151411"/>
                <a:gd name="connsiteY19" fmla="*/ 467397 h 3738490"/>
                <a:gd name="connsiteX20" fmla="*/ 3889555 w 16151411"/>
                <a:gd name="connsiteY20" fmla="*/ 720008 h 3738490"/>
                <a:gd name="connsiteX21" fmla="*/ 4506405 w 16151411"/>
                <a:gd name="connsiteY21" fmla="*/ 1255962 h 3738490"/>
                <a:gd name="connsiteX22" fmla="*/ 4816058 w 16151411"/>
                <a:gd name="connsiteY22" fmla="*/ 1936102 h 3738490"/>
                <a:gd name="connsiteX23" fmla="*/ 4826610 w 16151411"/>
                <a:gd name="connsiteY23" fmla="*/ 1988015 h 3738490"/>
                <a:gd name="connsiteX24" fmla="*/ 4885126 w 16151411"/>
                <a:gd name="connsiteY24" fmla="*/ 2545800 h 3738490"/>
                <a:gd name="connsiteX25" fmla="*/ 4894066 w 16151411"/>
                <a:gd name="connsiteY25" fmla="*/ 2682598 h 3738490"/>
                <a:gd name="connsiteX26" fmla="*/ 4896640 w 16151411"/>
                <a:gd name="connsiteY26" fmla="*/ 2720148 h 3738490"/>
                <a:gd name="connsiteX27" fmla="*/ 5001960 w 16151411"/>
                <a:gd name="connsiteY27" fmla="*/ 3237513 h 3738490"/>
                <a:gd name="connsiteX28" fmla="*/ 5547346 w 16151411"/>
                <a:gd name="connsiteY28" fmla="*/ 3603029 h 3738490"/>
                <a:gd name="connsiteX29" fmla="*/ 6262108 w 16151411"/>
                <a:gd name="connsiteY29" fmla="*/ 3658695 h 3738490"/>
                <a:gd name="connsiteX30" fmla="*/ 6263640 w 16151411"/>
                <a:gd name="connsiteY30" fmla="*/ 3658695 h 3738490"/>
                <a:gd name="connsiteX31" fmla="*/ 6956592 w 16151411"/>
                <a:gd name="connsiteY31" fmla="*/ 3610358 h 3738490"/>
                <a:gd name="connsiteX32" fmla="*/ 7577489 w 16151411"/>
                <a:gd name="connsiteY32" fmla="*/ 3401251 h 3738490"/>
                <a:gd name="connsiteX33" fmla="*/ 7895140 w 16151411"/>
                <a:gd name="connsiteY33" fmla="*/ 3262212 h 3738490"/>
                <a:gd name="connsiteX34" fmla="*/ 8917137 w 16151411"/>
                <a:gd name="connsiteY34" fmla="*/ 2895871 h 3738490"/>
                <a:gd name="connsiteX35" fmla="*/ 9242254 w 16151411"/>
                <a:gd name="connsiteY35" fmla="*/ 2842346 h 3738490"/>
                <a:gd name="connsiteX36" fmla="*/ 9761938 w 16151411"/>
                <a:gd name="connsiteY36" fmla="*/ 2784695 h 3738490"/>
                <a:gd name="connsiteX37" fmla="*/ 10316147 w 16151411"/>
                <a:gd name="connsiteY37" fmla="*/ 2738873 h 3738490"/>
                <a:gd name="connsiteX38" fmla="*/ 10702255 w 16151411"/>
                <a:gd name="connsiteY38" fmla="*/ 2708633 h 3738490"/>
                <a:gd name="connsiteX39" fmla="*/ 10886762 w 16151411"/>
                <a:gd name="connsiteY39" fmla="*/ 2697158 h 3738490"/>
                <a:gd name="connsiteX40" fmla="*/ 11320952 w 16151411"/>
                <a:gd name="connsiteY40" fmla="*/ 2651198 h 3738490"/>
                <a:gd name="connsiteX41" fmla="*/ 11674777 w 16151411"/>
                <a:gd name="connsiteY41" fmla="*/ 2507267 h 3738490"/>
                <a:gd name="connsiteX42" fmla="*/ 11774320 w 16151411"/>
                <a:gd name="connsiteY42" fmla="*/ 2456611 h 3738490"/>
                <a:gd name="connsiteX43" fmla="*/ 11880544 w 16151411"/>
                <a:gd name="connsiteY43" fmla="*/ 2403912 h 3738490"/>
                <a:gd name="connsiteX44" fmla="*/ 12004551 w 16151411"/>
                <a:gd name="connsiteY44" fmla="*/ 2342724 h 3738490"/>
                <a:gd name="connsiteX45" fmla="*/ 12735484 w 16151411"/>
                <a:gd name="connsiteY45" fmla="*/ 2072154 h 3738490"/>
                <a:gd name="connsiteX46" fmla="*/ 13467106 w 16151411"/>
                <a:gd name="connsiteY46" fmla="*/ 1987897 h 3738490"/>
                <a:gd name="connsiteX47" fmla="*/ 13959791 w 16151411"/>
                <a:gd name="connsiteY47" fmla="*/ 2063606 h 3738490"/>
                <a:gd name="connsiteX48" fmla="*/ 14797932 w 16151411"/>
                <a:gd name="connsiteY48" fmla="*/ 2467635 h 3738490"/>
                <a:gd name="connsiteX49" fmla="*/ 15974256 w 16151411"/>
                <a:gd name="connsiteY49" fmla="*/ 3549622 h 3738490"/>
                <a:gd name="connsiteX50" fmla="*/ 16151412 w 16151411"/>
                <a:gd name="connsiteY50" fmla="*/ 3734817 h 3738490"/>
                <a:gd name="connsiteX51" fmla="*/ 16147601 w 16151411"/>
                <a:gd name="connsiteY51" fmla="*/ 3738491 h 3738490"/>
                <a:gd name="connsiteX52" fmla="*/ 15970424 w 16151411"/>
                <a:gd name="connsiteY52" fmla="*/ 3553277 h 3738490"/>
                <a:gd name="connsiteX53" fmla="*/ 14794906 w 16151411"/>
                <a:gd name="connsiteY53" fmla="*/ 2471958 h 3738490"/>
                <a:gd name="connsiteX54" fmla="*/ 13958317 w 16151411"/>
                <a:gd name="connsiteY54" fmla="*/ 2068676 h 3738490"/>
                <a:gd name="connsiteX55" fmla="*/ 13466987 w 16151411"/>
                <a:gd name="connsiteY55" fmla="*/ 1993183 h 3738490"/>
                <a:gd name="connsiteX56" fmla="*/ 12006830 w 16151411"/>
                <a:gd name="connsiteY56" fmla="*/ 2347499 h 3738490"/>
                <a:gd name="connsiteX57" fmla="*/ 11882941 w 16151411"/>
                <a:gd name="connsiteY57" fmla="*/ 2408647 h 3738490"/>
                <a:gd name="connsiteX58" fmla="*/ 11776638 w 16151411"/>
                <a:gd name="connsiteY58" fmla="*/ 2461367 h 3738490"/>
                <a:gd name="connsiteX59" fmla="*/ 11677233 w 16151411"/>
                <a:gd name="connsiteY59" fmla="*/ 2511944 h 3738490"/>
                <a:gd name="connsiteX60" fmla="*/ 11322072 w 16151411"/>
                <a:gd name="connsiteY60" fmla="*/ 2656366 h 3738490"/>
                <a:gd name="connsiteX61" fmla="*/ 10887037 w 16151411"/>
                <a:gd name="connsiteY61" fmla="*/ 2702443 h 3738490"/>
                <a:gd name="connsiteX62" fmla="*/ 10702707 w 16151411"/>
                <a:gd name="connsiteY62" fmla="*/ 2713899 h 3738490"/>
                <a:gd name="connsiteX63" fmla="*/ 10316520 w 16151411"/>
                <a:gd name="connsiteY63" fmla="*/ 2744159 h 3738490"/>
                <a:gd name="connsiteX64" fmla="*/ 9762450 w 16151411"/>
                <a:gd name="connsiteY64" fmla="*/ 2789961 h 3738490"/>
                <a:gd name="connsiteX65" fmla="*/ 9242942 w 16151411"/>
                <a:gd name="connsiteY65" fmla="*/ 2847593 h 3738490"/>
                <a:gd name="connsiteX66" fmla="*/ 8918140 w 16151411"/>
                <a:gd name="connsiteY66" fmla="*/ 2901078 h 3738490"/>
                <a:gd name="connsiteX67" fmla="*/ 7897301 w 16151411"/>
                <a:gd name="connsiteY67" fmla="*/ 3267066 h 3738490"/>
                <a:gd name="connsiteX68" fmla="*/ 7579533 w 16151411"/>
                <a:gd name="connsiteY68" fmla="*/ 3406163 h 3738490"/>
                <a:gd name="connsiteX69" fmla="*/ 6957673 w 16151411"/>
                <a:gd name="connsiteY69" fmla="*/ 3615565 h 3738490"/>
                <a:gd name="connsiteX70" fmla="*/ 6263601 w 16151411"/>
                <a:gd name="connsiteY70" fmla="*/ 3664020 h 3738490"/>
                <a:gd name="connsiteX71" fmla="*/ 6262069 w 16151411"/>
                <a:gd name="connsiteY71" fmla="*/ 3664020 h 3738490"/>
                <a:gd name="connsiteX72" fmla="*/ 5711378 w 16151411"/>
                <a:gd name="connsiteY72" fmla="*/ 3637140 h 373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6151411" h="3738490">
                  <a:moveTo>
                    <a:pt x="5711378" y="3637140"/>
                  </a:moveTo>
                  <a:cubicBezTo>
                    <a:pt x="5655456" y="3629771"/>
                    <a:pt x="5600104" y="3620340"/>
                    <a:pt x="5546186" y="3608216"/>
                  </a:cubicBezTo>
                  <a:cubicBezTo>
                    <a:pt x="5417582" y="3579292"/>
                    <a:pt x="5308214" y="3537046"/>
                    <a:pt x="5221128" y="3482657"/>
                  </a:cubicBezTo>
                  <a:cubicBezTo>
                    <a:pt x="5120445" y="3419780"/>
                    <a:pt x="5045110" y="3338078"/>
                    <a:pt x="4997205" y="3239851"/>
                  </a:cubicBezTo>
                  <a:cubicBezTo>
                    <a:pt x="4915150" y="3070887"/>
                    <a:pt x="4903046" y="2892766"/>
                    <a:pt x="4891354" y="2720521"/>
                  </a:cubicBezTo>
                  <a:cubicBezTo>
                    <a:pt x="4890510" y="2707945"/>
                    <a:pt x="4889645" y="2695409"/>
                    <a:pt x="4888780" y="2682971"/>
                  </a:cubicBezTo>
                  <a:cubicBezTo>
                    <a:pt x="4885578" y="2637228"/>
                    <a:pt x="4882650" y="2590914"/>
                    <a:pt x="4879840" y="2546134"/>
                  </a:cubicBezTo>
                  <a:cubicBezTo>
                    <a:pt x="4868306" y="2362747"/>
                    <a:pt x="4856359" y="2173131"/>
                    <a:pt x="4821403" y="1989018"/>
                  </a:cubicBezTo>
                  <a:cubicBezTo>
                    <a:pt x="4818279" y="1972492"/>
                    <a:pt x="4814899" y="1954887"/>
                    <a:pt x="4810891" y="1937301"/>
                  </a:cubicBezTo>
                  <a:cubicBezTo>
                    <a:pt x="4692995" y="1419581"/>
                    <a:pt x="4382124" y="1011584"/>
                    <a:pt x="3886903" y="724606"/>
                  </a:cubicBezTo>
                  <a:cubicBezTo>
                    <a:pt x="3723696" y="630034"/>
                    <a:pt x="3540113" y="547527"/>
                    <a:pt x="3325699" y="472408"/>
                  </a:cubicBezTo>
                  <a:cubicBezTo>
                    <a:pt x="2784303" y="282733"/>
                    <a:pt x="2178437" y="159395"/>
                    <a:pt x="1657161" y="63742"/>
                  </a:cubicBezTo>
                  <a:cubicBezTo>
                    <a:pt x="1361538" y="9667"/>
                    <a:pt x="1042041" y="-7329"/>
                    <a:pt x="733154" y="14599"/>
                  </a:cubicBezTo>
                  <a:cubicBezTo>
                    <a:pt x="496498" y="31399"/>
                    <a:pt x="297706" y="72152"/>
                    <a:pt x="166174" y="99130"/>
                  </a:cubicBezTo>
                  <a:cubicBezTo>
                    <a:pt x="72820" y="118269"/>
                    <a:pt x="16486" y="129823"/>
                    <a:pt x="0" y="122218"/>
                  </a:cubicBezTo>
                  <a:lnTo>
                    <a:pt x="2220" y="117404"/>
                  </a:lnTo>
                  <a:cubicBezTo>
                    <a:pt x="17095" y="124301"/>
                    <a:pt x="75984" y="112217"/>
                    <a:pt x="165093" y="93943"/>
                  </a:cubicBezTo>
                  <a:cubicBezTo>
                    <a:pt x="296783" y="66945"/>
                    <a:pt x="495771" y="26133"/>
                    <a:pt x="732761" y="9314"/>
                  </a:cubicBezTo>
                  <a:cubicBezTo>
                    <a:pt x="1042080" y="-12635"/>
                    <a:pt x="1362068" y="4382"/>
                    <a:pt x="1658105" y="58535"/>
                  </a:cubicBezTo>
                  <a:cubicBezTo>
                    <a:pt x="2179577" y="154207"/>
                    <a:pt x="2785718" y="277605"/>
                    <a:pt x="3327448" y="467397"/>
                  </a:cubicBezTo>
                  <a:cubicBezTo>
                    <a:pt x="3542176" y="542634"/>
                    <a:pt x="3726054" y="625260"/>
                    <a:pt x="3889555" y="720008"/>
                  </a:cubicBezTo>
                  <a:cubicBezTo>
                    <a:pt x="4143542" y="867201"/>
                    <a:pt x="4351097" y="1047522"/>
                    <a:pt x="4506405" y="1255962"/>
                  </a:cubicBezTo>
                  <a:cubicBezTo>
                    <a:pt x="4654306" y="1454439"/>
                    <a:pt x="4758486" y="1683275"/>
                    <a:pt x="4816058" y="1936102"/>
                  </a:cubicBezTo>
                  <a:cubicBezTo>
                    <a:pt x="4820086" y="1953767"/>
                    <a:pt x="4823466" y="1971431"/>
                    <a:pt x="4826610" y="1988015"/>
                  </a:cubicBezTo>
                  <a:cubicBezTo>
                    <a:pt x="4861644" y="2172463"/>
                    <a:pt x="4873591" y="2362256"/>
                    <a:pt x="4885126" y="2545800"/>
                  </a:cubicBezTo>
                  <a:cubicBezTo>
                    <a:pt x="4887935" y="2590580"/>
                    <a:pt x="4890863" y="2636874"/>
                    <a:pt x="4894066" y="2682598"/>
                  </a:cubicBezTo>
                  <a:cubicBezTo>
                    <a:pt x="4894931" y="2695036"/>
                    <a:pt x="4895795" y="2707572"/>
                    <a:pt x="4896640" y="2720148"/>
                  </a:cubicBezTo>
                  <a:cubicBezTo>
                    <a:pt x="4908292" y="2891902"/>
                    <a:pt x="4920357" y="3069492"/>
                    <a:pt x="5001960" y="3237513"/>
                  </a:cubicBezTo>
                  <a:cubicBezTo>
                    <a:pt x="5091443" y="3421057"/>
                    <a:pt x="5269839" y="3540623"/>
                    <a:pt x="5547346" y="3603029"/>
                  </a:cubicBezTo>
                  <a:cubicBezTo>
                    <a:pt x="5783824" y="3656200"/>
                    <a:pt x="6049011" y="3657595"/>
                    <a:pt x="6262108" y="3658695"/>
                  </a:cubicBezTo>
                  <a:lnTo>
                    <a:pt x="6263640" y="3658695"/>
                  </a:lnTo>
                  <a:cubicBezTo>
                    <a:pt x="6509924" y="3659972"/>
                    <a:pt x="6732060" y="3657221"/>
                    <a:pt x="6956592" y="3610358"/>
                  </a:cubicBezTo>
                  <a:cubicBezTo>
                    <a:pt x="7179100" y="3563927"/>
                    <a:pt x="7385319" y="3481596"/>
                    <a:pt x="7577489" y="3401251"/>
                  </a:cubicBezTo>
                  <a:cubicBezTo>
                    <a:pt x="7683340" y="3357000"/>
                    <a:pt x="7791018" y="3308801"/>
                    <a:pt x="7895140" y="3262212"/>
                  </a:cubicBezTo>
                  <a:cubicBezTo>
                    <a:pt x="8219667" y="3116984"/>
                    <a:pt x="8555238" y="2966825"/>
                    <a:pt x="8917137" y="2895871"/>
                  </a:cubicBezTo>
                  <a:cubicBezTo>
                    <a:pt x="9027351" y="2874257"/>
                    <a:pt x="9136738" y="2856258"/>
                    <a:pt x="9242254" y="2842346"/>
                  </a:cubicBezTo>
                  <a:cubicBezTo>
                    <a:pt x="9422832" y="2818374"/>
                    <a:pt x="9602976" y="2800493"/>
                    <a:pt x="9761938" y="2784695"/>
                  </a:cubicBezTo>
                  <a:cubicBezTo>
                    <a:pt x="9947841" y="2766225"/>
                    <a:pt x="10135079" y="2752333"/>
                    <a:pt x="10316147" y="2738873"/>
                  </a:cubicBezTo>
                  <a:cubicBezTo>
                    <a:pt x="10442413" y="2729501"/>
                    <a:pt x="10572983" y="2719794"/>
                    <a:pt x="10702255" y="2708633"/>
                  </a:cubicBezTo>
                  <a:cubicBezTo>
                    <a:pt x="10762107" y="2703465"/>
                    <a:pt x="10822646" y="2700400"/>
                    <a:pt x="10886762" y="2697158"/>
                  </a:cubicBezTo>
                  <a:cubicBezTo>
                    <a:pt x="11028237" y="2690006"/>
                    <a:pt x="11174545" y="2682617"/>
                    <a:pt x="11320952" y="2651198"/>
                  </a:cubicBezTo>
                  <a:cubicBezTo>
                    <a:pt x="11453152" y="2622825"/>
                    <a:pt x="11565821" y="2564073"/>
                    <a:pt x="11674777" y="2507267"/>
                  </a:cubicBezTo>
                  <a:cubicBezTo>
                    <a:pt x="11709144" y="2489347"/>
                    <a:pt x="11741584" y="2472429"/>
                    <a:pt x="11774320" y="2456611"/>
                  </a:cubicBezTo>
                  <a:cubicBezTo>
                    <a:pt x="11810042" y="2439359"/>
                    <a:pt x="11845883" y="2421341"/>
                    <a:pt x="11880544" y="2403912"/>
                  </a:cubicBezTo>
                  <a:cubicBezTo>
                    <a:pt x="11921100" y="2383536"/>
                    <a:pt x="11963051" y="2362452"/>
                    <a:pt x="12004551" y="2342724"/>
                  </a:cubicBezTo>
                  <a:cubicBezTo>
                    <a:pt x="12265650" y="2218619"/>
                    <a:pt x="12504743" y="2130099"/>
                    <a:pt x="12735484" y="2072154"/>
                  </a:cubicBezTo>
                  <a:cubicBezTo>
                    <a:pt x="12983301" y="2009905"/>
                    <a:pt x="13222609" y="1982337"/>
                    <a:pt x="13467106" y="1987897"/>
                  </a:cubicBezTo>
                  <a:cubicBezTo>
                    <a:pt x="13634458" y="1991690"/>
                    <a:pt x="13800239" y="2017155"/>
                    <a:pt x="13959791" y="2063606"/>
                  </a:cubicBezTo>
                  <a:cubicBezTo>
                    <a:pt x="14257399" y="2150220"/>
                    <a:pt x="14539386" y="2286154"/>
                    <a:pt x="14797932" y="2467635"/>
                  </a:cubicBezTo>
                  <a:cubicBezTo>
                    <a:pt x="15236189" y="2775264"/>
                    <a:pt x="15611393" y="3168937"/>
                    <a:pt x="15974256" y="3549622"/>
                  </a:cubicBezTo>
                  <a:cubicBezTo>
                    <a:pt x="16032417" y="3610633"/>
                    <a:pt x="16092543" y="3673727"/>
                    <a:pt x="16151412" y="3734817"/>
                  </a:cubicBezTo>
                  <a:lnTo>
                    <a:pt x="16147601" y="3738491"/>
                  </a:lnTo>
                  <a:cubicBezTo>
                    <a:pt x="16088713" y="3677381"/>
                    <a:pt x="16028585" y="3614288"/>
                    <a:pt x="15970424" y="3553277"/>
                  </a:cubicBezTo>
                  <a:cubicBezTo>
                    <a:pt x="15607756" y="3172769"/>
                    <a:pt x="15232730" y="2779311"/>
                    <a:pt x="14794906" y="2471958"/>
                  </a:cubicBezTo>
                  <a:cubicBezTo>
                    <a:pt x="14536831" y="2290811"/>
                    <a:pt x="14255375" y="2155113"/>
                    <a:pt x="13958317" y="2068676"/>
                  </a:cubicBezTo>
                  <a:cubicBezTo>
                    <a:pt x="13799198" y="2022362"/>
                    <a:pt x="13633888" y="1996956"/>
                    <a:pt x="13466987" y="1993183"/>
                  </a:cubicBezTo>
                  <a:cubicBezTo>
                    <a:pt x="13001555" y="1982632"/>
                    <a:pt x="12537596" y="2095202"/>
                    <a:pt x="12006830" y="2347499"/>
                  </a:cubicBezTo>
                  <a:cubicBezTo>
                    <a:pt x="11965389" y="2367207"/>
                    <a:pt x="11923477" y="2388271"/>
                    <a:pt x="11882941" y="2408647"/>
                  </a:cubicBezTo>
                  <a:cubicBezTo>
                    <a:pt x="11848260" y="2426076"/>
                    <a:pt x="11812400" y="2444095"/>
                    <a:pt x="11776638" y="2461367"/>
                  </a:cubicBezTo>
                  <a:cubicBezTo>
                    <a:pt x="11743962" y="2477145"/>
                    <a:pt x="11711560" y="2494043"/>
                    <a:pt x="11677233" y="2511944"/>
                  </a:cubicBezTo>
                  <a:cubicBezTo>
                    <a:pt x="11567963" y="2568927"/>
                    <a:pt x="11454960" y="2627835"/>
                    <a:pt x="11322072" y="2656366"/>
                  </a:cubicBezTo>
                  <a:cubicBezTo>
                    <a:pt x="11175233" y="2687884"/>
                    <a:pt x="11028728" y="2695271"/>
                    <a:pt x="10887037" y="2702443"/>
                  </a:cubicBezTo>
                  <a:cubicBezTo>
                    <a:pt x="10822980" y="2705686"/>
                    <a:pt x="10762461" y="2708731"/>
                    <a:pt x="10702707" y="2713899"/>
                  </a:cubicBezTo>
                  <a:cubicBezTo>
                    <a:pt x="10573395" y="2725079"/>
                    <a:pt x="10442806" y="2734786"/>
                    <a:pt x="10316520" y="2744159"/>
                  </a:cubicBezTo>
                  <a:cubicBezTo>
                    <a:pt x="10135471" y="2757599"/>
                    <a:pt x="9948273" y="2771491"/>
                    <a:pt x="9762450" y="2789961"/>
                  </a:cubicBezTo>
                  <a:cubicBezTo>
                    <a:pt x="9603546" y="2805740"/>
                    <a:pt x="9423441" y="2823640"/>
                    <a:pt x="9242942" y="2847593"/>
                  </a:cubicBezTo>
                  <a:cubicBezTo>
                    <a:pt x="9137524" y="2861485"/>
                    <a:pt x="9028255" y="2879483"/>
                    <a:pt x="8918140" y="2901078"/>
                  </a:cubicBezTo>
                  <a:cubicBezTo>
                    <a:pt x="8556829" y="2971914"/>
                    <a:pt x="8221534" y="3121956"/>
                    <a:pt x="7897301" y="3267066"/>
                  </a:cubicBezTo>
                  <a:cubicBezTo>
                    <a:pt x="7793140" y="3313674"/>
                    <a:pt x="7685442" y="3361873"/>
                    <a:pt x="7579533" y="3406163"/>
                  </a:cubicBezTo>
                  <a:cubicBezTo>
                    <a:pt x="7387127" y="3486607"/>
                    <a:pt x="7180633" y="3569055"/>
                    <a:pt x="6957673" y="3615565"/>
                  </a:cubicBezTo>
                  <a:cubicBezTo>
                    <a:pt x="6732629" y="3662527"/>
                    <a:pt x="6510200" y="3665297"/>
                    <a:pt x="6263601" y="3664020"/>
                  </a:cubicBezTo>
                  <a:lnTo>
                    <a:pt x="6262069" y="3664020"/>
                  </a:lnTo>
                  <a:cubicBezTo>
                    <a:pt x="6097270" y="3663155"/>
                    <a:pt x="5901268" y="3662134"/>
                    <a:pt x="5711378" y="3637140"/>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18" name="任意多边形: 形状 17">
              <a:extLst>
                <a:ext uri="{FF2B5EF4-FFF2-40B4-BE49-F238E27FC236}">
                  <a16:creationId xmlns:a16="http://schemas.microsoft.com/office/drawing/2014/main" id="{2DD280B0-2E32-55C2-2C09-C03347657D9C}"/>
                </a:ext>
              </a:extLst>
            </p:cNvPr>
            <p:cNvSpPr/>
            <p:nvPr/>
          </p:nvSpPr>
          <p:spPr>
            <a:xfrm>
              <a:off x="-2815199" y="3422736"/>
              <a:ext cx="16000526" cy="3498635"/>
            </a:xfrm>
            <a:custGeom>
              <a:avLst/>
              <a:gdLst>
                <a:gd name="connsiteX0" fmla="*/ 5728276 w 16000526"/>
                <a:gd name="connsiteY0" fmla="*/ 3461403 h 3498635"/>
                <a:gd name="connsiteX1" fmla="*/ 5515553 w 16000526"/>
                <a:gd name="connsiteY1" fmla="*/ 3422242 h 3498635"/>
                <a:gd name="connsiteX2" fmla="*/ 5203464 w 16000526"/>
                <a:gd name="connsiteY2" fmla="*/ 3295957 h 3498635"/>
                <a:gd name="connsiteX3" fmla="*/ 4984472 w 16000526"/>
                <a:gd name="connsiteY3" fmla="*/ 3062012 h 3498635"/>
                <a:gd name="connsiteX4" fmla="*/ 4864946 w 16000526"/>
                <a:gd name="connsiteY4" fmla="*/ 2565671 h 3498635"/>
                <a:gd name="connsiteX5" fmla="*/ 4860544 w 16000526"/>
                <a:gd name="connsiteY5" fmla="*/ 2525665 h 3498635"/>
                <a:gd name="connsiteX6" fmla="*/ 4847183 w 16000526"/>
                <a:gd name="connsiteY6" fmla="*/ 2401403 h 3498635"/>
                <a:gd name="connsiteX7" fmla="*/ 4767053 w 16000526"/>
                <a:gd name="connsiteY7" fmla="*/ 1860911 h 3498635"/>
                <a:gd name="connsiteX8" fmla="*/ 4754792 w 16000526"/>
                <a:gd name="connsiteY8" fmla="*/ 1811630 h 3498635"/>
                <a:gd name="connsiteX9" fmla="*/ 3815065 w 16000526"/>
                <a:gd name="connsiteY9" fmla="*/ 678123 h 3498635"/>
                <a:gd name="connsiteX10" fmla="*/ 3261938 w 16000526"/>
                <a:gd name="connsiteY10" fmla="*/ 449798 h 3498635"/>
                <a:gd name="connsiteX11" fmla="*/ 1622736 w 16000526"/>
                <a:gd name="connsiteY11" fmla="*/ 68897 h 3498635"/>
                <a:gd name="connsiteX12" fmla="*/ 717710 w 16000526"/>
                <a:gd name="connsiteY12" fmla="*/ 10361 h 3498635"/>
                <a:gd name="connsiteX13" fmla="*/ 188672 w 16000526"/>
                <a:gd name="connsiteY13" fmla="*/ 77503 h 3498635"/>
                <a:gd name="connsiteX14" fmla="*/ 0 w 16000526"/>
                <a:gd name="connsiteY14" fmla="*/ 97644 h 3498635"/>
                <a:gd name="connsiteX15" fmla="*/ 2142 w 16000526"/>
                <a:gd name="connsiteY15" fmla="*/ 93006 h 3498635"/>
                <a:gd name="connsiteX16" fmla="*/ 187769 w 16000526"/>
                <a:gd name="connsiteY16" fmla="*/ 72473 h 3498635"/>
                <a:gd name="connsiteX17" fmla="*/ 717435 w 16000526"/>
                <a:gd name="connsiteY17" fmla="*/ 5253 h 3498635"/>
                <a:gd name="connsiteX18" fmla="*/ 1623659 w 16000526"/>
                <a:gd name="connsiteY18" fmla="*/ 63866 h 3498635"/>
                <a:gd name="connsiteX19" fmla="*/ 3263490 w 16000526"/>
                <a:gd name="connsiteY19" fmla="*/ 444925 h 3498635"/>
                <a:gd name="connsiteX20" fmla="*/ 3817482 w 16000526"/>
                <a:gd name="connsiteY20" fmla="*/ 673603 h 3498635"/>
                <a:gd name="connsiteX21" fmla="*/ 4432406 w 16000526"/>
                <a:gd name="connsiteY21" fmla="*/ 1168058 h 3498635"/>
                <a:gd name="connsiteX22" fmla="*/ 4759724 w 16000526"/>
                <a:gd name="connsiteY22" fmla="*/ 1810255 h 3498635"/>
                <a:gd name="connsiteX23" fmla="*/ 4772044 w 16000526"/>
                <a:gd name="connsiteY23" fmla="*/ 1859732 h 3498635"/>
                <a:gd name="connsiteX24" fmla="*/ 4852272 w 16000526"/>
                <a:gd name="connsiteY24" fmla="*/ 2400853 h 3498635"/>
                <a:gd name="connsiteX25" fmla="*/ 4865633 w 16000526"/>
                <a:gd name="connsiteY25" fmla="*/ 2525096 h 3498635"/>
                <a:gd name="connsiteX26" fmla="*/ 4870035 w 16000526"/>
                <a:gd name="connsiteY26" fmla="*/ 2565102 h 3498635"/>
                <a:gd name="connsiteX27" fmla="*/ 4989031 w 16000526"/>
                <a:gd name="connsiteY27" fmla="*/ 3059654 h 3498635"/>
                <a:gd name="connsiteX28" fmla="*/ 5516791 w 16000526"/>
                <a:gd name="connsiteY28" fmla="*/ 3417271 h 3498635"/>
                <a:gd name="connsiteX29" fmla="*/ 6205518 w 16000526"/>
                <a:gd name="connsiteY29" fmla="*/ 3487969 h 3498635"/>
                <a:gd name="connsiteX30" fmla="*/ 6223752 w 16000526"/>
                <a:gd name="connsiteY30" fmla="*/ 3488539 h 3498635"/>
                <a:gd name="connsiteX31" fmla="*/ 6917077 w 16000526"/>
                <a:gd name="connsiteY31" fmla="*/ 3452816 h 3498635"/>
                <a:gd name="connsiteX32" fmla="*/ 7533258 w 16000526"/>
                <a:gd name="connsiteY32" fmla="*/ 3231487 h 3498635"/>
                <a:gd name="connsiteX33" fmla="*/ 7822260 w 16000526"/>
                <a:gd name="connsiteY33" fmla="*/ 3094493 h 3498635"/>
                <a:gd name="connsiteX34" fmla="*/ 8863535 w 16000526"/>
                <a:gd name="connsiteY34" fmla="*/ 2707048 h 3498635"/>
                <a:gd name="connsiteX35" fmla="*/ 9189379 w 16000526"/>
                <a:gd name="connsiteY35" fmla="*/ 2663407 h 3498635"/>
                <a:gd name="connsiteX36" fmla="*/ 9707196 w 16000526"/>
                <a:gd name="connsiteY36" fmla="*/ 2629001 h 3498635"/>
                <a:gd name="connsiteX37" fmla="*/ 10237117 w 16000526"/>
                <a:gd name="connsiteY37" fmla="*/ 2612692 h 3498635"/>
                <a:gd name="connsiteX38" fmla="*/ 10639633 w 16000526"/>
                <a:gd name="connsiteY38" fmla="*/ 2601983 h 3498635"/>
                <a:gd name="connsiteX39" fmla="*/ 10812567 w 16000526"/>
                <a:gd name="connsiteY39" fmla="*/ 2600038 h 3498635"/>
                <a:gd name="connsiteX40" fmla="*/ 11255598 w 16000526"/>
                <a:gd name="connsiteY40" fmla="*/ 2569857 h 3498635"/>
                <a:gd name="connsiteX41" fmla="*/ 11609718 w 16000526"/>
                <a:gd name="connsiteY41" fmla="*/ 2412250 h 3498635"/>
                <a:gd name="connsiteX42" fmla="*/ 11698022 w 16000526"/>
                <a:gd name="connsiteY42" fmla="*/ 2360965 h 3498635"/>
                <a:gd name="connsiteX43" fmla="*/ 11808844 w 16000526"/>
                <a:gd name="connsiteY43" fmla="*/ 2297675 h 3498635"/>
                <a:gd name="connsiteX44" fmla="*/ 11917484 w 16000526"/>
                <a:gd name="connsiteY44" fmla="*/ 2235622 h 3498635"/>
                <a:gd name="connsiteX45" fmla="*/ 13315531 w 16000526"/>
                <a:gd name="connsiteY45" fmla="*/ 1788287 h 3498635"/>
                <a:gd name="connsiteX46" fmla="*/ 13801202 w 16000526"/>
                <a:gd name="connsiteY46" fmla="*/ 1829767 h 3498635"/>
                <a:gd name="connsiteX47" fmla="*/ 14647379 w 16000526"/>
                <a:gd name="connsiteY47" fmla="*/ 2202946 h 3498635"/>
                <a:gd name="connsiteX48" fmla="*/ 15834628 w 16000526"/>
                <a:gd name="connsiteY48" fmla="*/ 3298432 h 3498635"/>
                <a:gd name="connsiteX49" fmla="*/ 16000526 w 16000526"/>
                <a:gd name="connsiteY49" fmla="*/ 3474902 h 3498635"/>
                <a:gd name="connsiteX50" fmla="*/ 15996813 w 16000526"/>
                <a:gd name="connsiteY50" fmla="*/ 3478420 h 3498635"/>
                <a:gd name="connsiteX51" fmla="*/ 15830894 w 16000526"/>
                <a:gd name="connsiteY51" fmla="*/ 3301930 h 3498635"/>
                <a:gd name="connsiteX52" fmla="*/ 14644490 w 16000526"/>
                <a:gd name="connsiteY52" fmla="*/ 2207170 h 3498635"/>
                <a:gd name="connsiteX53" fmla="*/ 13800043 w 16000526"/>
                <a:gd name="connsiteY53" fmla="*/ 1834757 h 3498635"/>
                <a:gd name="connsiteX54" fmla="*/ 13315806 w 16000526"/>
                <a:gd name="connsiteY54" fmla="*/ 1793396 h 3498635"/>
                <a:gd name="connsiteX55" fmla="*/ 11919960 w 16000526"/>
                <a:gd name="connsiteY55" fmla="*/ 2240103 h 3498635"/>
                <a:gd name="connsiteX56" fmla="*/ 11811418 w 16000526"/>
                <a:gd name="connsiteY56" fmla="*/ 2302116 h 3498635"/>
                <a:gd name="connsiteX57" fmla="*/ 11700497 w 16000526"/>
                <a:gd name="connsiteY57" fmla="*/ 2365465 h 3498635"/>
                <a:gd name="connsiteX58" fmla="*/ 11612332 w 16000526"/>
                <a:gd name="connsiteY58" fmla="*/ 2416671 h 3498635"/>
                <a:gd name="connsiteX59" fmla="*/ 11256620 w 16000526"/>
                <a:gd name="connsiteY59" fmla="*/ 2574887 h 3498635"/>
                <a:gd name="connsiteX60" fmla="*/ 10812546 w 16000526"/>
                <a:gd name="connsiteY60" fmla="*/ 2605167 h 3498635"/>
                <a:gd name="connsiteX61" fmla="*/ 10639809 w 16000526"/>
                <a:gd name="connsiteY61" fmla="*/ 2607112 h 3498635"/>
                <a:gd name="connsiteX62" fmla="*/ 10237216 w 16000526"/>
                <a:gd name="connsiteY62" fmla="*/ 2617801 h 3498635"/>
                <a:gd name="connsiteX63" fmla="*/ 9707451 w 16000526"/>
                <a:gd name="connsiteY63" fmla="*/ 2634110 h 3498635"/>
                <a:gd name="connsiteX64" fmla="*/ 9189850 w 16000526"/>
                <a:gd name="connsiteY64" fmla="*/ 2668496 h 3498635"/>
                <a:gd name="connsiteX65" fmla="*/ 8864380 w 16000526"/>
                <a:gd name="connsiteY65" fmla="*/ 2712078 h 3498635"/>
                <a:gd name="connsiteX66" fmla="*/ 7824461 w 16000526"/>
                <a:gd name="connsiteY66" fmla="*/ 3099090 h 3498635"/>
                <a:gd name="connsiteX67" fmla="*/ 7535341 w 16000526"/>
                <a:gd name="connsiteY67" fmla="*/ 3236144 h 3498635"/>
                <a:gd name="connsiteX68" fmla="*/ 6918099 w 16000526"/>
                <a:gd name="connsiteY68" fmla="*/ 3457827 h 3498635"/>
                <a:gd name="connsiteX69" fmla="*/ 6223556 w 16000526"/>
                <a:gd name="connsiteY69" fmla="*/ 3493667 h 3498635"/>
                <a:gd name="connsiteX70" fmla="*/ 6205321 w 16000526"/>
                <a:gd name="connsiteY70" fmla="*/ 3493097 h 3498635"/>
                <a:gd name="connsiteX71" fmla="*/ 5728276 w 16000526"/>
                <a:gd name="connsiteY71" fmla="*/ 3461403 h 349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6000526" h="3498635">
                  <a:moveTo>
                    <a:pt x="5728276" y="3461403"/>
                  </a:moveTo>
                  <a:cubicBezTo>
                    <a:pt x="5656124" y="3451913"/>
                    <a:pt x="5584483" y="3439278"/>
                    <a:pt x="5515553" y="3422242"/>
                  </a:cubicBezTo>
                  <a:cubicBezTo>
                    <a:pt x="5390878" y="3391412"/>
                    <a:pt x="5288781" y="3350110"/>
                    <a:pt x="5203464" y="3295957"/>
                  </a:cubicBezTo>
                  <a:cubicBezTo>
                    <a:pt x="5106435" y="3234376"/>
                    <a:pt x="5032770" y="3155660"/>
                    <a:pt x="4984472" y="3062012"/>
                  </a:cubicBezTo>
                  <a:cubicBezTo>
                    <a:pt x="4901415" y="2900259"/>
                    <a:pt x="4882866" y="2730156"/>
                    <a:pt x="4864946" y="2565671"/>
                  </a:cubicBezTo>
                  <a:cubicBezTo>
                    <a:pt x="4863492" y="2552251"/>
                    <a:pt x="4862038" y="2538929"/>
                    <a:pt x="4860544" y="2525665"/>
                  </a:cubicBezTo>
                  <a:cubicBezTo>
                    <a:pt x="4855907" y="2484107"/>
                    <a:pt x="4851466" y="2442058"/>
                    <a:pt x="4847183" y="2401403"/>
                  </a:cubicBezTo>
                  <a:cubicBezTo>
                    <a:pt x="4827533" y="2214932"/>
                    <a:pt x="4808985" y="2038796"/>
                    <a:pt x="4767053" y="1860911"/>
                  </a:cubicBezTo>
                  <a:cubicBezTo>
                    <a:pt x="4762927" y="1843344"/>
                    <a:pt x="4759174" y="1827507"/>
                    <a:pt x="4754792" y="1811630"/>
                  </a:cubicBezTo>
                  <a:cubicBezTo>
                    <a:pt x="4619349" y="1321361"/>
                    <a:pt x="4303173" y="939988"/>
                    <a:pt x="3815065" y="678123"/>
                  </a:cubicBezTo>
                  <a:cubicBezTo>
                    <a:pt x="3654904" y="592196"/>
                    <a:pt x="3473973" y="517509"/>
                    <a:pt x="3261938" y="449798"/>
                  </a:cubicBezTo>
                  <a:cubicBezTo>
                    <a:pt x="2727988" y="279281"/>
                    <a:pt x="2135857" y="163783"/>
                    <a:pt x="1622736" y="68897"/>
                  </a:cubicBezTo>
                  <a:cubicBezTo>
                    <a:pt x="1328881" y="14743"/>
                    <a:pt x="1015927" y="-5495"/>
                    <a:pt x="717710" y="10361"/>
                  </a:cubicBezTo>
                  <a:cubicBezTo>
                    <a:pt x="501607" y="21856"/>
                    <a:pt x="320735" y="54022"/>
                    <a:pt x="188672" y="77503"/>
                  </a:cubicBezTo>
                  <a:cubicBezTo>
                    <a:pt x="87675" y="95462"/>
                    <a:pt x="20966" y="107331"/>
                    <a:pt x="0" y="97644"/>
                  </a:cubicBezTo>
                  <a:lnTo>
                    <a:pt x="2142" y="93006"/>
                  </a:lnTo>
                  <a:cubicBezTo>
                    <a:pt x="21634" y="102025"/>
                    <a:pt x="87734" y="90275"/>
                    <a:pt x="187769" y="72473"/>
                  </a:cubicBezTo>
                  <a:cubicBezTo>
                    <a:pt x="319969" y="48953"/>
                    <a:pt x="500998" y="16767"/>
                    <a:pt x="717435" y="5253"/>
                  </a:cubicBezTo>
                  <a:cubicBezTo>
                    <a:pt x="1016045" y="-10624"/>
                    <a:pt x="1329411" y="9654"/>
                    <a:pt x="1623659" y="63866"/>
                  </a:cubicBezTo>
                  <a:cubicBezTo>
                    <a:pt x="2136918" y="158773"/>
                    <a:pt x="2729265" y="274330"/>
                    <a:pt x="3263490" y="444925"/>
                  </a:cubicBezTo>
                  <a:cubicBezTo>
                    <a:pt x="3475820" y="512734"/>
                    <a:pt x="3657046" y="587539"/>
                    <a:pt x="3817482" y="673603"/>
                  </a:cubicBezTo>
                  <a:cubicBezTo>
                    <a:pt x="4068030" y="808024"/>
                    <a:pt x="4274917" y="974375"/>
                    <a:pt x="4432406" y="1168058"/>
                  </a:cubicBezTo>
                  <a:cubicBezTo>
                    <a:pt x="4583057" y="1353331"/>
                    <a:pt x="4693191" y="1569394"/>
                    <a:pt x="4759724" y="1810255"/>
                  </a:cubicBezTo>
                  <a:cubicBezTo>
                    <a:pt x="4764125" y="1826230"/>
                    <a:pt x="4767917" y="1842106"/>
                    <a:pt x="4772044" y="1859732"/>
                  </a:cubicBezTo>
                  <a:cubicBezTo>
                    <a:pt x="4814054" y="2037931"/>
                    <a:pt x="4832623" y="2214224"/>
                    <a:pt x="4852272" y="2400853"/>
                  </a:cubicBezTo>
                  <a:cubicBezTo>
                    <a:pt x="4856555" y="2441508"/>
                    <a:pt x="4860977" y="2483537"/>
                    <a:pt x="4865633" y="2525096"/>
                  </a:cubicBezTo>
                  <a:cubicBezTo>
                    <a:pt x="4867107" y="2538339"/>
                    <a:pt x="4868561" y="2551681"/>
                    <a:pt x="4870035" y="2565102"/>
                  </a:cubicBezTo>
                  <a:cubicBezTo>
                    <a:pt x="4887916" y="2729134"/>
                    <a:pt x="4906405" y="2898746"/>
                    <a:pt x="4989031" y="3059654"/>
                  </a:cubicBezTo>
                  <a:cubicBezTo>
                    <a:pt x="5079358" y="3234808"/>
                    <a:pt x="5251978" y="3351780"/>
                    <a:pt x="5516791" y="3417271"/>
                  </a:cubicBezTo>
                  <a:cubicBezTo>
                    <a:pt x="5743328" y="3473291"/>
                    <a:pt x="5999593" y="3481426"/>
                    <a:pt x="6205518" y="3487969"/>
                  </a:cubicBezTo>
                  <a:lnTo>
                    <a:pt x="6223752" y="3488539"/>
                  </a:lnTo>
                  <a:cubicBezTo>
                    <a:pt x="6436829" y="3495357"/>
                    <a:pt x="6678358" y="3503079"/>
                    <a:pt x="6917077" y="3452816"/>
                  </a:cubicBezTo>
                  <a:cubicBezTo>
                    <a:pt x="7137916" y="3406326"/>
                    <a:pt x="7342582" y="3317983"/>
                    <a:pt x="7533258" y="3231487"/>
                  </a:cubicBezTo>
                  <a:cubicBezTo>
                    <a:pt x="7629481" y="3187827"/>
                    <a:pt x="7727492" y="3140373"/>
                    <a:pt x="7822260" y="3094493"/>
                  </a:cubicBezTo>
                  <a:cubicBezTo>
                    <a:pt x="8150050" y="2935785"/>
                    <a:pt x="8488980" y="2771655"/>
                    <a:pt x="8863535" y="2707048"/>
                  </a:cubicBezTo>
                  <a:cubicBezTo>
                    <a:pt x="8973237" y="2688126"/>
                    <a:pt x="9082860" y="2673448"/>
                    <a:pt x="9189379" y="2663407"/>
                  </a:cubicBezTo>
                  <a:cubicBezTo>
                    <a:pt x="9360131" y="2647157"/>
                    <a:pt x="9524909" y="2638216"/>
                    <a:pt x="9707196" y="2629001"/>
                  </a:cubicBezTo>
                  <a:cubicBezTo>
                    <a:pt x="9885316" y="2620002"/>
                    <a:pt x="10064164" y="2616288"/>
                    <a:pt x="10237117" y="2612692"/>
                  </a:cubicBezTo>
                  <a:cubicBezTo>
                    <a:pt x="10368689" y="2609961"/>
                    <a:pt x="10504720" y="2607131"/>
                    <a:pt x="10639633" y="2601983"/>
                  </a:cubicBezTo>
                  <a:cubicBezTo>
                    <a:pt x="10695457" y="2599861"/>
                    <a:pt x="10752341" y="2599940"/>
                    <a:pt x="10812567" y="2600038"/>
                  </a:cubicBezTo>
                  <a:cubicBezTo>
                    <a:pt x="10956811" y="2600254"/>
                    <a:pt x="11105988" y="2600451"/>
                    <a:pt x="11255598" y="2569857"/>
                  </a:cubicBezTo>
                  <a:cubicBezTo>
                    <a:pt x="11391552" y="2542053"/>
                    <a:pt x="11502452" y="2476071"/>
                    <a:pt x="11609718" y="2412250"/>
                  </a:cubicBezTo>
                  <a:cubicBezTo>
                    <a:pt x="11640233" y="2394094"/>
                    <a:pt x="11669058" y="2376940"/>
                    <a:pt x="11698022" y="2360965"/>
                  </a:cubicBezTo>
                  <a:cubicBezTo>
                    <a:pt x="11735434" y="2340314"/>
                    <a:pt x="11772748" y="2318641"/>
                    <a:pt x="11808844" y="2297675"/>
                  </a:cubicBezTo>
                  <a:cubicBezTo>
                    <a:pt x="11844370" y="2277043"/>
                    <a:pt x="11881094" y="2255704"/>
                    <a:pt x="11917484" y="2235622"/>
                  </a:cubicBezTo>
                  <a:cubicBezTo>
                    <a:pt x="12433553" y="1950688"/>
                    <a:pt x="12864717" y="1812711"/>
                    <a:pt x="13315531" y="1788287"/>
                  </a:cubicBezTo>
                  <a:cubicBezTo>
                    <a:pt x="13479661" y="1779386"/>
                    <a:pt x="13643064" y="1793337"/>
                    <a:pt x="13801202" y="1829767"/>
                  </a:cubicBezTo>
                  <a:cubicBezTo>
                    <a:pt x="14101207" y="1898873"/>
                    <a:pt x="14385906" y="2024432"/>
                    <a:pt x="14647379" y="2202946"/>
                  </a:cubicBezTo>
                  <a:cubicBezTo>
                    <a:pt x="15094046" y="2507903"/>
                    <a:pt x="15470546" y="2909789"/>
                    <a:pt x="15834628" y="3298432"/>
                  </a:cubicBezTo>
                  <a:cubicBezTo>
                    <a:pt x="15889095" y="3356574"/>
                    <a:pt x="15945410" y="3416701"/>
                    <a:pt x="16000526" y="3474902"/>
                  </a:cubicBezTo>
                  <a:lnTo>
                    <a:pt x="15996813" y="3478420"/>
                  </a:lnTo>
                  <a:cubicBezTo>
                    <a:pt x="15941695" y="3420199"/>
                    <a:pt x="15885361" y="3360072"/>
                    <a:pt x="15830894" y="3301930"/>
                  </a:cubicBezTo>
                  <a:cubicBezTo>
                    <a:pt x="15466990" y="2913483"/>
                    <a:pt x="15090686" y="2511813"/>
                    <a:pt x="14644490" y="2207170"/>
                  </a:cubicBezTo>
                  <a:cubicBezTo>
                    <a:pt x="14383528" y="2029010"/>
                    <a:pt x="14099419" y="1903707"/>
                    <a:pt x="13800043" y="1834757"/>
                  </a:cubicBezTo>
                  <a:cubicBezTo>
                    <a:pt x="13642377" y="1798446"/>
                    <a:pt x="13479465" y="1784514"/>
                    <a:pt x="13315806" y="1793396"/>
                  </a:cubicBezTo>
                  <a:cubicBezTo>
                    <a:pt x="12865817" y="1817780"/>
                    <a:pt x="12435322" y="1955561"/>
                    <a:pt x="11919960" y="2240103"/>
                  </a:cubicBezTo>
                  <a:cubicBezTo>
                    <a:pt x="11883629" y="2260164"/>
                    <a:pt x="11846924" y="2281484"/>
                    <a:pt x="11811418" y="2302116"/>
                  </a:cubicBezTo>
                  <a:cubicBezTo>
                    <a:pt x="11775303" y="2323101"/>
                    <a:pt x="11737969" y="2344774"/>
                    <a:pt x="11700497" y="2365465"/>
                  </a:cubicBezTo>
                  <a:cubicBezTo>
                    <a:pt x="11671613" y="2381401"/>
                    <a:pt x="11642807" y="2398535"/>
                    <a:pt x="11612332" y="2416671"/>
                  </a:cubicBezTo>
                  <a:cubicBezTo>
                    <a:pt x="11509723" y="2477721"/>
                    <a:pt x="11393419" y="2546906"/>
                    <a:pt x="11256620" y="2574887"/>
                  </a:cubicBezTo>
                  <a:cubicBezTo>
                    <a:pt x="11106480" y="2605579"/>
                    <a:pt x="10957067" y="2605363"/>
                    <a:pt x="10812546" y="2605167"/>
                  </a:cubicBezTo>
                  <a:cubicBezTo>
                    <a:pt x="10752380" y="2605088"/>
                    <a:pt x="10695554" y="2604990"/>
                    <a:pt x="10639809" y="2607112"/>
                  </a:cubicBezTo>
                  <a:cubicBezTo>
                    <a:pt x="10504859" y="2612240"/>
                    <a:pt x="10368807" y="2615070"/>
                    <a:pt x="10237216" y="2617801"/>
                  </a:cubicBezTo>
                  <a:cubicBezTo>
                    <a:pt x="10064302" y="2621397"/>
                    <a:pt x="9885513" y="2625110"/>
                    <a:pt x="9707451" y="2634110"/>
                  </a:cubicBezTo>
                  <a:cubicBezTo>
                    <a:pt x="9525224" y="2643306"/>
                    <a:pt x="9360504" y="2652246"/>
                    <a:pt x="9189850" y="2668496"/>
                  </a:cubicBezTo>
                  <a:cubicBezTo>
                    <a:pt x="9083449" y="2678517"/>
                    <a:pt x="8973944" y="2693195"/>
                    <a:pt x="8864380" y="2712078"/>
                  </a:cubicBezTo>
                  <a:cubicBezTo>
                    <a:pt x="8490552" y="2776567"/>
                    <a:pt x="8151936" y="2940521"/>
                    <a:pt x="7824461" y="3099090"/>
                  </a:cubicBezTo>
                  <a:cubicBezTo>
                    <a:pt x="7729674" y="3144991"/>
                    <a:pt x="7631643" y="3192464"/>
                    <a:pt x="7535341" y="3236144"/>
                  </a:cubicBezTo>
                  <a:cubicBezTo>
                    <a:pt x="7344390" y="3322758"/>
                    <a:pt x="7139448" y="3411239"/>
                    <a:pt x="6918099" y="3457827"/>
                  </a:cubicBezTo>
                  <a:cubicBezTo>
                    <a:pt x="6678770" y="3508227"/>
                    <a:pt x="6436927" y="3500486"/>
                    <a:pt x="6223556" y="3493667"/>
                  </a:cubicBezTo>
                  <a:lnTo>
                    <a:pt x="6205321" y="3493097"/>
                  </a:lnTo>
                  <a:cubicBezTo>
                    <a:pt x="6061783" y="3488519"/>
                    <a:pt x="5893743" y="3483174"/>
                    <a:pt x="5728276" y="3461403"/>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19" name="任意多边形: 形状 18">
              <a:extLst>
                <a:ext uri="{FF2B5EF4-FFF2-40B4-BE49-F238E27FC236}">
                  <a16:creationId xmlns:a16="http://schemas.microsoft.com/office/drawing/2014/main" id="{909B5F3A-E528-6B77-744F-EC0FA07A0333}"/>
                </a:ext>
              </a:extLst>
            </p:cNvPr>
            <p:cNvSpPr/>
            <p:nvPr/>
          </p:nvSpPr>
          <p:spPr>
            <a:xfrm>
              <a:off x="-2713514" y="3577138"/>
              <a:ext cx="15849541" cy="3336500"/>
            </a:xfrm>
            <a:custGeom>
              <a:avLst/>
              <a:gdLst>
                <a:gd name="connsiteX0" fmla="*/ 5754331 w 15849541"/>
                <a:gd name="connsiteY0" fmla="*/ 3289081 h 3336500"/>
                <a:gd name="connsiteX1" fmla="*/ 4971720 w 15849541"/>
                <a:gd name="connsiteY1" fmla="*/ 2885131 h 3336500"/>
                <a:gd name="connsiteX2" fmla="*/ 4838910 w 15849541"/>
                <a:gd name="connsiteY2" fmla="*/ 2412036 h 3336500"/>
                <a:gd name="connsiteX3" fmla="*/ 4832308 w 15849541"/>
                <a:gd name="connsiteY3" fmla="*/ 2369338 h 3336500"/>
                <a:gd name="connsiteX4" fmla="*/ 4815410 w 15849541"/>
                <a:gd name="connsiteY4" fmla="*/ 2258968 h 3336500"/>
                <a:gd name="connsiteX5" fmla="*/ 4712723 w 15849541"/>
                <a:gd name="connsiteY5" fmla="*/ 1733782 h 3336500"/>
                <a:gd name="connsiteX6" fmla="*/ 4698693 w 15849541"/>
                <a:gd name="connsiteY6" fmla="*/ 1686938 h 3336500"/>
                <a:gd name="connsiteX7" fmla="*/ 3743207 w 15849541"/>
                <a:gd name="connsiteY7" fmla="*/ 632617 h 3336500"/>
                <a:gd name="connsiteX8" fmla="*/ 3198137 w 15849541"/>
                <a:gd name="connsiteY8" fmla="*/ 428186 h 3336500"/>
                <a:gd name="connsiteX9" fmla="*/ 1588291 w 15849541"/>
                <a:gd name="connsiteY9" fmla="*/ 75049 h 3336500"/>
                <a:gd name="connsiteX10" fmla="*/ 702246 w 15849541"/>
                <a:gd name="connsiteY10" fmla="*/ 7102 h 3336500"/>
                <a:gd name="connsiteX11" fmla="*/ 209167 w 15849541"/>
                <a:gd name="connsiteY11" fmla="*/ 58367 h 3336500"/>
                <a:gd name="connsiteX12" fmla="*/ 0 w 15849541"/>
                <a:gd name="connsiteY12" fmla="*/ 74066 h 3336500"/>
                <a:gd name="connsiteX13" fmla="*/ 2063 w 15849541"/>
                <a:gd name="connsiteY13" fmla="*/ 69606 h 3336500"/>
                <a:gd name="connsiteX14" fmla="*/ 208440 w 15849541"/>
                <a:gd name="connsiteY14" fmla="*/ 53513 h 3336500"/>
                <a:gd name="connsiteX15" fmla="*/ 702088 w 15849541"/>
                <a:gd name="connsiteY15" fmla="*/ 2209 h 3336500"/>
                <a:gd name="connsiteX16" fmla="*/ 1589195 w 15849541"/>
                <a:gd name="connsiteY16" fmla="*/ 70235 h 3336500"/>
                <a:gd name="connsiteX17" fmla="*/ 3199492 w 15849541"/>
                <a:gd name="connsiteY17" fmla="*/ 423490 h 3336500"/>
                <a:gd name="connsiteX18" fmla="*/ 3745369 w 15849541"/>
                <a:gd name="connsiteY18" fmla="*/ 628255 h 3336500"/>
                <a:gd name="connsiteX19" fmla="*/ 4087502 w 15849541"/>
                <a:gd name="connsiteY19" fmla="*/ 835083 h 3336500"/>
                <a:gd name="connsiteX20" fmla="*/ 4358289 w 15849541"/>
                <a:gd name="connsiteY20" fmla="*/ 1081190 h 3336500"/>
                <a:gd name="connsiteX21" fmla="*/ 4562111 w 15849541"/>
                <a:gd name="connsiteY21" fmla="*/ 1365142 h 3336500"/>
                <a:gd name="connsiteX22" fmla="*/ 4703350 w 15849541"/>
                <a:gd name="connsiteY22" fmla="*/ 1685445 h 3336500"/>
                <a:gd name="connsiteX23" fmla="*/ 4717439 w 15849541"/>
                <a:gd name="connsiteY23" fmla="*/ 1732485 h 3336500"/>
                <a:gd name="connsiteX24" fmla="*/ 4820263 w 15849541"/>
                <a:gd name="connsiteY24" fmla="*/ 2258280 h 3336500"/>
                <a:gd name="connsiteX25" fmla="*/ 4837161 w 15849541"/>
                <a:gd name="connsiteY25" fmla="*/ 2368630 h 3336500"/>
                <a:gd name="connsiteX26" fmla="*/ 4843764 w 15849541"/>
                <a:gd name="connsiteY26" fmla="*/ 2411348 h 3336500"/>
                <a:gd name="connsiteX27" fmla="*/ 4976023 w 15849541"/>
                <a:gd name="connsiteY27" fmla="*/ 2882852 h 3336500"/>
                <a:gd name="connsiteX28" fmla="*/ 6151836 w 15849541"/>
                <a:gd name="connsiteY28" fmla="*/ 3317572 h 3336500"/>
                <a:gd name="connsiteX29" fmla="*/ 6183786 w 15849541"/>
                <a:gd name="connsiteY29" fmla="*/ 3319459 h 3336500"/>
                <a:gd name="connsiteX30" fmla="*/ 6877504 w 15849541"/>
                <a:gd name="connsiteY30" fmla="*/ 3296351 h 3336500"/>
                <a:gd name="connsiteX31" fmla="*/ 7488970 w 15849541"/>
                <a:gd name="connsiteY31" fmla="*/ 3062800 h 3336500"/>
                <a:gd name="connsiteX32" fmla="*/ 7755709 w 15849541"/>
                <a:gd name="connsiteY32" fmla="*/ 2926277 h 3336500"/>
                <a:gd name="connsiteX33" fmla="*/ 8809833 w 15849541"/>
                <a:gd name="connsiteY33" fmla="*/ 2519301 h 3336500"/>
                <a:gd name="connsiteX34" fmla="*/ 9136424 w 15849541"/>
                <a:gd name="connsiteY34" fmla="*/ 2485544 h 3336500"/>
                <a:gd name="connsiteX35" fmla="*/ 9652395 w 15849541"/>
                <a:gd name="connsiteY35" fmla="*/ 2474383 h 3336500"/>
                <a:gd name="connsiteX36" fmla="*/ 10167873 w 15849541"/>
                <a:gd name="connsiteY36" fmla="*/ 2485701 h 3336500"/>
                <a:gd name="connsiteX37" fmla="*/ 10576912 w 15849541"/>
                <a:gd name="connsiteY37" fmla="*/ 2496429 h 3336500"/>
                <a:gd name="connsiteX38" fmla="*/ 10739943 w 15849541"/>
                <a:gd name="connsiteY38" fmla="*/ 2503032 h 3336500"/>
                <a:gd name="connsiteX39" fmla="*/ 11190146 w 15849541"/>
                <a:gd name="connsiteY39" fmla="*/ 2489592 h 3336500"/>
                <a:gd name="connsiteX40" fmla="*/ 11543048 w 15849541"/>
                <a:gd name="connsiteY40" fmla="*/ 2318250 h 3336500"/>
                <a:gd name="connsiteX41" fmla="*/ 11621645 w 15849541"/>
                <a:gd name="connsiteY41" fmla="*/ 2266395 h 3336500"/>
                <a:gd name="connsiteX42" fmla="*/ 11734196 w 15849541"/>
                <a:gd name="connsiteY42" fmla="*/ 2192769 h 3336500"/>
                <a:gd name="connsiteX43" fmla="*/ 11830321 w 15849541"/>
                <a:gd name="connsiteY43" fmla="*/ 2129558 h 3336500"/>
                <a:gd name="connsiteX44" fmla="*/ 12488277 w 15849541"/>
                <a:gd name="connsiteY44" fmla="*/ 1776342 h 3336500"/>
                <a:gd name="connsiteX45" fmla="*/ 13163858 w 15849541"/>
                <a:gd name="connsiteY45" fmla="*/ 1589713 h 3336500"/>
                <a:gd name="connsiteX46" fmla="*/ 13642495 w 15849541"/>
                <a:gd name="connsiteY46" fmla="*/ 1596964 h 3336500"/>
                <a:gd name="connsiteX47" fmla="*/ 14496708 w 15849541"/>
                <a:gd name="connsiteY47" fmla="*/ 1939274 h 3336500"/>
                <a:gd name="connsiteX48" fmla="*/ 15693742 w 15849541"/>
                <a:gd name="connsiteY48" fmla="*/ 3047356 h 3336500"/>
                <a:gd name="connsiteX49" fmla="*/ 15849541 w 15849541"/>
                <a:gd name="connsiteY49" fmla="*/ 3215986 h 3336500"/>
                <a:gd name="connsiteX50" fmla="*/ 15845945 w 15849541"/>
                <a:gd name="connsiteY50" fmla="*/ 3219326 h 3336500"/>
                <a:gd name="connsiteX51" fmla="*/ 15690127 w 15849541"/>
                <a:gd name="connsiteY51" fmla="*/ 3050677 h 3336500"/>
                <a:gd name="connsiteX52" fmla="*/ 14493977 w 15849541"/>
                <a:gd name="connsiteY52" fmla="*/ 1943361 h 3336500"/>
                <a:gd name="connsiteX53" fmla="*/ 13641669 w 15849541"/>
                <a:gd name="connsiteY53" fmla="*/ 1601798 h 3336500"/>
                <a:gd name="connsiteX54" fmla="*/ 13164507 w 15849541"/>
                <a:gd name="connsiteY54" fmla="*/ 1594567 h 3336500"/>
                <a:gd name="connsiteX55" fmla="*/ 11832953 w 15849541"/>
                <a:gd name="connsiteY55" fmla="*/ 2133684 h 3336500"/>
                <a:gd name="connsiteX56" fmla="*/ 11736908 w 15849541"/>
                <a:gd name="connsiteY56" fmla="*/ 2196837 h 3336500"/>
                <a:gd name="connsiteX57" fmla="*/ 11624238 w 15849541"/>
                <a:gd name="connsiteY57" fmla="*/ 2270541 h 3336500"/>
                <a:gd name="connsiteX58" fmla="*/ 11545798 w 15849541"/>
                <a:gd name="connsiteY58" fmla="*/ 2322298 h 3336500"/>
                <a:gd name="connsiteX59" fmla="*/ 11191070 w 15849541"/>
                <a:gd name="connsiteY59" fmla="*/ 2494386 h 3336500"/>
                <a:gd name="connsiteX60" fmla="*/ 10739668 w 15849541"/>
                <a:gd name="connsiteY60" fmla="*/ 2507905 h 3336500"/>
                <a:gd name="connsiteX61" fmla="*/ 10576854 w 15849541"/>
                <a:gd name="connsiteY61" fmla="*/ 2501302 h 3336500"/>
                <a:gd name="connsiteX62" fmla="*/ 10167716 w 15849541"/>
                <a:gd name="connsiteY62" fmla="*/ 2490574 h 3336500"/>
                <a:gd name="connsiteX63" fmla="*/ 9652395 w 15849541"/>
                <a:gd name="connsiteY63" fmla="*/ 2479256 h 3336500"/>
                <a:gd name="connsiteX64" fmla="*/ 9136699 w 15849541"/>
                <a:gd name="connsiteY64" fmla="*/ 2490397 h 3336500"/>
                <a:gd name="connsiteX65" fmla="*/ 8810560 w 15849541"/>
                <a:gd name="connsiteY65" fmla="*/ 2524096 h 3336500"/>
                <a:gd name="connsiteX66" fmla="*/ 7757987 w 15849541"/>
                <a:gd name="connsiteY66" fmla="*/ 2930560 h 3336500"/>
                <a:gd name="connsiteX67" fmla="*/ 7491130 w 15849541"/>
                <a:gd name="connsiteY67" fmla="*/ 3067143 h 3336500"/>
                <a:gd name="connsiteX68" fmla="*/ 6878525 w 15849541"/>
                <a:gd name="connsiteY68" fmla="*/ 3301107 h 3336500"/>
                <a:gd name="connsiteX69" fmla="*/ 6183511 w 15849541"/>
                <a:gd name="connsiteY69" fmla="*/ 3324313 h 3336500"/>
                <a:gd name="connsiteX70" fmla="*/ 6151561 w 15849541"/>
                <a:gd name="connsiteY70" fmla="*/ 3322426 h 3336500"/>
                <a:gd name="connsiteX71" fmla="*/ 5754331 w 15849541"/>
                <a:gd name="connsiteY71" fmla="*/ 3289081 h 333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5849541" h="3336500">
                  <a:moveTo>
                    <a:pt x="5754331" y="3289081"/>
                  </a:moveTo>
                  <a:cubicBezTo>
                    <a:pt x="5435482" y="3247110"/>
                    <a:pt x="5116869" y="3151065"/>
                    <a:pt x="4971720" y="2885131"/>
                  </a:cubicBezTo>
                  <a:cubicBezTo>
                    <a:pt x="4887798" y="2730668"/>
                    <a:pt x="4862942" y="2568680"/>
                    <a:pt x="4838910" y="2412036"/>
                  </a:cubicBezTo>
                  <a:cubicBezTo>
                    <a:pt x="4836710" y="2397711"/>
                    <a:pt x="4834529" y="2383466"/>
                    <a:pt x="4832308" y="2369338"/>
                  </a:cubicBezTo>
                  <a:cubicBezTo>
                    <a:pt x="4826512" y="2332417"/>
                    <a:pt x="4820873" y="2295083"/>
                    <a:pt x="4815410" y="2258968"/>
                  </a:cubicBezTo>
                  <a:cubicBezTo>
                    <a:pt x="4787921" y="2077350"/>
                    <a:pt x="4761964" y="1905811"/>
                    <a:pt x="4712723" y="1733782"/>
                  </a:cubicBezTo>
                  <a:cubicBezTo>
                    <a:pt x="4708341" y="1718377"/>
                    <a:pt x="4703802" y="1702441"/>
                    <a:pt x="4698693" y="1686938"/>
                  </a:cubicBezTo>
                  <a:cubicBezTo>
                    <a:pt x="4544053" y="1217870"/>
                    <a:pt x="4231512" y="872986"/>
                    <a:pt x="3743207" y="632617"/>
                  </a:cubicBezTo>
                  <a:cubicBezTo>
                    <a:pt x="3586210" y="555336"/>
                    <a:pt x="3407932" y="488470"/>
                    <a:pt x="3198137" y="428186"/>
                  </a:cubicBezTo>
                  <a:cubicBezTo>
                    <a:pt x="2672872" y="277240"/>
                    <a:pt x="2071506" y="165121"/>
                    <a:pt x="1588291" y="75049"/>
                  </a:cubicBezTo>
                  <a:cubicBezTo>
                    <a:pt x="1295693" y="20719"/>
                    <a:pt x="989302" y="-2782"/>
                    <a:pt x="702246" y="7102"/>
                  </a:cubicBezTo>
                  <a:cubicBezTo>
                    <a:pt x="504652" y="13900"/>
                    <a:pt x="333861" y="39602"/>
                    <a:pt x="209167" y="58367"/>
                  </a:cubicBezTo>
                  <a:cubicBezTo>
                    <a:pt x="98698" y="74990"/>
                    <a:pt x="25721" y="85954"/>
                    <a:pt x="0" y="74066"/>
                  </a:cubicBezTo>
                  <a:lnTo>
                    <a:pt x="2063" y="69606"/>
                  </a:lnTo>
                  <a:cubicBezTo>
                    <a:pt x="26468" y="80885"/>
                    <a:pt x="102805" y="69410"/>
                    <a:pt x="208440" y="53513"/>
                  </a:cubicBezTo>
                  <a:cubicBezTo>
                    <a:pt x="333252" y="34729"/>
                    <a:pt x="504201" y="9027"/>
                    <a:pt x="702088" y="2209"/>
                  </a:cubicBezTo>
                  <a:cubicBezTo>
                    <a:pt x="989498" y="-7694"/>
                    <a:pt x="1296243" y="15826"/>
                    <a:pt x="1589195" y="70235"/>
                  </a:cubicBezTo>
                  <a:cubicBezTo>
                    <a:pt x="2072508" y="160327"/>
                    <a:pt x="2674012" y="272465"/>
                    <a:pt x="3199492" y="423490"/>
                  </a:cubicBezTo>
                  <a:cubicBezTo>
                    <a:pt x="3409563" y="483852"/>
                    <a:pt x="3588116" y="550837"/>
                    <a:pt x="3745369" y="628255"/>
                  </a:cubicBezTo>
                  <a:cubicBezTo>
                    <a:pt x="3870162" y="689698"/>
                    <a:pt x="3985287" y="759276"/>
                    <a:pt x="4087502" y="835083"/>
                  </a:cubicBezTo>
                  <a:cubicBezTo>
                    <a:pt x="4188008" y="909613"/>
                    <a:pt x="4279122" y="992415"/>
                    <a:pt x="4358289" y="1081190"/>
                  </a:cubicBezTo>
                  <a:cubicBezTo>
                    <a:pt x="4435982" y="1168315"/>
                    <a:pt x="4504558" y="1263850"/>
                    <a:pt x="4562111" y="1365142"/>
                  </a:cubicBezTo>
                  <a:cubicBezTo>
                    <a:pt x="4618465" y="1464312"/>
                    <a:pt x="4665977" y="1572088"/>
                    <a:pt x="4703350" y="1685445"/>
                  </a:cubicBezTo>
                  <a:cubicBezTo>
                    <a:pt x="4708498" y="1701046"/>
                    <a:pt x="4713037" y="1717021"/>
                    <a:pt x="4717439" y="1732485"/>
                  </a:cubicBezTo>
                  <a:cubicBezTo>
                    <a:pt x="4766758" y="1904829"/>
                    <a:pt x="4792754" y="2076505"/>
                    <a:pt x="4820263" y="2258280"/>
                  </a:cubicBezTo>
                  <a:cubicBezTo>
                    <a:pt x="4825726" y="2294395"/>
                    <a:pt x="4831385" y="2331729"/>
                    <a:pt x="4837161" y="2368630"/>
                  </a:cubicBezTo>
                  <a:cubicBezTo>
                    <a:pt x="4839382" y="2382778"/>
                    <a:pt x="4841563" y="2397024"/>
                    <a:pt x="4843764" y="2411348"/>
                  </a:cubicBezTo>
                  <a:cubicBezTo>
                    <a:pt x="4867736" y="2567579"/>
                    <a:pt x="4892514" y="2729136"/>
                    <a:pt x="4976023" y="2882852"/>
                  </a:cubicBezTo>
                  <a:cubicBezTo>
                    <a:pt x="5182223" y="3260609"/>
                    <a:pt x="5742640" y="3293541"/>
                    <a:pt x="6151836" y="3317572"/>
                  </a:cubicBezTo>
                  <a:lnTo>
                    <a:pt x="6183786" y="3319459"/>
                  </a:lnTo>
                  <a:cubicBezTo>
                    <a:pt x="6398022" y="3332191"/>
                    <a:pt x="6640848" y="3346614"/>
                    <a:pt x="6877504" y="3296351"/>
                  </a:cubicBezTo>
                  <a:cubicBezTo>
                    <a:pt x="7097516" y="3249645"/>
                    <a:pt x="7300218" y="3155368"/>
                    <a:pt x="7488970" y="3062800"/>
                  </a:cubicBezTo>
                  <a:cubicBezTo>
                    <a:pt x="7577745" y="3019277"/>
                    <a:pt x="7668210" y="2972001"/>
                    <a:pt x="7755709" y="2926277"/>
                  </a:cubicBezTo>
                  <a:cubicBezTo>
                    <a:pt x="8084578" y="2754444"/>
                    <a:pt x="8424649" y="2576775"/>
                    <a:pt x="8809833" y="2519301"/>
                  </a:cubicBezTo>
                  <a:cubicBezTo>
                    <a:pt x="8919162" y="2502992"/>
                    <a:pt x="9029040" y="2491635"/>
                    <a:pt x="9136424" y="2485544"/>
                  </a:cubicBezTo>
                  <a:cubicBezTo>
                    <a:pt x="9309849" y="2475542"/>
                    <a:pt x="9479442" y="2474560"/>
                    <a:pt x="9652395" y="2474383"/>
                  </a:cubicBezTo>
                  <a:cubicBezTo>
                    <a:pt x="9826055" y="2474206"/>
                    <a:pt x="9999833" y="2480042"/>
                    <a:pt x="10167873" y="2485701"/>
                  </a:cubicBezTo>
                  <a:cubicBezTo>
                    <a:pt x="10301489" y="2490181"/>
                    <a:pt x="10439643" y="2494838"/>
                    <a:pt x="10576912" y="2496429"/>
                  </a:cubicBezTo>
                  <a:cubicBezTo>
                    <a:pt x="10629298" y="2497038"/>
                    <a:pt x="10683038" y="2499946"/>
                    <a:pt x="10739943" y="2503032"/>
                  </a:cubicBezTo>
                  <a:cubicBezTo>
                    <a:pt x="10886408" y="2510970"/>
                    <a:pt x="11037845" y="2519203"/>
                    <a:pt x="11190146" y="2489592"/>
                  </a:cubicBezTo>
                  <a:cubicBezTo>
                    <a:pt x="11329480" y="2462515"/>
                    <a:pt x="11442954" y="2385863"/>
                    <a:pt x="11543048" y="2318250"/>
                  </a:cubicBezTo>
                  <a:cubicBezTo>
                    <a:pt x="11570242" y="2299878"/>
                    <a:pt x="11595924" y="2282527"/>
                    <a:pt x="11621645" y="2266395"/>
                  </a:cubicBezTo>
                  <a:cubicBezTo>
                    <a:pt x="11659824" y="2242423"/>
                    <a:pt x="11697628" y="2217194"/>
                    <a:pt x="11734196" y="2192769"/>
                  </a:cubicBezTo>
                  <a:cubicBezTo>
                    <a:pt x="11765615" y="2171784"/>
                    <a:pt x="11798115" y="2150091"/>
                    <a:pt x="11830321" y="2129558"/>
                  </a:cubicBezTo>
                  <a:cubicBezTo>
                    <a:pt x="12070297" y="1976647"/>
                    <a:pt x="12285515" y="1861109"/>
                    <a:pt x="12488277" y="1776342"/>
                  </a:cubicBezTo>
                  <a:cubicBezTo>
                    <a:pt x="12715009" y="1681574"/>
                    <a:pt x="12935985" y="1620524"/>
                    <a:pt x="13163858" y="1589713"/>
                  </a:cubicBezTo>
                  <a:cubicBezTo>
                    <a:pt x="13324530" y="1568001"/>
                    <a:pt x="13485555" y="1570438"/>
                    <a:pt x="13642495" y="1596964"/>
                  </a:cubicBezTo>
                  <a:cubicBezTo>
                    <a:pt x="13944032" y="1647954"/>
                    <a:pt x="14231442" y="1763138"/>
                    <a:pt x="14496708" y="1939274"/>
                  </a:cubicBezTo>
                  <a:cubicBezTo>
                    <a:pt x="14951392" y="2241225"/>
                    <a:pt x="15328776" y="2651030"/>
                    <a:pt x="15693742" y="3047356"/>
                  </a:cubicBezTo>
                  <a:cubicBezTo>
                    <a:pt x="15744909" y="3102904"/>
                    <a:pt x="15797805" y="3160359"/>
                    <a:pt x="15849541" y="3215986"/>
                  </a:cubicBezTo>
                  <a:lnTo>
                    <a:pt x="15845945" y="3219326"/>
                  </a:lnTo>
                  <a:cubicBezTo>
                    <a:pt x="15794189" y="3163680"/>
                    <a:pt x="15741273" y="3106244"/>
                    <a:pt x="15690127" y="3050677"/>
                  </a:cubicBezTo>
                  <a:cubicBezTo>
                    <a:pt x="15325357" y="2654567"/>
                    <a:pt x="14948170" y="2244977"/>
                    <a:pt x="14493977" y="1943361"/>
                  </a:cubicBezTo>
                  <a:cubicBezTo>
                    <a:pt x="14229281" y="1767598"/>
                    <a:pt x="13942519" y="1652670"/>
                    <a:pt x="13641669" y="1601798"/>
                  </a:cubicBezTo>
                  <a:cubicBezTo>
                    <a:pt x="13485222" y="1575350"/>
                    <a:pt x="13324688" y="1572913"/>
                    <a:pt x="13164507" y="1594567"/>
                  </a:cubicBezTo>
                  <a:cubicBezTo>
                    <a:pt x="12732536" y="1652965"/>
                    <a:pt x="12334325" y="1814187"/>
                    <a:pt x="11832953" y="2133684"/>
                  </a:cubicBezTo>
                  <a:cubicBezTo>
                    <a:pt x="11800787" y="2154178"/>
                    <a:pt x="11768307" y="2175871"/>
                    <a:pt x="11736908" y="2196837"/>
                  </a:cubicBezTo>
                  <a:cubicBezTo>
                    <a:pt x="11700321" y="2221261"/>
                    <a:pt x="11662496" y="2246530"/>
                    <a:pt x="11624238" y="2270541"/>
                  </a:cubicBezTo>
                  <a:cubicBezTo>
                    <a:pt x="11598596" y="2286634"/>
                    <a:pt x="11572954" y="2303965"/>
                    <a:pt x="11545798" y="2322298"/>
                  </a:cubicBezTo>
                  <a:cubicBezTo>
                    <a:pt x="11445293" y="2390186"/>
                    <a:pt x="11331405" y="2467113"/>
                    <a:pt x="11191070" y="2494386"/>
                  </a:cubicBezTo>
                  <a:cubicBezTo>
                    <a:pt x="11038198" y="2524096"/>
                    <a:pt x="10886428" y="2515863"/>
                    <a:pt x="10739668" y="2507905"/>
                  </a:cubicBezTo>
                  <a:cubicBezTo>
                    <a:pt x="10682822" y="2504820"/>
                    <a:pt x="10629140" y="2501911"/>
                    <a:pt x="10576854" y="2501302"/>
                  </a:cubicBezTo>
                  <a:cubicBezTo>
                    <a:pt x="10439544" y="2499711"/>
                    <a:pt x="10301350" y="2495074"/>
                    <a:pt x="10167716" y="2490574"/>
                  </a:cubicBezTo>
                  <a:cubicBezTo>
                    <a:pt x="9999715" y="2484934"/>
                    <a:pt x="9825976" y="2479099"/>
                    <a:pt x="9652395" y="2479256"/>
                  </a:cubicBezTo>
                  <a:cubicBezTo>
                    <a:pt x="9479519" y="2479433"/>
                    <a:pt x="9309986" y="2480415"/>
                    <a:pt x="9136699" y="2490397"/>
                  </a:cubicBezTo>
                  <a:cubicBezTo>
                    <a:pt x="9029473" y="2496469"/>
                    <a:pt x="8919732" y="2507806"/>
                    <a:pt x="8810560" y="2524096"/>
                  </a:cubicBezTo>
                  <a:cubicBezTo>
                    <a:pt x="8426201" y="2581452"/>
                    <a:pt x="8086504" y="2758924"/>
                    <a:pt x="7757987" y="2930560"/>
                  </a:cubicBezTo>
                  <a:cubicBezTo>
                    <a:pt x="7670470" y="2976284"/>
                    <a:pt x="7579965" y="3023580"/>
                    <a:pt x="7491130" y="3067143"/>
                  </a:cubicBezTo>
                  <a:cubicBezTo>
                    <a:pt x="7302085" y="3159848"/>
                    <a:pt x="7099089" y="3254263"/>
                    <a:pt x="6878525" y="3301107"/>
                  </a:cubicBezTo>
                  <a:cubicBezTo>
                    <a:pt x="6641221" y="3351507"/>
                    <a:pt x="6398061" y="3337045"/>
                    <a:pt x="6183511" y="3324313"/>
                  </a:cubicBezTo>
                  <a:lnTo>
                    <a:pt x="6151561" y="3322426"/>
                  </a:lnTo>
                  <a:cubicBezTo>
                    <a:pt x="6028281" y="3315156"/>
                    <a:pt x="5891247" y="3307100"/>
                    <a:pt x="5754331" y="3289081"/>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20" name="任意多边形: 形状 19">
              <a:extLst>
                <a:ext uri="{FF2B5EF4-FFF2-40B4-BE49-F238E27FC236}">
                  <a16:creationId xmlns:a16="http://schemas.microsoft.com/office/drawing/2014/main" id="{697324FE-450A-2498-4E6E-D219D8CBCB4C}"/>
                </a:ext>
              </a:extLst>
            </p:cNvPr>
            <p:cNvSpPr/>
            <p:nvPr/>
          </p:nvSpPr>
          <p:spPr>
            <a:xfrm>
              <a:off x="-2611848" y="3730204"/>
              <a:ext cx="15698576" cy="3177178"/>
            </a:xfrm>
            <a:custGeom>
              <a:avLst/>
              <a:gdLst>
                <a:gd name="connsiteX0" fmla="*/ 5796537 w 15698576"/>
                <a:gd name="connsiteY0" fmla="*/ 3121573 h 3177178"/>
                <a:gd name="connsiteX1" fmla="*/ 5459651 w 15698576"/>
                <a:gd name="connsiteY1" fmla="*/ 3054255 h 3177178"/>
                <a:gd name="connsiteX2" fmla="*/ 4958967 w 15698576"/>
                <a:gd name="connsiteY2" fmla="*/ 2709606 h 3177178"/>
                <a:gd name="connsiteX3" fmla="*/ 4813347 w 15698576"/>
                <a:gd name="connsiteY3" fmla="*/ 2259972 h 3177178"/>
                <a:gd name="connsiteX4" fmla="*/ 4804072 w 15698576"/>
                <a:gd name="connsiteY4" fmla="*/ 2214326 h 3177178"/>
                <a:gd name="connsiteX5" fmla="*/ 4784836 w 15698576"/>
                <a:gd name="connsiteY5" fmla="*/ 2119460 h 3177178"/>
                <a:gd name="connsiteX6" fmla="*/ 4658373 w 15698576"/>
                <a:gd name="connsiteY6" fmla="*/ 1607950 h 3177178"/>
                <a:gd name="connsiteX7" fmla="*/ 4657803 w 15698576"/>
                <a:gd name="connsiteY7" fmla="*/ 1606260 h 3177178"/>
                <a:gd name="connsiteX8" fmla="*/ 4642595 w 15698576"/>
                <a:gd name="connsiteY8" fmla="*/ 1563542 h 3177178"/>
                <a:gd name="connsiteX9" fmla="*/ 3671350 w 15698576"/>
                <a:gd name="connsiteY9" fmla="*/ 588408 h 3177178"/>
                <a:gd name="connsiteX10" fmla="*/ 3134355 w 15698576"/>
                <a:gd name="connsiteY10" fmla="*/ 407850 h 3177178"/>
                <a:gd name="connsiteX11" fmla="*/ 1738922 w 15698576"/>
                <a:gd name="connsiteY11" fmla="*/ 117120 h 3177178"/>
                <a:gd name="connsiteX12" fmla="*/ 1553865 w 15698576"/>
                <a:gd name="connsiteY12" fmla="*/ 82458 h 3177178"/>
                <a:gd name="connsiteX13" fmla="*/ 686821 w 15698576"/>
                <a:gd name="connsiteY13" fmla="*/ 5119 h 3177178"/>
                <a:gd name="connsiteX14" fmla="*/ 227971 w 15698576"/>
                <a:gd name="connsiteY14" fmla="*/ 41843 h 3177178"/>
                <a:gd name="connsiteX15" fmla="*/ 0 w 15698576"/>
                <a:gd name="connsiteY15" fmla="*/ 51727 h 3177178"/>
                <a:gd name="connsiteX16" fmla="*/ 1965 w 15698576"/>
                <a:gd name="connsiteY16" fmla="*/ 47463 h 3177178"/>
                <a:gd name="connsiteX17" fmla="*/ 227381 w 15698576"/>
                <a:gd name="connsiteY17" fmla="*/ 37167 h 3177178"/>
                <a:gd name="connsiteX18" fmla="*/ 686742 w 15698576"/>
                <a:gd name="connsiteY18" fmla="*/ 403 h 3177178"/>
                <a:gd name="connsiteX19" fmla="*/ 1554730 w 15698576"/>
                <a:gd name="connsiteY19" fmla="*/ 77821 h 3177178"/>
                <a:gd name="connsiteX20" fmla="*/ 1739787 w 15698576"/>
                <a:gd name="connsiteY20" fmla="*/ 112482 h 3177178"/>
                <a:gd name="connsiteX21" fmla="*/ 3135514 w 15698576"/>
                <a:gd name="connsiteY21" fmla="*/ 403272 h 3177178"/>
                <a:gd name="connsiteX22" fmla="*/ 3673276 w 15698576"/>
                <a:gd name="connsiteY22" fmla="*/ 584104 h 3177178"/>
                <a:gd name="connsiteX23" fmla="*/ 4646976 w 15698576"/>
                <a:gd name="connsiteY23" fmla="*/ 1561833 h 3177178"/>
                <a:gd name="connsiteX24" fmla="*/ 4662263 w 15698576"/>
                <a:gd name="connsiteY24" fmla="*/ 1604747 h 3177178"/>
                <a:gd name="connsiteX25" fmla="*/ 4662833 w 15698576"/>
                <a:gd name="connsiteY25" fmla="*/ 1606437 h 3177178"/>
                <a:gd name="connsiteX26" fmla="*/ 4789453 w 15698576"/>
                <a:gd name="connsiteY26" fmla="*/ 2118536 h 3177178"/>
                <a:gd name="connsiteX27" fmla="*/ 4808690 w 15698576"/>
                <a:gd name="connsiteY27" fmla="*/ 2213383 h 3177178"/>
                <a:gd name="connsiteX28" fmla="*/ 4817964 w 15698576"/>
                <a:gd name="connsiteY28" fmla="*/ 2259048 h 3177178"/>
                <a:gd name="connsiteX29" fmla="*/ 4963054 w 15698576"/>
                <a:gd name="connsiteY29" fmla="*/ 2707248 h 3177178"/>
                <a:gd name="connsiteX30" fmla="*/ 5460987 w 15698576"/>
                <a:gd name="connsiteY30" fmla="*/ 3049735 h 3177178"/>
                <a:gd name="connsiteX31" fmla="*/ 6101141 w 15698576"/>
                <a:gd name="connsiteY31" fmla="*/ 3147863 h 3177178"/>
                <a:gd name="connsiteX32" fmla="*/ 6143878 w 15698576"/>
                <a:gd name="connsiteY32" fmla="*/ 3151558 h 3177178"/>
                <a:gd name="connsiteX33" fmla="*/ 6837969 w 15698576"/>
                <a:gd name="connsiteY33" fmla="*/ 3141065 h 3177178"/>
                <a:gd name="connsiteX34" fmla="*/ 7444739 w 15698576"/>
                <a:gd name="connsiteY34" fmla="*/ 2895272 h 3177178"/>
                <a:gd name="connsiteX35" fmla="*/ 7693400 w 15698576"/>
                <a:gd name="connsiteY35" fmla="*/ 2758258 h 3177178"/>
                <a:gd name="connsiteX36" fmla="*/ 8756190 w 15698576"/>
                <a:gd name="connsiteY36" fmla="*/ 2332713 h 3177178"/>
                <a:gd name="connsiteX37" fmla="*/ 9083489 w 15698576"/>
                <a:gd name="connsiteY37" fmla="*/ 2308859 h 3177178"/>
                <a:gd name="connsiteX38" fmla="*/ 9597612 w 15698576"/>
                <a:gd name="connsiteY38" fmla="*/ 2320943 h 3177178"/>
                <a:gd name="connsiteX39" fmla="*/ 10104052 w 15698576"/>
                <a:gd name="connsiteY39" fmla="*/ 2359200 h 3177178"/>
                <a:gd name="connsiteX40" fmla="*/ 10514212 w 15698576"/>
                <a:gd name="connsiteY40" fmla="*/ 2392054 h 3177178"/>
                <a:gd name="connsiteX41" fmla="*/ 10668360 w 15698576"/>
                <a:gd name="connsiteY41" fmla="*/ 2406457 h 3177178"/>
                <a:gd name="connsiteX42" fmla="*/ 11124714 w 15698576"/>
                <a:gd name="connsiteY42" fmla="*/ 2410524 h 3177178"/>
                <a:gd name="connsiteX43" fmla="*/ 11475395 w 15698576"/>
                <a:gd name="connsiteY43" fmla="*/ 2225232 h 3177178"/>
                <a:gd name="connsiteX44" fmla="*/ 11545287 w 15698576"/>
                <a:gd name="connsiteY44" fmla="*/ 2173024 h 3177178"/>
                <a:gd name="connsiteX45" fmla="*/ 11657800 w 15698576"/>
                <a:gd name="connsiteY45" fmla="*/ 2089062 h 3177178"/>
                <a:gd name="connsiteX46" fmla="*/ 11743175 w 15698576"/>
                <a:gd name="connsiteY46" fmla="*/ 2024730 h 3177178"/>
                <a:gd name="connsiteX47" fmla="*/ 12364702 w 15698576"/>
                <a:gd name="connsiteY47" fmla="*/ 1630153 h 3177178"/>
                <a:gd name="connsiteX48" fmla="*/ 13012205 w 15698576"/>
                <a:gd name="connsiteY48" fmla="*/ 1392397 h 3177178"/>
                <a:gd name="connsiteX49" fmla="*/ 13483807 w 15698576"/>
                <a:gd name="connsiteY49" fmla="*/ 1365419 h 3177178"/>
                <a:gd name="connsiteX50" fmla="*/ 14346037 w 15698576"/>
                <a:gd name="connsiteY50" fmla="*/ 1676860 h 3177178"/>
                <a:gd name="connsiteX51" fmla="*/ 15552012 w 15698576"/>
                <a:gd name="connsiteY51" fmla="*/ 2796947 h 3177178"/>
                <a:gd name="connsiteX52" fmla="*/ 15698576 w 15698576"/>
                <a:gd name="connsiteY52" fmla="*/ 2958327 h 3177178"/>
                <a:gd name="connsiteX53" fmla="*/ 15695097 w 15698576"/>
                <a:gd name="connsiteY53" fmla="*/ 2961510 h 3177178"/>
                <a:gd name="connsiteX54" fmla="*/ 15548514 w 15698576"/>
                <a:gd name="connsiteY54" fmla="*/ 2800111 h 3177178"/>
                <a:gd name="connsiteX55" fmla="*/ 14343483 w 15698576"/>
                <a:gd name="connsiteY55" fmla="*/ 1680829 h 3177178"/>
                <a:gd name="connsiteX56" fmla="*/ 13483296 w 15698576"/>
                <a:gd name="connsiteY56" fmla="*/ 1370115 h 3177178"/>
                <a:gd name="connsiteX57" fmla="*/ 13013207 w 15698576"/>
                <a:gd name="connsiteY57" fmla="*/ 1396995 h 3177178"/>
                <a:gd name="connsiteX58" fmla="*/ 11745966 w 15698576"/>
                <a:gd name="connsiteY58" fmla="*/ 2028523 h 3177178"/>
                <a:gd name="connsiteX59" fmla="*/ 11660668 w 15698576"/>
                <a:gd name="connsiteY59" fmla="*/ 2092796 h 3177178"/>
                <a:gd name="connsiteX60" fmla="*/ 11548019 w 15698576"/>
                <a:gd name="connsiteY60" fmla="*/ 2176855 h 3177178"/>
                <a:gd name="connsiteX61" fmla="*/ 11478264 w 15698576"/>
                <a:gd name="connsiteY61" fmla="*/ 2228965 h 3177178"/>
                <a:gd name="connsiteX62" fmla="*/ 11125580 w 15698576"/>
                <a:gd name="connsiteY62" fmla="*/ 2415142 h 3177178"/>
                <a:gd name="connsiteX63" fmla="*/ 10667868 w 15698576"/>
                <a:gd name="connsiteY63" fmla="*/ 2411134 h 3177178"/>
                <a:gd name="connsiteX64" fmla="*/ 10513936 w 15698576"/>
                <a:gd name="connsiteY64" fmla="*/ 2396750 h 3177178"/>
                <a:gd name="connsiteX65" fmla="*/ 10103660 w 15698576"/>
                <a:gd name="connsiteY65" fmla="*/ 2363897 h 3177178"/>
                <a:gd name="connsiteX66" fmla="*/ 9597396 w 15698576"/>
                <a:gd name="connsiteY66" fmla="*/ 2325659 h 3177178"/>
                <a:gd name="connsiteX67" fmla="*/ 9083606 w 15698576"/>
                <a:gd name="connsiteY67" fmla="*/ 2313575 h 3177178"/>
                <a:gd name="connsiteX68" fmla="*/ 8756799 w 15698576"/>
                <a:gd name="connsiteY68" fmla="*/ 2337390 h 3177178"/>
                <a:gd name="connsiteX69" fmla="*/ 7695719 w 15698576"/>
                <a:gd name="connsiteY69" fmla="*/ 2762364 h 3177178"/>
                <a:gd name="connsiteX70" fmla="*/ 7446939 w 15698576"/>
                <a:gd name="connsiteY70" fmla="*/ 2899438 h 3177178"/>
                <a:gd name="connsiteX71" fmla="*/ 6838971 w 15698576"/>
                <a:gd name="connsiteY71" fmla="*/ 3145663 h 3177178"/>
                <a:gd name="connsiteX72" fmla="*/ 6143485 w 15698576"/>
                <a:gd name="connsiteY72" fmla="*/ 3156254 h 3177178"/>
                <a:gd name="connsiteX73" fmla="*/ 6100748 w 15698576"/>
                <a:gd name="connsiteY73" fmla="*/ 3152560 h 3177178"/>
                <a:gd name="connsiteX74" fmla="*/ 5796537 w 15698576"/>
                <a:gd name="connsiteY74" fmla="*/ 3121573 h 3177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5698576" h="3177178">
                  <a:moveTo>
                    <a:pt x="5796537" y="3121573"/>
                  </a:moveTo>
                  <a:cubicBezTo>
                    <a:pt x="5683240" y="3106659"/>
                    <a:pt x="5568743" y="3086047"/>
                    <a:pt x="5459651" y="3054255"/>
                  </a:cubicBezTo>
                  <a:cubicBezTo>
                    <a:pt x="5215764" y="2983163"/>
                    <a:pt x="5051987" y="2870416"/>
                    <a:pt x="4958967" y="2709606"/>
                  </a:cubicBezTo>
                  <a:cubicBezTo>
                    <a:pt x="4874318" y="2562511"/>
                    <a:pt x="4843312" y="2408717"/>
                    <a:pt x="4813347" y="2259972"/>
                  </a:cubicBezTo>
                  <a:cubicBezTo>
                    <a:pt x="4810262" y="2244645"/>
                    <a:pt x="4807196" y="2229417"/>
                    <a:pt x="4804072" y="2214326"/>
                  </a:cubicBezTo>
                  <a:cubicBezTo>
                    <a:pt x="4797549" y="2182593"/>
                    <a:pt x="4791084" y="2150506"/>
                    <a:pt x="4784836" y="2119460"/>
                  </a:cubicBezTo>
                  <a:cubicBezTo>
                    <a:pt x="4749133" y="1942125"/>
                    <a:pt x="4715395" y="1774615"/>
                    <a:pt x="4658373" y="1607950"/>
                  </a:cubicBezTo>
                  <a:lnTo>
                    <a:pt x="4657803" y="1606260"/>
                  </a:lnTo>
                  <a:cubicBezTo>
                    <a:pt x="4653008" y="1592171"/>
                    <a:pt x="4648057" y="1577611"/>
                    <a:pt x="4642595" y="1563542"/>
                  </a:cubicBezTo>
                  <a:cubicBezTo>
                    <a:pt x="4471233" y="1122829"/>
                    <a:pt x="4153543" y="803842"/>
                    <a:pt x="3671350" y="588408"/>
                  </a:cubicBezTo>
                  <a:cubicBezTo>
                    <a:pt x="3517673" y="519753"/>
                    <a:pt x="3342028" y="460687"/>
                    <a:pt x="3134355" y="407850"/>
                  </a:cubicBezTo>
                  <a:cubicBezTo>
                    <a:pt x="2691362" y="295123"/>
                    <a:pt x="2207164" y="204638"/>
                    <a:pt x="1738922" y="117120"/>
                  </a:cubicBezTo>
                  <a:cubicBezTo>
                    <a:pt x="1677066" y="105566"/>
                    <a:pt x="1615348" y="94032"/>
                    <a:pt x="1553865" y="82458"/>
                  </a:cubicBezTo>
                  <a:cubicBezTo>
                    <a:pt x="1261877" y="27794"/>
                    <a:pt x="962068" y="1051"/>
                    <a:pt x="686821" y="5119"/>
                  </a:cubicBezTo>
                  <a:cubicBezTo>
                    <a:pt x="506126" y="7772"/>
                    <a:pt x="345356" y="27460"/>
                    <a:pt x="227971" y="41843"/>
                  </a:cubicBezTo>
                  <a:cubicBezTo>
                    <a:pt x="109250" y="56384"/>
                    <a:pt x="30810" y="65992"/>
                    <a:pt x="0" y="51727"/>
                  </a:cubicBezTo>
                  <a:lnTo>
                    <a:pt x="1965" y="47463"/>
                  </a:lnTo>
                  <a:cubicBezTo>
                    <a:pt x="31557" y="61139"/>
                    <a:pt x="113691" y="51098"/>
                    <a:pt x="227381" y="37167"/>
                  </a:cubicBezTo>
                  <a:cubicBezTo>
                    <a:pt x="344884" y="22783"/>
                    <a:pt x="505792" y="3075"/>
                    <a:pt x="686742" y="403"/>
                  </a:cubicBezTo>
                  <a:cubicBezTo>
                    <a:pt x="962284" y="-3664"/>
                    <a:pt x="1262447" y="23118"/>
                    <a:pt x="1554730" y="77821"/>
                  </a:cubicBezTo>
                  <a:cubicBezTo>
                    <a:pt x="1616212" y="89375"/>
                    <a:pt x="1677950" y="100909"/>
                    <a:pt x="1739787" y="112482"/>
                  </a:cubicBezTo>
                  <a:cubicBezTo>
                    <a:pt x="2208108" y="200020"/>
                    <a:pt x="2692384" y="290525"/>
                    <a:pt x="3135514" y="403272"/>
                  </a:cubicBezTo>
                  <a:cubicBezTo>
                    <a:pt x="3343443" y="456188"/>
                    <a:pt x="3519343" y="515332"/>
                    <a:pt x="3673276" y="584104"/>
                  </a:cubicBezTo>
                  <a:cubicBezTo>
                    <a:pt x="4156648" y="800070"/>
                    <a:pt x="4475163" y="1119901"/>
                    <a:pt x="4646976" y="1561833"/>
                  </a:cubicBezTo>
                  <a:cubicBezTo>
                    <a:pt x="4652478" y="1576000"/>
                    <a:pt x="4657449" y="1590619"/>
                    <a:pt x="4662263" y="1604747"/>
                  </a:cubicBezTo>
                  <a:lnTo>
                    <a:pt x="4662833" y="1606437"/>
                  </a:lnTo>
                  <a:cubicBezTo>
                    <a:pt x="4719954" y="1773377"/>
                    <a:pt x="4753711" y="1941044"/>
                    <a:pt x="4789453" y="2118536"/>
                  </a:cubicBezTo>
                  <a:cubicBezTo>
                    <a:pt x="4795702" y="2149562"/>
                    <a:pt x="4802166" y="2181650"/>
                    <a:pt x="4808690" y="2213383"/>
                  </a:cubicBezTo>
                  <a:cubicBezTo>
                    <a:pt x="4811794" y="2228493"/>
                    <a:pt x="4814860" y="2243722"/>
                    <a:pt x="4817964" y="2259048"/>
                  </a:cubicBezTo>
                  <a:cubicBezTo>
                    <a:pt x="4847871" y="2407420"/>
                    <a:pt x="4878799" y="2560822"/>
                    <a:pt x="4963054" y="2707248"/>
                  </a:cubicBezTo>
                  <a:cubicBezTo>
                    <a:pt x="5055426" y="2866957"/>
                    <a:pt x="5218299" y="2978998"/>
                    <a:pt x="5460987" y="3049735"/>
                  </a:cubicBezTo>
                  <a:cubicBezTo>
                    <a:pt x="5669918" y="3110648"/>
                    <a:pt x="5899009" y="3130415"/>
                    <a:pt x="6101141" y="3147863"/>
                  </a:cubicBezTo>
                  <a:cubicBezTo>
                    <a:pt x="6115583" y="3149102"/>
                    <a:pt x="6129829" y="3150339"/>
                    <a:pt x="6143878" y="3151558"/>
                  </a:cubicBezTo>
                  <a:cubicBezTo>
                    <a:pt x="6358566" y="3170342"/>
                    <a:pt x="6601903" y="3191622"/>
                    <a:pt x="6837969" y="3141065"/>
                  </a:cubicBezTo>
                  <a:cubicBezTo>
                    <a:pt x="7057707" y="3094005"/>
                    <a:pt x="7258208" y="2993853"/>
                    <a:pt x="7444739" y="2895272"/>
                  </a:cubicBezTo>
                  <a:cubicBezTo>
                    <a:pt x="7527443" y="2851572"/>
                    <a:pt x="7611817" y="2804139"/>
                    <a:pt x="7693400" y="2758258"/>
                  </a:cubicBezTo>
                  <a:cubicBezTo>
                    <a:pt x="8021937" y="2573535"/>
                    <a:pt x="8361673" y="2382544"/>
                    <a:pt x="8756190" y="2332713"/>
                  </a:cubicBezTo>
                  <a:cubicBezTo>
                    <a:pt x="8865204" y="2318939"/>
                    <a:pt x="8975339" y="2310922"/>
                    <a:pt x="9083489" y="2308859"/>
                  </a:cubicBezTo>
                  <a:cubicBezTo>
                    <a:pt x="9259193" y="2305303"/>
                    <a:pt x="9426939" y="2312553"/>
                    <a:pt x="9597612" y="2320943"/>
                  </a:cubicBezTo>
                  <a:cubicBezTo>
                    <a:pt x="9768639" y="2329353"/>
                    <a:pt x="9939156" y="2344522"/>
                    <a:pt x="10104052" y="2359200"/>
                  </a:cubicBezTo>
                  <a:cubicBezTo>
                    <a:pt x="10237943" y="2371108"/>
                    <a:pt x="10376391" y="2383428"/>
                    <a:pt x="10514212" y="2392054"/>
                  </a:cubicBezTo>
                  <a:cubicBezTo>
                    <a:pt x="10563511" y="2395139"/>
                    <a:pt x="10614442" y="2400641"/>
                    <a:pt x="10668360" y="2406457"/>
                  </a:cubicBezTo>
                  <a:cubicBezTo>
                    <a:pt x="10816693" y="2422471"/>
                    <a:pt x="10970094" y="2439016"/>
                    <a:pt x="11124714" y="2410524"/>
                  </a:cubicBezTo>
                  <a:cubicBezTo>
                    <a:pt x="11267231" y="2384253"/>
                    <a:pt x="11377837" y="2299761"/>
                    <a:pt x="11475395" y="2225232"/>
                  </a:cubicBezTo>
                  <a:cubicBezTo>
                    <a:pt x="11499603" y="2206722"/>
                    <a:pt x="11522475" y="2189254"/>
                    <a:pt x="11545287" y="2173024"/>
                  </a:cubicBezTo>
                  <a:cubicBezTo>
                    <a:pt x="11583663" y="2145711"/>
                    <a:pt x="11621350" y="2116905"/>
                    <a:pt x="11657800" y="2089062"/>
                  </a:cubicBezTo>
                  <a:cubicBezTo>
                    <a:pt x="11685701" y="2067743"/>
                    <a:pt x="11714547" y="2045696"/>
                    <a:pt x="11743175" y="2024730"/>
                  </a:cubicBezTo>
                  <a:cubicBezTo>
                    <a:pt x="11977002" y="1853546"/>
                    <a:pt x="12174497" y="1728164"/>
                    <a:pt x="12364702" y="1630153"/>
                  </a:cubicBezTo>
                  <a:cubicBezTo>
                    <a:pt x="12581414" y="1518486"/>
                    <a:pt x="12793213" y="1440715"/>
                    <a:pt x="13012205" y="1392397"/>
                  </a:cubicBezTo>
                  <a:cubicBezTo>
                    <a:pt x="13169203" y="1357755"/>
                    <a:pt x="13327870" y="1348697"/>
                    <a:pt x="13483807" y="1365419"/>
                  </a:cubicBezTo>
                  <a:cubicBezTo>
                    <a:pt x="13786288" y="1397899"/>
                    <a:pt x="14076351" y="1502669"/>
                    <a:pt x="14346037" y="1676860"/>
                  </a:cubicBezTo>
                  <a:cubicBezTo>
                    <a:pt x="14808483" y="1975548"/>
                    <a:pt x="15186456" y="2393115"/>
                    <a:pt x="15552012" y="2796947"/>
                  </a:cubicBezTo>
                  <a:cubicBezTo>
                    <a:pt x="15600153" y="2850118"/>
                    <a:pt x="15649904" y="2905097"/>
                    <a:pt x="15698576" y="2958327"/>
                  </a:cubicBezTo>
                  <a:lnTo>
                    <a:pt x="15695097" y="2961510"/>
                  </a:lnTo>
                  <a:cubicBezTo>
                    <a:pt x="15646427" y="2908260"/>
                    <a:pt x="15596655" y="2853282"/>
                    <a:pt x="15548514" y="2800111"/>
                  </a:cubicBezTo>
                  <a:cubicBezTo>
                    <a:pt x="15183175" y="2396514"/>
                    <a:pt x="14805398" y="1979183"/>
                    <a:pt x="14343483" y="1680829"/>
                  </a:cubicBezTo>
                  <a:cubicBezTo>
                    <a:pt x="14074406" y="1507031"/>
                    <a:pt x="13785011" y="1402497"/>
                    <a:pt x="13483296" y="1370115"/>
                  </a:cubicBezTo>
                  <a:cubicBezTo>
                    <a:pt x="13327870" y="1353433"/>
                    <a:pt x="13169694" y="1362471"/>
                    <a:pt x="13013207" y="1396995"/>
                  </a:cubicBezTo>
                  <a:cubicBezTo>
                    <a:pt x="12607292" y="1486537"/>
                    <a:pt x="12228297" y="1675406"/>
                    <a:pt x="11745966" y="2028523"/>
                  </a:cubicBezTo>
                  <a:cubicBezTo>
                    <a:pt x="11717376" y="2049449"/>
                    <a:pt x="11688551" y="2071496"/>
                    <a:pt x="11660668" y="2092796"/>
                  </a:cubicBezTo>
                  <a:cubicBezTo>
                    <a:pt x="11624180" y="2120678"/>
                    <a:pt x="11586453" y="2149503"/>
                    <a:pt x="11548019" y="2176855"/>
                  </a:cubicBezTo>
                  <a:cubicBezTo>
                    <a:pt x="11525285" y="2193027"/>
                    <a:pt x="11502452" y="2210495"/>
                    <a:pt x="11478264" y="2228965"/>
                  </a:cubicBezTo>
                  <a:cubicBezTo>
                    <a:pt x="11380273" y="2303829"/>
                    <a:pt x="11269215" y="2388674"/>
                    <a:pt x="11125580" y="2415142"/>
                  </a:cubicBezTo>
                  <a:cubicBezTo>
                    <a:pt x="10970291" y="2443771"/>
                    <a:pt x="10809619" y="2426421"/>
                    <a:pt x="10667868" y="2411134"/>
                  </a:cubicBezTo>
                  <a:cubicBezTo>
                    <a:pt x="10614010" y="2405317"/>
                    <a:pt x="10563138" y="2399835"/>
                    <a:pt x="10513936" y="2396750"/>
                  </a:cubicBezTo>
                  <a:cubicBezTo>
                    <a:pt x="10376057" y="2388124"/>
                    <a:pt x="10237569" y="2375804"/>
                    <a:pt x="10103660" y="2363897"/>
                  </a:cubicBezTo>
                  <a:cubicBezTo>
                    <a:pt x="9938802" y="2349238"/>
                    <a:pt x="9768325" y="2334069"/>
                    <a:pt x="9597396" y="2325659"/>
                  </a:cubicBezTo>
                  <a:cubicBezTo>
                    <a:pt x="9426821" y="2317269"/>
                    <a:pt x="9259153" y="2310018"/>
                    <a:pt x="9083606" y="2313575"/>
                  </a:cubicBezTo>
                  <a:cubicBezTo>
                    <a:pt x="8975614" y="2315638"/>
                    <a:pt x="8865656" y="2323655"/>
                    <a:pt x="8756799" y="2337390"/>
                  </a:cubicBezTo>
                  <a:cubicBezTo>
                    <a:pt x="8363186" y="2387103"/>
                    <a:pt x="8023862" y="2577877"/>
                    <a:pt x="7695719" y="2762364"/>
                  </a:cubicBezTo>
                  <a:cubicBezTo>
                    <a:pt x="7614096" y="2808245"/>
                    <a:pt x="7529702" y="2855698"/>
                    <a:pt x="7446939" y="2899438"/>
                  </a:cubicBezTo>
                  <a:cubicBezTo>
                    <a:pt x="7260134" y="2998156"/>
                    <a:pt x="7059299" y="3098485"/>
                    <a:pt x="6838971" y="3145663"/>
                  </a:cubicBezTo>
                  <a:cubicBezTo>
                    <a:pt x="6602217" y="3196377"/>
                    <a:pt x="6358507" y="3175058"/>
                    <a:pt x="6143485" y="3156254"/>
                  </a:cubicBezTo>
                  <a:cubicBezTo>
                    <a:pt x="6129436" y="3155016"/>
                    <a:pt x="6115190" y="3153798"/>
                    <a:pt x="6100748" y="3152560"/>
                  </a:cubicBezTo>
                  <a:cubicBezTo>
                    <a:pt x="6003818" y="3144189"/>
                    <a:pt x="5900679" y="3135288"/>
                    <a:pt x="5796537" y="3121573"/>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21" name="任意多边形: 形状 20">
              <a:extLst>
                <a:ext uri="{FF2B5EF4-FFF2-40B4-BE49-F238E27FC236}">
                  <a16:creationId xmlns:a16="http://schemas.microsoft.com/office/drawing/2014/main" id="{B0E459F0-BE91-2470-6EB3-169FEBADF4A0}"/>
                </a:ext>
              </a:extLst>
            </p:cNvPr>
            <p:cNvSpPr/>
            <p:nvPr/>
          </p:nvSpPr>
          <p:spPr>
            <a:xfrm>
              <a:off x="-2510222" y="3881874"/>
              <a:ext cx="15547669" cy="3024515"/>
            </a:xfrm>
            <a:custGeom>
              <a:avLst/>
              <a:gdLst>
                <a:gd name="connsiteX0" fmla="*/ 6210862 w 15547669"/>
                <a:gd name="connsiteY0" fmla="*/ 3006117 h 3024515"/>
                <a:gd name="connsiteX1" fmla="*/ 6103302 w 15547669"/>
                <a:gd name="connsiteY1" fmla="*/ 2989592 h 3024515"/>
                <a:gd name="connsiteX2" fmla="*/ 5922195 w 15547669"/>
                <a:gd name="connsiteY2" fmla="*/ 2961061 h 3024515"/>
                <a:gd name="connsiteX3" fmla="*/ 5369520 w 15547669"/>
                <a:gd name="connsiteY3" fmla="*/ 2843499 h 3024515"/>
                <a:gd name="connsiteX4" fmla="*/ 4946254 w 15547669"/>
                <a:gd name="connsiteY4" fmla="*/ 2535458 h 3024515"/>
                <a:gd name="connsiteX5" fmla="*/ 4788392 w 15547669"/>
                <a:gd name="connsiteY5" fmla="*/ 2109658 h 3024515"/>
                <a:gd name="connsiteX6" fmla="*/ 4775875 w 15547669"/>
                <a:gd name="connsiteY6" fmla="*/ 2060711 h 3024515"/>
                <a:gd name="connsiteX7" fmla="*/ 4755912 w 15547669"/>
                <a:gd name="connsiteY7" fmla="*/ 1982998 h 3024515"/>
                <a:gd name="connsiteX8" fmla="*/ 4604082 w 15547669"/>
                <a:gd name="connsiteY8" fmla="*/ 1483534 h 3024515"/>
                <a:gd name="connsiteX9" fmla="*/ 4602903 w 15547669"/>
                <a:gd name="connsiteY9" fmla="*/ 1480606 h 3024515"/>
                <a:gd name="connsiteX10" fmla="*/ 4586516 w 15547669"/>
                <a:gd name="connsiteY10" fmla="*/ 1441543 h 3024515"/>
                <a:gd name="connsiteX11" fmla="*/ 3599512 w 15547669"/>
                <a:gd name="connsiteY11" fmla="*/ 545595 h 3024515"/>
                <a:gd name="connsiteX12" fmla="*/ 3070573 w 15547669"/>
                <a:gd name="connsiteY12" fmla="*/ 388912 h 3024515"/>
                <a:gd name="connsiteX13" fmla="*/ 1996170 w 15547669"/>
                <a:gd name="connsiteY13" fmla="*/ 179529 h 3024515"/>
                <a:gd name="connsiteX14" fmla="*/ 1519420 w 15547669"/>
                <a:gd name="connsiteY14" fmla="*/ 91304 h 3024515"/>
                <a:gd name="connsiteX15" fmla="*/ 671377 w 15547669"/>
                <a:gd name="connsiteY15" fmla="*/ 4552 h 3024515"/>
                <a:gd name="connsiteX16" fmla="*/ 245282 w 15547669"/>
                <a:gd name="connsiteY16" fmla="*/ 27974 h 3024515"/>
                <a:gd name="connsiteX17" fmla="*/ 0 w 15547669"/>
                <a:gd name="connsiteY17" fmla="*/ 30823 h 3024515"/>
                <a:gd name="connsiteX18" fmla="*/ 1886 w 15547669"/>
                <a:gd name="connsiteY18" fmla="*/ 26736 h 3024515"/>
                <a:gd name="connsiteX19" fmla="*/ 244869 w 15547669"/>
                <a:gd name="connsiteY19" fmla="*/ 23494 h 3024515"/>
                <a:gd name="connsiteX20" fmla="*/ 671416 w 15547669"/>
                <a:gd name="connsiteY20" fmla="*/ 52 h 3024515"/>
                <a:gd name="connsiteX21" fmla="*/ 1520284 w 15547669"/>
                <a:gd name="connsiteY21" fmla="*/ 86883 h 3024515"/>
                <a:gd name="connsiteX22" fmla="*/ 1996996 w 15547669"/>
                <a:gd name="connsiteY22" fmla="*/ 175108 h 3024515"/>
                <a:gd name="connsiteX23" fmla="*/ 3071556 w 15547669"/>
                <a:gd name="connsiteY23" fmla="*/ 384530 h 3024515"/>
                <a:gd name="connsiteX24" fmla="*/ 3601202 w 15547669"/>
                <a:gd name="connsiteY24" fmla="*/ 541429 h 3024515"/>
                <a:gd name="connsiteX25" fmla="*/ 4209859 w 15547669"/>
                <a:gd name="connsiteY25" fmla="*/ 911347 h 3024515"/>
                <a:gd name="connsiteX26" fmla="*/ 4590642 w 15547669"/>
                <a:gd name="connsiteY26" fmla="*/ 1439676 h 3024515"/>
                <a:gd name="connsiteX27" fmla="*/ 4607088 w 15547669"/>
                <a:gd name="connsiteY27" fmla="*/ 1478916 h 3024515"/>
                <a:gd name="connsiteX28" fmla="*/ 4608267 w 15547669"/>
                <a:gd name="connsiteY28" fmla="*/ 1481824 h 3024515"/>
                <a:gd name="connsiteX29" fmla="*/ 4760294 w 15547669"/>
                <a:gd name="connsiteY29" fmla="*/ 1981879 h 3024515"/>
                <a:gd name="connsiteX30" fmla="*/ 4780257 w 15547669"/>
                <a:gd name="connsiteY30" fmla="*/ 2059572 h 3024515"/>
                <a:gd name="connsiteX31" fmla="*/ 4792774 w 15547669"/>
                <a:gd name="connsiteY31" fmla="*/ 2108538 h 3024515"/>
                <a:gd name="connsiteX32" fmla="*/ 4950106 w 15547669"/>
                <a:gd name="connsiteY32" fmla="*/ 2533100 h 3024515"/>
                <a:gd name="connsiteX33" fmla="*/ 5922882 w 15547669"/>
                <a:gd name="connsiteY33" fmla="*/ 2956581 h 3024515"/>
                <a:gd name="connsiteX34" fmla="*/ 6104088 w 15547669"/>
                <a:gd name="connsiteY34" fmla="*/ 2985132 h 3024515"/>
                <a:gd name="connsiteX35" fmla="*/ 6798435 w 15547669"/>
                <a:gd name="connsiteY35" fmla="*/ 2987214 h 3024515"/>
                <a:gd name="connsiteX36" fmla="*/ 7400509 w 15547669"/>
                <a:gd name="connsiteY36" fmla="*/ 2729200 h 3024515"/>
                <a:gd name="connsiteX37" fmla="*/ 7634001 w 15547669"/>
                <a:gd name="connsiteY37" fmla="*/ 2591065 h 3024515"/>
                <a:gd name="connsiteX38" fmla="*/ 8702568 w 15547669"/>
                <a:gd name="connsiteY38" fmla="*/ 2147601 h 3024515"/>
                <a:gd name="connsiteX39" fmla="*/ 9030593 w 15547669"/>
                <a:gd name="connsiteY39" fmla="*/ 2133650 h 3024515"/>
                <a:gd name="connsiteX40" fmla="*/ 9542869 w 15547669"/>
                <a:gd name="connsiteY40" fmla="*/ 2168979 h 3024515"/>
                <a:gd name="connsiteX41" fmla="*/ 9943969 w 15547669"/>
                <a:gd name="connsiteY41" fmla="*/ 2224803 h 3024515"/>
                <a:gd name="connsiteX42" fmla="*/ 10451451 w 15547669"/>
                <a:gd name="connsiteY42" fmla="*/ 2289115 h 3024515"/>
                <a:gd name="connsiteX43" fmla="*/ 10641500 w 15547669"/>
                <a:gd name="connsiteY43" fmla="*/ 2313559 h 3024515"/>
                <a:gd name="connsiteX44" fmla="*/ 11059341 w 15547669"/>
                <a:gd name="connsiteY44" fmla="*/ 2332874 h 3024515"/>
                <a:gd name="connsiteX45" fmla="*/ 11407036 w 15547669"/>
                <a:gd name="connsiteY45" fmla="*/ 2133335 h 3024515"/>
                <a:gd name="connsiteX46" fmla="*/ 11468990 w 15547669"/>
                <a:gd name="connsiteY46" fmla="*/ 2081088 h 3024515"/>
                <a:gd name="connsiteX47" fmla="*/ 11580224 w 15547669"/>
                <a:gd name="connsiteY47" fmla="*/ 1986653 h 3024515"/>
                <a:gd name="connsiteX48" fmla="*/ 11656110 w 15547669"/>
                <a:gd name="connsiteY48" fmla="*/ 1921339 h 3024515"/>
                <a:gd name="connsiteX49" fmla="*/ 12241226 w 15547669"/>
                <a:gd name="connsiteY49" fmla="*/ 1485361 h 3024515"/>
                <a:gd name="connsiteX50" fmla="*/ 12860610 w 15547669"/>
                <a:gd name="connsiteY50" fmla="*/ 1196536 h 3024515"/>
                <a:gd name="connsiteX51" fmla="*/ 13325198 w 15547669"/>
                <a:gd name="connsiteY51" fmla="*/ 1135329 h 3024515"/>
                <a:gd name="connsiteX52" fmla="*/ 14195445 w 15547669"/>
                <a:gd name="connsiteY52" fmla="*/ 1415901 h 3024515"/>
                <a:gd name="connsiteX53" fmla="*/ 15409653 w 15547669"/>
                <a:gd name="connsiteY53" fmla="*/ 2547503 h 3024515"/>
                <a:gd name="connsiteX54" fmla="*/ 15547670 w 15547669"/>
                <a:gd name="connsiteY54" fmla="*/ 2702103 h 3024515"/>
                <a:gd name="connsiteX55" fmla="*/ 15544310 w 15547669"/>
                <a:gd name="connsiteY55" fmla="*/ 2705110 h 3024515"/>
                <a:gd name="connsiteX56" fmla="*/ 15406273 w 15547669"/>
                <a:gd name="connsiteY56" fmla="*/ 2550489 h 3024515"/>
                <a:gd name="connsiteX57" fmla="*/ 14193047 w 15547669"/>
                <a:gd name="connsiteY57" fmla="*/ 1419713 h 3024515"/>
                <a:gd name="connsiteX58" fmla="*/ 13325001 w 15547669"/>
                <a:gd name="connsiteY58" fmla="*/ 1139828 h 3024515"/>
                <a:gd name="connsiteX59" fmla="*/ 12861966 w 15547669"/>
                <a:gd name="connsiteY59" fmla="*/ 1200840 h 3024515"/>
                <a:gd name="connsiteX60" fmla="*/ 11659018 w 15547669"/>
                <a:gd name="connsiteY60" fmla="*/ 1924797 h 3024515"/>
                <a:gd name="connsiteX61" fmla="*/ 11583191 w 15547669"/>
                <a:gd name="connsiteY61" fmla="*/ 1990072 h 3024515"/>
                <a:gd name="connsiteX62" fmla="*/ 11471819 w 15547669"/>
                <a:gd name="connsiteY62" fmla="*/ 2084625 h 3024515"/>
                <a:gd name="connsiteX63" fmla="*/ 11409963 w 15547669"/>
                <a:gd name="connsiteY63" fmla="*/ 2136774 h 3024515"/>
                <a:gd name="connsiteX64" fmla="*/ 11060108 w 15547669"/>
                <a:gd name="connsiteY64" fmla="*/ 2337334 h 3024515"/>
                <a:gd name="connsiteX65" fmla="*/ 10640793 w 15547669"/>
                <a:gd name="connsiteY65" fmla="*/ 2318019 h 3024515"/>
                <a:gd name="connsiteX66" fmla="*/ 10451177 w 15547669"/>
                <a:gd name="connsiteY66" fmla="*/ 2293614 h 3024515"/>
                <a:gd name="connsiteX67" fmla="*/ 9943262 w 15547669"/>
                <a:gd name="connsiteY67" fmla="*/ 2229263 h 3024515"/>
                <a:gd name="connsiteX68" fmla="*/ 9542417 w 15547669"/>
                <a:gd name="connsiteY68" fmla="*/ 2173459 h 3024515"/>
                <a:gd name="connsiteX69" fmla="*/ 9030514 w 15547669"/>
                <a:gd name="connsiteY69" fmla="*/ 2138149 h 3024515"/>
                <a:gd name="connsiteX70" fmla="*/ 8703039 w 15547669"/>
                <a:gd name="connsiteY70" fmla="*/ 2152081 h 3024515"/>
                <a:gd name="connsiteX71" fmla="*/ 7636339 w 15547669"/>
                <a:gd name="connsiteY71" fmla="*/ 2594916 h 3024515"/>
                <a:gd name="connsiteX72" fmla="*/ 7402748 w 15547669"/>
                <a:gd name="connsiteY72" fmla="*/ 2733110 h 3024515"/>
                <a:gd name="connsiteX73" fmla="*/ 6799398 w 15547669"/>
                <a:gd name="connsiteY73" fmla="*/ 2991615 h 3024515"/>
                <a:gd name="connsiteX74" fmla="*/ 6210862 w 15547669"/>
                <a:gd name="connsiteY74" fmla="*/ 3006117 h 302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5547669" h="3024515">
                  <a:moveTo>
                    <a:pt x="6210862" y="3006117"/>
                  </a:moveTo>
                  <a:cubicBezTo>
                    <a:pt x="6175651" y="3001479"/>
                    <a:pt x="6139830" y="2995978"/>
                    <a:pt x="6103302" y="2989592"/>
                  </a:cubicBezTo>
                  <a:cubicBezTo>
                    <a:pt x="6045848" y="2979551"/>
                    <a:pt x="5985799" y="2970571"/>
                    <a:pt x="5922195" y="2961061"/>
                  </a:cubicBezTo>
                  <a:cubicBezTo>
                    <a:pt x="5745155" y="2934594"/>
                    <a:pt x="5544516" y="2904570"/>
                    <a:pt x="5369520" y="2843499"/>
                  </a:cubicBezTo>
                  <a:cubicBezTo>
                    <a:pt x="5168940" y="2773508"/>
                    <a:pt x="5030491" y="2672747"/>
                    <a:pt x="4946254" y="2535458"/>
                  </a:cubicBezTo>
                  <a:cubicBezTo>
                    <a:pt x="4861075" y="2395869"/>
                    <a:pt x="4824114" y="2250366"/>
                    <a:pt x="4788392" y="2109658"/>
                  </a:cubicBezTo>
                  <a:cubicBezTo>
                    <a:pt x="4784207" y="2093211"/>
                    <a:pt x="4780081" y="2076883"/>
                    <a:pt x="4775875" y="2060711"/>
                  </a:cubicBezTo>
                  <a:cubicBezTo>
                    <a:pt x="4769136" y="2034716"/>
                    <a:pt x="4762514" y="2008818"/>
                    <a:pt x="4755912" y="1982998"/>
                  </a:cubicBezTo>
                  <a:cubicBezTo>
                    <a:pt x="4711465" y="1809319"/>
                    <a:pt x="4669494" y="1645247"/>
                    <a:pt x="4604082" y="1483534"/>
                  </a:cubicBezTo>
                  <a:lnTo>
                    <a:pt x="4602903" y="1480606"/>
                  </a:lnTo>
                  <a:cubicBezTo>
                    <a:pt x="4597716" y="1467716"/>
                    <a:pt x="4592371" y="1454394"/>
                    <a:pt x="4586516" y="1441543"/>
                  </a:cubicBezTo>
                  <a:cubicBezTo>
                    <a:pt x="4399041" y="1029341"/>
                    <a:pt x="4076184" y="736272"/>
                    <a:pt x="3599512" y="545595"/>
                  </a:cubicBezTo>
                  <a:cubicBezTo>
                    <a:pt x="3449353" y="485527"/>
                    <a:pt x="3276321" y="434262"/>
                    <a:pt x="3070573" y="388912"/>
                  </a:cubicBezTo>
                  <a:cubicBezTo>
                    <a:pt x="2726318" y="313007"/>
                    <a:pt x="2355143" y="245158"/>
                    <a:pt x="1996170" y="179529"/>
                  </a:cubicBezTo>
                  <a:cubicBezTo>
                    <a:pt x="1839448" y="150880"/>
                    <a:pt x="1677400" y="121249"/>
                    <a:pt x="1519420" y="91304"/>
                  </a:cubicBezTo>
                  <a:cubicBezTo>
                    <a:pt x="1227157" y="36148"/>
                    <a:pt x="933891" y="6144"/>
                    <a:pt x="671377" y="4552"/>
                  </a:cubicBezTo>
                  <a:cubicBezTo>
                    <a:pt x="506283" y="3550"/>
                    <a:pt x="361566" y="17108"/>
                    <a:pt x="245282" y="27974"/>
                  </a:cubicBezTo>
                  <a:cubicBezTo>
                    <a:pt x="123869" y="39331"/>
                    <a:pt x="36155" y="47545"/>
                    <a:pt x="0" y="30823"/>
                  </a:cubicBezTo>
                  <a:lnTo>
                    <a:pt x="1886" y="26736"/>
                  </a:lnTo>
                  <a:cubicBezTo>
                    <a:pt x="36941" y="42947"/>
                    <a:pt x="124144" y="34792"/>
                    <a:pt x="244869" y="23494"/>
                  </a:cubicBezTo>
                  <a:cubicBezTo>
                    <a:pt x="361252" y="12608"/>
                    <a:pt x="506107" y="-950"/>
                    <a:pt x="671416" y="52"/>
                  </a:cubicBezTo>
                  <a:cubicBezTo>
                    <a:pt x="934205" y="1644"/>
                    <a:pt x="1227746" y="31668"/>
                    <a:pt x="1520284" y="86883"/>
                  </a:cubicBezTo>
                  <a:cubicBezTo>
                    <a:pt x="1678245" y="116828"/>
                    <a:pt x="1840293" y="146459"/>
                    <a:pt x="1996996" y="175108"/>
                  </a:cubicBezTo>
                  <a:cubicBezTo>
                    <a:pt x="2356008" y="240737"/>
                    <a:pt x="2727222" y="308605"/>
                    <a:pt x="3071556" y="384530"/>
                  </a:cubicBezTo>
                  <a:cubicBezTo>
                    <a:pt x="3277539" y="429959"/>
                    <a:pt x="3450787" y="481283"/>
                    <a:pt x="3601202" y="541429"/>
                  </a:cubicBezTo>
                  <a:cubicBezTo>
                    <a:pt x="3845561" y="639185"/>
                    <a:pt x="4044647" y="760185"/>
                    <a:pt x="4209859" y="911347"/>
                  </a:cubicBezTo>
                  <a:cubicBezTo>
                    <a:pt x="4371768" y="1059522"/>
                    <a:pt x="4496325" y="1232337"/>
                    <a:pt x="4590642" y="1439676"/>
                  </a:cubicBezTo>
                  <a:cubicBezTo>
                    <a:pt x="4596517" y="1452606"/>
                    <a:pt x="4601901" y="1465987"/>
                    <a:pt x="4607088" y="1478916"/>
                  </a:cubicBezTo>
                  <a:lnTo>
                    <a:pt x="4608267" y="1481824"/>
                  </a:lnTo>
                  <a:cubicBezTo>
                    <a:pt x="4673797" y="1643832"/>
                    <a:pt x="4715808" y="1808041"/>
                    <a:pt x="4760294" y="1981879"/>
                  </a:cubicBezTo>
                  <a:cubicBezTo>
                    <a:pt x="4766896" y="2007678"/>
                    <a:pt x="4773518" y="2033576"/>
                    <a:pt x="4780257" y="2059572"/>
                  </a:cubicBezTo>
                  <a:cubicBezTo>
                    <a:pt x="4784443" y="2075763"/>
                    <a:pt x="4788588" y="2092091"/>
                    <a:pt x="4792774" y="2108538"/>
                  </a:cubicBezTo>
                  <a:cubicBezTo>
                    <a:pt x="4828418" y="2248932"/>
                    <a:pt x="4865280" y="2394101"/>
                    <a:pt x="4950106" y="2533100"/>
                  </a:cubicBezTo>
                  <a:cubicBezTo>
                    <a:pt x="5137894" y="2839177"/>
                    <a:pt x="5554930" y="2901543"/>
                    <a:pt x="5922882" y="2956581"/>
                  </a:cubicBezTo>
                  <a:cubicBezTo>
                    <a:pt x="5986507" y="2966091"/>
                    <a:pt x="6046595" y="2975091"/>
                    <a:pt x="6104088" y="2985132"/>
                  </a:cubicBezTo>
                  <a:cubicBezTo>
                    <a:pt x="6365856" y="3030914"/>
                    <a:pt x="6593001" y="3031602"/>
                    <a:pt x="6798435" y="2987214"/>
                  </a:cubicBezTo>
                  <a:cubicBezTo>
                    <a:pt x="7018349" y="2939722"/>
                    <a:pt x="7216454" y="2833714"/>
                    <a:pt x="7400509" y="2729200"/>
                  </a:cubicBezTo>
                  <a:cubicBezTo>
                    <a:pt x="7478123" y="2685126"/>
                    <a:pt x="7557369" y="2637300"/>
                    <a:pt x="7634001" y="2591065"/>
                  </a:cubicBezTo>
                  <a:cubicBezTo>
                    <a:pt x="7961220" y="2393590"/>
                    <a:pt x="8299561" y="2189395"/>
                    <a:pt x="8702568" y="2147601"/>
                  </a:cubicBezTo>
                  <a:cubicBezTo>
                    <a:pt x="8811327" y="2136322"/>
                    <a:pt x="8921697" y="2131626"/>
                    <a:pt x="9030593" y="2133650"/>
                  </a:cubicBezTo>
                  <a:cubicBezTo>
                    <a:pt x="9208183" y="2136715"/>
                    <a:pt x="9381038" y="2152788"/>
                    <a:pt x="9542869" y="2168979"/>
                  </a:cubicBezTo>
                  <a:cubicBezTo>
                    <a:pt x="9678567" y="2182557"/>
                    <a:pt x="9813498" y="2204033"/>
                    <a:pt x="9943969" y="2224803"/>
                  </a:cubicBezTo>
                  <a:cubicBezTo>
                    <a:pt x="10109141" y="2251093"/>
                    <a:pt x="10279953" y="2278268"/>
                    <a:pt x="10451451" y="2289115"/>
                  </a:cubicBezTo>
                  <a:cubicBezTo>
                    <a:pt x="10511481" y="2292907"/>
                    <a:pt x="10574633" y="2302948"/>
                    <a:pt x="10641500" y="2313559"/>
                  </a:cubicBezTo>
                  <a:cubicBezTo>
                    <a:pt x="10777512" y="2335153"/>
                    <a:pt x="10918122" y="2357494"/>
                    <a:pt x="11059341" y="2332874"/>
                  </a:cubicBezTo>
                  <a:cubicBezTo>
                    <a:pt x="11204943" y="2307487"/>
                    <a:pt x="11312307" y="2214958"/>
                    <a:pt x="11407036" y="2133335"/>
                  </a:cubicBezTo>
                  <a:cubicBezTo>
                    <a:pt x="11428532" y="2114806"/>
                    <a:pt x="11448849" y="2097318"/>
                    <a:pt x="11468990" y="2081088"/>
                  </a:cubicBezTo>
                  <a:cubicBezTo>
                    <a:pt x="11507148" y="2050376"/>
                    <a:pt x="11544305" y="2017974"/>
                    <a:pt x="11580224" y="1986653"/>
                  </a:cubicBezTo>
                  <a:cubicBezTo>
                    <a:pt x="11605022" y="1965039"/>
                    <a:pt x="11630644" y="1942678"/>
                    <a:pt x="11656110" y="1921339"/>
                  </a:cubicBezTo>
                  <a:cubicBezTo>
                    <a:pt x="11884611" y="1729739"/>
                    <a:pt x="12065070" y="1595279"/>
                    <a:pt x="12241226" y="1485361"/>
                  </a:cubicBezTo>
                  <a:cubicBezTo>
                    <a:pt x="12448133" y="1356246"/>
                    <a:pt x="12650736" y="1261772"/>
                    <a:pt x="12860610" y="1196536"/>
                  </a:cubicBezTo>
                  <a:cubicBezTo>
                    <a:pt x="13013738" y="1148946"/>
                    <a:pt x="13170047" y="1128353"/>
                    <a:pt x="13325198" y="1135329"/>
                  </a:cubicBezTo>
                  <a:cubicBezTo>
                    <a:pt x="13627994" y="1148946"/>
                    <a:pt x="13920807" y="1243341"/>
                    <a:pt x="14195445" y="1415901"/>
                  </a:cubicBezTo>
                  <a:cubicBezTo>
                    <a:pt x="14665417" y="1711170"/>
                    <a:pt x="15043763" y="2136342"/>
                    <a:pt x="15409653" y="2547503"/>
                  </a:cubicBezTo>
                  <a:cubicBezTo>
                    <a:pt x="15454984" y="2598434"/>
                    <a:pt x="15501847" y="2651114"/>
                    <a:pt x="15547670" y="2702103"/>
                  </a:cubicBezTo>
                  <a:lnTo>
                    <a:pt x="15544310" y="2705110"/>
                  </a:lnTo>
                  <a:cubicBezTo>
                    <a:pt x="15498487" y="2654100"/>
                    <a:pt x="15451603" y="2601420"/>
                    <a:pt x="15406273" y="2550489"/>
                  </a:cubicBezTo>
                  <a:cubicBezTo>
                    <a:pt x="15040600" y="2139564"/>
                    <a:pt x="14662470" y="1714629"/>
                    <a:pt x="14193047" y="1419713"/>
                  </a:cubicBezTo>
                  <a:cubicBezTo>
                    <a:pt x="13919078" y="1247585"/>
                    <a:pt x="13627031" y="1153426"/>
                    <a:pt x="13325001" y="1139828"/>
                  </a:cubicBezTo>
                  <a:cubicBezTo>
                    <a:pt x="13170381" y="1132873"/>
                    <a:pt x="13014582" y="1153406"/>
                    <a:pt x="12861966" y="1200840"/>
                  </a:cubicBezTo>
                  <a:cubicBezTo>
                    <a:pt x="12414238" y="1339996"/>
                    <a:pt x="12057270" y="1590897"/>
                    <a:pt x="11659018" y="1924797"/>
                  </a:cubicBezTo>
                  <a:cubicBezTo>
                    <a:pt x="11633572" y="1946117"/>
                    <a:pt x="11607969" y="1968458"/>
                    <a:pt x="11583191" y="1990072"/>
                  </a:cubicBezTo>
                  <a:cubicBezTo>
                    <a:pt x="11547233" y="2021433"/>
                    <a:pt x="11510056" y="2053854"/>
                    <a:pt x="11471819" y="2084625"/>
                  </a:cubicBezTo>
                  <a:cubicBezTo>
                    <a:pt x="11451718" y="2100796"/>
                    <a:pt x="11431440" y="2118284"/>
                    <a:pt x="11409963" y="2136774"/>
                  </a:cubicBezTo>
                  <a:cubicBezTo>
                    <a:pt x="11314802" y="2218790"/>
                    <a:pt x="11206927" y="2311731"/>
                    <a:pt x="11060108" y="2337334"/>
                  </a:cubicBezTo>
                  <a:cubicBezTo>
                    <a:pt x="10918161" y="2362092"/>
                    <a:pt x="10777158" y="2339692"/>
                    <a:pt x="10640793" y="2318019"/>
                  </a:cubicBezTo>
                  <a:cubicBezTo>
                    <a:pt x="10574044" y="2307408"/>
                    <a:pt x="10510989" y="2297407"/>
                    <a:pt x="10451177" y="2293614"/>
                  </a:cubicBezTo>
                  <a:cubicBezTo>
                    <a:pt x="10279442" y="2282768"/>
                    <a:pt x="10108532" y="2255554"/>
                    <a:pt x="9943262" y="2229263"/>
                  </a:cubicBezTo>
                  <a:cubicBezTo>
                    <a:pt x="9812831" y="2208494"/>
                    <a:pt x="9677978" y="2187037"/>
                    <a:pt x="9542417" y="2173459"/>
                  </a:cubicBezTo>
                  <a:cubicBezTo>
                    <a:pt x="9380684" y="2157268"/>
                    <a:pt x="9207947" y="2141215"/>
                    <a:pt x="9030514" y="2138149"/>
                  </a:cubicBezTo>
                  <a:cubicBezTo>
                    <a:pt x="8921794" y="2136145"/>
                    <a:pt x="8811621" y="2140822"/>
                    <a:pt x="8703039" y="2152081"/>
                  </a:cubicBezTo>
                  <a:cubicBezTo>
                    <a:pt x="8301055" y="2193757"/>
                    <a:pt x="7963127" y="2397697"/>
                    <a:pt x="7636339" y="2594916"/>
                  </a:cubicBezTo>
                  <a:cubicBezTo>
                    <a:pt x="7559687" y="2641171"/>
                    <a:pt x="7480422" y="2689017"/>
                    <a:pt x="7402748" y="2733110"/>
                  </a:cubicBezTo>
                  <a:cubicBezTo>
                    <a:pt x="7218380" y="2837801"/>
                    <a:pt x="7019941" y="2943986"/>
                    <a:pt x="6799398" y="2991615"/>
                  </a:cubicBezTo>
                  <a:cubicBezTo>
                    <a:pt x="6622043" y="3029951"/>
                    <a:pt x="6428635" y="3034785"/>
                    <a:pt x="6210862" y="3006117"/>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22" name="任意多边形: 形状 21">
              <a:extLst>
                <a:ext uri="{FF2B5EF4-FFF2-40B4-BE49-F238E27FC236}">
                  <a16:creationId xmlns:a16="http://schemas.microsoft.com/office/drawing/2014/main" id="{EFD6CD39-9A01-4BDE-7B6C-1F661AF7FC6A}"/>
                </a:ext>
              </a:extLst>
            </p:cNvPr>
            <p:cNvSpPr/>
            <p:nvPr/>
          </p:nvSpPr>
          <p:spPr>
            <a:xfrm>
              <a:off x="-2408498" y="4032135"/>
              <a:ext cx="15396645" cy="2869281"/>
            </a:xfrm>
            <a:custGeom>
              <a:avLst/>
              <a:gdLst>
                <a:gd name="connsiteX0" fmla="*/ 6232025 w 15396645"/>
                <a:gd name="connsiteY0" fmla="*/ 2853144 h 2869281"/>
                <a:gd name="connsiteX1" fmla="*/ 6063218 w 15396645"/>
                <a:gd name="connsiteY1" fmla="*/ 2824358 h 2869281"/>
                <a:gd name="connsiteX2" fmla="*/ 5874290 w 15396645"/>
                <a:gd name="connsiteY2" fmla="*/ 2788871 h 2869281"/>
                <a:gd name="connsiteX3" fmla="*/ 5344702 w 15396645"/>
                <a:gd name="connsiteY3" fmla="*/ 2661996 h 2869281"/>
                <a:gd name="connsiteX4" fmla="*/ 4933463 w 15396645"/>
                <a:gd name="connsiteY4" fmla="*/ 2362718 h 2869281"/>
                <a:gd name="connsiteX5" fmla="*/ 4764105 w 15396645"/>
                <a:gd name="connsiteY5" fmla="*/ 1961165 h 2869281"/>
                <a:gd name="connsiteX6" fmla="*/ 4747620 w 15396645"/>
                <a:gd name="connsiteY6" fmla="*/ 1908505 h 2869281"/>
                <a:gd name="connsiteX7" fmla="*/ 4729130 w 15396645"/>
                <a:gd name="connsiteY7" fmla="*/ 1849989 h 2869281"/>
                <a:gd name="connsiteX8" fmla="*/ 4549712 w 15396645"/>
                <a:gd name="connsiteY8" fmla="*/ 1360506 h 2869281"/>
                <a:gd name="connsiteX9" fmla="*/ 4548022 w 15396645"/>
                <a:gd name="connsiteY9" fmla="*/ 1356910 h 2869281"/>
                <a:gd name="connsiteX10" fmla="*/ 4530397 w 15396645"/>
                <a:gd name="connsiteY10" fmla="*/ 1320972 h 2869281"/>
                <a:gd name="connsiteX11" fmla="*/ 3527635 w 15396645"/>
                <a:gd name="connsiteY11" fmla="*/ 504210 h 2869281"/>
                <a:gd name="connsiteX12" fmla="*/ 3006772 w 15396645"/>
                <a:gd name="connsiteY12" fmla="*/ 371401 h 2869281"/>
                <a:gd name="connsiteX13" fmla="*/ 2330424 w 15396645"/>
                <a:gd name="connsiteY13" fmla="*/ 252228 h 2869281"/>
                <a:gd name="connsiteX14" fmla="*/ 1484994 w 15396645"/>
                <a:gd name="connsiteY14" fmla="*/ 101557 h 2869281"/>
                <a:gd name="connsiteX15" fmla="*/ 655932 w 15396645"/>
                <a:gd name="connsiteY15" fmla="*/ 5413 h 2869281"/>
                <a:gd name="connsiteX16" fmla="*/ 261335 w 15396645"/>
                <a:gd name="connsiteY16" fmla="*/ 16712 h 2869281"/>
                <a:gd name="connsiteX17" fmla="*/ 0 w 15396645"/>
                <a:gd name="connsiteY17" fmla="*/ 11367 h 2869281"/>
                <a:gd name="connsiteX18" fmla="*/ 1808 w 15396645"/>
                <a:gd name="connsiteY18" fmla="*/ 7457 h 2869281"/>
                <a:gd name="connsiteX19" fmla="*/ 261060 w 15396645"/>
                <a:gd name="connsiteY19" fmla="*/ 12428 h 2869281"/>
                <a:gd name="connsiteX20" fmla="*/ 656050 w 15396645"/>
                <a:gd name="connsiteY20" fmla="*/ 1110 h 2869281"/>
                <a:gd name="connsiteX21" fmla="*/ 1485800 w 15396645"/>
                <a:gd name="connsiteY21" fmla="*/ 97333 h 2869281"/>
                <a:gd name="connsiteX22" fmla="*/ 2331151 w 15396645"/>
                <a:gd name="connsiteY22" fmla="*/ 247984 h 2869281"/>
                <a:gd name="connsiteX23" fmla="*/ 3007558 w 15396645"/>
                <a:gd name="connsiteY23" fmla="*/ 367176 h 2869281"/>
                <a:gd name="connsiteX24" fmla="*/ 3529069 w 15396645"/>
                <a:gd name="connsiteY24" fmla="*/ 500163 h 2869281"/>
                <a:gd name="connsiteX25" fmla="*/ 4135427 w 15396645"/>
                <a:gd name="connsiteY25" fmla="*/ 828639 h 2869281"/>
                <a:gd name="connsiteX26" fmla="*/ 4534209 w 15396645"/>
                <a:gd name="connsiteY26" fmla="*/ 1318968 h 2869281"/>
                <a:gd name="connsiteX27" fmla="*/ 4551913 w 15396645"/>
                <a:gd name="connsiteY27" fmla="*/ 1355083 h 2869281"/>
                <a:gd name="connsiteX28" fmla="*/ 4553603 w 15396645"/>
                <a:gd name="connsiteY28" fmla="*/ 1358679 h 2869281"/>
                <a:gd name="connsiteX29" fmla="*/ 4733237 w 15396645"/>
                <a:gd name="connsiteY29" fmla="*/ 1848692 h 2869281"/>
                <a:gd name="connsiteX30" fmla="*/ 4751726 w 15396645"/>
                <a:gd name="connsiteY30" fmla="*/ 1907188 h 2869281"/>
                <a:gd name="connsiteX31" fmla="*/ 4768232 w 15396645"/>
                <a:gd name="connsiteY31" fmla="*/ 1959868 h 2869281"/>
                <a:gd name="connsiteX32" fmla="*/ 4937078 w 15396645"/>
                <a:gd name="connsiteY32" fmla="*/ 2360340 h 2869281"/>
                <a:gd name="connsiteX33" fmla="*/ 5875056 w 15396645"/>
                <a:gd name="connsiteY33" fmla="*/ 2784588 h 2869281"/>
                <a:gd name="connsiteX34" fmla="*/ 6064102 w 15396645"/>
                <a:gd name="connsiteY34" fmla="*/ 2820094 h 2869281"/>
                <a:gd name="connsiteX35" fmla="*/ 6758842 w 15396645"/>
                <a:gd name="connsiteY35" fmla="*/ 2834792 h 2869281"/>
                <a:gd name="connsiteX36" fmla="*/ 7356219 w 15396645"/>
                <a:gd name="connsiteY36" fmla="*/ 2564555 h 2869281"/>
                <a:gd name="connsiteX37" fmla="*/ 7576625 w 15396645"/>
                <a:gd name="connsiteY37" fmla="*/ 2424849 h 2869281"/>
                <a:gd name="connsiteX38" fmla="*/ 8648847 w 15396645"/>
                <a:gd name="connsiteY38" fmla="*/ 1963916 h 2869281"/>
                <a:gd name="connsiteX39" fmla="*/ 8977598 w 15396645"/>
                <a:gd name="connsiteY39" fmla="*/ 1959848 h 2869281"/>
                <a:gd name="connsiteX40" fmla="*/ 9488008 w 15396645"/>
                <a:gd name="connsiteY40" fmla="*/ 2018443 h 2869281"/>
                <a:gd name="connsiteX41" fmla="*/ 9985548 w 15396645"/>
                <a:gd name="connsiteY41" fmla="*/ 2110617 h 2869281"/>
                <a:gd name="connsiteX42" fmla="*/ 10388810 w 15396645"/>
                <a:gd name="connsiteY42" fmla="*/ 2187642 h 2869281"/>
                <a:gd name="connsiteX43" fmla="*/ 10526964 w 15396645"/>
                <a:gd name="connsiteY43" fmla="*/ 2215604 h 2869281"/>
                <a:gd name="connsiteX44" fmla="*/ 10993850 w 15396645"/>
                <a:gd name="connsiteY44" fmla="*/ 2256690 h 2869281"/>
                <a:gd name="connsiteX45" fmla="*/ 11337968 w 15396645"/>
                <a:gd name="connsiteY45" fmla="*/ 2042552 h 2869281"/>
                <a:gd name="connsiteX46" fmla="*/ 11392613 w 15396645"/>
                <a:gd name="connsiteY46" fmla="*/ 1990600 h 2869281"/>
                <a:gd name="connsiteX47" fmla="*/ 11501765 w 15396645"/>
                <a:gd name="connsiteY47" fmla="*/ 1885338 h 2869281"/>
                <a:gd name="connsiteX48" fmla="*/ 11568965 w 15396645"/>
                <a:gd name="connsiteY48" fmla="*/ 1819376 h 2869281"/>
                <a:gd name="connsiteX49" fmla="*/ 12708957 w 15396645"/>
                <a:gd name="connsiteY49" fmla="*/ 1002103 h 2869281"/>
                <a:gd name="connsiteX50" fmla="*/ 13166491 w 15396645"/>
                <a:gd name="connsiteY50" fmla="*/ 906667 h 2869281"/>
                <a:gd name="connsiteX51" fmla="*/ 14044755 w 15396645"/>
                <a:gd name="connsiteY51" fmla="*/ 1156350 h 2869281"/>
                <a:gd name="connsiteX52" fmla="*/ 15266646 w 15396645"/>
                <a:gd name="connsiteY52" fmla="*/ 2299132 h 2869281"/>
                <a:gd name="connsiteX53" fmla="*/ 15396645 w 15396645"/>
                <a:gd name="connsiteY53" fmla="*/ 2447308 h 2869281"/>
                <a:gd name="connsiteX54" fmla="*/ 15393422 w 15396645"/>
                <a:gd name="connsiteY54" fmla="*/ 2450157 h 2869281"/>
                <a:gd name="connsiteX55" fmla="*/ 15263403 w 15396645"/>
                <a:gd name="connsiteY55" fmla="*/ 2301982 h 2869281"/>
                <a:gd name="connsiteX56" fmla="*/ 14042515 w 15396645"/>
                <a:gd name="connsiteY56" fmla="*/ 1160025 h 2869281"/>
                <a:gd name="connsiteX57" fmla="*/ 13166589 w 15396645"/>
                <a:gd name="connsiteY57" fmla="*/ 910970 h 2869281"/>
                <a:gd name="connsiteX58" fmla="*/ 12710608 w 15396645"/>
                <a:gd name="connsiteY58" fmla="*/ 1006092 h 2869281"/>
                <a:gd name="connsiteX59" fmla="*/ 11571972 w 15396645"/>
                <a:gd name="connsiteY59" fmla="*/ 1822480 h 2869281"/>
                <a:gd name="connsiteX60" fmla="*/ 11504830 w 15396645"/>
                <a:gd name="connsiteY60" fmla="*/ 1888404 h 2869281"/>
                <a:gd name="connsiteX61" fmla="*/ 11395541 w 15396645"/>
                <a:gd name="connsiteY61" fmla="*/ 1993802 h 2869281"/>
                <a:gd name="connsiteX62" fmla="*/ 11340994 w 15396645"/>
                <a:gd name="connsiteY62" fmla="*/ 2045657 h 2869281"/>
                <a:gd name="connsiteX63" fmla="*/ 10994578 w 15396645"/>
                <a:gd name="connsiteY63" fmla="*/ 2260954 h 2869281"/>
                <a:gd name="connsiteX64" fmla="*/ 10526079 w 15396645"/>
                <a:gd name="connsiteY64" fmla="*/ 2219828 h 2869281"/>
                <a:gd name="connsiteX65" fmla="*/ 10388122 w 15396645"/>
                <a:gd name="connsiteY65" fmla="*/ 2191906 h 2869281"/>
                <a:gd name="connsiteX66" fmla="*/ 9984723 w 15396645"/>
                <a:gd name="connsiteY66" fmla="*/ 2114842 h 2869281"/>
                <a:gd name="connsiteX67" fmla="*/ 9487399 w 15396645"/>
                <a:gd name="connsiteY67" fmla="*/ 2022706 h 2869281"/>
                <a:gd name="connsiteX68" fmla="*/ 8977402 w 15396645"/>
                <a:gd name="connsiteY68" fmla="*/ 1964152 h 2869281"/>
                <a:gd name="connsiteX69" fmla="*/ 8649239 w 15396645"/>
                <a:gd name="connsiteY69" fmla="*/ 1968199 h 2869281"/>
                <a:gd name="connsiteX70" fmla="*/ 7579002 w 15396645"/>
                <a:gd name="connsiteY70" fmla="*/ 2428464 h 2869281"/>
                <a:gd name="connsiteX71" fmla="*/ 7358518 w 15396645"/>
                <a:gd name="connsiteY71" fmla="*/ 2568229 h 2869281"/>
                <a:gd name="connsiteX72" fmla="*/ 6759824 w 15396645"/>
                <a:gd name="connsiteY72" fmla="*/ 2838996 h 2869281"/>
                <a:gd name="connsiteX73" fmla="*/ 6232025 w 15396645"/>
                <a:gd name="connsiteY73" fmla="*/ 2853144 h 2869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15396645" h="2869281">
                  <a:moveTo>
                    <a:pt x="6232025" y="2853144"/>
                  </a:moveTo>
                  <a:cubicBezTo>
                    <a:pt x="6177380" y="2845952"/>
                    <a:pt x="6121164" y="2836364"/>
                    <a:pt x="6063218" y="2824358"/>
                  </a:cubicBezTo>
                  <a:cubicBezTo>
                    <a:pt x="6003288" y="2811939"/>
                    <a:pt x="5940626" y="2800739"/>
                    <a:pt x="5874290" y="2788871"/>
                  </a:cubicBezTo>
                  <a:cubicBezTo>
                    <a:pt x="5696405" y="2757059"/>
                    <a:pt x="5512468" y="2724186"/>
                    <a:pt x="5344702" y="2661996"/>
                  </a:cubicBezTo>
                  <a:cubicBezTo>
                    <a:pt x="5152867" y="2590885"/>
                    <a:pt x="5018348" y="2492993"/>
                    <a:pt x="4933463" y="2362718"/>
                  </a:cubicBezTo>
                  <a:cubicBezTo>
                    <a:pt x="4847968" y="2230792"/>
                    <a:pt x="4805330" y="2093719"/>
                    <a:pt x="4764105" y="1961165"/>
                  </a:cubicBezTo>
                  <a:cubicBezTo>
                    <a:pt x="4758702" y="1943815"/>
                    <a:pt x="4753142" y="1925894"/>
                    <a:pt x="4747620" y="1908505"/>
                  </a:cubicBezTo>
                  <a:cubicBezTo>
                    <a:pt x="4741410" y="1888934"/>
                    <a:pt x="4735260" y="1869442"/>
                    <a:pt x="4729130" y="1849989"/>
                  </a:cubicBezTo>
                  <a:cubicBezTo>
                    <a:pt x="4675251" y="1679178"/>
                    <a:pt x="4624360" y="1517838"/>
                    <a:pt x="4549712" y="1360506"/>
                  </a:cubicBezTo>
                  <a:lnTo>
                    <a:pt x="4548022" y="1356910"/>
                  </a:lnTo>
                  <a:cubicBezTo>
                    <a:pt x="4542422" y="1345042"/>
                    <a:pt x="4536645" y="1332761"/>
                    <a:pt x="4530397" y="1320972"/>
                  </a:cubicBezTo>
                  <a:cubicBezTo>
                    <a:pt x="4324787" y="932132"/>
                    <a:pt x="4006154" y="672585"/>
                    <a:pt x="3527635" y="504210"/>
                  </a:cubicBezTo>
                  <a:cubicBezTo>
                    <a:pt x="3379166" y="451963"/>
                    <a:pt x="3213659" y="409776"/>
                    <a:pt x="3006772" y="371401"/>
                  </a:cubicBezTo>
                  <a:cubicBezTo>
                    <a:pt x="2787211" y="330688"/>
                    <a:pt x="2565331" y="292568"/>
                    <a:pt x="2330424" y="252228"/>
                  </a:cubicBezTo>
                  <a:cubicBezTo>
                    <a:pt x="2052505" y="204500"/>
                    <a:pt x="1765134" y="155141"/>
                    <a:pt x="1484994" y="101557"/>
                  </a:cubicBezTo>
                  <a:cubicBezTo>
                    <a:pt x="1191179" y="45616"/>
                    <a:pt x="904496" y="12369"/>
                    <a:pt x="655932" y="5413"/>
                  </a:cubicBezTo>
                  <a:cubicBezTo>
                    <a:pt x="505360" y="1189"/>
                    <a:pt x="370055" y="9795"/>
                    <a:pt x="261335" y="16712"/>
                  </a:cubicBezTo>
                  <a:cubicBezTo>
                    <a:pt x="133851" y="24827"/>
                    <a:pt x="41755" y="30682"/>
                    <a:pt x="0" y="11367"/>
                  </a:cubicBezTo>
                  <a:lnTo>
                    <a:pt x="1808" y="7457"/>
                  </a:lnTo>
                  <a:cubicBezTo>
                    <a:pt x="42580" y="26320"/>
                    <a:pt x="134224" y="20485"/>
                    <a:pt x="261060" y="12428"/>
                  </a:cubicBezTo>
                  <a:cubicBezTo>
                    <a:pt x="369878" y="5512"/>
                    <a:pt x="505301" y="-3095"/>
                    <a:pt x="656050" y="1110"/>
                  </a:cubicBezTo>
                  <a:cubicBezTo>
                    <a:pt x="904830" y="8086"/>
                    <a:pt x="1191749" y="41352"/>
                    <a:pt x="1485800" y="97333"/>
                  </a:cubicBezTo>
                  <a:cubicBezTo>
                    <a:pt x="1765900" y="150916"/>
                    <a:pt x="2053251" y="200275"/>
                    <a:pt x="2331151" y="247984"/>
                  </a:cubicBezTo>
                  <a:cubicBezTo>
                    <a:pt x="2566078" y="288343"/>
                    <a:pt x="2787958" y="326463"/>
                    <a:pt x="3007558" y="367176"/>
                  </a:cubicBezTo>
                  <a:cubicBezTo>
                    <a:pt x="3214681" y="405591"/>
                    <a:pt x="3380403" y="447837"/>
                    <a:pt x="3529069" y="500163"/>
                  </a:cubicBezTo>
                  <a:cubicBezTo>
                    <a:pt x="3770559" y="585126"/>
                    <a:pt x="3968899" y="692588"/>
                    <a:pt x="4135427" y="828639"/>
                  </a:cubicBezTo>
                  <a:cubicBezTo>
                    <a:pt x="4300717" y="963689"/>
                    <a:pt x="4431168" y="1124067"/>
                    <a:pt x="4534209" y="1318968"/>
                  </a:cubicBezTo>
                  <a:cubicBezTo>
                    <a:pt x="4540477" y="1330836"/>
                    <a:pt x="4546294" y="1343176"/>
                    <a:pt x="4551913" y="1355083"/>
                  </a:cubicBezTo>
                  <a:lnTo>
                    <a:pt x="4553603" y="1358679"/>
                  </a:lnTo>
                  <a:cubicBezTo>
                    <a:pt x="4628369" y="1516286"/>
                    <a:pt x="4679299" y="1677744"/>
                    <a:pt x="4733237" y="1848692"/>
                  </a:cubicBezTo>
                  <a:cubicBezTo>
                    <a:pt x="4739367" y="1868145"/>
                    <a:pt x="4745517" y="1887637"/>
                    <a:pt x="4751726" y="1907188"/>
                  </a:cubicBezTo>
                  <a:cubicBezTo>
                    <a:pt x="4757248" y="1924578"/>
                    <a:pt x="4762828" y="1942518"/>
                    <a:pt x="4768232" y="1959868"/>
                  </a:cubicBezTo>
                  <a:cubicBezTo>
                    <a:pt x="4809377" y="2092147"/>
                    <a:pt x="4851918" y="2228906"/>
                    <a:pt x="4937078" y="2360340"/>
                  </a:cubicBezTo>
                  <a:cubicBezTo>
                    <a:pt x="5126281" y="2650717"/>
                    <a:pt x="5524081" y="2721848"/>
                    <a:pt x="5875056" y="2784588"/>
                  </a:cubicBezTo>
                  <a:cubicBezTo>
                    <a:pt x="5941412" y="2796456"/>
                    <a:pt x="6004093" y="2807656"/>
                    <a:pt x="6064102" y="2820094"/>
                  </a:cubicBezTo>
                  <a:cubicBezTo>
                    <a:pt x="6326931" y="2874562"/>
                    <a:pt x="6554194" y="2879356"/>
                    <a:pt x="6758842" y="2834792"/>
                  </a:cubicBezTo>
                  <a:cubicBezTo>
                    <a:pt x="6979228" y="2786808"/>
                    <a:pt x="7174797" y="2674984"/>
                    <a:pt x="7356219" y="2564555"/>
                  </a:cubicBezTo>
                  <a:cubicBezTo>
                    <a:pt x="7429452" y="2519991"/>
                    <a:pt x="7504256" y="2471634"/>
                    <a:pt x="7576625" y="2424849"/>
                  </a:cubicBezTo>
                  <a:cubicBezTo>
                    <a:pt x="7901781" y="2214680"/>
                    <a:pt x="8238020" y="1997339"/>
                    <a:pt x="8648847" y="1963916"/>
                  </a:cubicBezTo>
                  <a:cubicBezTo>
                    <a:pt x="8757409" y="1955074"/>
                    <a:pt x="8868014" y="1953718"/>
                    <a:pt x="8977598" y="1959848"/>
                  </a:cubicBezTo>
                  <a:cubicBezTo>
                    <a:pt x="9156918" y="1969673"/>
                    <a:pt x="9328063" y="1994176"/>
                    <a:pt x="9488008" y="2018443"/>
                  </a:cubicBezTo>
                  <a:cubicBezTo>
                    <a:pt x="9656874" y="2044046"/>
                    <a:pt x="9823972" y="2077882"/>
                    <a:pt x="9985548" y="2110617"/>
                  </a:cubicBezTo>
                  <a:cubicBezTo>
                    <a:pt x="10117001" y="2137242"/>
                    <a:pt x="10252915" y="2164751"/>
                    <a:pt x="10388810" y="2187642"/>
                  </a:cubicBezTo>
                  <a:cubicBezTo>
                    <a:pt x="10432608" y="2195011"/>
                    <a:pt x="10478450" y="2205013"/>
                    <a:pt x="10526964" y="2215604"/>
                  </a:cubicBezTo>
                  <a:cubicBezTo>
                    <a:pt x="10671386" y="2247101"/>
                    <a:pt x="10835084" y="2282804"/>
                    <a:pt x="10993850" y="2256690"/>
                  </a:cubicBezTo>
                  <a:cubicBezTo>
                    <a:pt x="11142497" y="2232246"/>
                    <a:pt x="11246344" y="2131465"/>
                    <a:pt x="11337968" y="2042552"/>
                  </a:cubicBezTo>
                  <a:cubicBezTo>
                    <a:pt x="11356949" y="2024121"/>
                    <a:pt x="11374889" y="2006732"/>
                    <a:pt x="11392613" y="1990600"/>
                  </a:cubicBezTo>
                  <a:cubicBezTo>
                    <a:pt x="11430300" y="1956331"/>
                    <a:pt x="11466631" y="1920235"/>
                    <a:pt x="11501765" y="1885338"/>
                  </a:cubicBezTo>
                  <a:cubicBezTo>
                    <a:pt x="11523713" y="1863528"/>
                    <a:pt x="11546408" y="1841010"/>
                    <a:pt x="11568965" y="1819376"/>
                  </a:cubicBezTo>
                  <a:cubicBezTo>
                    <a:pt x="11964819" y="1439909"/>
                    <a:pt x="12293592" y="1170851"/>
                    <a:pt x="12708957" y="1002103"/>
                  </a:cubicBezTo>
                  <a:cubicBezTo>
                    <a:pt x="12858017" y="941544"/>
                    <a:pt x="13011969" y="909437"/>
                    <a:pt x="13166491" y="906667"/>
                  </a:cubicBezTo>
                  <a:cubicBezTo>
                    <a:pt x="13469267" y="901244"/>
                    <a:pt x="13764753" y="985244"/>
                    <a:pt x="14044755" y="1156350"/>
                  </a:cubicBezTo>
                  <a:cubicBezTo>
                    <a:pt x="14522075" y="1448044"/>
                    <a:pt x="14900599" y="1880721"/>
                    <a:pt x="15266646" y="2299132"/>
                  </a:cubicBezTo>
                  <a:cubicBezTo>
                    <a:pt x="15309342" y="2347941"/>
                    <a:pt x="15353496" y="2398420"/>
                    <a:pt x="15396645" y="2447308"/>
                  </a:cubicBezTo>
                  <a:lnTo>
                    <a:pt x="15393422" y="2450157"/>
                  </a:lnTo>
                  <a:cubicBezTo>
                    <a:pt x="15350272" y="2401270"/>
                    <a:pt x="15306101" y="2350790"/>
                    <a:pt x="15263403" y="2301982"/>
                  </a:cubicBezTo>
                  <a:cubicBezTo>
                    <a:pt x="14897553" y="1883806"/>
                    <a:pt x="14519265" y="1451384"/>
                    <a:pt x="14042515" y="1160025"/>
                  </a:cubicBezTo>
                  <a:cubicBezTo>
                    <a:pt x="13763240" y="989351"/>
                    <a:pt x="13468540" y="905566"/>
                    <a:pt x="13166589" y="910970"/>
                  </a:cubicBezTo>
                  <a:cubicBezTo>
                    <a:pt x="13012598" y="913741"/>
                    <a:pt x="12859176" y="945730"/>
                    <a:pt x="12710608" y="1006092"/>
                  </a:cubicBezTo>
                  <a:cubicBezTo>
                    <a:pt x="12295870" y="1174565"/>
                    <a:pt x="11967453" y="1443387"/>
                    <a:pt x="11571972" y="1822480"/>
                  </a:cubicBezTo>
                  <a:cubicBezTo>
                    <a:pt x="11549434" y="1844095"/>
                    <a:pt x="11526758" y="1866613"/>
                    <a:pt x="11504830" y="1888404"/>
                  </a:cubicBezTo>
                  <a:cubicBezTo>
                    <a:pt x="11469657" y="1923340"/>
                    <a:pt x="11433287" y="1959455"/>
                    <a:pt x="11395541" y="1993802"/>
                  </a:cubicBezTo>
                  <a:cubicBezTo>
                    <a:pt x="11377856" y="2009875"/>
                    <a:pt x="11359956" y="2027265"/>
                    <a:pt x="11340994" y="2045657"/>
                  </a:cubicBezTo>
                  <a:cubicBezTo>
                    <a:pt x="11248918" y="2135002"/>
                    <a:pt x="11144561" y="2236294"/>
                    <a:pt x="10994578" y="2260954"/>
                  </a:cubicBezTo>
                  <a:cubicBezTo>
                    <a:pt x="10834986" y="2287205"/>
                    <a:pt x="10670875" y="2251405"/>
                    <a:pt x="10526079" y="2219828"/>
                  </a:cubicBezTo>
                  <a:cubicBezTo>
                    <a:pt x="10477605" y="2209257"/>
                    <a:pt x="10431822" y="2199275"/>
                    <a:pt x="10388122" y="2191906"/>
                  </a:cubicBezTo>
                  <a:cubicBezTo>
                    <a:pt x="10252149" y="2169015"/>
                    <a:pt x="10116195" y="2141467"/>
                    <a:pt x="9984723" y="2114842"/>
                  </a:cubicBezTo>
                  <a:cubicBezTo>
                    <a:pt x="9823186" y="2082126"/>
                    <a:pt x="9656147" y="2048310"/>
                    <a:pt x="9487399" y="2022706"/>
                  </a:cubicBezTo>
                  <a:cubicBezTo>
                    <a:pt x="9327572" y="1998459"/>
                    <a:pt x="9156525" y="1973976"/>
                    <a:pt x="8977402" y="1964152"/>
                  </a:cubicBezTo>
                  <a:cubicBezTo>
                    <a:pt x="8868014" y="1958021"/>
                    <a:pt x="8757605" y="1959377"/>
                    <a:pt x="8649239" y="1968199"/>
                  </a:cubicBezTo>
                  <a:cubicBezTo>
                    <a:pt x="8239494" y="2001544"/>
                    <a:pt x="7903726" y="2218570"/>
                    <a:pt x="7579002" y="2428464"/>
                  </a:cubicBezTo>
                  <a:cubicBezTo>
                    <a:pt x="7506634" y="2475249"/>
                    <a:pt x="7431790" y="2523625"/>
                    <a:pt x="7358518" y="2568229"/>
                  </a:cubicBezTo>
                  <a:cubicBezTo>
                    <a:pt x="7176781" y="2678855"/>
                    <a:pt x="6980859" y="2790875"/>
                    <a:pt x="6759824" y="2838996"/>
                  </a:cubicBezTo>
                  <a:cubicBezTo>
                    <a:pt x="6599663" y="2873913"/>
                    <a:pt x="6425786" y="2878649"/>
                    <a:pt x="6232025" y="2853144"/>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23" name="任意多边形: 形状 22">
              <a:extLst>
                <a:ext uri="{FF2B5EF4-FFF2-40B4-BE49-F238E27FC236}">
                  <a16:creationId xmlns:a16="http://schemas.microsoft.com/office/drawing/2014/main" id="{AE7B0CA3-62F1-362F-62AB-069B798E271C}"/>
                </a:ext>
              </a:extLst>
            </p:cNvPr>
            <p:cNvSpPr/>
            <p:nvPr/>
          </p:nvSpPr>
          <p:spPr>
            <a:xfrm>
              <a:off x="-2306793" y="4170555"/>
              <a:ext cx="15245717" cy="2723072"/>
            </a:xfrm>
            <a:custGeom>
              <a:avLst/>
              <a:gdLst>
                <a:gd name="connsiteX0" fmla="*/ 6240650 w 15245717"/>
                <a:gd name="connsiteY0" fmla="*/ 2705921 h 2723072"/>
                <a:gd name="connsiteX1" fmla="*/ 6023290 w 15245717"/>
                <a:gd name="connsiteY1" fmla="*/ 2670985 h 2723072"/>
                <a:gd name="connsiteX2" fmla="*/ 5965659 w 15245717"/>
                <a:gd name="connsiteY2" fmla="*/ 2660925 h 2723072"/>
                <a:gd name="connsiteX3" fmla="*/ 4920710 w 15245717"/>
                <a:gd name="connsiteY3" fmla="*/ 2201839 h 2723072"/>
                <a:gd name="connsiteX4" fmla="*/ 4740802 w 15245717"/>
                <a:gd name="connsiteY4" fmla="*/ 1825044 h 2723072"/>
                <a:gd name="connsiteX5" fmla="*/ 4719403 w 15245717"/>
                <a:gd name="connsiteY5" fmla="*/ 1768160 h 2723072"/>
                <a:gd name="connsiteX6" fmla="*/ 4705276 w 15245717"/>
                <a:gd name="connsiteY6" fmla="*/ 1731082 h 2723072"/>
                <a:gd name="connsiteX7" fmla="*/ 4495402 w 15245717"/>
                <a:gd name="connsiteY7" fmla="*/ 1249360 h 2723072"/>
                <a:gd name="connsiteX8" fmla="*/ 4493181 w 15245717"/>
                <a:gd name="connsiteY8" fmla="*/ 1245312 h 2723072"/>
                <a:gd name="connsiteX9" fmla="*/ 4474338 w 15245717"/>
                <a:gd name="connsiteY9" fmla="*/ 1212243 h 2723072"/>
                <a:gd name="connsiteX10" fmla="*/ 3455797 w 15245717"/>
                <a:gd name="connsiteY10" fmla="*/ 474668 h 2723072"/>
                <a:gd name="connsiteX11" fmla="*/ 2942990 w 15245717"/>
                <a:gd name="connsiteY11" fmla="*/ 365732 h 2723072"/>
                <a:gd name="connsiteX12" fmla="*/ 2805878 w 15245717"/>
                <a:gd name="connsiteY12" fmla="*/ 345316 h 2723072"/>
                <a:gd name="connsiteX13" fmla="*/ 1450569 w 15245717"/>
                <a:gd name="connsiteY13" fmla="*/ 123673 h 2723072"/>
                <a:gd name="connsiteX14" fmla="*/ 640508 w 15245717"/>
                <a:gd name="connsiteY14" fmla="*/ 18117 h 2723072"/>
                <a:gd name="connsiteX15" fmla="*/ 276308 w 15245717"/>
                <a:gd name="connsiteY15" fmla="*/ 18411 h 2723072"/>
                <a:gd name="connsiteX16" fmla="*/ 0 w 15245717"/>
                <a:gd name="connsiteY16" fmla="*/ 3733 h 2723072"/>
                <a:gd name="connsiteX17" fmla="*/ 1729 w 15245717"/>
                <a:gd name="connsiteY17" fmla="*/ 0 h 2723072"/>
                <a:gd name="connsiteX18" fmla="*/ 276190 w 15245717"/>
                <a:gd name="connsiteY18" fmla="*/ 14305 h 2723072"/>
                <a:gd name="connsiteX19" fmla="*/ 640743 w 15245717"/>
                <a:gd name="connsiteY19" fmla="*/ 14010 h 2723072"/>
                <a:gd name="connsiteX20" fmla="*/ 1451374 w 15245717"/>
                <a:gd name="connsiteY20" fmla="*/ 119625 h 2723072"/>
                <a:gd name="connsiteX21" fmla="*/ 2806507 w 15245717"/>
                <a:gd name="connsiteY21" fmla="*/ 341229 h 2723072"/>
                <a:gd name="connsiteX22" fmla="*/ 2943639 w 15245717"/>
                <a:gd name="connsiteY22" fmla="*/ 361645 h 2723072"/>
                <a:gd name="connsiteX23" fmla="*/ 3457035 w 15245717"/>
                <a:gd name="connsiteY23" fmla="*/ 470698 h 2723072"/>
                <a:gd name="connsiteX24" fmla="*/ 4477894 w 15245717"/>
                <a:gd name="connsiteY24" fmla="*/ 1210042 h 2723072"/>
                <a:gd name="connsiteX25" fmla="*/ 4496836 w 15245717"/>
                <a:gd name="connsiteY25" fmla="*/ 1243269 h 2723072"/>
                <a:gd name="connsiteX26" fmla="*/ 4499057 w 15245717"/>
                <a:gd name="connsiteY26" fmla="*/ 1247316 h 2723072"/>
                <a:gd name="connsiteX27" fmla="*/ 4709186 w 15245717"/>
                <a:gd name="connsiteY27" fmla="*/ 1729549 h 2723072"/>
                <a:gd name="connsiteX28" fmla="*/ 4723314 w 15245717"/>
                <a:gd name="connsiteY28" fmla="*/ 1766627 h 2723072"/>
                <a:gd name="connsiteX29" fmla="*/ 4744732 w 15245717"/>
                <a:gd name="connsiteY29" fmla="*/ 1823551 h 2723072"/>
                <a:gd name="connsiteX30" fmla="*/ 4924168 w 15245717"/>
                <a:gd name="connsiteY30" fmla="*/ 2199442 h 2723072"/>
                <a:gd name="connsiteX31" fmla="*/ 5966445 w 15245717"/>
                <a:gd name="connsiteY31" fmla="*/ 2656818 h 2723072"/>
                <a:gd name="connsiteX32" fmla="*/ 6024076 w 15245717"/>
                <a:gd name="connsiteY32" fmla="*/ 2666879 h 2723072"/>
                <a:gd name="connsiteX33" fmla="*/ 6719346 w 15245717"/>
                <a:gd name="connsiteY33" fmla="*/ 2694211 h 2723072"/>
                <a:gd name="connsiteX34" fmla="*/ 7312028 w 15245717"/>
                <a:gd name="connsiteY34" fmla="*/ 2411752 h 2723072"/>
                <a:gd name="connsiteX35" fmla="*/ 7520899 w 15245717"/>
                <a:gd name="connsiteY35" fmla="*/ 2270199 h 2723072"/>
                <a:gd name="connsiteX36" fmla="*/ 8595204 w 15245717"/>
                <a:gd name="connsiteY36" fmla="*/ 1792053 h 2723072"/>
                <a:gd name="connsiteX37" fmla="*/ 8924664 w 15245717"/>
                <a:gd name="connsiteY37" fmla="*/ 1797889 h 2723072"/>
                <a:gd name="connsiteX38" fmla="*/ 9433207 w 15245717"/>
                <a:gd name="connsiteY38" fmla="*/ 1879728 h 2723072"/>
                <a:gd name="connsiteX39" fmla="*/ 9929233 w 15245717"/>
                <a:gd name="connsiteY39" fmla="*/ 1999471 h 2723072"/>
                <a:gd name="connsiteX40" fmla="*/ 10326128 w 15245717"/>
                <a:gd name="connsiteY40" fmla="*/ 2097973 h 2723072"/>
                <a:gd name="connsiteX41" fmla="*/ 10456816 w 15245717"/>
                <a:gd name="connsiteY41" fmla="*/ 2131750 h 2723072"/>
                <a:gd name="connsiteX42" fmla="*/ 10928457 w 15245717"/>
                <a:gd name="connsiteY42" fmla="*/ 2192270 h 2723072"/>
                <a:gd name="connsiteX43" fmla="*/ 11268489 w 15245717"/>
                <a:gd name="connsiteY43" fmla="*/ 1963140 h 2723072"/>
                <a:gd name="connsiteX44" fmla="*/ 11316354 w 15245717"/>
                <a:gd name="connsiteY44" fmla="*/ 1911875 h 2723072"/>
                <a:gd name="connsiteX45" fmla="*/ 11422833 w 15245717"/>
                <a:gd name="connsiteY45" fmla="*/ 1795315 h 2723072"/>
                <a:gd name="connsiteX46" fmla="*/ 11481939 w 15245717"/>
                <a:gd name="connsiteY46" fmla="*/ 1729176 h 2723072"/>
                <a:gd name="connsiteX47" fmla="*/ 12557442 w 15245717"/>
                <a:gd name="connsiteY47" fmla="*/ 819453 h 2723072"/>
                <a:gd name="connsiteX48" fmla="*/ 13007902 w 15245717"/>
                <a:gd name="connsiteY48" fmla="*/ 689788 h 2723072"/>
                <a:gd name="connsiteX49" fmla="*/ 13894163 w 15245717"/>
                <a:gd name="connsiteY49" fmla="*/ 908582 h 2723072"/>
                <a:gd name="connsiteX50" fmla="*/ 15123265 w 15245717"/>
                <a:gd name="connsiteY50" fmla="*/ 2062309 h 2723072"/>
                <a:gd name="connsiteX51" fmla="*/ 15245718 w 15245717"/>
                <a:gd name="connsiteY51" fmla="*/ 2204295 h 2723072"/>
                <a:gd name="connsiteX52" fmla="*/ 15242615 w 15245717"/>
                <a:gd name="connsiteY52" fmla="*/ 2206987 h 2723072"/>
                <a:gd name="connsiteX53" fmla="*/ 15120141 w 15245717"/>
                <a:gd name="connsiteY53" fmla="*/ 2064982 h 2723072"/>
                <a:gd name="connsiteX54" fmla="*/ 13892060 w 15245717"/>
                <a:gd name="connsiteY54" fmla="*/ 912119 h 2723072"/>
                <a:gd name="connsiteX55" fmla="*/ 13008236 w 15245717"/>
                <a:gd name="connsiteY55" fmla="*/ 693894 h 2723072"/>
                <a:gd name="connsiteX56" fmla="*/ 12559289 w 15245717"/>
                <a:gd name="connsiteY56" fmla="*/ 823128 h 2723072"/>
                <a:gd name="connsiteX57" fmla="*/ 11484965 w 15245717"/>
                <a:gd name="connsiteY57" fmla="*/ 1731966 h 2723072"/>
                <a:gd name="connsiteX58" fmla="*/ 11425899 w 15245717"/>
                <a:gd name="connsiteY58" fmla="*/ 1798046 h 2723072"/>
                <a:gd name="connsiteX59" fmla="*/ 11319281 w 15245717"/>
                <a:gd name="connsiteY59" fmla="*/ 1914763 h 2723072"/>
                <a:gd name="connsiteX60" fmla="*/ 11271515 w 15245717"/>
                <a:gd name="connsiteY60" fmla="*/ 1965930 h 2723072"/>
                <a:gd name="connsiteX61" fmla="*/ 10929087 w 15245717"/>
                <a:gd name="connsiteY61" fmla="*/ 2196357 h 2723072"/>
                <a:gd name="connsiteX62" fmla="*/ 10455735 w 15245717"/>
                <a:gd name="connsiteY62" fmla="*/ 2135719 h 2723072"/>
                <a:gd name="connsiteX63" fmla="*/ 10325245 w 15245717"/>
                <a:gd name="connsiteY63" fmla="*/ 2101982 h 2723072"/>
                <a:gd name="connsiteX64" fmla="*/ 9928211 w 15245717"/>
                <a:gd name="connsiteY64" fmla="*/ 2003440 h 2723072"/>
                <a:gd name="connsiteX65" fmla="*/ 9432401 w 15245717"/>
                <a:gd name="connsiteY65" fmla="*/ 1883737 h 2723072"/>
                <a:gd name="connsiteX66" fmla="*/ 8924290 w 15245717"/>
                <a:gd name="connsiteY66" fmla="*/ 1801957 h 2723072"/>
                <a:gd name="connsiteX67" fmla="*/ 8595439 w 15245717"/>
                <a:gd name="connsiteY67" fmla="*/ 1796121 h 2723072"/>
                <a:gd name="connsiteX68" fmla="*/ 7523218 w 15245717"/>
                <a:gd name="connsiteY68" fmla="*/ 2273539 h 2723072"/>
                <a:gd name="connsiteX69" fmla="*/ 7314267 w 15245717"/>
                <a:gd name="connsiteY69" fmla="*/ 2415152 h 2723072"/>
                <a:gd name="connsiteX70" fmla="*/ 6720231 w 15245717"/>
                <a:gd name="connsiteY70" fmla="*/ 2698180 h 2723072"/>
                <a:gd name="connsiteX71" fmla="*/ 6240650 w 15245717"/>
                <a:gd name="connsiteY71" fmla="*/ 2705921 h 2723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5245717" h="2723072">
                  <a:moveTo>
                    <a:pt x="6240650" y="2705921"/>
                  </a:moveTo>
                  <a:cubicBezTo>
                    <a:pt x="6165826" y="2696077"/>
                    <a:pt x="6093045" y="2683266"/>
                    <a:pt x="6023290" y="2670985"/>
                  </a:cubicBezTo>
                  <a:cubicBezTo>
                    <a:pt x="6004368" y="2667645"/>
                    <a:pt x="5985151" y="2664304"/>
                    <a:pt x="5965659" y="2660925"/>
                  </a:cubicBezTo>
                  <a:cubicBezTo>
                    <a:pt x="5597491" y="2596927"/>
                    <a:pt x="5139289" y="2517288"/>
                    <a:pt x="4920710" y="2201839"/>
                  </a:cubicBezTo>
                  <a:cubicBezTo>
                    <a:pt x="4835216" y="2077734"/>
                    <a:pt x="4787213" y="1949267"/>
                    <a:pt x="4740802" y="1825044"/>
                  </a:cubicBezTo>
                  <a:cubicBezTo>
                    <a:pt x="4733806" y="1806299"/>
                    <a:pt x="4726556" y="1786905"/>
                    <a:pt x="4719403" y="1768160"/>
                  </a:cubicBezTo>
                  <a:cubicBezTo>
                    <a:pt x="4714688" y="1755781"/>
                    <a:pt x="4709972" y="1743421"/>
                    <a:pt x="4705276" y="1731082"/>
                  </a:cubicBezTo>
                  <a:cubicBezTo>
                    <a:pt x="4641023" y="1562294"/>
                    <a:pt x="4580345" y="1402860"/>
                    <a:pt x="4495402" y="1249360"/>
                  </a:cubicBezTo>
                  <a:lnTo>
                    <a:pt x="4493181" y="1245312"/>
                  </a:lnTo>
                  <a:cubicBezTo>
                    <a:pt x="4487169" y="1234368"/>
                    <a:pt x="4480940" y="1223069"/>
                    <a:pt x="4474338" y="1212243"/>
                  </a:cubicBezTo>
                  <a:cubicBezTo>
                    <a:pt x="4254128" y="852523"/>
                    <a:pt x="3930485" y="618166"/>
                    <a:pt x="3455797" y="474668"/>
                  </a:cubicBezTo>
                  <a:cubicBezTo>
                    <a:pt x="3311414" y="431027"/>
                    <a:pt x="3148463" y="396405"/>
                    <a:pt x="2942990" y="365732"/>
                  </a:cubicBezTo>
                  <a:cubicBezTo>
                    <a:pt x="2897542" y="358953"/>
                    <a:pt x="2851838" y="352154"/>
                    <a:pt x="2805878" y="345316"/>
                  </a:cubicBezTo>
                  <a:cubicBezTo>
                    <a:pt x="2361608" y="279216"/>
                    <a:pt x="1902207" y="210876"/>
                    <a:pt x="1450569" y="123673"/>
                  </a:cubicBezTo>
                  <a:cubicBezTo>
                    <a:pt x="1148992" y="65747"/>
                    <a:pt x="876456" y="30221"/>
                    <a:pt x="640508" y="18117"/>
                  </a:cubicBezTo>
                  <a:cubicBezTo>
                    <a:pt x="503572" y="11082"/>
                    <a:pt x="377561" y="15150"/>
                    <a:pt x="276308" y="18411"/>
                  </a:cubicBezTo>
                  <a:cubicBezTo>
                    <a:pt x="143558" y="22695"/>
                    <a:pt x="47650" y="25780"/>
                    <a:pt x="0" y="3733"/>
                  </a:cubicBezTo>
                  <a:lnTo>
                    <a:pt x="1729" y="0"/>
                  </a:lnTo>
                  <a:cubicBezTo>
                    <a:pt x="48494" y="21634"/>
                    <a:pt x="143990" y="18549"/>
                    <a:pt x="276190" y="14305"/>
                  </a:cubicBezTo>
                  <a:cubicBezTo>
                    <a:pt x="377522" y="11043"/>
                    <a:pt x="503631" y="6975"/>
                    <a:pt x="640743" y="14010"/>
                  </a:cubicBezTo>
                  <a:cubicBezTo>
                    <a:pt x="876869" y="26134"/>
                    <a:pt x="1149620" y="61659"/>
                    <a:pt x="1451374" y="119625"/>
                  </a:cubicBezTo>
                  <a:cubicBezTo>
                    <a:pt x="1902915" y="206809"/>
                    <a:pt x="2362276" y="275149"/>
                    <a:pt x="2806507" y="341229"/>
                  </a:cubicBezTo>
                  <a:cubicBezTo>
                    <a:pt x="2852466" y="348067"/>
                    <a:pt x="2898190" y="354866"/>
                    <a:pt x="2943639" y="361645"/>
                  </a:cubicBezTo>
                  <a:cubicBezTo>
                    <a:pt x="3149327" y="392357"/>
                    <a:pt x="3312456" y="426998"/>
                    <a:pt x="3457035" y="470698"/>
                  </a:cubicBezTo>
                  <a:cubicBezTo>
                    <a:pt x="3932745" y="614492"/>
                    <a:pt x="4257115" y="849419"/>
                    <a:pt x="4477894" y="1210042"/>
                  </a:cubicBezTo>
                  <a:cubicBezTo>
                    <a:pt x="4484575" y="1220947"/>
                    <a:pt x="4490804" y="1232285"/>
                    <a:pt x="4496836" y="1243269"/>
                  </a:cubicBezTo>
                  <a:lnTo>
                    <a:pt x="4499057" y="1247316"/>
                  </a:lnTo>
                  <a:cubicBezTo>
                    <a:pt x="4584138" y="1401072"/>
                    <a:pt x="4644874" y="1560624"/>
                    <a:pt x="4709186" y="1729549"/>
                  </a:cubicBezTo>
                  <a:cubicBezTo>
                    <a:pt x="4713882" y="1741889"/>
                    <a:pt x="4718578" y="1754228"/>
                    <a:pt x="4723314" y="1766627"/>
                  </a:cubicBezTo>
                  <a:cubicBezTo>
                    <a:pt x="4730486" y="1785392"/>
                    <a:pt x="4737717" y="1804786"/>
                    <a:pt x="4744732" y="1823551"/>
                  </a:cubicBezTo>
                  <a:cubicBezTo>
                    <a:pt x="4791064" y="1947558"/>
                    <a:pt x="4838969" y="2075769"/>
                    <a:pt x="4924168" y="2199442"/>
                  </a:cubicBezTo>
                  <a:cubicBezTo>
                    <a:pt x="5141784" y="2513477"/>
                    <a:pt x="5599043" y="2592958"/>
                    <a:pt x="5966445" y="2656818"/>
                  </a:cubicBezTo>
                  <a:cubicBezTo>
                    <a:pt x="5985937" y="2660198"/>
                    <a:pt x="6005154" y="2663558"/>
                    <a:pt x="6024076" y="2666879"/>
                  </a:cubicBezTo>
                  <a:cubicBezTo>
                    <a:pt x="6237330" y="2704428"/>
                    <a:pt x="6479036" y="2746969"/>
                    <a:pt x="6719346" y="2694211"/>
                  </a:cubicBezTo>
                  <a:cubicBezTo>
                    <a:pt x="6940460" y="2645677"/>
                    <a:pt x="7133377" y="2528056"/>
                    <a:pt x="7312028" y="2411752"/>
                  </a:cubicBezTo>
                  <a:cubicBezTo>
                    <a:pt x="7381389" y="2366579"/>
                    <a:pt x="7452303" y="2317593"/>
                    <a:pt x="7520899" y="2270199"/>
                  </a:cubicBezTo>
                  <a:cubicBezTo>
                    <a:pt x="7843462" y="2047337"/>
                    <a:pt x="8177009" y="1816870"/>
                    <a:pt x="8595204" y="1792053"/>
                  </a:cubicBezTo>
                  <a:cubicBezTo>
                    <a:pt x="8703589" y="1785608"/>
                    <a:pt x="8814431" y="1787573"/>
                    <a:pt x="8924664" y="1797889"/>
                  </a:cubicBezTo>
                  <a:cubicBezTo>
                    <a:pt x="9105535" y="1814591"/>
                    <a:pt x="9282005" y="1848899"/>
                    <a:pt x="9433207" y="1879728"/>
                  </a:cubicBezTo>
                  <a:cubicBezTo>
                    <a:pt x="9601994" y="1914154"/>
                    <a:pt x="9768345" y="1957520"/>
                    <a:pt x="9929233" y="1999471"/>
                  </a:cubicBezTo>
                  <a:cubicBezTo>
                    <a:pt x="10058506" y="2033170"/>
                    <a:pt x="10192179" y="2068028"/>
                    <a:pt x="10326128" y="2097973"/>
                  </a:cubicBezTo>
                  <a:cubicBezTo>
                    <a:pt x="10367373" y="2107188"/>
                    <a:pt x="10410817" y="2119116"/>
                    <a:pt x="10456816" y="2131750"/>
                  </a:cubicBezTo>
                  <a:cubicBezTo>
                    <a:pt x="10602555" y="2171776"/>
                    <a:pt x="10767727" y="2217126"/>
                    <a:pt x="10928457" y="2192270"/>
                  </a:cubicBezTo>
                  <a:cubicBezTo>
                    <a:pt x="11080130" y="2168809"/>
                    <a:pt x="11184567" y="2054764"/>
                    <a:pt x="11268489" y="1963140"/>
                  </a:cubicBezTo>
                  <a:cubicBezTo>
                    <a:pt x="11285131" y="1944964"/>
                    <a:pt x="11300851" y="1927791"/>
                    <a:pt x="11316354" y="1911875"/>
                  </a:cubicBezTo>
                  <a:cubicBezTo>
                    <a:pt x="11353373" y="1873873"/>
                    <a:pt x="11388683" y="1833926"/>
                    <a:pt x="11422833" y="1795315"/>
                  </a:cubicBezTo>
                  <a:cubicBezTo>
                    <a:pt x="11442129" y="1773504"/>
                    <a:pt x="11462073" y="1750927"/>
                    <a:pt x="11481939" y="1729176"/>
                  </a:cubicBezTo>
                  <a:cubicBezTo>
                    <a:pt x="11820692" y="1358119"/>
                    <a:pt x="12135454" y="1033552"/>
                    <a:pt x="12557442" y="819453"/>
                  </a:cubicBezTo>
                  <a:cubicBezTo>
                    <a:pt x="12702296" y="745965"/>
                    <a:pt x="12853851" y="702324"/>
                    <a:pt x="13007902" y="689788"/>
                  </a:cubicBezTo>
                  <a:cubicBezTo>
                    <a:pt x="13310323" y="665167"/>
                    <a:pt x="13608501" y="738774"/>
                    <a:pt x="13894163" y="908582"/>
                  </a:cubicBezTo>
                  <a:cubicBezTo>
                    <a:pt x="14378714" y="1196582"/>
                    <a:pt x="14757218" y="1636687"/>
                    <a:pt x="15123265" y="2062309"/>
                  </a:cubicBezTo>
                  <a:cubicBezTo>
                    <a:pt x="15163486" y="2109075"/>
                    <a:pt x="15205084" y="2157451"/>
                    <a:pt x="15245718" y="2204295"/>
                  </a:cubicBezTo>
                  <a:lnTo>
                    <a:pt x="15242615" y="2206987"/>
                  </a:lnTo>
                  <a:cubicBezTo>
                    <a:pt x="15201979" y="2160143"/>
                    <a:pt x="15160362" y="2111767"/>
                    <a:pt x="15120141" y="2064982"/>
                  </a:cubicBezTo>
                  <a:cubicBezTo>
                    <a:pt x="14754310" y="1639614"/>
                    <a:pt x="14376022" y="1199785"/>
                    <a:pt x="13892060" y="912119"/>
                  </a:cubicBezTo>
                  <a:cubicBezTo>
                    <a:pt x="13607145" y="742762"/>
                    <a:pt x="13309793" y="669353"/>
                    <a:pt x="13008236" y="693894"/>
                  </a:cubicBezTo>
                  <a:cubicBezTo>
                    <a:pt x="12854716" y="706392"/>
                    <a:pt x="12703672" y="749875"/>
                    <a:pt x="12559289" y="823128"/>
                  </a:cubicBezTo>
                  <a:cubicBezTo>
                    <a:pt x="12137930" y="1036932"/>
                    <a:pt x="11823463" y="1361204"/>
                    <a:pt x="11484965" y="1731966"/>
                  </a:cubicBezTo>
                  <a:cubicBezTo>
                    <a:pt x="11465138" y="1753698"/>
                    <a:pt x="11445194" y="1776236"/>
                    <a:pt x="11425899" y="1798046"/>
                  </a:cubicBezTo>
                  <a:cubicBezTo>
                    <a:pt x="11391709" y="1836716"/>
                    <a:pt x="11356360" y="1876683"/>
                    <a:pt x="11319281" y="1914763"/>
                  </a:cubicBezTo>
                  <a:cubicBezTo>
                    <a:pt x="11303837" y="1930620"/>
                    <a:pt x="11288138" y="1947774"/>
                    <a:pt x="11271515" y="1965930"/>
                  </a:cubicBezTo>
                  <a:cubicBezTo>
                    <a:pt x="11187160" y="2058046"/>
                    <a:pt x="11082194" y="2172680"/>
                    <a:pt x="10929087" y="2196357"/>
                  </a:cubicBezTo>
                  <a:cubicBezTo>
                    <a:pt x="10767511" y="2221351"/>
                    <a:pt x="10601867" y="2175863"/>
                    <a:pt x="10455735" y="2135719"/>
                  </a:cubicBezTo>
                  <a:cubicBezTo>
                    <a:pt x="10409795" y="2123105"/>
                    <a:pt x="10366390" y="2111197"/>
                    <a:pt x="10325245" y="2101982"/>
                  </a:cubicBezTo>
                  <a:cubicBezTo>
                    <a:pt x="10191236" y="2072016"/>
                    <a:pt x="10057523" y="2037159"/>
                    <a:pt x="9928211" y="2003440"/>
                  </a:cubicBezTo>
                  <a:cubicBezTo>
                    <a:pt x="9767382" y="1961509"/>
                    <a:pt x="9601090" y="1918143"/>
                    <a:pt x="9432401" y="1883737"/>
                  </a:cubicBezTo>
                  <a:cubicBezTo>
                    <a:pt x="9281298" y="1852907"/>
                    <a:pt x="9104946" y="1818639"/>
                    <a:pt x="8924290" y="1801957"/>
                  </a:cubicBezTo>
                  <a:cubicBezTo>
                    <a:pt x="8814254" y="1791660"/>
                    <a:pt x="8703609" y="1789715"/>
                    <a:pt x="8595439" y="1796121"/>
                  </a:cubicBezTo>
                  <a:cubicBezTo>
                    <a:pt x="8178384" y="1820879"/>
                    <a:pt x="7845328" y="2050991"/>
                    <a:pt x="7523218" y="2273539"/>
                  </a:cubicBezTo>
                  <a:cubicBezTo>
                    <a:pt x="7454622" y="2320933"/>
                    <a:pt x="7383669" y="2369958"/>
                    <a:pt x="7314267" y="2415152"/>
                  </a:cubicBezTo>
                  <a:cubicBezTo>
                    <a:pt x="7135302" y="2531672"/>
                    <a:pt x="6942012" y="2649508"/>
                    <a:pt x="6720231" y="2698180"/>
                  </a:cubicBezTo>
                  <a:cubicBezTo>
                    <a:pt x="6557790" y="2733922"/>
                    <a:pt x="6394917" y="2726239"/>
                    <a:pt x="6240650" y="2705921"/>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24" name="任意多边形: 形状 23">
              <a:extLst>
                <a:ext uri="{FF2B5EF4-FFF2-40B4-BE49-F238E27FC236}">
                  <a16:creationId xmlns:a16="http://schemas.microsoft.com/office/drawing/2014/main" id="{311A7800-F1E7-D0F3-8B44-694EFA4FAE2C}"/>
                </a:ext>
              </a:extLst>
            </p:cNvPr>
            <p:cNvSpPr/>
            <p:nvPr/>
          </p:nvSpPr>
          <p:spPr>
            <a:xfrm>
              <a:off x="-2205187" y="4301556"/>
              <a:ext cx="15094675" cy="2588024"/>
            </a:xfrm>
            <a:custGeom>
              <a:avLst/>
              <a:gdLst>
                <a:gd name="connsiteX0" fmla="*/ 6252912 w 15094675"/>
                <a:gd name="connsiteY0" fmla="*/ 2573643 h 2588024"/>
                <a:gd name="connsiteX1" fmla="*/ 5983324 w 15094675"/>
                <a:gd name="connsiteY1" fmla="*/ 2525011 h 2588024"/>
                <a:gd name="connsiteX2" fmla="*/ 5927343 w 15094675"/>
                <a:gd name="connsiteY2" fmla="*/ 2513496 h 2588024"/>
                <a:gd name="connsiteX3" fmla="*/ 4908036 w 15094675"/>
                <a:gd name="connsiteY3" fmla="*/ 2048359 h 2588024"/>
                <a:gd name="connsiteX4" fmla="*/ 4718775 w 15094675"/>
                <a:gd name="connsiteY4" fmla="*/ 1696951 h 2588024"/>
                <a:gd name="connsiteX5" fmla="*/ 4691246 w 15094675"/>
                <a:gd name="connsiteY5" fmla="*/ 1635193 h 2588024"/>
                <a:gd name="connsiteX6" fmla="*/ 4685332 w 15094675"/>
                <a:gd name="connsiteY6" fmla="*/ 1622126 h 2588024"/>
                <a:gd name="connsiteX7" fmla="*/ 4441131 w 15094675"/>
                <a:gd name="connsiteY7" fmla="*/ 1145592 h 2588024"/>
                <a:gd name="connsiteX8" fmla="*/ 4438556 w 15094675"/>
                <a:gd name="connsiteY8" fmla="*/ 1141564 h 2588024"/>
                <a:gd name="connsiteX9" fmla="*/ 4418278 w 15094675"/>
                <a:gd name="connsiteY9" fmla="*/ 1110892 h 2588024"/>
                <a:gd name="connsiteX10" fmla="*/ 3383960 w 15094675"/>
                <a:gd name="connsiteY10" fmla="*/ 452523 h 2588024"/>
                <a:gd name="connsiteX11" fmla="*/ 2879209 w 15094675"/>
                <a:gd name="connsiteY11" fmla="*/ 367481 h 2588024"/>
                <a:gd name="connsiteX12" fmla="*/ 1416143 w 15094675"/>
                <a:gd name="connsiteY12" fmla="*/ 153186 h 2588024"/>
                <a:gd name="connsiteX13" fmla="*/ 625083 w 15094675"/>
                <a:gd name="connsiteY13" fmla="*/ 38238 h 2588024"/>
                <a:gd name="connsiteX14" fmla="*/ 290377 w 15094675"/>
                <a:gd name="connsiteY14" fmla="*/ 28629 h 2588024"/>
                <a:gd name="connsiteX15" fmla="*/ 0 w 15094675"/>
                <a:gd name="connsiteY15" fmla="*/ 3537 h 2588024"/>
                <a:gd name="connsiteX16" fmla="*/ 1631 w 15094675"/>
                <a:gd name="connsiteY16" fmla="*/ 0 h 2588024"/>
                <a:gd name="connsiteX17" fmla="*/ 290357 w 15094675"/>
                <a:gd name="connsiteY17" fmla="*/ 24738 h 2588024"/>
                <a:gd name="connsiteX18" fmla="*/ 625358 w 15094675"/>
                <a:gd name="connsiteY18" fmla="*/ 34367 h 2588024"/>
                <a:gd name="connsiteX19" fmla="*/ 1416870 w 15094675"/>
                <a:gd name="connsiteY19" fmla="*/ 149374 h 2588024"/>
                <a:gd name="connsiteX20" fmla="*/ 2879622 w 15094675"/>
                <a:gd name="connsiteY20" fmla="*/ 363610 h 2588024"/>
                <a:gd name="connsiteX21" fmla="*/ 3384883 w 15094675"/>
                <a:gd name="connsiteY21" fmla="*/ 448750 h 2588024"/>
                <a:gd name="connsiteX22" fmla="*/ 3986328 w 15094675"/>
                <a:gd name="connsiteY22" fmla="*/ 694524 h 2588024"/>
                <a:gd name="connsiteX23" fmla="*/ 4421422 w 15094675"/>
                <a:gd name="connsiteY23" fmla="*/ 1108671 h 2588024"/>
                <a:gd name="connsiteX24" fmla="*/ 4441798 w 15094675"/>
                <a:gd name="connsiteY24" fmla="*/ 1139481 h 2588024"/>
                <a:gd name="connsiteX25" fmla="*/ 4444372 w 15094675"/>
                <a:gd name="connsiteY25" fmla="*/ 1143490 h 2588024"/>
                <a:gd name="connsiteX26" fmla="*/ 4688849 w 15094675"/>
                <a:gd name="connsiteY26" fmla="*/ 1620515 h 2588024"/>
                <a:gd name="connsiteX27" fmla="*/ 4694763 w 15094675"/>
                <a:gd name="connsiteY27" fmla="*/ 1633582 h 2588024"/>
                <a:gd name="connsiteX28" fmla="*/ 4722292 w 15094675"/>
                <a:gd name="connsiteY28" fmla="*/ 1695359 h 2588024"/>
                <a:gd name="connsiteX29" fmla="*/ 4911122 w 15094675"/>
                <a:gd name="connsiteY29" fmla="*/ 2046020 h 2588024"/>
                <a:gd name="connsiteX30" fmla="*/ 5928070 w 15094675"/>
                <a:gd name="connsiteY30" fmla="*/ 2509645 h 2588024"/>
                <a:gd name="connsiteX31" fmla="*/ 5984071 w 15094675"/>
                <a:gd name="connsiteY31" fmla="*/ 2521160 h 2588024"/>
                <a:gd name="connsiteX32" fmla="*/ 6679734 w 15094675"/>
                <a:gd name="connsiteY32" fmla="*/ 2561087 h 2588024"/>
                <a:gd name="connsiteX33" fmla="*/ 7267738 w 15094675"/>
                <a:gd name="connsiteY33" fmla="*/ 2266387 h 2588024"/>
                <a:gd name="connsiteX34" fmla="*/ 7466235 w 15094675"/>
                <a:gd name="connsiteY34" fmla="*/ 2122829 h 2588024"/>
                <a:gd name="connsiteX35" fmla="*/ 7963028 w 15094675"/>
                <a:gd name="connsiteY35" fmla="*/ 1793763 h 2588024"/>
                <a:gd name="connsiteX36" fmla="*/ 8541463 w 15094675"/>
                <a:gd name="connsiteY36" fmla="*/ 1627648 h 2588024"/>
                <a:gd name="connsiteX37" fmla="*/ 8871650 w 15094675"/>
                <a:gd name="connsiteY37" fmla="*/ 1643387 h 2588024"/>
                <a:gd name="connsiteX38" fmla="*/ 8876071 w 15094675"/>
                <a:gd name="connsiteY38" fmla="*/ 1643976 h 2588024"/>
                <a:gd name="connsiteX39" fmla="*/ 9378326 w 15094675"/>
                <a:gd name="connsiteY39" fmla="*/ 1748491 h 2588024"/>
                <a:gd name="connsiteX40" fmla="*/ 9874274 w 15094675"/>
                <a:gd name="connsiteY40" fmla="*/ 1896529 h 2588024"/>
                <a:gd name="connsiteX41" fmla="*/ 10263329 w 15094675"/>
                <a:gd name="connsiteY41" fmla="*/ 2015800 h 2588024"/>
                <a:gd name="connsiteX42" fmla="*/ 10386786 w 15094675"/>
                <a:gd name="connsiteY42" fmla="*/ 2054784 h 2588024"/>
                <a:gd name="connsiteX43" fmla="*/ 10862947 w 15094675"/>
                <a:gd name="connsiteY43" fmla="*/ 2135385 h 2588024"/>
                <a:gd name="connsiteX44" fmla="*/ 11198438 w 15094675"/>
                <a:gd name="connsiteY44" fmla="*/ 1890811 h 2588024"/>
                <a:gd name="connsiteX45" fmla="*/ 11239958 w 15094675"/>
                <a:gd name="connsiteY45" fmla="*/ 1840685 h 2588024"/>
                <a:gd name="connsiteX46" fmla="*/ 11343352 w 15094675"/>
                <a:gd name="connsiteY46" fmla="*/ 1712140 h 2588024"/>
                <a:gd name="connsiteX47" fmla="*/ 11394775 w 15094675"/>
                <a:gd name="connsiteY47" fmla="*/ 1646531 h 2588024"/>
                <a:gd name="connsiteX48" fmla="*/ 11870719 w 15094675"/>
                <a:gd name="connsiteY48" fmla="*/ 1086074 h 2588024"/>
                <a:gd name="connsiteX49" fmla="*/ 12405789 w 15094675"/>
                <a:gd name="connsiteY49" fmla="*/ 644359 h 2588024"/>
                <a:gd name="connsiteX50" fmla="*/ 12849174 w 15094675"/>
                <a:gd name="connsiteY50" fmla="*/ 480464 h 2588024"/>
                <a:gd name="connsiteX51" fmla="*/ 13280693 w 15094675"/>
                <a:gd name="connsiteY51" fmla="*/ 491173 h 2588024"/>
                <a:gd name="connsiteX52" fmla="*/ 13743434 w 15094675"/>
                <a:gd name="connsiteY52" fmla="*/ 668351 h 2588024"/>
                <a:gd name="connsiteX53" fmla="*/ 14410369 w 15094675"/>
                <a:gd name="connsiteY53" fmla="*/ 1197014 h 2588024"/>
                <a:gd name="connsiteX54" fmla="*/ 14979353 w 15094675"/>
                <a:gd name="connsiteY54" fmla="*/ 1832767 h 2588024"/>
                <a:gd name="connsiteX55" fmla="*/ 15094676 w 15094675"/>
                <a:gd name="connsiteY55" fmla="*/ 1968779 h 2588024"/>
                <a:gd name="connsiteX56" fmla="*/ 15091707 w 15094675"/>
                <a:gd name="connsiteY56" fmla="*/ 1971314 h 2588024"/>
                <a:gd name="connsiteX57" fmla="*/ 14976367 w 15094675"/>
                <a:gd name="connsiteY57" fmla="*/ 1835282 h 2588024"/>
                <a:gd name="connsiteX58" fmla="*/ 13741469 w 15094675"/>
                <a:gd name="connsiteY58" fmla="*/ 671710 h 2588024"/>
                <a:gd name="connsiteX59" fmla="*/ 12849744 w 15094675"/>
                <a:gd name="connsiteY59" fmla="*/ 484315 h 2588024"/>
                <a:gd name="connsiteX60" fmla="*/ 12407832 w 15094675"/>
                <a:gd name="connsiteY60" fmla="*/ 647679 h 2588024"/>
                <a:gd name="connsiteX61" fmla="*/ 11397840 w 15094675"/>
                <a:gd name="connsiteY61" fmla="*/ 1648967 h 2588024"/>
                <a:gd name="connsiteX62" fmla="*/ 11346456 w 15094675"/>
                <a:gd name="connsiteY62" fmla="*/ 1714537 h 2588024"/>
                <a:gd name="connsiteX63" fmla="*/ 11242925 w 15094675"/>
                <a:gd name="connsiteY63" fmla="*/ 1843260 h 2588024"/>
                <a:gd name="connsiteX64" fmla="*/ 11201464 w 15094675"/>
                <a:gd name="connsiteY64" fmla="*/ 1893287 h 2588024"/>
                <a:gd name="connsiteX65" fmla="*/ 10863497 w 15094675"/>
                <a:gd name="connsiteY65" fmla="*/ 2139256 h 2588024"/>
                <a:gd name="connsiteX66" fmla="*/ 10385548 w 15094675"/>
                <a:gd name="connsiteY66" fmla="*/ 2058498 h 2588024"/>
                <a:gd name="connsiteX67" fmla="*/ 10262268 w 15094675"/>
                <a:gd name="connsiteY67" fmla="*/ 2019553 h 2588024"/>
                <a:gd name="connsiteX68" fmla="*/ 9873075 w 15094675"/>
                <a:gd name="connsiteY68" fmla="*/ 1900242 h 2588024"/>
                <a:gd name="connsiteX69" fmla="*/ 9377343 w 15094675"/>
                <a:gd name="connsiteY69" fmla="*/ 1752264 h 2588024"/>
                <a:gd name="connsiteX70" fmla="*/ 8871119 w 15094675"/>
                <a:gd name="connsiteY70" fmla="*/ 1647258 h 2588024"/>
                <a:gd name="connsiteX71" fmla="*/ 8541581 w 15094675"/>
                <a:gd name="connsiteY71" fmla="*/ 1631539 h 2588024"/>
                <a:gd name="connsiteX72" fmla="*/ 7468514 w 15094675"/>
                <a:gd name="connsiteY72" fmla="*/ 2125973 h 2588024"/>
                <a:gd name="connsiteX73" fmla="*/ 7269939 w 15094675"/>
                <a:gd name="connsiteY73" fmla="*/ 2269590 h 2588024"/>
                <a:gd name="connsiteX74" fmla="*/ 6680559 w 15094675"/>
                <a:gd name="connsiteY74" fmla="*/ 2564879 h 2588024"/>
                <a:gd name="connsiteX75" fmla="*/ 6252912 w 15094675"/>
                <a:gd name="connsiteY75" fmla="*/ 2573643 h 258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094675" h="2588024">
                  <a:moveTo>
                    <a:pt x="6252912" y="2573643"/>
                  </a:moveTo>
                  <a:cubicBezTo>
                    <a:pt x="6157338" y="2561067"/>
                    <a:pt x="6066185" y="2542184"/>
                    <a:pt x="5983324" y="2525011"/>
                  </a:cubicBezTo>
                  <a:cubicBezTo>
                    <a:pt x="5964932" y="2521199"/>
                    <a:pt x="5946246" y="2517367"/>
                    <a:pt x="5927343" y="2513496"/>
                  </a:cubicBezTo>
                  <a:cubicBezTo>
                    <a:pt x="5572438" y="2440716"/>
                    <a:pt x="5130742" y="2350132"/>
                    <a:pt x="4908036" y="2048359"/>
                  </a:cubicBezTo>
                  <a:cubicBezTo>
                    <a:pt x="4822896" y="1932330"/>
                    <a:pt x="4769961" y="1812665"/>
                    <a:pt x="4718775" y="1696951"/>
                  </a:cubicBezTo>
                  <a:cubicBezTo>
                    <a:pt x="4709756" y="1676594"/>
                    <a:pt x="4700462" y="1655530"/>
                    <a:pt x="4691246" y="1635193"/>
                  </a:cubicBezTo>
                  <a:lnTo>
                    <a:pt x="4685332" y="1622126"/>
                  </a:lnTo>
                  <a:cubicBezTo>
                    <a:pt x="4609466" y="1454341"/>
                    <a:pt x="4537805" y="1295850"/>
                    <a:pt x="4441131" y="1145592"/>
                  </a:cubicBezTo>
                  <a:lnTo>
                    <a:pt x="4438556" y="1141564"/>
                  </a:lnTo>
                  <a:cubicBezTo>
                    <a:pt x="4432072" y="1131405"/>
                    <a:pt x="4425352" y="1120893"/>
                    <a:pt x="4418278" y="1110892"/>
                  </a:cubicBezTo>
                  <a:cubicBezTo>
                    <a:pt x="4184491" y="780253"/>
                    <a:pt x="3855817" y="571047"/>
                    <a:pt x="3383960" y="452523"/>
                  </a:cubicBezTo>
                  <a:cubicBezTo>
                    <a:pt x="3244057" y="417370"/>
                    <a:pt x="3083660" y="390353"/>
                    <a:pt x="2879209" y="367481"/>
                  </a:cubicBezTo>
                  <a:cubicBezTo>
                    <a:pt x="2296608" y="302304"/>
                    <a:pt x="1831706" y="234200"/>
                    <a:pt x="1416143" y="153186"/>
                  </a:cubicBezTo>
                  <a:cubicBezTo>
                    <a:pt x="1099063" y="91684"/>
                    <a:pt x="847690" y="55156"/>
                    <a:pt x="625083" y="38238"/>
                  </a:cubicBezTo>
                  <a:cubicBezTo>
                    <a:pt x="500998" y="28806"/>
                    <a:pt x="389095" y="28708"/>
                    <a:pt x="290377" y="28629"/>
                  </a:cubicBezTo>
                  <a:cubicBezTo>
                    <a:pt x="158216" y="28511"/>
                    <a:pt x="53839" y="28433"/>
                    <a:pt x="0" y="3537"/>
                  </a:cubicBezTo>
                  <a:lnTo>
                    <a:pt x="1631" y="0"/>
                  </a:lnTo>
                  <a:cubicBezTo>
                    <a:pt x="54684" y="24542"/>
                    <a:pt x="158688" y="24621"/>
                    <a:pt x="290357" y="24738"/>
                  </a:cubicBezTo>
                  <a:cubicBezTo>
                    <a:pt x="389154" y="24817"/>
                    <a:pt x="501135" y="24915"/>
                    <a:pt x="625358" y="34367"/>
                  </a:cubicBezTo>
                  <a:cubicBezTo>
                    <a:pt x="848122" y="51324"/>
                    <a:pt x="1099633" y="87852"/>
                    <a:pt x="1416870" y="149374"/>
                  </a:cubicBezTo>
                  <a:cubicBezTo>
                    <a:pt x="1832335" y="230368"/>
                    <a:pt x="2297139" y="298453"/>
                    <a:pt x="2879622" y="363610"/>
                  </a:cubicBezTo>
                  <a:cubicBezTo>
                    <a:pt x="3084249" y="386501"/>
                    <a:pt x="3244804" y="413558"/>
                    <a:pt x="3384883" y="448750"/>
                  </a:cubicBezTo>
                  <a:cubicBezTo>
                    <a:pt x="3621441" y="508170"/>
                    <a:pt x="3818170" y="588555"/>
                    <a:pt x="3986328" y="694524"/>
                  </a:cubicBezTo>
                  <a:cubicBezTo>
                    <a:pt x="4158986" y="803302"/>
                    <a:pt x="4301306" y="938764"/>
                    <a:pt x="4421422" y="1108671"/>
                  </a:cubicBezTo>
                  <a:cubicBezTo>
                    <a:pt x="4428555" y="1118751"/>
                    <a:pt x="4435275" y="1129283"/>
                    <a:pt x="4441798" y="1139481"/>
                  </a:cubicBezTo>
                  <a:lnTo>
                    <a:pt x="4444372" y="1143490"/>
                  </a:lnTo>
                  <a:cubicBezTo>
                    <a:pt x="4541185" y="1293984"/>
                    <a:pt x="4612904" y="1452592"/>
                    <a:pt x="4688849" y="1620515"/>
                  </a:cubicBezTo>
                  <a:lnTo>
                    <a:pt x="4694763" y="1633582"/>
                  </a:lnTo>
                  <a:cubicBezTo>
                    <a:pt x="4703959" y="1653939"/>
                    <a:pt x="4713293" y="1675003"/>
                    <a:pt x="4722292" y="1695359"/>
                  </a:cubicBezTo>
                  <a:cubicBezTo>
                    <a:pt x="4773400" y="1810877"/>
                    <a:pt x="4826237" y="1930345"/>
                    <a:pt x="4911122" y="2046020"/>
                  </a:cubicBezTo>
                  <a:cubicBezTo>
                    <a:pt x="5132942" y="2346576"/>
                    <a:pt x="5573813" y="2436982"/>
                    <a:pt x="5928070" y="2509645"/>
                  </a:cubicBezTo>
                  <a:cubicBezTo>
                    <a:pt x="5946972" y="2513516"/>
                    <a:pt x="5965659" y="2517348"/>
                    <a:pt x="5984071" y="2521160"/>
                  </a:cubicBezTo>
                  <a:cubicBezTo>
                    <a:pt x="6185692" y="2562914"/>
                    <a:pt x="6436613" y="2614906"/>
                    <a:pt x="6679734" y="2561087"/>
                  </a:cubicBezTo>
                  <a:cubicBezTo>
                    <a:pt x="6901771" y="2511964"/>
                    <a:pt x="7091956" y="2388566"/>
                    <a:pt x="7267738" y="2266387"/>
                  </a:cubicBezTo>
                  <a:cubicBezTo>
                    <a:pt x="7333642" y="2220585"/>
                    <a:pt x="7401039" y="2170892"/>
                    <a:pt x="7466235" y="2122829"/>
                  </a:cubicBezTo>
                  <a:cubicBezTo>
                    <a:pt x="7623940" y="2006584"/>
                    <a:pt x="7787010" y="1886370"/>
                    <a:pt x="7963028" y="1793763"/>
                  </a:cubicBezTo>
                  <a:cubicBezTo>
                    <a:pt x="8161878" y="1689150"/>
                    <a:pt x="8351081" y="1634820"/>
                    <a:pt x="8541463" y="1627648"/>
                  </a:cubicBezTo>
                  <a:cubicBezTo>
                    <a:pt x="8649731" y="1623561"/>
                    <a:pt x="8760808" y="1628866"/>
                    <a:pt x="8871650" y="1643387"/>
                  </a:cubicBezTo>
                  <a:cubicBezTo>
                    <a:pt x="8873124" y="1643584"/>
                    <a:pt x="8874616" y="1643780"/>
                    <a:pt x="8876071" y="1643976"/>
                  </a:cubicBezTo>
                  <a:cubicBezTo>
                    <a:pt x="9056785" y="1667772"/>
                    <a:pt x="9229974" y="1710371"/>
                    <a:pt x="9378326" y="1748491"/>
                  </a:cubicBezTo>
                  <a:cubicBezTo>
                    <a:pt x="9547546" y="1791975"/>
                    <a:pt x="9713641" y="1845126"/>
                    <a:pt x="9874274" y="1896529"/>
                  </a:cubicBezTo>
                  <a:cubicBezTo>
                    <a:pt x="10000914" y="1937045"/>
                    <a:pt x="10131857" y="1978957"/>
                    <a:pt x="10263329" y="2015800"/>
                  </a:cubicBezTo>
                  <a:cubicBezTo>
                    <a:pt x="10302157" y="2026666"/>
                    <a:pt x="10343263" y="2040342"/>
                    <a:pt x="10386786" y="2054784"/>
                  </a:cubicBezTo>
                  <a:cubicBezTo>
                    <a:pt x="10533763" y="2103593"/>
                    <a:pt x="10700329" y="2158925"/>
                    <a:pt x="10862947" y="2135385"/>
                  </a:cubicBezTo>
                  <a:cubicBezTo>
                    <a:pt x="11017685" y="2112966"/>
                    <a:pt x="11117916" y="1989784"/>
                    <a:pt x="11198438" y="1890811"/>
                  </a:cubicBezTo>
                  <a:cubicBezTo>
                    <a:pt x="11212901" y="1873048"/>
                    <a:pt x="11226557" y="1856267"/>
                    <a:pt x="11239958" y="1840685"/>
                  </a:cubicBezTo>
                  <a:cubicBezTo>
                    <a:pt x="11276152" y="1798695"/>
                    <a:pt x="11310322" y="1754680"/>
                    <a:pt x="11343352" y="1712140"/>
                  </a:cubicBezTo>
                  <a:cubicBezTo>
                    <a:pt x="11360132" y="1690525"/>
                    <a:pt x="11377503" y="1668165"/>
                    <a:pt x="11394775" y="1646531"/>
                  </a:cubicBezTo>
                  <a:cubicBezTo>
                    <a:pt x="11568101" y="1429485"/>
                    <a:pt x="11713191" y="1250382"/>
                    <a:pt x="11870719" y="1086074"/>
                  </a:cubicBezTo>
                  <a:cubicBezTo>
                    <a:pt x="12050333" y="898719"/>
                    <a:pt x="12220358" y="758364"/>
                    <a:pt x="12405789" y="644359"/>
                  </a:cubicBezTo>
                  <a:cubicBezTo>
                    <a:pt x="12546320" y="557961"/>
                    <a:pt x="12695498" y="502825"/>
                    <a:pt x="12849174" y="480464"/>
                  </a:cubicBezTo>
                  <a:cubicBezTo>
                    <a:pt x="12992084" y="459675"/>
                    <a:pt x="13137272" y="463271"/>
                    <a:pt x="13280693" y="491173"/>
                  </a:cubicBezTo>
                  <a:cubicBezTo>
                    <a:pt x="13436944" y="521571"/>
                    <a:pt x="13592625" y="581186"/>
                    <a:pt x="13743434" y="668351"/>
                  </a:cubicBezTo>
                  <a:cubicBezTo>
                    <a:pt x="13963466" y="795560"/>
                    <a:pt x="14181632" y="968493"/>
                    <a:pt x="14410369" y="1197014"/>
                  </a:cubicBezTo>
                  <a:cubicBezTo>
                    <a:pt x="14612717" y="1399166"/>
                    <a:pt x="14799110" y="1619611"/>
                    <a:pt x="14979353" y="1832767"/>
                  </a:cubicBezTo>
                  <a:cubicBezTo>
                    <a:pt x="15017237" y="1877567"/>
                    <a:pt x="15056417" y="1923900"/>
                    <a:pt x="15094676" y="1968779"/>
                  </a:cubicBezTo>
                  <a:lnTo>
                    <a:pt x="15091707" y="1971314"/>
                  </a:lnTo>
                  <a:cubicBezTo>
                    <a:pt x="15053431" y="1926415"/>
                    <a:pt x="15014271" y="1880082"/>
                    <a:pt x="14976367" y="1835282"/>
                  </a:cubicBezTo>
                  <a:cubicBezTo>
                    <a:pt x="14610674" y="1402801"/>
                    <a:pt x="14232543" y="955603"/>
                    <a:pt x="13741469" y="671710"/>
                  </a:cubicBezTo>
                  <a:cubicBezTo>
                    <a:pt x="13450639" y="503591"/>
                    <a:pt x="13150634" y="440537"/>
                    <a:pt x="12849744" y="484315"/>
                  </a:cubicBezTo>
                  <a:cubicBezTo>
                    <a:pt x="12696598" y="506598"/>
                    <a:pt x="12547912" y="561557"/>
                    <a:pt x="12407832" y="647679"/>
                  </a:cubicBezTo>
                  <a:cubicBezTo>
                    <a:pt x="11994431" y="901823"/>
                    <a:pt x="11704643" y="1264745"/>
                    <a:pt x="11397840" y="1648967"/>
                  </a:cubicBezTo>
                  <a:cubicBezTo>
                    <a:pt x="11380568" y="1670582"/>
                    <a:pt x="11363237" y="1692923"/>
                    <a:pt x="11346456" y="1714537"/>
                  </a:cubicBezTo>
                  <a:cubicBezTo>
                    <a:pt x="11313387" y="1757137"/>
                    <a:pt x="11279178" y="1801171"/>
                    <a:pt x="11242925" y="1843260"/>
                  </a:cubicBezTo>
                  <a:cubicBezTo>
                    <a:pt x="11229543" y="1858782"/>
                    <a:pt x="11215907" y="1875543"/>
                    <a:pt x="11201464" y="1893287"/>
                  </a:cubicBezTo>
                  <a:cubicBezTo>
                    <a:pt x="11120490" y="1992790"/>
                    <a:pt x="11019748" y="2116640"/>
                    <a:pt x="10863497" y="2139256"/>
                  </a:cubicBezTo>
                  <a:cubicBezTo>
                    <a:pt x="10699956" y="2162953"/>
                    <a:pt x="10532918" y="2107464"/>
                    <a:pt x="10385548" y="2058498"/>
                  </a:cubicBezTo>
                  <a:cubicBezTo>
                    <a:pt x="10342065" y="2044055"/>
                    <a:pt x="10300997" y="2030399"/>
                    <a:pt x="10262268" y="2019553"/>
                  </a:cubicBezTo>
                  <a:cubicBezTo>
                    <a:pt x="10130736" y="1982691"/>
                    <a:pt x="9999755" y="1940779"/>
                    <a:pt x="9873075" y="1900242"/>
                  </a:cubicBezTo>
                  <a:cubicBezTo>
                    <a:pt x="9712501" y="1848860"/>
                    <a:pt x="9546445" y="1795728"/>
                    <a:pt x="9377343" y="1752264"/>
                  </a:cubicBezTo>
                  <a:cubicBezTo>
                    <a:pt x="9227891" y="1713849"/>
                    <a:pt x="9053170" y="1670876"/>
                    <a:pt x="8871119" y="1647258"/>
                  </a:cubicBezTo>
                  <a:cubicBezTo>
                    <a:pt x="8760513" y="1632757"/>
                    <a:pt x="8649632" y="1627471"/>
                    <a:pt x="8541581" y="1631539"/>
                  </a:cubicBezTo>
                  <a:cubicBezTo>
                    <a:pt x="8117550" y="1647513"/>
                    <a:pt x="7787599" y="1890732"/>
                    <a:pt x="7468514" y="2125973"/>
                  </a:cubicBezTo>
                  <a:cubicBezTo>
                    <a:pt x="7403298" y="2174035"/>
                    <a:pt x="7335881" y="2223748"/>
                    <a:pt x="7269939" y="2269590"/>
                  </a:cubicBezTo>
                  <a:cubicBezTo>
                    <a:pt x="7093842" y="2391985"/>
                    <a:pt x="6903284" y="2515618"/>
                    <a:pt x="6680559" y="2564879"/>
                  </a:cubicBezTo>
                  <a:cubicBezTo>
                    <a:pt x="6536766" y="2596770"/>
                    <a:pt x="6390280" y="2591720"/>
                    <a:pt x="6252912" y="2573643"/>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25" name="任意多边形: 形状 24">
              <a:extLst>
                <a:ext uri="{FF2B5EF4-FFF2-40B4-BE49-F238E27FC236}">
                  <a16:creationId xmlns:a16="http://schemas.microsoft.com/office/drawing/2014/main" id="{878A7AB9-6473-3155-5557-F81EF7928D15}"/>
                </a:ext>
              </a:extLst>
            </p:cNvPr>
            <p:cNvSpPr/>
            <p:nvPr/>
          </p:nvSpPr>
          <p:spPr>
            <a:xfrm>
              <a:off x="-2103482" y="4432499"/>
              <a:ext cx="14943747" cy="2453682"/>
            </a:xfrm>
            <a:custGeom>
              <a:avLst/>
              <a:gdLst>
                <a:gd name="connsiteX0" fmla="*/ 6255034 w 14943747"/>
                <a:gd name="connsiteY0" fmla="*/ 2441325 h 2453682"/>
                <a:gd name="connsiteX1" fmla="*/ 5943259 w 14943747"/>
                <a:gd name="connsiteY1" fmla="*/ 2379075 h 2453682"/>
                <a:gd name="connsiteX2" fmla="*/ 5893271 w 14943747"/>
                <a:gd name="connsiteY2" fmla="*/ 2367168 h 2453682"/>
                <a:gd name="connsiteX3" fmla="*/ 5349300 w 14943747"/>
                <a:gd name="connsiteY3" fmla="*/ 2208579 h 2453682"/>
                <a:gd name="connsiteX4" fmla="*/ 4895245 w 14943747"/>
                <a:gd name="connsiteY4" fmla="*/ 1894898 h 2453682"/>
                <a:gd name="connsiteX5" fmla="*/ 4698280 w 14943747"/>
                <a:gd name="connsiteY5" fmla="*/ 1569761 h 2453682"/>
                <a:gd name="connsiteX6" fmla="*/ 4663030 w 14943747"/>
                <a:gd name="connsiteY6" fmla="*/ 1502266 h 2453682"/>
                <a:gd name="connsiteX7" fmla="*/ 4386820 w 14943747"/>
                <a:gd name="connsiteY7" fmla="*/ 1041844 h 2453682"/>
                <a:gd name="connsiteX8" fmla="*/ 4383931 w 14943747"/>
                <a:gd name="connsiteY8" fmla="*/ 1037953 h 2453682"/>
                <a:gd name="connsiteX9" fmla="*/ 4362219 w 14943747"/>
                <a:gd name="connsiteY9" fmla="*/ 1009580 h 2453682"/>
                <a:gd name="connsiteX10" fmla="*/ 3312122 w 14943747"/>
                <a:gd name="connsiteY10" fmla="*/ 430418 h 2453682"/>
                <a:gd name="connsiteX11" fmla="*/ 2815427 w 14943747"/>
                <a:gd name="connsiteY11" fmla="*/ 369249 h 2453682"/>
                <a:gd name="connsiteX12" fmla="*/ 1381718 w 14943747"/>
                <a:gd name="connsiteY12" fmla="*/ 182738 h 2453682"/>
                <a:gd name="connsiteX13" fmla="*/ 983014 w 14943747"/>
                <a:gd name="connsiteY13" fmla="*/ 118564 h 2453682"/>
                <a:gd name="connsiteX14" fmla="*/ 609481 w 14943747"/>
                <a:gd name="connsiteY14" fmla="*/ 58358 h 2453682"/>
                <a:gd name="connsiteX15" fmla="*/ 227303 w 14943747"/>
                <a:gd name="connsiteY15" fmla="*/ 27489 h 2453682"/>
                <a:gd name="connsiteX16" fmla="*/ 0 w 14943747"/>
                <a:gd name="connsiteY16" fmla="*/ 3360 h 2453682"/>
                <a:gd name="connsiteX17" fmla="*/ 1552 w 14943747"/>
                <a:gd name="connsiteY17" fmla="*/ 0 h 2453682"/>
                <a:gd name="connsiteX18" fmla="*/ 227342 w 14943747"/>
                <a:gd name="connsiteY18" fmla="*/ 23795 h 2453682"/>
                <a:gd name="connsiteX19" fmla="*/ 610208 w 14943747"/>
                <a:gd name="connsiteY19" fmla="*/ 54743 h 2453682"/>
                <a:gd name="connsiteX20" fmla="*/ 983545 w 14943747"/>
                <a:gd name="connsiteY20" fmla="*/ 114909 h 2453682"/>
                <a:gd name="connsiteX21" fmla="*/ 1382445 w 14943747"/>
                <a:gd name="connsiteY21" fmla="*/ 179123 h 2453682"/>
                <a:gd name="connsiteX22" fmla="*/ 2815703 w 14943747"/>
                <a:gd name="connsiteY22" fmla="*/ 365575 h 2453682"/>
                <a:gd name="connsiteX23" fmla="*/ 3312849 w 14943747"/>
                <a:gd name="connsiteY23" fmla="*/ 426802 h 2453682"/>
                <a:gd name="connsiteX24" fmla="*/ 3911681 w 14943747"/>
                <a:gd name="connsiteY24" fmla="*/ 631371 h 2453682"/>
                <a:gd name="connsiteX25" fmla="*/ 4365088 w 14943747"/>
                <a:gd name="connsiteY25" fmla="*/ 1007261 h 2453682"/>
                <a:gd name="connsiteX26" fmla="*/ 4386918 w 14943747"/>
                <a:gd name="connsiteY26" fmla="*/ 1035753 h 2453682"/>
                <a:gd name="connsiteX27" fmla="*/ 4389806 w 14943747"/>
                <a:gd name="connsiteY27" fmla="*/ 1039643 h 2453682"/>
                <a:gd name="connsiteX28" fmla="*/ 4666311 w 14943747"/>
                <a:gd name="connsiteY28" fmla="*/ 1500537 h 2453682"/>
                <a:gd name="connsiteX29" fmla="*/ 4701582 w 14943747"/>
                <a:gd name="connsiteY29" fmla="*/ 1568071 h 2453682"/>
                <a:gd name="connsiteX30" fmla="*/ 4898172 w 14943747"/>
                <a:gd name="connsiteY30" fmla="*/ 1892618 h 2453682"/>
                <a:gd name="connsiteX31" fmla="*/ 5894136 w 14943747"/>
                <a:gd name="connsiteY31" fmla="*/ 2363553 h 2453682"/>
                <a:gd name="connsiteX32" fmla="*/ 5944123 w 14943747"/>
                <a:gd name="connsiteY32" fmla="*/ 2375460 h 2453682"/>
                <a:gd name="connsiteX33" fmla="*/ 6640199 w 14943747"/>
                <a:gd name="connsiteY33" fmla="*/ 2428002 h 2453682"/>
                <a:gd name="connsiteX34" fmla="*/ 7223527 w 14943747"/>
                <a:gd name="connsiteY34" fmla="*/ 2121081 h 2453682"/>
                <a:gd name="connsiteX35" fmla="*/ 7412612 w 14943747"/>
                <a:gd name="connsiteY35" fmla="*/ 1975401 h 2453682"/>
                <a:gd name="connsiteX36" fmla="*/ 7905278 w 14943747"/>
                <a:gd name="connsiteY36" fmla="*/ 1630026 h 2453682"/>
                <a:gd name="connsiteX37" fmla="*/ 8487781 w 14943747"/>
                <a:gd name="connsiteY37" fmla="*/ 1463321 h 2453682"/>
                <a:gd name="connsiteX38" fmla="*/ 8818675 w 14943747"/>
                <a:gd name="connsiteY38" fmla="*/ 1488963 h 2453682"/>
                <a:gd name="connsiteX39" fmla="*/ 9323504 w 14943747"/>
                <a:gd name="connsiteY39" fmla="*/ 1617312 h 2453682"/>
                <a:gd name="connsiteX40" fmla="*/ 9820670 w 14943747"/>
                <a:gd name="connsiteY40" fmla="*/ 1794569 h 2453682"/>
                <a:gd name="connsiteX41" fmla="*/ 10200609 w 14943747"/>
                <a:gd name="connsiteY41" fmla="*/ 1933685 h 2453682"/>
                <a:gd name="connsiteX42" fmla="*/ 10316992 w 14943747"/>
                <a:gd name="connsiteY42" fmla="*/ 1977267 h 2453682"/>
                <a:gd name="connsiteX43" fmla="*/ 10797535 w 14943747"/>
                <a:gd name="connsiteY43" fmla="*/ 2078540 h 2453682"/>
                <a:gd name="connsiteX44" fmla="*/ 11128095 w 14943747"/>
                <a:gd name="connsiteY44" fmla="*/ 1818049 h 2453682"/>
                <a:gd name="connsiteX45" fmla="*/ 11163719 w 14943747"/>
                <a:gd name="connsiteY45" fmla="*/ 1769535 h 2453682"/>
                <a:gd name="connsiteX46" fmla="*/ 11263792 w 14943747"/>
                <a:gd name="connsiteY46" fmla="*/ 1628002 h 2453682"/>
                <a:gd name="connsiteX47" fmla="*/ 11307768 w 14943747"/>
                <a:gd name="connsiteY47" fmla="*/ 1563906 h 2453682"/>
                <a:gd name="connsiteX48" fmla="*/ 11343077 w 14943747"/>
                <a:gd name="connsiteY48" fmla="*/ 1513230 h 2453682"/>
                <a:gd name="connsiteX49" fmla="*/ 12254293 w 14943747"/>
                <a:gd name="connsiteY49" fmla="*/ 469284 h 2453682"/>
                <a:gd name="connsiteX50" fmla="*/ 12690605 w 14943747"/>
                <a:gd name="connsiteY50" fmla="*/ 271160 h 2453682"/>
                <a:gd name="connsiteX51" fmla="*/ 13123774 w 14943747"/>
                <a:gd name="connsiteY51" fmla="*/ 260549 h 2453682"/>
                <a:gd name="connsiteX52" fmla="*/ 13592841 w 14943747"/>
                <a:gd name="connsiteY52" fmla="*/ 428138 h 2453682"/>
                <a:gd name="connsiteX53" fmla="*/ 14266006 w 14943747"/>
                <a:gd name="connsiteY53" fmla="*/ 958334 h 2453682"/>
                <a:gd name="connsiteX54" fmla="*/ 14835226 w 14943747"/>
                <a:gd name="connsiteY54" fmla="*/ 1603126 h 2453682"/>
                <a:gd name="connsiteX55" fmla="*/ 14943748 w 14943747"/>
                <a:gd name="connsiteY55" fmla="*/ 1733341 h 2453682"/>
                <a:gd name="connsiteX56" fmla="*/ 14940919 w 14943747"/>
                <a:gd name="connsiteY56" fmla="*/ 1735719 h 2453682"/>
                <a:gd name="connsiteX57" fmla="*/ 14832396 w 14943747"/>
                <a:gd name="connsiteY57" fmla="*/ 1605503 h 2453682"/>
                <a:gd name="connsiteX58" fmla="*/ 13591033 w 14943747"/>
                <a:gd name="connsiteY58" fmla="*/ 431380 h 2453682"/>
                <a:gd name="connsiteX59" fmla="*/ 12691391 w 14943747"/>
                <a:gd name="connsiteY59" fmla="*/ 274795 h 2453682"/>
                <a:gd name="connsiteX60" fmla="*/ 12256494 w 14943747"/>
                <a:gd name="connsiteY60" fmla="*/ 472290 h 2453682"/>
                <a:gd name="connsiteX61" fmla="*/ 11346142 w 14943747"/>
                <a:gd name="connsiteY61" fmla="*/ 1515352 h 2453682"/>
                <a:gd name="connsiteX62" fmla="*/ 11310833 w 14943747"/>
                <a:gd name="connsiteY62" fmla="*/ 1566028 h 2453682"/>
                <a:gd name="connsiteX63" fmla="*/ 11266877 w 14943747"/>
                <a:gd name="connsiteY63" fmla="*/ 1630084 h 2453682"/>
                <a:gd name="connsiteX64" fmla="*/ 11166685 w 14943747"/>
                <a:gd name="connsiteY64" fmla="*/ 1771775 h 2453682"/>
                <a:gd name="connsiteX65" fmla="*/ 11131120 w 14943747"/>
                <a:gd name="connsiteY65" fmla="*/ 1820211 h 2453682"/>
                <a:gd name="connsiteX66" fmla="*/ 10798065 w 14943747"/>
                <a:gd name="connsiteY66" fmla="*/ 2082214 h 2453682"/>
                <a:gd name="connsiteX67" fmla="*/ 10649654 w 14943747"/>
                <a:gd name="connsiteY67" fmla="*/ 2081212 h 2453682"/>
                <a:gd name="connsiteX68" fmla="*/ 10315675 w 14943747"/>
                <a:gd name="connsiteY68" fmla="*/ 1980706 h 2453682"/>
                <a:gd name="connsiteX69" fmla="*/ 10199449 w 14943747"/>
                <a:gd name="connsiteY69" fmla="*/ 1937183 h 2453682"/>
                <a:gd name="connsiteX70" fmla="*/ 9819374 w 14943747"/>
                <a:gd name="connsiteY70" fmla="*/ 1798027 h 2453682"/>
                <a:gd name="connsiteX71" fmla="*/ 9322424 w 14943747"/>
                <a:gd name="connsiteY71" fmla="*/ 1620849 h 2453682"/>
                <a:gd name="connsiteX72" fmla="*/ 8818086 w 14943747"/>
                <a:gd name="connsiteY72" fmla="*/ 1492618 h 2453682"/>
                <a:gd name="connsiteX73" fmla="*/ 8487879 w 14943747"/>
                <a:gd name="connsiteY73" fmla="*/ 1467035 h 2453682"/>
                <a:gd name="connsiteX74" fmla="*/ 7414931 w 14943747"/>
                <a:gd name="connsiteY74" fmla="*/ 1978329 h 2453682"/>
                <a:gd name="connsiteX75" fmla="*/ 7225767 w 14943747"/>
                <a:gd name="connsiteY75" fmla="*/ 2124087 h 2453682"/>
                <a:gd name="connsiteX76" fmla="*/ 6641044 w 14943747"/>
                <a:gd name="connsiteY76" fmla="*/ 2431657 h 2453682"/>
                <a:gd name="connsiteX77" fmla="*/ 6285883 w 14943747"/>
                <a:gd name="connsiteY77" fmla="*/ 2445117 h 2453682"/>
                <a:gd name="connsiteX78" fmla="*/ 6255034 w 14943747"/>
                <a:gd name="connsiteY78" fmla="*/ 2441325 h 245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4943747" h="2453682">
                  <a:moveTo>
                    <a:pt x="6255034" y="2441325"/>
                  </a:moveTo>
                  <a:cubicBezTo>
                    <a:pt x="6149832" y="2427472"/>
                    <a:pt x="6047420" y="2403991"/>
                    <a:pt x="5943259" y="2379075"/>
                  </a:cubicBezTo>
                  <a:cubicBezTo>
                    <a:pt x="5926793" y="2375145"/>
                    <a:pt x="5910110" y="2371177"/>
                    <a:pt x="5893271" y="2367168"/>
                  </a:cubicBezTo>
                  <a:cubicBezTo>
                    <a:pt x="5721477" y="2326357"/>
                    <a:pt x="5526753" y="2280102"/>
                    <a:pt x="5349300" y="2208579"/>
                  </a:cubicBezTo>
                  <a:cubicBezTo>
                    <a:pt x="5145184" y="2126307"/>
                    <a:pt x="4996675" y="2023718"/>
                    <a:pt x="4895245" y="1894898"/>
                  </a:cubicBezTo>
                  <a:cubicBezTo>
                    <a:pt x="4810969" y="1787259"/>
                    <a:pt x="4753672" y="1676693"/>
                    <a:pt x="4698280" y="1569761"/>
                  </a:cubicBezTo>
                  <a:cubicBezTo>
                    <a:pt x="4686747" y="1547479"/>
                    <a:pt x="4674800" y="1524450"/>
                    <a:pt x="4663030" y="1502266"/>
                  </a:cubicBezTo>
                  <a:cubicBezTo>
                    <a:pt x="4581328" y="1348373"/>
                    <a:pt x="4496836" y="1189233"/>
                    <a:pt x="4386820" y="1041844"/>
                  </a:cubicBezTo>
                  <a:lnTo>
                    <a:pt x="4383931" y="1037953"/>
                  </a:lnTo>
                  <a:cubicBezTo>
                    <a:pt x="4376956" y="1028542"/>
                    <a:pt x="4369745" y="1018815"/>
                    <a:pt x="4362219" y="1009580"/>
                  </a:cubicBezTo>
                  <a:cubicBezTo>
                    <a:pt x="4112516" y="703641"/>
                    <a:pt x="3788656" y="525009"/>
                    <a:pt x="3312122" y="430418"/>
                  </a:cubicBezTo>
                  <a:cubicBezTo>
                    <a:pt x="3175382" y="403282"/>
                    <a:pt x="3022197" y="384399"/>
                    <a:pt x="2815427" y="369249"/>
                  </a:cubicBezTo>
                  <a:cubicBezTo>
                    <a:pt x="2301402" y="331582"/>
                    <a:pt x="1819032" y="268822"/>
                    <a:pt x="1381718" y="182738"/>
                  </a:cubicBezTo>
                  <a:cubicBezTo>
                    <a:pt x="1247710" y="156487"/>
                    <a:pt x="1113151" y="137211"/>
                    <a:pt x="983014" y="118564"/>
                  </a:cubicBezTo>
                  <a:cubicBezTo>
                    <a:pt x="852425" y="99838"/>
                    <a:pt x="729067" y="82173"/>
                    <a:pt x="609481" y="58358"/>
                  </a:cubicBezTo>
                  <a:cubicBezTo>
                    <a:pt x="466120" y="29828"/>
                    <a:pt x="333704" y="28531"/>
                    <a:pt x="227303" y="27489"/>
                  </a:cubicBezTo>
                  <a:cubicBezTo>
                    <a:pt x="127347" y="26507"/>
                    <a:pt x="48396" y="25741"/>
                    <a:pt x="0" y="3360"/>
                  </a:cubicBezTo>
                  <a:lnTo>
                    <a:pt x="1552" y="0"/>
                  </a:lnTo>
                  <a:cubicBezTo>
                    <a:pt x="49221" y="22047"/>
                    <a:pt x="127819" y="22813"/>
                    <a:pt x="227342" y="23795"/>
                  </a:cubicBezTo>
                  <a:cubicBezTo>
                    <a:pt x="333900" y="24837"/>
                    <a:pt x="466513" y="26134"/>
                    <a:pt x="610208" y="54743"/>
                  </a:cubicBezTo>
                  <a:cubicBezTo>
                    <a:pt x="729696" y="78538"/>
                    <a:pt x="852995" y="96203"/>
                    <a:pt x="983545" y="114909"/>
                  </a:cubicBezTo>
                  <a:cubicBezTo>
                    <a:pt x="1113721" y="133576"/>
                    <a:pt x="1248358" y="152871"/>
                    <a:pt x="1382445" y="179123"/>
                  </a:cubicBezTo>
                  <a:cubicBezTo>
                    <a:pt x="1819602" y="265187"/>
                    <a:pt x="2301815" y="327907"/>
                    <a:pt x="2815703" y="365575"/>
                  </a:cubicBezTo>
                  <a:cubicBezTo>
                    <a:pt x="3022629" y="380744"/>
                    <a:pt x="3175952" y="399627"/>
                    <a:pt x="3312849" y="426802"/>
                  </a:cubicBezTo>
                  <a:cubicBezTo>
                    <a:pt x="3547422" y="473371"/>
                    <a:pt x="3743306" y="540296"/>
                    <a:pt x="3911681" y="631371"/>
                  </a:cubicBezTo>
                  <a:cubicBezTo>
                    <a:pt x="4088327" y="726945"/>
                    <a:pt x="4236640" y="849890"/>
                    <a:pt x="4365088" y="1007261"/>
                  </a:cubicBezTo>
                  <a:cubicBezTo>
                    <a:pt x="4372672" y="1016555"/>
                    <a:pt x="4379923" y="1026321"/>
                    <a:pt x="4386918" y="1035753"/>
                  </a:cubicBezTo>
                  <a:lnTo>
                    <a:pt x="4389806" y="1039643"/>
                  </a:lnTo>
                  <a:cubicBezTo>
                    <a:pt x="4500000" y="1187249"/>
                    <a:pt x="4584551" y="1346506"/>
                    <a:pt x="4666311" y="1500537"/>
                  </a:cubicBezTo>
                  <a:cubicBezTo>
                    <a:pt x="4678101" y="1522740"/>
                    <a:pt x="4690047" y="1545789"/>
                    <a:pt x="4701582" y="1568071"/>
                  </a:cubicBezTo>
                  <a:cubicBezTo>
                    <a:pt x="4756914" y="1674845"/>
                    <a:pt x="4814113" y="1785255"/>
                    <a:pt x="4898172" y="1892618"/>
                  </a:cubicBezTo>
                  <a:cubicBezTo>
                    <a:pt x="5125161" y="2180893"/>
                    <a:pt x="5551550" y="2282165"/>
                    <a:pt x="5894136" y="2363553"/>
                  </a:cubicBezTo>
                  <a:cubicBezTo>
                    <a:pt x="5910975" y="2367561"/>
                    <a:pt x="5927658" y="2371511"/>
                    <a:pt x="5944123" y="2375460"/>
                  </a:cubicBezTo>
                  <a:cubicBezTo>
                    <a:pt x="6190113" y="2434290"/>
                    <a:pt x="6412287" y="2478854"/>
                    <a:pt x="6640199" y="2428002"/>
                  </a:cubicBezTo>
                  <a:cubicBezTo>
                    <a:pt x="6863317" y="2378250"/>
                    <a:pt x="7050712" y="2249096"/>
                    <a:pt x="7223527" y="2121081"/>
                  </a:cubicBezTo>
                  <a:cubicBezTo>
                    <a:pt x="7286268" y="2074590"/>
                    <a:pt x="7350501" y="2024170"/>
                    <a:pt x="7412612" y="1975401"/>
                  </a:cubicBezTo>
                  <a:cubicBezTo>
                    <a:pt x="7568451" y="1853025"/>
                    <a:pt x="7729614" y="1726484"/>
                    <a:pt x="7905278" y="1630026"/>
                  </a:cubicBezTo>
                  <a:cubicBezTo>
                    <a:pt x="8103874" y="1520992"/>
                    <a:pt x="8294413" y="1466465"/>
                    <a:pt x="8487781" y="1463321"/>
                  </a:cubicBezTo>
                  <a:cubicBezTo>
                    <a:pt x="8595931" y="1461572"/>
                    <a:pt x="8707264" y="1470178"/>
                    <a:pt x="8818675" y="1488963"/>
                  </a:cubicBezTo>
                  <a:cubicBezTo>
                    <a:pt x="9002317" y="1519695"/>
                    <a:pt x="9175545" y="1571333"/>
                    <a:pt x="9323504" y="1617312"/>
                  </a:cubicBezTo>
                  <a:cubicBezTo>
                    <a:pt x="9493588" y="1670169"/>
                    <a:pt x="9659861" y="1733420"/>
                    <a:pt x="9820670" y="1794569"/>
                  </a:cubicBezTo>
                  <a:cubicBezTo>
                    <a:pt x="9944265" y="1841569"/>
                    <a:pt x="10072083" y="1890182"/>
                    <a:pt x="10200609" y="1933685"/>
                  </a:cubicBezTo>
                  <a:cubicBezTo>
                    <a:pt x="10237058" y="1946025"/>
                    <a:pt x="10275885" y="1961194"/>
                    <a:pt x="10316992" y="1977267"/>
                  </a:cubicBezTo>
                  <a:cubicBezTo>
                    <a:pt x="10465127" y="2035174"/>
                    <a:pt x="10633011" y="2100783"/>
                    <a:pt x="10797535" y="2078540"/>
                  </a:cubicBezTo>
                  <a:cubicBezTo>
                    <a:pt x="10955397" y="2057201"/>
                    <a:pt x="11051148" y="1924607"/>
                    <a:pt x="11128095" y="1818049"/>
                  </a:cubicBezTo>
                  <a:cubicBezTo>
                    <a:pt x="11140493" y="1800856"/>
                    <a:pt x="11152224" y="1784626"/>
                    <a:pt x="11163719" y="1769535"/>
                  </a:cubicBezTo>
                  <a:cubicBezTo>
                    <a:pt x="11198989" y="1723202"/>
                    <a:pt x="11231940" y="1674806"/>
                    <a:pt x="11263792" y="1628002"/>
                  </a:cubicBezTo>
                  <a:cubicBezTo>
                    <a:pt x="11278156" y="1606898"/>
                    <a:pt x="11292991" y="1585088"/>
                    <a:pt x="11307768" y="1563906"/>
                  </a:cubicBezTo>
                  <a:cubicBezTo>
                    <a:pt x="11319597" y="1546929"/>
                    <a:pt x="11331366" y="1530030"/>
                    <a:pt x="11343077" y="1513230"/>
                  </a:cubicBezTo>
                  <a:cubicBezTo>
                    <a:pt x="11631175" y="1099475"/>
                    <a:pt x="11879993" y="742153"/>
                    <a:pt x="12254293" y="469284"/>
                  </a:cubicBezTo>
                  <a:cubicBezTo>
                    <a:pt x="12390404" y="370055"/>
                    <a:pt x="12537203" y="303405"/>
                    <a:pt x="12690605" y="271160"/>
                  </a:cubicBezTo>
                  <a:cubicBezTo>
                    <a:pt x="12832964" y="241234"/>
                    <a:pt x="12978703" y="237678"/>
                    <a:pt x="13123774" y="260549"/>
                  </a:cubicBezTo>
                  <a:cubicBezTo>
                    <a:pt x="13281478" y="285425"/>
                    <a:pt x="13439282" y="341819"/>
                    <a:pt x="13592841" y="428138"/>
                  </a:cubicBezTo>
                  <a:cubicBezTo>
                    <a:pt x="13815978" y="553599"/>
                    <a:pt x="14036188" y="727043"/>
                    <a:pt x="14266006" y="958334"/>
                  </a:cubicBezTo>
                  <a:cubicBezTo>
                    <a:pt x="14469219" y="1162844"/>
                    <a:pt x="14655278" y="1386669"/>
                    <a:pt x="14835226" y="1603126"/>
                  </a:cubicBezTo>
                  <a:cubicBezTo>
                    <a:pt x="14870869" y="1646020"/>
                    <a:pt x="14907752" y="1690368"/>
                    <a:pt x="14943748" y="1733341"/>
                  </a:cubicBezTo>
                  <a:lnTo>
                    <a:pt x="14940919" y="1735719"/>
                  </a:lnTo>
                  <a:cubicBezTo>
                    <a:pt x="14904921" y="1692746"/>
                    <a:pt x="14868041" y="1648398"/>
                    <a:pt x="14832396" y="1605503"/>
                  </a:cubicBezTo>
                  <a:cubicBezTo>
                    <a:pt x="14466978" y="1165949"/>
                    <a:pt x="14089103" y="711422"/>
                    <a:pt x="13591033" y="431380"/>
                  </a:cubicBezTo>
                  <a:cubicBezTo>
                    <a:pt x="13294093" y="264420"/>
                    <a:pt x="12991415" y="211741"/>
                    <a:pt x="12691391" y="274795"/>
                  </a:cubicBezTo>
                  <a:cubicBezTo>
                    <a:pt x="12538499" y="306922"/>
                    <a:pt x="12392191" y="373376"/>
                    <a:pt x="12256494" y="472290"/>
                  </a:cubicBezTo>
                  <a:cubicBezTo>
                    <a:pt x="11882686" y="744786"/>
                    <a:pt x="11634044" y="1101873"/>
                    <a:pt x="11346142" y="1515352"/>
                  </a:cubicBezTo>
                  <a:cubicBezTo>
                    <a:pt x="11334431" y="1532172"/>
                    <a:pt x="11322662" y="1549070"/>
                    <a:pt x="11310833" y="1566028"/>
                  </a:cubicBezTo>
                  <a:cubicBezTo>
                    <a:pt x="11296076" y="1587210"/>
                    <a:pt x="11281241" y="1609001"/>
                    <a:pt x="11266877" y="1630084"/>
                  </a:cubicBezTo>
                  <a:cubicBezTo>
                    <a:pt x="11234987" y="1676928"/>
                    <a:pt x="11202015" y="1725364"/>
                    <a:pt x="11166685" y="1771775"/>
                  </a:cubicBezTo>
                  <a:cubicBezTo>
                    <a:pt x="11155230" y="1786827"/>
                    <a:pt x="11143519" y="1803037"/>
                    <a:pt x="11131120" y="1820211"/>
                  </a:cubicBezTo>
                  <a:cubicBezTo>
                    <a:pt x="11053761" y="1927339"/>
                    <a:pt x="10957499" y="2060659"/>
                    <a:pt x="10798065" y="2082214"/>
                  </a:cubicBezTo>
                  <a:cubicBezTo>
                    <a:pt x="10748667" y="2088895"/>
                    <a:pt x="10698974" y="2087697"/>
                    <a:pt x="10649654" y="2081212"/>
                  </a:cubicBezTo>
                  <a:cubicBezTo>
                    <a:pt x="10533802" y="2065964"/>
                    <a:pt x="10419875" y="2021439"/>
                    <a:pt x="10315675" y="1980706"/>
                  </a:cubicBezTo>
                  <a:cubicBezTo>
                    <a:pt x="10274608" y="1964653"/>
                    <a:pt x="10235821" y="1949503"/>
                    <a:pt x="10199449" y="1937183"/>
                  </a:cubicBezTo>
                  <a:cubicBezTo>
                    <a:pt x="10070865" y="1893660"/>
                    <a:pt x="9943007" y="1845047"/>
                    <a:pt x="9819374" y="1798027"/>
                  </a:cubicBezTo>
                  <a:cubicBezTo>
                    <a:pt x="9658623" y="1736898"/>
                    <a:pt x="9492390" y="1673686"/>
                    <a:pt x="9322424" y="1620849"/>
                  </a:cubicBezTo>
                  <a:cubicBezTo>
                    <a:pt x="9174582" y="1574890"/>
                    <a:pt x="9001492" y="1523291"/>
                    <a:pt x="8818086" y="1492618"/>
                  </a:cubicBezTo>
                  <a:cubicBezTo>
                    <a:pt x="8706910" y="1473892"/>
                    <a:pt x="8595794" y="1465266"/>
                    <a:pt x="8487879" y="1467035"/>
                  </a:cubicBezTo>
                  <a:cubicBezTo>
                    <a:pt x="8057148" y="1474030"/>
                    <a:pt x="7730675" y="1730394"/>
                    <a:pt x="7414931" y="1978329"/>
                  </a:cubicBezTo>
                  <a:cubicBezTo>
                    <a:pt x="7352800" y="2027118"/>
                    <a:pt x="7288547" y="2077577"/>
                    <a:pt x="7225767" y="2124087"/>
                  </a:cubicBezTo>
                  <a:cubicBezTo>
                    <a:pt x="7052618" y="2252338"/>
                    <a:pt x="6864869" y="2381728"/>
                    <a:pt x="6641044" y="2431657"/>
                  </a:cubicBezTo>
                  <a:cubicBezTo>
                    <a:pt x="6533975" y="2455551"/>
                    <a:pt x="6417809" y="2459952"/>
                    <a:pt x="6285883" y="2445117"/>
                  </a:cubicBezTo>
                  <a:cubicBezTo>
                    <a:pt x="6275548" y="2443938"/>
                    <a:pt x="6265271" y="2442680"/>
                    <a:pt x="6255034" y="2441325"/>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27" name="任意多边形: 形状 26">
              <a:extLst>
                <a:ext uri="{FF2B5EF4-FFF2-40B4-BE49-F238E27FC236}">
                  <a16:creationId xmlns:a16="http://schemas.microsoft.com/office/drawing/2014/main" id="{B86E0320-9BAE-613B-2D1A-B3AAA23817E4}"/>
                </a:ext>
              </a:extLst>
            </p:cNvPr>
            <p:cNvSpPr/>
            <p:nvPr/>
          </p:nvSpPr>
          <p:spPr>
            <a:xfrm>
              <a:off x="-1900191" y="4489588"/>
              <a:ext cx="14641818" cy="2390024"/>
            </a:xfrm>
            <a:custGeom>
              <a:avLst/>
              <a:gdLst>
                <a:gd name="connsiteX0" fmla="*/ 6231199 w 14641818"/>
                <a:gd name="connsiteY0" fmla="*/ 2380168 h 2390024"/>
                <a:gd name="connsiteX1" fmla="*/ 6205066 w 14641818"/>
                <a:gd name="connsiteY1" fmla="*/ 2376454 h 2390024"/>
                <a:gd name="connsiteX2" fmla="*/ 5863247 w 14641818"/>
                <a:gd name="connsiteY2" fmla="*/ 2292041 h 2390024"/>
                <a:gd name="connsiteX3" fmla="*/ 5845582 w 14641818"/>
                <a:gd name="connsiteY3" fmla="*/ 2286637 h 2390024"/>
                <a:gd name="connsiteX4" fmla="*/ 5323049 w 14641818"/>
                <a:gd name="connsiteY4" fmla="*/ 2102405 h 2390024"/>
                <a:gd name="connsiteX5" fmla="*/ 4869779 w 14641818"/>
                <a:gd name="connsiteY5" fmla="*/ 1792870 h 2390024"/>
                <a:gd name="connsiteX6" fmla="*/ 4664896 w 14641818"/>
                <a:gd name="connsiteY6" fmla="*/ 1524186 h 2390024"/>
                <a:gd name="connsiteX7" fmla="*/ 4606636 w 14641818"/>
                <a:gd name="connsiteY7" fmla="*/ 1441247 h 2390024"/>
                <a:gd name="connsiteX8" fmla="*/ 4278218 w 14641818"/>
                <a:gd name="connsiteY8" fmla="*/ 1039203 h 2390024"/>
                <a:gd name="connsiteX9" fmla="*/ 4275094 w 14641818"/>
                <a:gd name="connsiteY9" fmla="*/ 1036079 h 2390024"/>
                <a:gd name="connsiteX10" fmla="*/ 4250080 w 14641818"/>
                <a:gd name="connsiteY10" fmla="*/ 1011792 h 2390024"/>
                <a:gd name="connsiteX11" fmla="*/ 3168388 w 14641818"/>
                <a:gd name="connsiteY11" fmla="*/ 591042 h 2390024"/>
                <a:gd name="connsiteX12" fmla="*/ 2687805 w 14641818"/>
                <a:gd name="connsiteY12" fmla="*/ 577661 h 2390024"/>
                <a:gd name="connsiteX13" fmla="*/ 1756154 w 14641818"/>
                <a:gd name="connsiteY13" fmla="*/ 520324 h 2390024"/>
                <a:gd name="connsiteX14" fmla="*/ 1312867 w 14641818"/>
                <a:gd name="connsiteY14" fmla="*/ 446718 h 2390024"/>
                <a:gd name="connsiteX15" fmla="*/ 1041098 w 14641818"/>
                <a:gd name="connsiteY15" fmla="*/ 396868 h 2390024"/>
                <a:gd name="connsiteX16" fmla="*/ 578652 w 14641818"/>
                <a:gd name="connsiteY16" fmla="*/ 303514 h 2390024"/>
                <a:gd name="connsiteX17" fmla="*/ 243965 w 14641818"/>
                <a:gd name="connsiteY17" fmla="*/ 252190 h 2390024"/>
                <a:gd name="connsiteX18" fmla="*/ 0 w 14641818"/>
                <a:gd name="connsiteY18" fmla="*/ 207862 h 2390024"/>
                <a:gd name="connsiteX19" fmla="*/ 1395 w 14641818"/>
                <a:gd name="connsiteY19" fmla="*/ 204855 h 2390024"/>
                <a:gd name="connsiteX20" fmla="*/ 244280 w 14641818"/>
                <a:gd name="connsiteY20" fmla="*/ 248889 h 2390024"/>
                <a:gd name="connsiteX21" fmla="*/ 579497 w 14641818"/>
                <a:gd name="connsiteY21" fmla="*/ 300311 h 2390024"/>
                <a:gd name="connsiteX22" fmla="*/ 1041687 w 14641818"/>
                <a:gd name="connsiteY22" fmla="*/ 393606 h 2390024"/>
                <a:gd name="connsiteX23" fmla="*/ 1313535 w 14641818"/>
                <a:gd name="connsiteY23" fmla="*/ 443476 h 2390024"/>
                <a:gd name="connsiteX24" fmla="*/ 2687805 w 14641818"/>
                <a:gd name="connsiteY24" fmla="*/ 574360 h 2390024"/>
                <a:gd name="connsiteX25" fmla="*/ 3168702 w 14641818"/>
                <a:gd name="connsiteY25" fmla="*/ 587761 h 2390024"/>
                <a:gd name="connsiteX26" fmla="*/ 3762110 w 14641818"/>
                <a:gd name="connsiteY26" fmla="*/ 710372 h 2390024"/>
                <a:gd name="connsiteX27" fmla="*/ 4252340 w 14641818"/>
                <a:gd name="connsiteY27" fmla="*/ 1009356 h 2390024"/>
                <a:gd name="connsiteX28" fmla="*/ 4277452 w 14641818"/>
                <a:gd name="connsiteY28" fmla="*/ 1033740 h 2390024"/>
                <a:gd name="connsiteX29" fmla="*/ 4280576 w 14641818"/>
                <a:gd name="connsiteY29" fmla="*/ 1036865 h 2390024"/>
                <a:gd name="connsiteX30" fmla="*/ 4609348 w 14641818"/>
                <a:gd name="connsiteY30" fmla="*/ 1439321 h 2390024"/>
                <a:gd name="connsiteX31" fmla="*/ 4667647 w 14641818"/>
                <a:gd name="connsiteY31" fmla="*/ 1522300 h 2390024"/>
                <a:gd name="connsiteX32" fmla="*/ 4872255 w 14641818"/>
                <a:gd name="connsiteY32" fmla="*/ 1790650 h 2390024"/>
                <a:gd name="connsiteX33" fmla="*/ 5846565 w 14641818"/>
                <a:gd name="connsiteY33" fmla="*/ 2283474 h 2390024"/>
                <a:gd name="connsiteX34" fmla="*/ 5864229 w 14641818"/>
                <a:gd name="connsiteY34" fmla="*/ 2288877 h 2390024"/>
                <a:gd name="connsiteX35" fmla="*/ 6561150 w 14641818"/>
                <a:gd name="connsiteY35" fmla="*/ 2366630 h 2390024"/>
                <a:gd name="connsiteX36" fmla="*/ 7135144 w 14641818"/>
                <a:gd name="connsiteY36" fmla="*/ 2035225 h 2390024"/>
                <a:gd name="connsiteX37" fmla="*/ 7307488 w 14641818"/>
                <a:gd name="connsiteY37" fmla="*/ 1885144 h 2390024"/>
                <a:gd name="connsiteX38" fmla="*/ 7790821 w 14641818"/>
                <a:gd name="connsiteY38" fmla="*/ 1507052 h 2390024"/>
                <a:gd name="connsiteX39" fmla="*/ 8380438 w 14641818"/>
                <a:gd name="connsiteY39" fmla="*/ 1339385 h 2390024"/>
                <a:gd name="connsiteX40" fmla="*/ 8712726 w 14641818"/>
                <a:gd name="connsiteY40" fmla="*/ 1384814 h 2390024"/>
                <a:gd name="connsiteX41" fmla="*/ 9213803 w 14641818"/>
                <a:gd name="connsiteY41" fmla="*/ 1559673 h 2390024"/>
                <a:gd name="connsiteX42" fmla="*/ 9716981 w 14641818"/>
                <a:gd name="connsiteY42" fmla="*/ 1798923 h 2390024"/>
                <a:gd name="connsiteX43" fmla="*/ 10075089 w 14641818"/>
                <a:gd name="connsiteY43" fmla="*/ 1974135 h 2390024"/>
                <a:gd name="connsiteX44" fmla="*/ 10177698 w 14641818"/>
                <a:gd name="connsiteY44" fmla="*/ 2024987 h 2390024"/>
                <a:gd name="connsiteX45" fmla="*/ 10666670 w 14641818"/>
                <a:gd name="connsiteY45" fmla="*/ 2169547 h 2390024"/>
                <a:gd name="connsiteX46" fmla="*/ 10986168 w 14641818"/>
                <a:gd name="connsiteY46" fmla="*/ 1875633 h 2390024"/>
                <a:gd name="connsiteX47" fmla="*/ 11011181 w 14641818"/>
                <a:gd name="connsiteY47" fmla="*/ 1831894 h 2390024"/>
                <a:gd name="connsiteX48" fmla="*/ 11104456 w 14641818"/>
                <a:gd name="connsiteY48" fmla="*/ 1659570 h 2390024"/>
                <a:gd name="connsiteX49" fmla="*/ 11133733 w 14641818"/>
                <a:gd name="connsiteY49" fmla="*/ 1603314 h 2390024"/>
                <a:gd name="connsiteX50" fmla="*/ 11230093 w 14641818"/>
                <a:gd name="connsiteY50" fmla="*/ 1417903 h 2390024"/>
                <a:gd name="connsiteX51" fmla="*/ 11951321 w 14641818"/>
                <a:gd name="connsiteY51" fmla="*/ 323812 h 2390024"/>
                <a:gd name="connsiteX52" fmla="*/ 12373446 w 14641818"/>
                <a:gd name="connsiteY52" fmla="*/ 57270 h 2390024"/>
                <a:gd name="connsiteX53" fmla="*/ 12809837 w 14641818"/>
                <a:gd name="connsiteY53" fmla="*/ 4020 h 2390024"/>
                <a:gd name="connsiteX54" fmla="*/ 13291578 w 14641818"/>
                <a:gd name="connsiteY54" fmla="*/ 152431 h 2390024"/>
                <a:gd name="connsiteX55" fmla="*/ 13976867 w 14641818"/>
                <a:gd name="connsiteY55" fmla="*/ 685575 h 2390024"/>
                <a:gd name="connsiteX56" fmla="*/ 14546106 w 14641818"/>
                <a:gd name="connsiteY56" fmla="*/ 1348266 h 2390024"/>
                <a:gd name="connsiteX57" fmla="*/ 14641818 w 14641818"/>
                <a:gd name="connsiteY57" fmla="*/ 1467105 h 2390024"/>
                <a:gd name="connsiteX58" fmla="*/ 14639243 w 14641818"/>
                <a:gd name="connsiteY58" fmla="*/ 1469188 h 2390024"/>
                <a:gd name="connsiteX59" fmla="*/ 14543532 w 14641818"/>
                <a:gd name="connsiteY59" fmla="*/ 1350349 h 2390024"/>
                <a:gd name="connsiteX60" fmla="*/ 13290026 w 14641818"/>
                <a:gd name="connsiteY60" fmla="*/ 155359 h 2390024"/>
                <a:gd name="connsiteX61" fmla="*/ 12374527 w 14641818"/>
                <a:gd name="connsiteY61" fmla="*/ 60394 h 2390024"/>
                <a:gd name="connsiteX62" fmla="*/ 11953639 w 14641818"/>
                <a:gd name="connsiteY62" fmla="*/ 326170 h 2390024"/>
                <a:gd name="connsiteX63" fmla="*/ 11233041 w 14641818"/>
                <a:gd name="connsiteY63" fmla="*/ 1419416 h 2390024"/>
                <a:gd name="connsiteX64" fmla="*/ 11136681 w 14641818"/>
                <a:gd name="connsiteY64" fmla="*/ 1604847 h 2390024"/>
                <a:gd name="connsiteX65" fmla="*/ 11107424 w 14641818"/>
                <a:gd name="connsiteY65" fmla="*/ 1661083 h 2390024"/>
                <a:gd name="connsiteX66" fmla="*/ 11014069 w 14641818"/>
                <a:gd name="connsiteY66" fmla="*/ 1833584 h 2390024"/>
                <a:gd name="connsiteX67" fmla="*/ 10989076 w 14641818"/>
                <a:gd name="connsiteY67" fmla="*/ 1877284 h 2390024"/>
                <a:gd name="connsiteX68" fmla="*/ 10667063 w 14641818"/>
                <a:gd name="connsiteY68" fmla="*/ 2172848 h 2390024"/>
                <a:gd name="connsiteX69" fmla="*/ 10176205 w 14641818"/>
                <a:gd name="connsiteY69" fmla="*/ 2027954 h 2390024"/>
                <a:gd name="connsiteX70" fmla="*/ 10073733 w 14641818"/>
                <a:gd name="connsiteY70" fmla="*/ 1977161 h 2390024"/>
                <a:gd name="connsiteX71" fmla="*/ 9715507 w 14641818"/>
                <a:gd name="connsiteY71" fmla="*/ 1801889 h 2390024"/>
                <a:gd name="connsiteX72" fmla="*/ 9212525 w 14641818"/>
                <a:gd name="connsiteY72" fmla="*/ 1562738 h 2390024"/>
                <a:gd name="connsiteX73" fmla="*/ 8711960 w 14641818"/>
                <a:gd name="connsiteY73" fmla="*/ 1388036 h 2390024"/>
                <a:gd name="connsiteX74" fmla="*/ 8380359 w 14641818"/>
                <a:gd name="connsiteY74" fmla="*/ 1342686 h 2390024"/>
                <a:gd name="connsiteX75" fmla="*/ 7309670 w 14641818"/>
                <a:gd name="connsiteY75" fmla="*/ 1887619 h 2390024"/>
                <a:gd name="connsiteX76" fmla="*/ 7137267 w 14641818"/>
                <a:gd name="connsiteY76" fmla="*/ 2037759 h 2390024"/>
                <a:gd name="connsiteX77" fmla="*/ 6561877 w 14641818"/>
                <a:gd name="connsiteY77" fmla="*/ 2369852 h 2390024"/>
                <a:gd name="connsiteX78" fmla="*/ 6231199 w 14641818"/>
                <a:gd name="connsiteY78" fmla="*/ 2380168 h 239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4641818" h="2390024">
                  <a:moveTo>
                    <a:pt x="6231199" y="2380168"/>
                  </a:moveTo>
                  <a:cubicBezTo>
                    <a:pt x="6222553" y="2379028"/>
                    <a:pt x="6213849" y="2377790"/>
                    <a:pt x="6205066" y="2376454"/>
                  </a:cubicBezTo>
                  <a:cubicBezTo>
                    <a:pt x="6083948" y="2358043"/>
                    <a:pt x="5965129" y="2323224"/>
                    <a:pt x="5863247" y="2292041"/>
                  </a:cubicBezTo>
                  <a:lnTo>
                    <a:pt x="5845582" y="2286637"/>
                  </a:lnTo>
                  <a:cubicBezTo>
                    <a:pt x="5681079" y="2236316"/>
                    <a:pt x="5494607" y="2179274"/>
                    <a:pt x="5323049" y="2102405"/>
                  </a:cubicBezTo>
                  <a:cubicBezTo>
                    <a:pt x="5126399" y="2014279"/>
                    <a:pt x="4978126" y="1913026"/>
                    <a:pt x="4869779" y="1792870"/>
                  </a:cubicBezTo>
                  <a:cubicBezTo>
                    <a:pt x="4789532" y="1703407"/>
                    <a:pt x="4726183" y="1612294"/>
                    <a:pt x="4664896" y="1524186"/>
                  </a:cubicBezTo>
                  <a:cubicBezTo>
                    <a:pt x="4644952" y="1495498"/>
                    <a:pt x="4626089" y="1468402"/>
                    <a:pt x="4606636" y="1441247"/>
                  </a:cubicBezTo>
                  <a:cubicBezTo>
                    <a:pt x="4515149" y="1313664"/>
                    <a:pt x="4406764" y="1166864"/>
                    <a:pt x="4278218" y="1039203"/>
                  </a:cubicBezTo>
                  <a:lnTo>
                    <a:pt x="4275094" y="1036079"/>
                  </a:lnTo>
                  <a:cubicBezTo>
                    <a:pt x="4267018" y="1028003"/>
                    <a:pt x="4258647" y="1019652"/>
                    <a:pt x="4250080" y="1011792"/>
                  </a:cubicBezTo>
                  <a:cubicBezTo>
                    <a:pt x="3974715" y="759437"/>
                    <a:pt x="3651210" y="633583"/>
                    <a:pt x="3168388" y="591042"/>
                  </a:cubicBezTo>
                  <a:cubicBezTo>
                    <a:pt x="3010977" y="577170"/>
                    <a:pt x="2844390" y="576403"/>
                    <a:pt x="2687805" y="577661"/>
                  </a:cubicBezTo>
                  <a:cubicBezTo>
                    <a:pt x="2376345" y="580137"/>
                    <a:pt x="2064432" y="560900"/>
                    <a:pt x="1756154" y="520324"/>
                  </a:cubicBezTo>
                  <a:cubicBezTo>
                    <a:pt x="1607390" y="500754"/>
                    <a:pt x="1459529" y="476192"/>
                    <a:pt x="1312867" y="446718"/>
                  </a:cubicBezTo>
                  <a:cubicBezTo>
                    <a:pt x="1222048" y="428543"/>
                    <a:pt x="1130050" y="412450"/>
                    <a:pt x="1041098" y="396868"/>
                  </a:cubicBezTo>
                  <a:cubicBezTo>
                    <a:pt x="879364" y="368553"/>
                    <a:pt x="726591" y="341791"/>
                    <a:pt x="578652" y="303514"/>
                  </a:cubicBezTo>
                  <a:cubicBezTo>
                    <a:pt x="457199" y="272075"/>
                    <a:pt x="343921" y="261504"/>
                    <a:pt x="243965" y="252190"/>
                  </a:cubicBezTo>
                  <a:cubicBezTo>
                    <a:pt x="144422" y="242896"/>
                    <a:pt x="58457" y="234879"/>
                    <a:pt x="0" y="207862"/>
                  </a:cubicBezTo>
                  <a:lnTo>
                    <a:pt x="1395" y="204855"/>
                  </a:lnTo>
                  <a:cubicBezTo>
                    <a:pt x="59321" y="231637"/>
                    <a:pt x="145031" y="239634"/>
                    <a:pt x="244280" y="248889"/>
                  </a:cubicBezTo>
                  <a:cubicBezTo>
                    <a:pt x="344354" y="258223"/>
                    <a:pt x="457769" y="268794"/>
                    <a:pt x="579497" y="300311"/>
                  </a:cubicBezTo>
                  <a:cubicBezTo>
                    <a:pt x="727318" y="338569"/>
                    <a:pt x="880013" y="365311"/>
                    <a:pt x="1041687" y="393606"/>
                  </a:cubicBezTo>
                  <a:cubicBezTo>
                    <a:pt x="1130659" y="409188"/>
                    <a:pt x="1222657" y="425300"/>
                    <a:pt x="1313535" y="443476"/>
                  </a:cubicBezTo>
                  <a:cubicBezTo>
                    <a:pt x="1763896" y="534020"/>
                    <a:pt x="2226263" y="578034"/>
                    <a:pt x="2687805" y="574360"/>
                  </a:cubicBezTo>
                  <a:cubicBezTo>
                    <a:pt x="2844469" y="573102"/>
                    <a:pt x="3011154" y="573869"/>
                    <a:pt x="3168702" y="587761"/>
                  </a:cubicBezTo>
                  <a:cubicBezTo>
                    <a:pt x="3400603" y="608196"/>
                    <a:pt x="3594698" y="648320"/>
                    <a:pt x="3762110" y="710372"/>
                  </a:cubicBezTo>
                  <a:cubicBezTo>
                    <a:pt x="3947422" y="779086"/>
                    <a:pt x="4107780" y="876880"/>
                    <a:pt x="4252340" y="1009356"/>
                  </a:cubicBezTo>
                  <a:cubicBezTo>
                    <a:pt x="4260966" y="1017255"/>
                    <a:pt x="4269357" y="1025625"/>
                    <a:pt x="4277452" y="1033740"/>
                  </a:cubicBezTo>
                  <a:lnTo>
                    <a:pt x="4280576" y="1036865"/>
                  </a:lnTo>
                  <a:cubicBezTo>
                    <a:pt x="4409279" y="1164703"/>
                    <a:pt x="4517763" y="1311640"/>
                    <a:pt x="4609348" y="1439321"/>
                  </a:cubicBezTo>
                  <a:cubicBezTo>
                    <a:pt x="4628820" y="1466496"/>
                    <a:pt x="4647683" y="1493592"/>
                    <a:pt x="4667647" y="1522300"/>
                  </a:cubicBezTo>
                  <a:cubicBezTo>
                    <a:pt x="4728855" y="1610329"/>
                    <a:pt x="4792165" y="1701344"/>
                    <a:pt x="4872255" y="1790650"/>
                  </a:cubicBezTo>
                  <a:cubicBezTo>
                    <a:pt x="5114767" y="2059610"/>
                    <a:pt x="5503547" y="2178546"/>
                    <a:pt x="5846565" y="2283474"/>
                  </a:cubicBezTo>
                  <a:lnTo>
                    <a:pt x="5864229" y="2288877"/>
                  </a:lnTo>
                  <a:cubicBezTo>
                    <a:pt x="6088094" y="2357394"/>
                    <a:pt x="6326282" y="2419840"/>
                    <a:pt x="6561150" y="2366630"/>
                  </a:cubicBezTo>
                  <a:cubicBezTo>
                    <a:pt x="6786763" y="2315522"/>
                    <a:pt x="6968421" y="2174892"/>
                    <a:pt x="7135144" y="2035225"/>
                  </a:cubicBezTo>
                  <a:cubicBezTo>
                    <a:pt x="7192285" y="1987359"/>
                    <a:pt x="7248246" y="1937705"/>
                    <a:pt x="7307488" y="1885144"/>
                  </a:cubicBezTo>
                  <a:cubicBezTo>
                    <a:pt x="7459260" y="1750487"/>
                    <a:pt x="7616199" y="1611252"/>
                    <a:pt x="7790821" y="1507052"/>
                  </a:cubicBezTo>
                  <a:cubicBezTo>
                    <a:pt x="7988513" y="1389098"/>
                    <a:pt x="8181371" y="1334256"/>
                    <a:pt x="8380438" y="1339385"/>
                  </a:cubicBezTo>
                  <a:cubicBezTo>
                    <a:pt x="8488469" y="1342175"/>
                    <a:pt x="8600273" y="1357462"/>
                    <a:pt x="8712726" y="1384814"/>
                  </a:cubicBezTo>
                  <a:cubicBezTo>
                    <a:pt x="8889943" y="1427767"/>
                    <a:pt x="9058278" y="1494241"/>
                    <a:pt x="9213803" y="1559673"/>
                  </a:cubicBezTo>
                  <a:cubicBezTo>
                    <a:pt x="9386834" y="1632473"/>
                    <a:pt x="9554679" y="1717103"/>
                    <a:pt x="9716981" y="1798923"/>
                  </a:cubicBezTo>
                  <a:cubicBezTo>
                    <a:pt x="9833403" y="1857615"/>
                    <a:pt x="9953794" y="1918311"/>
                    <a:pt x="10075089" y="1974135"/>
                  </a:cubicBezTo>
                  <a:cubicBezTo>
                    <a:pt x="10107039" y="1988833"/>
                    <a:pt x="10141366" y="2006399"/>
                    <a:pt x="10177698" y="2024987"/>
                  </a:cubicBezTo>
                  <a:cubicBezTo>
                    <a:pt x="10320549" y="2098083"/>
                    <a:pt x="10498315" y="2189039"/>
                    <a:pt x="10666670" y="2169547"/>
                  </a:cubicBezTo>
                  <a:cubicBezTo>
                    <a:pt x="10831056" y="2150507"/>
                    <a:pt x="10920716" y="1991643"/>
                    <a:pt x="10986168" y="1875633"/>
                  </a:cubicBezTo>
                  <a:cubicBezTo>
                    <a:pt x="10994892" y="1860169"/>
                    <a:pt x="11003144" y="1845570"/>
                    <a:pt x="11011181" y="1831894"/>
                  </a:cubicBezTo>
                  <a:cubicBezTo>
                    <a:pt x="11044565" y="1775225"/>
                    <a:pt x="11075002" y="1716435"/>
                    <a:pt x="11104456" y="1659570"/>
                  </a:cubicBezTo>
                  <a:cubicBezTo>
                    <a:pt x="11114025" y="1641099"/>
                    <a:pt x="11123909" y="1622000"/>
                    <a:pt x="11133733" y="1603314"/>
                  </a:cubicBezTo>
                  <a:cubicBezTo>
                    <a:pt x="11166509" y="1540908"/>
                    <a:pt x="11198832" y="1478384"/>
                    <a:pt x="11230093" y="1417903"/>
                  </a:cubicBezTo>
                  <a:cubicBezTo>
                    <a:pt x="11438553" y="1014563"/>
                    <a:pt x="11635459" y="633583"/>
                    <a:pt x="11951321" y="323812"/>
                  </a:cubicBezTo>
                  <a:cubicBezTo>
                    <a:pt x="12078412" y="199177"/>
                    <a:pt x="12220437" y="109497"/>
                    <a:pt x="12373446" y="57270"/>
                  </a:cubicBezTo>
                  <a:cubicBezTo>
                    <a:pt x="12514547" y="9109"/>
                    <a:pt x="12661367" y="-8811"/>
                    <a:pt x="12809837" y="4020"/>
                  </a:cubicBezTo>
                  <a:cubicBezTo>
                    <a:pt x="12970352" y="17892"/>
                    <a:pt x="13132458" y="67821"/>
                    <a:pt x="13291578" y="152431"/>
                  </a:cubicBezTo>
                  <a:cubicBezTo>
                    <a:pt x="13520846" y="274335"/>
                    <a:pt x="13745005" y="448722"/>
                    <a:pt x="13976867" y="685575"/>
                  </a:cubicBezTo>
                  <a:cubicBezTo>
                    <a:pt x="14181671" y="894781"/>
                    <a:pt x="14366943" y="1125306"/>
                    <a:pt x="14546106" y="1348266"/>
                  </a:cubicBezTo>
                  <a:cubicBezTo>
                    <a:pt x="14577546" y="1387408"/>
                    <a:pt x="14610065" y="1427866"/>
                    <a:pt x="14641818" y="1467105"/>
                  </a:cubicBezTo>
                  <a:lnTo>
                    <a:pt x="14639243" y="1469188"/>
                  </a:lnTo>
                  <a:cubicBezTo>
                    <a:pt x="14607490" y="1429948"/>
                    <a:pt x="14574971" y="1389491"/>
                    <a:pt x="14543532" y="1350349"/>
                  </a:cubicBezTo>
                  <a:cubicBezTo>
                    <a:pt x="14178940" y="896687"/>
                    <a:pt x="13801949" y="427560"/>
                    <a:pt x="13290026" y="155359"/>
                  </a:cubicBezTo>
                  <a:cubicBezTo>
                    <a:pt x="12984716" y="-6984"/>
                    <a:pt x="12668126" y="-39817"/>
                    <a:pt x="12374527" y="60394"/>
                  </a:cubicBezTo>
                  <a:cubicBezTo>
                    <a:pt x="12221990" y="112464"/>
                    <a:pt x="12080377" y="201869"/>
                    <a:pt x="11953639" y="326170"/>
                  </a:cubicBezTo>
                  <a:cubicBezTo>
                    <a:pt x="11638150" y="635567"/>
                    <a:pt x="11441383" y="1016311"/>
                    <a:pt x="11233041" y="1419416"/>
                  </a:cubicBezTo>
                  <a:cubicBezTo>
                    <a:pt x="11201779" y="1479897"/>
                    <a:pt x="11169456" y="1542441"/>
                    <a:pt x="11136681" y="1604847"/>
                  </a:cubicBezTo>
                  <a:cubicBezTo>
                    <a:pt x="11126876" y="1623513"/>
                    <a:pt x="11116992" y="1642613"/>
                    <a:pt x="11107424" y="1661083"/>
                  </a:cubicBezTo>
                  <a:cubicBezTo>
                    <a:pt x="11077950" y="1717987"/>
                    <a:pt x="11047493" y="1776837"/>
                    <a:pt x="11014069" y="1833584"/>
                  </a:cubicBezTo>
                  <a:cubicBezTo>
                    <a:pt x="11006033" y="1847240"/>
                    <a:pt x="10997800" y="1861820"/>
                    <a:pt x="10989076" y="1877284"/>
                  </a:cubicBezTo>
                  <a:cubicBezTo>
                    <a:pt x="10923270" y="1993902"/>
                    <a:pt x="10833119" y="2153612"/>
                    <a:pt x="10667063" y="2172848"/>
                  </a:cubicBezTo>
                  <a:cubicBezTo>
                    <a:pt x="10497706" y="2192478"/>
                    <a:pt x="10319448" y="2101246"/>
                    <a:pt x="10176205" y="2027954"/>
                  </a:cubicBezTo>
                  <a:cubicBezTo>
                    <a:pt x="10139912" y="2009386"/>
                    <a:pt x="10105605" y="1991839"/>
                    <a:pt x="10073733" y="1977161"/>
                  </a:cubicBezTo>
                  <a:cubicBezTo>
                    <a:pt x="9952380" y="1921298"/>
                    <a:pt x="9831968" y="1860601"/>
                    <a:pt x="9715507" y="1801889"/>
                  </a:cubicBezTo>
                  <a:cubicBezTo>
                    <a:pt x="9553244" y="1720090"/>
                    <a:pt x="9385459" y="1635499"/>
                    <a:pt x="9212525" y="1562738"/>
                  </a:cubicBezTo>
                  <a:cubicBezTo>
                    <a:pt x="9057139" y="1497365"/>
                    <a:pt x="8888941" y="1430931"/>
                    <a:pt x="8711960" y="1388036"/>
                  </a:cubicBezTo>
                  <a:cubicBezTo>
                    <a:pt x="8599703" y="1360724"/>
                    <a:pt x="8488154" y="1345457"/>
                    <a:pt x="8380359" y="1342686"/>
                  </a:cubicBezTo>
                  <a:cubicBezTo>
                    <a:pt x="7936756" y="1331270"/>
                    <a:pt x="7617967" y="1614101"/>
                    <a:pt x="7309670" y="1887619"/>
                  </a:cubicBezTo>
                  <a:cubicBezTo>
                    <a:pt x="7250407" y="1940201"/>
                    <a:pt x="7194446" y="1989854"/>
                    <a:pt x="7137267" y="2037759"/>
                  </a:cubicBezTo>
                  <a:cubicBezTo>
                    <a:pt x="6970229" y="2177682"/>
                    <a:pt x="6788217" y="2318587"/>
                    <a:pt x="6561877" y="2369852"/>
                  </a:cubicBezTo>
                  <a:cubicBezTo>
                    <a:pt x="6460939" y="2392723"/>
                    <a:pt x="6352514" y="2396123"/>
                    <a:pt x="6231199" y="2380168"/>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28" name="任意多边形: 形状 27">
              <a:extLst>
                <a:ext uri="{FF2B5EF4-FFF2-40B4-BE49-F238E27FC236}">
                  <a16:creationId xmlns:a16="http://schemas.microsoft.com/office/drawing/2014/main" id="{D7238D25-15EB-BA27-CAB8-DD1EC927C7FA}"/>
                </a:ext>
              </a:extLst>
            </p:cNvPr>
            <p:cNvSpPr/>
            <p:nvPr/>
          </p:nvSpPr>
          <p:spPr>
            <a:xfrm>
              <a:off x="-1798545" y="4392643"/>
              <a:ext cx="14490851" cy="2483917"/>
            </a:xfrm>
            <a:custGeom>
              <a:avLst/>
              <a:gdLst>
                <a:gd name="connsiteX0" fmla="*/ 6211845 w 14490851"/>
                <a:gd name="connsiteY0" fmla="*/ 2474873 h 2483917"/>
                <a:gd name="connsiteX1" fmla="*/ 6164647 w 14490851"/>
                <a:gd name="connsiteY1" fmla="*/ 2467701 h 2483917"/>
                <a:gd name="connsiteX2" fmla="*/ 5823261 w 14490851"/>
                <a:gd name="connsiteY2" fmla="*/ 2374014 h 2483917"/>
                <a:gd name="connsiteX3" fmla="*/ 5310552 w 14490851"/>
                <a:gd name="connsiteY3" fmla="*/ 2175850 h 2483917"/>
                <a:gd name="connsiteX4" fmla="*/ 4857047 w 14490851"/>
                <a:gd name="connsiteY4" fmla="*/ 1867318 h 2483917"/>
                <a:gd name="connsiteX5" fmla="*/ 4654325 w 14490851"/>
                <a:gd name="connsiteY5" fmla="*/ 1629994 h 2483917"/>
                <a:gd name="connsiteX6" fmla="*/ 4578439 w 14490851"/>
                <a:gd name="connsiteY6" fmla="*/ 1536188 h 2483917"/>
                <a:gd name="connsiteX7" fmla="*/ 4223927 w 14490851"/>
                <a:gd name="connsiteY7" fmla="*/ 1163323 h 2483917"/>
                <a:gd name="connsiteX8" fmla="*/ 4221078 w 14490851"/>
                <a:gd name="connsiteY8" fmla="*/ 1160887 h 2483917"/>
                <a:gd name="connsiteX9" fmla="*/ 4194021 w 14490851"/>
                <a:gd name="connsiteY9" fmla="*/ 1138349 h 2483917"/>
                <a:gd name="connsiteX10" fmla="*/ 3096530 w 14490851"/>
                <a:gd name="connsiteY10" fmla="*/ 796825 h 2483917"/>
                <a:gd name="connsiteX11" fmla="*/ 2624004 w 14490851"/>
                <a:gd name="connsiteY11" fmla="*/ 807337 h 2483917"/>
                <a:gd name="connsiteX12" fmla="*/ 1278441 w 14490851"/>
                <a:gd name="connsiteY12" fmla="*/ 704178 h 2483917"/>
                <a:gd name="connsiteX13" fmla="*/ 943912 w 14490851"/>
                <a:gd name="connsiteY13" fmla="*/ 632361 h 2483917"/>
                <a:gd name="connsiteX14" fmla="*/ 563384 w 14490851"/>
                <a:gd name="connsiteY14" fmla="*/ 551602 h 2483917"/>
                <a:gd name="connsiteX15" fmla="*/ 342015 w 14490851"/>
                <a:gd name="connsiteY15" fmla="*/ 514131 h 2483917"/>
                <a:gd name="connsiteX16" fmla="*/ 0 w 14490851"/>
                <a:gd name="connsiteY16" fmla="*/ 435593 h 2483917"/>
                <a:gd name="connsiteX17" fmla="*/ 1297 w 14490851"/>
                <a:gd name="connsiteY17" fmla="*/ 432783 h 2483917"/>
                <a:gd name="connsiteX18" fmla="*/ 342487 w 14490851"/>
                <a:gd name="connsiteY18" fmla="*/ 511066 h 2483917"/>
                <a:gd name="connsiteX19" fmla="*/ 563954 w 14490851"/>
                <a:gd name="connsiteY19" fmla="*/ 548556 h 2483917"/>
                <a:gd name="connsiteX20" fmla="*/ 944561 w 14490851"/>
                <a:gd name="connsiteY20" fmla="*/ 629334 h 2483917"/>
                <a:gd name="connsiteX21" fmla="*/ 1279050 w 14490851"/>
                <a:gd name="connsiteY21" fmla="*/ 701133 h 2483917"/>
                <a:gd name="connsiteX22" fmla="*/ 2623847 w 14490851"/>
                <a:gd name="connsiteY22" fmla="*/ 804233 h 2483917"/>
                <a:gd name="connsiteX23" fmla="*/ 3096609 w 14490851"/>
                <a:gd name="connsiteY23" fmla="*/ 793720 h 2483917"/>
                <a:gd name="connsiteX24" fmla="*/ 3687227 w 14490851"/>
                <a:gd name="connsiteY24" fmla="*/ 875618 h 2483917"/>
                <a:gd name="connsiteX25" fmla="*/ 4195927 w 14490851"/>
                <a:gd name="connsiteY25" fmla="*/ 1135893 h 2483917"/>
                <a:gd name="connsiteX26" fmla="*/ 4223082 w 14490851"/>
                <a:gd name="connsiteY26" fmla="*/ 1158509 h 2483917"/>
                <a:gd name="connsiteX27" fmla="*/ 4225931 w 14490851"/>
                <a:gd name="connsiteY27" fmla="*/ 1160946 h 2483917"/>
                <a:gd name="connsiteX28" fmla="*/ 4580817 w 14490851"/>
                <a:gd name="connsiteY28" fmla="*/ 1534184 h 2483917"/>
                <a:gd name="connsiteX29" fmla="*/ 4656722 w 14490851"/>
                <a:gd name="connsiteY29" fmla="*/ 1628029 h 2483917"/>
                <a:gd name="connsiteX30" fmla="*/ 4859247 w 14490851"/>
                <a:gd name="connsiteY30" fmla="*/ 1865137 h 2483917"/>
                <a:gd name="connsiteX31" fmla="*/ 5824223 w 14490851"/>
                <a:gd name="connsiteY31" fmla="*/ 2371046 h 2483917"/>
                <a:gd name="connsiteX32" fmla="*/ 6521577 w 14490851"/>
                <a:gd name="connsiteY32" fmla="*/ 2461394 h 2483917"/>
                <a:gd name="connsiteX33" fmla="*/ 7090894 w 14490851"/>
                <a:gd name="connsiteY33" fmla="*/ 2117748 h 2483917"/>
                <a:gd name="connsiteX34" fmla="*/ 7255674 w 14490851"/>
                <a:gd name="connsiteY34" fmla="*/ 1965485 h 2483917"/>
                <a:gd name="connsiteX35" fmla="*/ 7733937 w 14490851"/>
                <a:gd name="connsiteY35" fmla="*/ 1570967 h 2483917"/>
                <a:gd name="connsiteX36" fmla="*/ 8326697 w 14490851"/>
                <a:gd name="connsiteY36" fmla="*/ 1402887 h 2483917"/>
                <a:gd name="connsiteX37" fmla="*/ 8659693 w 14490851"/>
                <a:gd name="connsiteY37" fmla="*/ 1458219 h 2483917"/>
                <a:gd name="connsiteX38" fmla="*/ 9158883 w 14490851"/>
                <a:gd name="connsiteY38" fmla="*/ 1656343 h 2483917"/>
                <a:gd name="connsiteX39" fmla="*/ 9666875 w 14490851"/>
                <a:gd name="connsiteY39" fmla="*/ 1928879 h 2483917"/>
                <a:gd name="connsiteX40" fmla="*/ 10012290 w 14490851"/>
                <a:gd name="connsiteY40" fmla="*/ 2119870 h 2483917"/>
                <a:gd name="connsiteX41" fmla="*/ 10108100 w 14490851"/>
                <a:gd name="connsiteY41" fmla="*/ 2173375 h 2483917"/>
                <a:gd name="connsiteX42" fmla="*/ 10601198 w 14490851"/>
                <a:gd name="connsiteY42" fmla="*/ 2340551 h 2483917"/>
                <a:gd name="connsiteX43" fmla="*/ 10914625 w 14490851"/>
                <a:gd name="connsiteY43" fmla="*/ 2029031 h 2483917"/>
                <a:gd name="connsiteX44" fmla="*/ 10934922 w 14490851"/>
                <a:gd name="connsiteY44" fmla="*/ 1988554 h 2483917"/>
                <a:gd name="connsiteX45" fmla="*/ 11025034 w 14490851"/>
                <a:gd name="connsiteY45" fmla="*/ 1796718 h 2483917"/>
                <a:gd name="connsiteX46" fmla="*/ 11046707 w 14490851"/>
                <a:gd name="connsiteY46" fmla="*/ 1748479 h 2483917"/>
                <a:gd name="connsiteX47" fmla="*/ 11152361 w 14490851"/>
                <a:gd name="connsiteY47" fmla="*/ 1510212 h 2483917"/>
                <a:gd name="connsiteX48" fmla="*/ 11799844 w 14490851"/>
                <a:gd name="connsiteY48" fmla="*/ 376546 h 2483917"/>
                <a:gd name="connsiteX49" fmla="*/ 12214876 w 14490851"/>
                <a:gd name="connsiteY49" fmla="*/ 75814 h 2483917"/>
                <a:gd name="connsiteX50" fmla="*/ 13140946 w 14490851"/>
                <a:gd name="connsiteY50" fmla="*/ 140087 h 2483917"/>
                <a:gd name="connsiteX51" fmla="*/ 13832149 w 14490851"/>
                <a:gd name="connsiteY51" fmla="*/ 674646 h 2483917"/>
                <a:gd name="connsiteX52" fmla="*/ 14401193 w 14490851"/>
                <a:gd name="connsiteY52" fmla="*/ 1346238 h 2483917"/>
                <a:gd name="connsiteX53" fmla="*/ 14490852 w 14490851"/>
                <a:gd name="connsiteY53" fmla="*/ 1459477 h 2483917"/>
                <a:gd name="connsiteX54" fmla="*/ 14488415 w 14490851"/>
                <a:gd name="connsiteY54" fmla="*/ 1461403 h 2483917"/>
                <a:gd name="connsiteX55" fmla="*/ 14398757 w 14490851"/>
                <a:gd name="connsiteY55" fmla="*/ 1348164 h 2483917"/>
                <a:gd name="connsiteX56" fmla="*/ 13139532 w 14490851"/>
                <a:gd name="connsiteY56" fmla="*/ 142838 h 2483917"/>
                <a:gd name="connsiteX57" fmla="*/ 12216055 w 14490851"/>
                <a:gd name="connsiteY57" fmla="*/ 78683 h 2483917"/>
                <a:gd name="connsiteX58" fmla="*/ 11802183 w 14490851"/>
                <a:gd name="connsiteY58" fmla="*/ 378610 h 2483917"/>
                <a:gd name="connsiteX59" fmla="*/ 11155230 w 14490851"/>
                <a:gd name="connsiteY59" fmla="*/ 1511450 h 2483917"/>
                <a:gd name="connsiteX60" fmla="*/ 11049556 w 14490851"/>
                <a:gd name="connsiteY60" fmla="*/ 1749756 h 2483917"/>
                <a:gd name="connsiteX61" fmla="*/ 11027902 w 14490851"/>
                <a:gd name="connsiteY61" fmla="*/ 1797975 h 2483917"/>
                <a:gd name="connsiteX62" fmla="*/ 10937712 w 14490851"/>
                <a:gd name="connsiteY62" fmla="*/ 1989949 h 2483917"/>
                <a:gd name="connsiteX63" fmla="*/ 10917435 w 14490851"/>
                <a:gd name="connsiteY63" fmla="*/ 2030387 h 2483917"/>
                <a:gd name="connsiteX64" fmla="*/ 10601552 w 14490851"/>
                <a:gd name="connsiteY64" fmla="*/ 2343596 h 2483917"/>
                <a:gd name="connsiteX65" fmla="*/ 10503287 w 14490851"/>
                <a:gd name="connsiteY65" fmla="*/ 2341828 h 2483917"/>
                <a:gd name="connsiteX66" fmla="*/ 10106587 w 14490851"/>
                <a:gd name="connsiteY66" fmla="*/ 2176027 h 2483917"/>
                <a:gd name="connsiteX67" fmla="*/ 10010876 w 14490851"/>
                <a:gd name="connsiteY67" fmla="*/ 2122581 h 2483917"/>
                <a:gd name="connsiteX68" fmla="*/ 9665363 w 14490851"/>
                <a:gd name="connsiteY68" fmla="*/ 1931551 h 2483917"/>
                <a:gd name="connsiteX69" fmla="*/ 9157566 w 14490851"/>
                <a:gd name="connsiteY69" fmla="*/ 1659133 h 2483917"/>
                <a:gd name="connsiteX70" fmla="*/ 8658867 w 14490851"/>
                <a:gd name="connsiteY70" fmla="*/ 1461206 h 2483917"/>
                <a:gd name="connsiteX71" fmla="*/ 8326560 w 14490851"/>
                <a:gd name="connsiteY71" fmla="*/ 1405972 h 2483917"/>
                <a:gd name="connsiteX72" fmla="*/ 7257815 w 14490851"/>
                <a:gd name="connsiteY72" fmla="*/ 1967725 h 2483917"/>
                <a:gd name="connsiteX73" fmla="*/ 7092958 w 14490851"/>
                <a:gd name="connsiteY73" fmla="*/ 2120047 h 2483917"/>
                <a:gd name="connsiteX74" fmla="*/ 6831484 w 14490851"/>
                <a:gd name="connsiteY74" fmla="*/ 2327071 h 2483917"/>
                <a:gd name="connsiteX75" fmla="*/ 6522264 w 14490851"/>
                <a:gd name="connsiteY75" fmla="*/ 2464400 h 2483917"/>
                <a:gd name="connsiteX76" fmla="*/ 6211845 w 14490851"/>
                <a:gd name="connsiteY76" fmla="*/ 2474873 h 2483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4490851" h="2483917">
                  <a:moveTo>
                    <a:pt x="6211845" y="2474873"/>
                  </a:moveTo>
                  <a:cubicBezTo>
                    <a:pt x="6196322" y="2472830"/>
                    <a:pt x="6180603" y="2470452"/>
                    <a:pt x="6164647" y="2467701"/>
                  </a:cubicBezTo>
                  <a:cubicBezTo>
                    <a:pt x="6046654" y="2447462"/>
                    <a:pt x="5930840" y="2410718"/>
                    <a:pt x="5823261" y="2374014"/>
                  </a:cubicBezTo>
                  <a:cubicBezTo>
                    <a:pt x="5672511" y="2322591"/>
                    <a:pt x="5484900" y="2258574"/>
                    <a:pt x="5310552" y="2175850"/>
                  </a:cubicBezTo>
                  <a:cubicBezTo>
                    <a:pt x="5117930" y="2084442"/>
                    <a:pt x="4969578" y="1983523"/>
                    <a:pt x="4857047" y="1867318"/>
                  </a:cubicBezTo>
                  <a:cubicBezTo>
                    <a:pt x="4780690" y="1788072"/>
                    <a:pt x="4716456" y="1707707"/>
                    <a:pt x="4654325" y="1629994"/>
                  </a:cubicBezTo>
                  <a:cubicBezTo>
                    <a:pt x="4628349" y="1597494"/>
                    <a:pt x="4603807" y="1566801"/>
                    <a:pt x="4578439" y="1536188"/>
                  </a:cubicBezTo>
                  <a:cubicBezTo>
                    <a:pt x="4474652" y="1410943"/>
                    <a:pt x="4359861" y="1279077"/>
                    <a:pt x="4223927" y="1163323"/>
                  </a:cubicBezTo>
                  <a:lnTo>
                    <a:pt x="4221078" y="1160887"/>
                  </a:lnTo>
                  <a:cubicBezTo>
                    <a:pt x="4212315" y="1153381"/>
                    <a:pt x="4203236" y="1145619"/>
                    <a:pt x="4194021" y="1138349"/>
                  </a:cubicBezTo>
                  <a:cubicBezTo>
                    <a:pt x="3909047" y="913620"/>
                    <a:pt x="3580826" y="811483"/>
                    <a:pt x="3096530" y="796825"/>
                  </a:cubicBezTo>
                  <a:cubicBezTo>
                    <a:pt x="2942912" y="792168"/>
                    <a:pt x="2785364" y="799144"/>
                    <a:pt x="2624004" y="807337"/>
                  </a:cubicBezTo>
                  <a:cubicBezTo>
                    <a:pt x="2179105" y="829914"/>
                    <a:pt x="1726386" y="795214"/>
                    <a:pt x="1278441" y="704178"/>
                  </a:cubicBezTo>
                  <a:cubicBezTo>
                    <a:pt x="1165969" y="681425"/>
                    <a:pt x="1053084" y="656490"/>
                    <a:pt x="943912" y="632361"/>
                  </a:cubicBezTo>
                  <a:cubicBezTo>
                    <a:pt x="812459" y="603319"/>
                    <a:pt x="688275" y="575889"/>
                    <a:pt x="563384" y="551602"/>
                  </a:cubicBezTo>
                  <a:cubicBezTo>
                    <a:pt x="485593" y="536472"/>
                    <a:pt x="412615" y="525115"/>
                    <a:pt x="342015" y="514131"/>
                  </a:cubicBezTo>
                  <a:cubicBezTo>
                    <a:pt x="202741" y="492458"/>
                    <a:pt x="82468" y="473732"/>
                    <a:pt x="0" y="435593"/>
                  </a:cubicBezTo>
                  <a:lnTo>
                    <a:pt x="1297" y="432783"/>
                  </a:lnTo>
                  <a:cubicBezTo>
                    <a:pt x="83372" y="470745"/>
                    <a:pt x="203449" y="489432"/>
                    <a:pt x="342487" y="511066"/>
                  </a:cubicBezTo>
                  <a:cubicBezTo>
                    <a:pt x="413087" y="522049"/>
                    <a:pt x="486103" y="533426"/>
                    <a:pt x="563954" y="548556"/>
                  </a:cubicBezTo>
                  <a:cubicBezTo>
                    <a:pt x="688884" y="572843"/>
                    <a:pt x="813087" y="600293"/>
                    <a:pt x="944561" y="629334"/>
                  </a:cubicBezTo>
                  <a:cubicBezTo>
                    <a:pt x="1053712" y="653444"/>
                    <a:pt x="1166597" y="678399"/>
                    <a:pt x="1279050" y="701133"/>
                  </a:cubicBezTo>
                  <a:cubicBezTo>
                    <a:pt x="1726739" y="792109"/>
                    <a:pt x="2179184" y="826810"/>
                    <a:pt x="2623847" y="804233"/>
                  </a:cubicBezTo>
                  <a:cubicBezTo>
                    <a:pt x="2785266" y="796039"/>
                    <a:pt x="2942892" y="789063"/>
                    <a:pt x="3096609" y="793720"/>
                  </a:cubicBezTo>
                  <a:cubicBezTo>
                    <a:pt x="3331025" y="800814"/>
                    <a:pt x="3518695" y="826829"/>
                    <a:pt x="3687227" y="875618"/>
                  </a:cubicBezTo>
                  <a:cubicBezTo>
                    <a:pt x="3877117" y="930578"/>
                    <a:pt x="4043507" y="1015718"/>
                    <a:pt x="4195927" y="1135893"/>
                  </a:cubicBezTo>
                  <a:cubicBezTo>
                    <a:pt x="4205201" y="1143202"/>
                    <a:pt x="4214299" y="1150983"/>
                    <a:pt x="4223082" y="1158509"/>
                  </a:cubicBezTo>
                  <a:lnTo>
                    <a:pt x="4225931" y="1160946"/>
                  </a:lnTo>
                  <a:cubicBezTo>
                    <a:pt x="4362042" y="1276837"/>
                    <a:pt x="4476931" y="1408821"/>
                    <a:pt x="4580817" y="1534184"/>
                  </a:cubicBezTo>
                  <a:cubicBezTo>
                    <a:pt x="4606184" y="1564797"/>
                    <a:pt x="4630746" y="1595509"/>
                    <a:pt x="4656722" y="1628029"/>
                  </a:cubicBezTo>
                  <a:cubicBezTo>
                    <a:pt x="4718794" y="1705683"/>
                    <a:pt x="4782989" y="1785989"/>
                    <a:pt x="4859247" y="1865137"/>
                  </a:cubicBezTo>
                  <a:cubicBezTo>
                    <a:pt x="5114767" y="2129026"/>
                    <a:pt x="5508145" y="2263231"/>
                    <a:pt x="5824223" y="2371046"/>
                  </a:cubicBezTo>
                  <a:cubicBezTo>
                    <a:pt x="6045985" y="2446696"/>
                    <a:pt x="6282484" y="2515999"/>
                    <a:pt x="6521577" y="2461394"/>
                  </a:cubicBezTo>
                  <a:cubicBezTo>
                    <a:pt x="6748565" y="2409579"/>
                    <a:pt x="6934467" y="2256845"/>
                    <a:pt x="7090894" y="2117748"/>
                  </a:cubicBezTo>
                  <a:cubicBezTo>
                    <a:pt x="7145520" y="2069175"/>
                    <a:pt x="7199025" y="2018813"/>
                    <a:pt x="7255674" y="1965485"/>
                  </a:cubicBezTo>
                  <a:cubicBezTo>
                    <a:pt x="7405264" y="1824659"/>
                    <a:pt x="7559962" y="1679058"/>
                    <a:pt x="7733937" y="1570967"/>
                  </a:cubicBezTo>
                  <a:cubicBezTo>
                    <a:pt x="7931000" y="1448513"/>
                    <a:pt x="8124879" y="1393534"/>
                    <a:pt x="8326697" y="1402887"/>
                  </a:cubicBezTo>
                  <a:cubicBezTo>
                    <a:pt x="8434689" y="1407898"/>
                    <a:pt x="8546729" y="1426506"/>
                    <a:pt x="8659693" y="1458219"/>
                  </a:cubicBezTo>
                  <a:cubicBezTo>
                    <a:pt x="8837951" y="1508109"/>
                    <a:pt x="9004970" y="1582914"/>
                    <a:pt x="9158883" y="1656343"/>
                  </a:cubicBezTo>
                  <a:cubicBezTo>
                    <a:pt x="9333997" y="1739853"/>
                    <a:pt x="9503217" y="1835957"/>
                    <a:pt x="9666875" y="1928879"/>
                  </a:cubicBezTo>
                  <a:cubicBezTo>
                    <a:pt x="9779172" y="1992641"/>
                    <a:pt x="9895279" y="2058564"/>
                    <a:pt x="10012290" y="2119870"/>
                  </a:cubicBezTo>
                  <a:cubicBezTo>
                    <a:pt x="10042059" y="2135471"/>
                    <a:pt x="10074146" y="2153883"/>
                    <a:pt x="10108100" y="2173375"/>
                  </a:cubicBezTo>
                  <a:cubicBezTo>
                    <a:pt x="10251913" y="2255921"/>
                    <a:pt x="10430879" y="2358667"/>
                    <a:pt x="10601198" y="2340551"/>
                  </a:cubicBezTo>
                  <a:cubicBezTo>
                    <a:pt x="10769023" y="2322709"/>
                    <a:pt x="10853181" y="2152979"/>
                    <a:pt x="10914625" y="2029031"/>
                  </a:cubicBezTo>
                  <a:cubicBezTo>
                    <a:pt x="10921699" y="2014746"/>
                    <a:pt x="10928398" y="2001267"/>
                    <a:pt x="10934922" y="1988554"/>
                  </a:cubicBezTo>
                  <a:cubicBezTo>
                    <a:pt x="10967442" y="1925361"/>
                    <a:pt x="10996719" y="1859969"/>
                    <a:pt x="11025034" y="1796718"/>
                  </a:cubicBezTo>
                  <a:cubicBezTo>
                    <a:pt x="11032245" y="1780605"/>
                    <a:pt x="11039456" y="1764532"/>
                    <a:pt x="11046707" y="1748479"/>
                  </a:cubicBezTo>
                  <a:cubicBezTo>
                    <a:pt x="11082920" y="1668369"/>
                    <a:pt x="11118231" y="1587964"/>
                    <a:pt x="11152361" y="1510212"/>
                  </a:cubicBezTo>
                  <a:cubicBezTo>
                    <a:pt x="11333921" y="1096771"/>
                    <a:pt x="11505400" y="706261"/>
                    <a:pt x="11799844" y="376546"/>
                  </a:cubicBezTo>
                  <a:cubicBezTo>
                    <a:pt x="11922357" y="239336"/>
                    <a:pt x="12062005" y="138162"/>
                    <a:pt x="12214876" y="75814"/>
                  </a:cubicBezTo>
                  <a:cubicBezTo>
                    <a:pt x="12508102" y="-43771"/>
                    <a:pt x="12828327" y="-21548"/>
                    <a:pt x="13140946" y="140087"/>
                  </a:cubicBezTo>
                  <a:cubicBezTo>
                    <a:pt x="13373241" y="260183"/>
                    <a:pt x="13599325" y="435042"/>
                    <a:pt x="13832149" y="674646"/>
                  </a:cubicBezTo>
                  <a:cubicBezTo>
                    <a:pt x="14037681" y="886170"/>
                    <a:pt x="14222483" y="1120055"/>
                    <a:pt x="14401193" y="1346238"/>
                  </a:cubicBezTo>
                  <a:cubicBezTo>
                    <a:pt x="14430647" y="1383513"/>
                    <a:pt x="14461123" y="1422065"/>
                    <a:pt x="14490852" y="1459477"/>
                  </a:cubicBezTo>
                  <a:lnTo>
                    <a:pt x="14488415" y="1461403"/>
                  </a:lnTo>
                  <a:cubicBezTo>
                    <a:pt x="14458687" y="1424010"/>
                    <a:pt x="14428210" y="1385439"/>
                    <a:pt x="14398757" y="1348164"/>
                  </a:cubicBezTo>
                  <a:cubicBezTo>
                    <a:pt x="14034733" y="887447"/>
                    <a:pt x="13658313" y="411051"/>
                    <a:pt x="13139532" y="142838"/>
                  </a:cubicBezTo>
                  <a:cubicBezTo>
                    <a:pt x="12827757" y="-18365"/>
                    <a:pt x="12508417" y="-40549"/>
                    <a:pt x="12216055" y="78683"/>
                  </a:cubicBezTo>
                  <a:cubicBezTo>
                    <a:pt x="12063635" y="140853"/>
                    <a:pt x="11924382" y="241752"/>
                    <a:pt x="11802183" y="378610"/>
                  </a:cubicBezTo>
                  <a:cubicBezTo>
                    <a:pt x="11508072" y="707971"/>
                    <a:pt x="11336691" y="1098265"/>
                    <a:pt x="11155230" y="1511450"/>
                  </a:cubicBezTo>
                  <a:cubicBezTo>
                    <a:pt x="11121079" y="1589221"/>
                    <a:pt x="11085770" y="1669626"/>
                    <a:pt x="11049556" y="1749756"/>
                  </a:cubicBezTo>
                  <a:cubicBezTo>
                    <a:pt x="11042306" y="1765790"/>
                    <a:pt x="11035114" y="1781883"/>
                    <a:pt x="11027902" y="1797975"/>
                  </a:cubicBezTo>
                  <a:cubicBezTo>
                    <a:pt x="10999568" y="1861246"/>
                    <a:pt x="10970271" y="1926678"/>
                    <a:pt x="10937712" y="1989949"/>
                  </a:cubicBezTo>
                  <a:cubicBezTo>
                    <a:pt x="10931189" y="2002642"/>
                    <a:pt x="10924508" y="2016121"/>
                    <a:pt x="10917435" y="2030387"/>
                  </a:cubicBezTo>
                  <a:cubicBezTo>
                    <a:pt x="10855677" y="2154963"/>
                    <a:pt x="10771087" y="2325578"/>
                    <a:pt x="10601552" y="2343596"/>
                  </a:cubicBezTo>
                  <a:cubicBezTo>
                    <a:pt x="10568994" y="2347055"/>
                    <a:pt x="10536140" y="2346131"/>
                    <a:pt x="10503287" y="2341828"/>
                  </a:cubicBezTo>
                  <a:cubicBezTo>
                    <a:pt x="10363286" y="2323397"/>
                    <a:pt x="10223383" y="2243070"/>
                    <a:pt x="10106587" y="2176027"/>
                  </a:cubicBezTo>
                  <a:cubicBezTo>
                    <a:pt x="10072653" y="2156535"/>
                    <a:pt x="10040586" y="2138144"/>
                    <a:pt x="10010876" y="2122581"/>
                  </a:cubicBezTo>
                  <a:cubicBezTo>
                    <a:pt x="9893805" y="2061256"/>
                    <a:pt x="9777678" y="1995313"/>
                    <a:pt x="9665363" y="1931551"/>
                  </a:cubicBezTo>
                  <a:cubicBezTo>
                    <a:pt x="9501763" y="1838649"/>
                    <a:pt x="9332582" y="1742584"/>
                    <a:pt x="9157566" y="1659133"/>
                  </a:cubicBezTo>
                  <a:cubicBezTo>
                    <a:pt x="9003772" y="1585783"/>
                    <a:pt x="8836910" y="1511037"/>
                    <a:pt x="8658867" y="1461206"/>
                  </a:cubicBezTo>
                  <a:cubicBezTo>
                    <a:pt x="8546120" y="1429551"/>
                    <a:pt x="8434316" y="1410983"/>
                    <a:pt x="8326560" y="1405972"/>
                  </a:cubicBezTo>
                  <a:cubicBezTo>
                    <a:pt x="7876728" y="1385124"/>
                    <a:pt x="7562085" y="1681298"/>
                    <a:pt x="7257815" y="1967725"/>
                  </a:cubicBezTo>
                  <a:cubicBezTo>
                    <a:pt x="7201147" y="2021073"/>
                    <a:pt x="7147622" y="2071454"/>
                    <a:pt x="7092958" y="2120047"/>
                  </a:cubicBezTo>
                  <a:cubicBezTo>
                    <a:pt x="7013496" y="2190686"/>
                    <a:pt x="6926823" y="2264665"/>
                    <a:pt x="6831484" y="2327071"/>
                  </a:cubicBezTo>
                  <a:cubicBezTo>
                    <a:pt x="6726106" y="2396021"/>
                    <a:pt x="6624971" y="2440959"/>
                    <a:pt x="6522264" y="2464400"/>
                  </a:cubicBezTo>
                  <a:cubicBezTo>
                    <a:pt x="6426749" y="2486289"/>
                    <a:pt x="6324769" y="2489748"/>
                    <a:pt x="6211845" y="2474873"/>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33" name="任意多边形: 形状 32">
              <a:extLst>
                <a:ext uri="{FF2B5EF4-FFF2-40B4-BE49-F238E27FC236}">
                  <a16:creationId xmlns:a16="http://schemas.microsoft.com/office/drawing/2014/main" id="{5D8D2CB4-2EF4-0D51-D430-2ACEEFCC5B36}"/>
                </a:ext>
              </a:extLst>
            </p:cNvPr>
            <p:cNvSpPr/>
            <p:nvPr/>
          </p:nvSpPr>
          <p:spPr>
            <a:xfrm>
              <a:off x="-1696840" y="4294045"/>
              <a:ext cx="14339886" cy="2579561"/>
            </a:xfrm>
            <a:custGeom>
              <a:avLst/>
              <a:gdLst>
                <a:gd name="connsiteX0" fmla="*/ 6188659 w 14339886"/>
                <a:gd name="connsiteY0" fmla="*/ 2571212 h 2579561"/>
                <a:gd name="connsiteX1" fmla="*/ 5783235 w 14339886"/>
                <a:gd name="connsiteY1" fmla="*/ 2457639 h 2579561"/>
                <a:gd name="connsiteX2" fmla="*/ 5288898 w 14339886"/>
                <a:gd name="connsiteY2" fmla="*/ 2246999 h 2579561"/>
                <a:gd name="connsiteX3" fmla="*/ 4844294 w 14339886"/>
                <a:gd name="connsiteY3" fmla="*/ 1943417 h 2579561"/>
                <a:gd name="connsiteX4" fmla="*/ 4650788 w 14339886"/>
                <a:gd name="connsiteY4" fmla="*/ 1741069 h 2579561"/>
                <a:gd name="connsiteX5" fmla="*/ 4550243 w 14339886"/>
                <a:gd name="connsiteY5" fmla="*/ 1632782 h 2579561"/>
                <a:gd name="connsiteX6" fmla="*/ 4169617 w 14339886"/>
                <a:gd name="connsiteY6" fmla="*/ 1289096 h 2579561"/>
                <a:gd name="connsiteX7" fmla="*/ 4167612 w 14339886"/>
                <a:gd name="connsiteY7" fmla="*/ 1287642 h 2579561"/>
                <a:gd name="connsiteX8" fmla="*/ 4137942 w 14339886"/>
                <a:gd name="connsiteY8" fmla="*/ 1266559 h 2579561"/>
                <a:gd name="connsiteX9" fmla="*/ 3024653 w 14339886"/>
                <a:gd name="connsiteY9" fmla="*/ 1004280 h 2579561"/>
                <a:gd name="connsiteX10" fmla="*/ 2563956 w 14339886"/>
                <a:gd name="connsiteY10" fmla="*/ 1038332 h 2579561"/>
                <a:gd name="connsiteX11" fmla="*/ 2560183 w 14339886"/>
                <a:gd name="connsiteY11" fmla="*/ 1038686 h 2579561"/>
                <a:gd name="connsiteX12" fmla="*/ 1244016 w 14339886"/>
                <a:gd name="connsiteY12" fmla="*/ 963331 h 2579561"/>
                <a:gd name="connsiteX13" fmla="*/ 792632 w 14339886"/>
                <a:gd name="connsiteY13" fmla="*/ 859661 h 2579561"/>
                <a:gd name="connsiteX14" fmla="*/ 547960 w 14339886"/>
                <a:gd name="connsiteY14" fmla="*/ 801323 h 2579561"/>
                <a:gd name="connsiteX15" fmla="*/ 356222 w 14339886"/>
                <a:gd name="connsiteY15" fmla="*/ 760708 h 2579561"/>
                <a:gd name="connsiteX16" fmla="*/ 0 w 14339886"/>
                <a:gd name="connsiteY16" fmla="*/ 664976 h 2579561"/>
                <a:gd name="connsiteX17" fmla="*/ 1218 w 14339886"/>
                <a:gd name="connsiteY17" fmla="*/ 662343 h 2579561"/>
                <a:gd name="connsiteX18" fmla="*/ 356792 w 14339886"/>
                <a:gd name="connsiteY18" fmla="*/ 757858 h 2579561"/>
                <a:gd name="connsiteX19" fmla="*/ 548588 w 14339886"/>
                <a:gd name="connsiteY19" fmla="*/ 798493 h 2579561"/>
                <a:gd name="connsiteX20" fmla="*/ 793300 w 14339886"/>
                <a:gd name="connsiteY20" fmla="*/ 856832 h 2579561"/>
                <a:gd name="connsiteX21" fmla="*/ 1244585 w 14339886"/>
                <a:gd name="connsiteY21" fmla="*/ 960482 h 2579561"/>
                <a:gd name="connsiteX22" fmla="*/ 2559908 w 14339886"/>
                <a:gd name="connsiteY22" fmla="*/ 1035798 h 2579561"/>
                <a:gd name="connsiteX23" fmla="*/ 2563681 w 14339886"/>
                <a:gd name="connsiteY23" fmla="*/ 1035444 h 2579561"/>
                <a:gd name="connsiteX24" fmla="*/ 3024555 w 14339886"/>
                <a:gd name="connsiteY24" fmla="*/ 1001392 h 2579561"/>
                <a:gd name="connsiteX25" fmla="*/ 3612402 w 14339886"/>
                <a:gd name="connsiteY25" fmla="*/ 1042773 h 2579561"/>
                <a:gd name="connsiteX26" fmla="*/ 4139553 w 14339886"/>
                <a:gd name="connsiteY26" fmla="*/ 1264162 h 2579561"/>
                <a:gd name="connsiteX27" fmla="*/ 4169322 w 14339886"/>
                <a:gd name="connsiteY27" fmla="*/ 1285304 h 2579561"/>
                <a:gd name="connsiteX28" fmla="*/ 4171326 w 14339886"/>
                <a:gd name="connsiteY28" fmla="*/ 1286758 h 2579561"/>
                <a:gd name="connsiteX29" fmla="*/ 4552346 w 14339886"/>
                <a:gd name="connsiteY29" fmla="*/ 1630778 h 2579561"/>
                <a:gd name="connsiteX30" fmla="*/ 4652930 w 14339886"/>
                <a:gd name="connsiteY30" fmla="*/ 1739124 h 2579561"/>
                <a:gd name="connsiteX31" fmla="*/ 4846298 w 14339886"/>
                <a:gd name="connsiteY31" fmla="*/ 1941335 h 2579561"/>
                <a:gd name="connsiteX32" fmla="*/ 5784257 w 14339886"/>
                <a:gd name="connsiteY32" fmla="*/ 2454927 h 2579561"/>
                <a:gd name="connsiteX33" fmla="*/ 6482042 w 14339886"/>
                <a:gd name="connsiteY33" fmla="*/ 2557889 h 2579561"/>
                <a:gd name="connsiteX34" fmla="*/ 7046723 w 14339886"/>
                <a:gd name="connsiteY34" fmla="*/ 2202002 h 2579561"/>
                <a:gd name="connsiteX35" fmla="*/ 7206845 w 14339886"/>
                <a:gd name="connsiteY35" fmla="*/ 2045495 h 2579561"/>
                <a:gd name="connsiteX36" fmla="*/ 7678821 w 14339886"/>
                <a:gd name="connsiteY36" fmla="*/ 1635867 h 2579561"/>
                <a:gd name="connsiteX37" fmla="*/ 8273015 w 14339886"/>
                <a:gd name="connsiteY37" fmla="*/ 1468121 h 2579561"/>
                <a:gd name="connsiteX38" fmla="*/ 8606699 w 14339886"/>
                <a:gd name="connsiteY38" fmla="*/ 1533357 h 2579561"/>
                <a:gd name="connsiteX39" fmla="*/ 9104022 w 14339886"/>
                <a:gd name="connsiteY39" fmla="*/ 1754725 h 2579561"/>
                <a:gd name="connsiteX40" fmla="*/ 9618086 w 14339886"/>
                <a:gd name="connsiteY40" fmla="*/ 2062433 h 2579561"/>
                <a:gd name="connsiteX41" fmla="*/ 9949531 w 14339886"/>
                <a:gd name="connsiteY41" fmla="*/ 2267296 h 2579561"/>
                <a:gd name="connsiteX42" fmla="*/ 10038601 w 14339886"/>
                <a:gd name="connsiteY42" fmla="*/ 2322786 h 2579561"/>
                <a:gd name="connsiteX43" fmla="*/ 10535786 w 14339886"/>
                <a:gd name="connsiteY43" fmla="*/ 2513266 h 2579561"/>
                <a:gd name="connsiteX44" fmla="*/ 10842748 w 14339886"/>
                <a:gd name="connsiteY44" fmla="*/ 2183473 h 2579561"/>
                <a:gd name="connsiteX45" fmla="*/ 10858722 w 14339886"/>
                <a:gd name="connsiteY45" fmla="*/ 2146925 h 2579561"/>
                <a:gd name="connsiteX46" fmla="*/ 10946240 w 14339886"/>
                <a:gd name="connsiteY46" fmla="*/ 1930527 h 2579561"/>
                <a:gd name="connsiteX47" fmla="*/ 10959759 w 14339886"/>
                <a:gd name="connsiteY47" fmla="*/ 1895375 h 2579561"/>
                <a:gd name="connsiteX48" fmla="*/ 11065846 w 14339886"/>
                <a:gd name="connsiteY48" fmla="*/ 1611993 h 2579561"/>
                <a:gd name="connsiteX49" fmla="*/ 11648447 w 14339886"/>
                <a:gd name="connsiteY49" fmla="*/ 431012 h 2579561"/>
                <a:gd name="connsiteX50" fmla="*/ 12056365 w 14339886"/>
                <a:gd name="connsiteY50" fmla="*/ 96091 h 2579561"/>
                <a:gd name="connsiteX51" fmla="*/ 12990355 w 14339886"/>
                <a:gd name="connsiteY51" fmla="*/ 129455 h 2579561"/>
                <a:gd name="connsiteX52" fmla="*/ 13687373 w 14339886"/>
                <a:gd name="connsiteY52" fmla="*/ 665428 h 2579561"/>
                <a:gd name="connsiteX53" fmla="*/ 14256083 w 14339886"/>
                <a:gd name="connsiteY53" fmla="*/ 1345902 h 2579561"/>
                <a:gd name="connsiteX54" fmla="*/ 14339887 w 14339886"/>
                <a:gd name="connsiteY54" fmla="*/ 1453581 h 2579561"/>
                <a:gd name="connsiteX55" fmla="*/ 14337607 w 14339886"/>
                <a:gd name="connsiteY55" fmla="*/ 1455368 h 2579561"/>
                <a:gd name="connsiteX56" fmla="*/ 14253803 w 14339886"/>
                <a:gd name="connsiteY56" fmla="*/ 1347691 h 2579561"/>
                <a:gd name="connsiteX57" fmla="*/ 12989038 w 14339886"/>
                <a:gd name="connsiteY57" fmla="*/ 132068 h 2579561"/>
                <a:gd name="connsiteX58" fmla="*/ 12057604 w 14339886"/>
                <a:gd name="connsiteY58" fmla="*/ 98743 h 2579561"/>
                <a:gd name="connsiteX59" fmla="*/ 11650706 w 14339886"/>
                <a:gd name="connsiteY59" fmla="*/ 432840 h 2579561"/>
                <a:gd name="connsiteX60" fmla="*/ 11068557 w 14339886"/>
                <a:gd name="connsiteY60" fmla="*/ 1613034 h 2579561"/>
                <a:gd name="connsiteX61" fmla="*/ 10962451 w 14339886"/>
                <a:gd name="connsiteY61" fmla="*/ 1896456 h 2579561"/>
                <a:gd name="connsiteX62" fmla="*/ 10948933 w 14339886"/>
                <a:gd name="connsiteY62" fmla="*/ 1931608 h 2579561"/>
                <a:gd name="connsiteX63" fmla="*/ 10861355 w 14339886"/>
                <a:gd name="connsiteY63" fmla="*/ 2148143 h 2579561"/>
                <a:gd name="connsiteX64" fmla="*/ 10845400 w 14339886"/>
                <a:gd name="connsiteY64" fmla="*/ 2184651 h 2579561"/>
                <a:gd name="connsiteX65" fmla="*/ 10734617 w 14339886"/>
                <a:gd name="connsiteY65" fmla="*/ 2392855 h 2579561"/>
                <a:gd name="connsiteX66" fmla="*/ 10536042 w 14339886"/>
                <a:gd name="connsiteY66" fmla="*/ 2516154 h 2579561"/>
                <a:gd name="connsiteX67" fmla="*/ 10448780 w 14339886"/>
                <a:gd name="connsiteY67" fmla="*/ 2514248 h 2579561"/>
                <a:gd name="connsiteX68" fmla="*/ 10037029 w 14339886"/>
                <a:gd name="connsiteY68" fmla="*/ 2325242 h 2579561"/>
                <a:gd name="connsiteX69" fmla="*/ 9948037 w 14339886"/>
                <a:gd name="connsiteY69" fmla="*/ 2269812 h 2579561"/>
                <a:gd name="connsiteX70" fmla="*/ 9616515 w 14339886"/>
                <a:gd name="connsiteY70" fmla="*/ 2064889 h 2579561"/>
                <a:gd name="connsiteX71" fmla="*/ 9102647 w 14339886"/>
                <a:gd name="connsiteY71" fmla="*/ 1757299 h 2579561"/>
                <a:gd name="connsiteX72" fmla="*/ 8605815 w 14339886"/>
                <a:gd name="connsiteY72" fmla="*/ 1536147 h 2579561"/>
                <a:gd name="connsiteX73" fmla="*/ 8272799 w 14339886"/>
                <a:gd name="connsiteY73" fmla="*/ 1471029 h 2579561"/>
                <a:gd name="connsiteX74" fmla="*/ 7208869 w 14339886"/>
                <a:gd name="connsiteY74" fmla="*/ 2047578 h 2579561"/>
                <a:gd name="connsiteX75" fmla="*/ 7048688 w 14339886"/>
                <a:gd name="connsiteY75" fmla="*/ 2204144 h 2579561"/>
                <a:gd name="connsiteX76" fmla="*/ 6482671 w 14339886"/>
                <a:gd name="connsiteY76" fmla="*/ 2560739 h 2579561"/>
                <a:gd name="connsiteX77" fmla="*/ 6188659 w 14339886"/>
                <a:gd name="connsiteY77" fmla="*/ 2571212 h 2579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14339886" h="2579561">
                  <a:moveTo>
                    <a:pt x="6188659" y="2571212"/>
                  </a:moveTo>
                  <a:cubicBezTo>
                    <a:pt x="6046162" y="2552466"/>
                    <a:pt x="5908578" y="2504954"/>
                    <a:pt x="5783235" y="2457639"/>
                  </a:cubicBezTo>
                  <a:cubicBezTo>
                    <a:pt x="5621699" y="2396687"/>
                    <a:pt x="5450003" y="2328975"/>
                    <a:pt x="5288898" y="2246999"/>
                  </a:cubicBezTo>
                  <a:cubicBezTo>
                    <a:pt x="5105315" y="2153586"/>
                    <a:pt x="4959891" y="2054279"/>
                    <a:pt x="4844294" y="1943417"/>
                  </a:cubicBezTo>
                  <a:cubicBezTo>
                    <a:pt x="4773969" y="1875686"/>
                    <a:pt x="4711347" y="1807248"/>
                    <a:pt x="4650788" y="1741069"/>
                  </a:cubicBezTo>
                  <a:cubicBezTo>
                    <a:pt x="4616382" y="1703460"/>
                    <a:pt x="4583863" y="1667934"/>
                    <a:pt x="4550243" y="1632782"/>
                  </a:cubicBezTo>
                  <a:cubicBezTo>
                    <a:pt x="4446220" y="1523964"/>
                    <a:pt x="4319639" y="1398032"/>
                    <a:pt x="4169617" y="1289096"/>
                  </a:cubicBezTo>
                  <a:lnTo>
                    <a:pt x="4167612" y="1287642"/>
                  </a:lnTo>
                  <a:cubicBezTo>
                    <a:pt x="4157964" y="1280608"/>
                    <a:pt x="4148002" y="1273357"/>
                    <a:pt x="4137942" y="1266559"/>
                  </a:cubicBezTo>
                  <a:cubicBezTo>
                    <a:pt x="3840157" y="1065704"/>
                    <a:pt x="3517614" y="989700"/>
                    <a:pt x="3024653" y="1004280"/>
                  </a:cubicBezTo>
                  <a:cubicBezTo>
                    <a:pt x="2875672" y="1008682"/>
                    <a:pt x="2724255" y="1023084"/>
                    <a:pt x="2563956" y="1038332"/>
                  </a:cubicBezTo>
                  <a:lnTo>
                    <a:pt x="2560183" y="1038686"/>
                  </a:lnTo>
                  <a:cubicBezTo>
                    <a:pt x="2129393" y="1079655"/>
                    <a:pt x="1686576" y="1054307"/>
                    <a:pt x="1244016" y="963331"/>
                  </a:cubicBezTo>
                  <a:cubicBezTo>
                    <a:pt x="1091891" y="932187"/>
                    <a:pt x="939766" y="895325"/>
                    <a:pt x="792632" y="859661"/>
                  </a:cubicBezTo>
                  <a:cubicBezTo>
                    <a:pt x="712169" y="840169"/>
                    <a:pt x="628974" y="820009"/>
                    <a:pt x="547960" y="801323"/>
                  </a:cubicBezTo>
                  <a:cubicBezTo>
                    <a:pt x="481447" y="785996"/>
                    <a:pt x="417783" y="773146"/>
                    <a:pt x="356222" y="760708"/>
                  </a:cubicBezTo>
                  <a:cubicBezTo>
                    <a:pt x="214079" y="732020"/>
                    <a:pt x="91330" y="707222"/>
                    <a:pt x="0" y="664976"/>
                  </a:cubicBezTo>
                  <a:lnTo>
                    <a:pt x="1218" y="662343"/>
                  </a:lnTo>
                  <a:cubicBezTo>
                    <a:pt x="92253" y="704452"/>
                    <a:pt x="214845" y="729190"/>
                    <a:pt x="356792" y="757858"/>
                  </a:cubicBezTo>
                  <a:cubicBezTo>
                    <a:pt x="418372" y="770297"/>
                    <a:pt x="482036" y="783147"/>
                    <a:pt x="548588" y="798493"/>
                  </a:cubicBezTo>
                  <a:cubicBezTo>
                    <a:pt x="629622" y="817160"/>
                    <a:pt x="712817" y="837340"/>
                    <a:pt x="793300" y="856832"/>
                  </a:cubicBezTo>
                  <a:cubicBezTo>
                    <a:pt x="940395" y="892476"/>
                    <a:pt x="1092520" y="929338"/>
                    <a:pt x="1244585" y="960482"/>
                  </a:cubicBezTo>
                  <a:cubicBezTo>
                    <a:pt x="1686871" y="1051399"/>
                    <a:pt x="2129393" y="1076727"/>
                    <a:pt x="2559908" y="1035798"/>
                  </a:cubicBezTo>
                  <a:lnTo>
                    <a:pt x="2563681" y="1035444"/>
                  </a:lnTo>
                  <a:cubicBezTo>
                    <a:pt x="2724019" y="1020196"/>
                    <a:pt x="2875476" y="1005793"/>
                    <a:pt x="3024555" y="1001392"/>
                  </a:cubicBezTo>
                  <a:cubicBezTo>
                    <a:pt x="3258637" y="994475"/>
                    <a:pt x="3445423" y="1007620"/>
                    <a:pt x="3612402" y="1042773"/>
                  </a:cubicBezTo>
                  <a:cubicBezTo>
                    <a:pt x="3806969" y="1083722"/>
                    <a:pt x="3979392" y="1156149"/>
                    <a:pt x="4139553" y="1264162"/>
                  </a:cubicBezTo>
                  <a:cubicBezTo>
                    <a:pt x="4149672" y="1270980"/>
                    <a:pt x="4159654" y="1278270"/>
                    <a:pt x="4169322" y="1285304"/>
                  </a:cubicBezTo>
                  <a:lnTo>
                    <a:pt x="4171326" y="1286758"/>
                  </a:lnTo>
                  <a:cubicBezTo>
                    <a:pt x="4321525" y="1395831"/>
                    <a:pt x="4448224" y="1521862"/>
                    <a:pt x="4552346" y="1630778"/>
                  </a:cubicBezTo>
                  <a:cubicBezTo>
                    <a:pt x="4585985" y="1665970"/>
                    <a:pt x="4618504" y="1701495"/>
                    <a:pt x="4652930" y="1739124"/>
                  </a:cubicBezTo>
                  <a:cubicBezTo>
                    <a:pt x="4713450" y="1805263"/>
                    <a:pt x="4776052" y="1873662"/>
                    <a:pt x="4846298" y="1941335"/>
                  </a:cubicBezTo>
                  <a:cubicBezTo>
                    <a:pt x="5099578" y="2184239"/>
                    <a:pt x="5448549" y="2328249"/>
                    <a:pt x="5784257" y="2454927"/>
                  </a:cubicBezTo>
                  <a:cubicBezTo>
                    <a:pt x="5994131" y="2534134"/>
                    <a:pt x="6238430" y="2613929"/>
                    <a:pt x="6482042" y="2557889"/>
                  </a:cubicBezTo>
                  <a:cubicBezTo>
                    <a:pt x="6711801" y="2505053"/>
                    <a:pt x="6893989" y="2346483"/>
                    <a:pt x="7046723" y="2202002"/>
                  </a:cubicBezTo>
                  <a:cubicBezTo>
                    <a:pt x="7099795" y="2152132"/>
                    <a:pt x="7151787" y="2100337"/>
                    <a:pt x="7206845" y="2045495"/>
                  </a:cubicBezTo>
                  <a:cubicBezTo>
                    <a:pt x="7353920" y="1898971"/>
                    <a:pt x="7506025" y="1747455"/>
                    <a:pt x="7678821" y="1635867"/>
                  </a:cubicBezTo>
                  <a:cubicBezTo>
                    <a:pt x="7874665" y="1509385"/>
                    <a:pt x="8069035" y="1454524"/>
                    <a:pt x="8273015" y="1468121"/>
                  </a:cubicBezTo>
                  <a:cubicBezTo>
                    <a:pt x="8380968" y="1475313"/>
                    <a:pt x="8493244" y="1497261"/>
                    <a:pt x="8606699" y="1533357"/>
                  </a:cubicBezTo>
                  <a:cubicBezTo>
                    <a:pt x="8785939" y="1590241"/>
                    <a:pt x="8951642" y="1673358"/>
                    <a:pt x="9104022" y="1754725"/>
                  </a:cubicBezTo>
                  <a:cubicBezTo>
                    <a:pt x="9281652" y="1849572"/>
                    <a:pt x="9452678" y="1957781"/>
                    <a:pt x="9618086" y="2062433"/>
                  </a:cubicBezTo>
                  <a:cubicBezTo>
                    <a:pt x="9725843" y="2130616"/>
                    <a:pt x="9837275" y="2201118"/>
                    <a:pt x="9949531" y="2267296"/>
                  </a:cubicBezTo>
                  <a:cubicBezTo>
                    <a:pt x="9977158" y="2283586"/>
                    <a:pt x="10007005" y="2302626"/>
                    <a:pt x="10038601" y="2322786"/>
                  </a:cubicBezTo>
                  <a:cubicBezTo>
                    <a:pt x="10183318" y="2415079"/>
                    <a:pt x="10363443" y="2529968"/>
                    <a:pt x="10535786" y="2513266"/>
                  </a:cubicBezTo>
                  <a:cubicBezTo>
                    <a:pt x="10707226" y="2496662"/>
                    <a:pt x="10785548" y="2315653"/>
                    <a:pt x="10842748" y="2183473"/>
                  </a:cubicBezTo>
                  <a:cubicBezTo>
                    <a:pt x="10848308" y="2170602"/>
                    <a:pt x="10853574" y="2158459"/>
                    <a:pt x="10858722" y="2146925"/>
                  </a:cubicBezTo>
                  <a:cubicBezTo>
                    <a:pt x="10890593" y="2075520"/>
                    <a:pt x="10918869" y="2001815"/>
                    <a:pt x="10946240" y="1930527"/>
                  </a:cubicBezTo>
                  <a:cubicBezTo>
                    <a:pt x="10950740" y="1918797"/>
                    <a:pt x="10955240" y="1907086"/>
                    <a:pt x="10959759" y="1895375"/>
                  </a:cubicBezTo>
                  <a:cubicBezTo>
                    <a:pt x="10996405" y="1800292"/>
                    <a:pt x="11031695" y="1704580"/>
                    <a:pt x="11065846" y="1611993"/>
                  </a:cubicBezTo>
                  <a:cubicBezTo>
                    <a:pt x="11223236" y="1185152"/>
                    <a:pt x="11371903" y="781968"/>
                    <a:pt x="11648447" y="431012"/>
                  </a:cubicBezTo>
                  <a:cubicBezTo>
                    <a:pt x="11766381" y="281324"/>
                    <a:pt x="11903631" y="168636"/>
                    <a:pt x="12056365" y="96091"/>
                  </a:cubicBezTo>
                  <a:cubicBezTo>
                    <a:pt x="12348196" y="-42515"/>
                    <a:pt x="12671172" y="-30981"/>
                    <a:pt x="12990355" y="129455"/>
                  </a:cubicBezTo>
                  <a:cubicBezTo>
                    <a:pt x="13225655" y="247724"/>
                    <a:pt x="13453665" y="423054"/>
                    <a:pt x="13687373" y="665428"/>
                  </a:cubicBezTo>
                  <a:cubicBezTo>
                    <a:pt x="13893593" y="879291"/>
                    <a:pt x="14077884" y="1116497"/>
                    <a:pt x="14256083" y="1345902"/>
                  </a:cubicBezTo>
                  <a:cubicBezTo>
                    <a:pt x="14283631" y="1381350"/>
                    <a:pt x="14312103" y="1418015"/>
                    <a:pt x="14339887" y="1453581"/>
                  </a:cubicBezTo>
                  <a:lnTo>
                    <a:pt x="14337607" y="1455368"/>
                  </a:lnTo>
                  <a:cubicBezTo>
                    <a:pt x="14309804" y="1419803"/>
                    <a:pt x="14281332" y="1383138"/>
                    <a:pt x="14253803" y="1347691"/>
                  </a:cubicBezTo>
                  <a:cubicBezTo>
                    <a:pt x="13890410" y="879939"/>
                    <a:pt x="13514656" y="396272"/>
                    <a:pt x="12989038" y="132068"/>
                  </a:cubicBezTo>
                  <a:cubicBezTo>
                    <a:pt x="12670681" y="-27955"/>
                    <a:pt x="12348609" y="-39489"/>
                    <a:pt x="12057604" y="98743"/>
                  </a:cubicBezTo>
                  <a:cubicBezTo>
                    <a:pt x="11905283" y="171092"/>
                    <a:pt x="11768385" y="283505"/>
                    <a:pt x="11650706" y="432840"/>
                  </a:cubicBezTo>
                  <a:cubicBezTo>
                    <a:pt x="11374457" y="783442"/>
                    <a:pt x="11225869" y="1186409"/>
                    <a:pt x="11068557" y="1613034"/>
                  </a:cubicBezTo>
                  <a:cubicBezTo>
                    <a:pt x="11034426" y="1705622"/>
                    <a:pt x="10999116" y="1801353"/>
                    <a:pt x="10962451" y="1896456"/>
                  </a:cubicBezTo>
                  <a:cubicBezTo>
                    <a:pt x="10957951" y="1908167"/>
                    <a:pt x="10953452" y="1919877"/>
                    <a:pt x="10948933" y="1931608"/>
                  </a:cubicBezTo>
                  <a:cubicBezTo>
                    <a:pt x="10921561" y="2002915"/>
                    <a:pt x="10893266" y="2076659"/>
                    <a:pt x="10861355" y="2148143"/>
                  </a:cubicBezTo>
                  <a:cubicBezTo>
                    <a:pt x="10856227" y="2159658"/>
                    <a:pt x="10850961" y="2171801"/>
                    <a:pt x="10845400" y="2184651"/>
                  </a:cubicBezTo>
                  <a:cubicBezTo>
                    <a:pt x="10817675" y="2248708"/>
                    <a:pt x="10783171" y="2328425"/>
                    <a:pt x="10734617" y="2392855"/>
                  </a:cubicBezTo>
                  <a:cubicBezTo>
                    <a:pt x="10677674" y="2468407"/>
                    <a:pt x="10612713" y="2508727"/>
                    <a:pt x="10536042" y="2516154"/>
                  </a:cubicBezTo>
                  <a:cubicBezTo>
                    <a:pt x="10507098" y="2518965"/>
                    <a:pt x="10477939" y="2518080"/>
                    <a:pt x="10448780" y="2514248"/>
                  </a:cubicBezTo>
                  <a:cubicBezTo>
                    <a:pt x="10303375" y="2495110"/>
                    <a:pt x="10157892" y="2402326"/>
                    <a:pt x="10037029" y="2325242"/>
                  </a:cubicBezTo>
                  <a:cubicBezTo>
                    <a:pt x="10005453" y="2305102"/>
                    <a:pt x="9975625" y="2286081"/>
                    <a:pt x="9948037" y="2269812"/>
                  </a:cubicBezTo>
                  <a:cubicBezTo>
                    <a:pt x="9835741" y="2203613"/>
                    <a:pt x="9724291" y="2133092"/>
                    <a:pt x="9616515" y="2064889"/>
                  </a:cubicBezTo>
                  <a:cubicBezTo>
                    <a:pt x="9451166" y="1960257"/>
                    <a:pt x="9280178" y="1852087"/>
                    <a:pt x="9102647" y="1757299"/>
                  </a:cubicBezTo>
                  <a:cubicBezTo>
                    <a:pt x="8950404" y="1676010"/>
                    <a:pt x="8784839" y="1592953"/>
                    <a:pt x="8605815" y="1536147"/>
                  </a:cubicBezTo>
                  <a:cubicBezTo>
                    <a:pt x="8492595" y="1500130"/>
                    <a:pt x="8380536" y="1478221"/>
                    <a:pt x="8272799" y="1471029"/>
                  </a:cubicBezTo>
                  <a:cubicBezTo>
                    <a:pt x="7818036" y="1440710"/>
                    <a:pt x="7508363" y="1749224"/>
                    <a:pt x="7208869" y="2047578"/>
                  </a:cubicBezTo>
                  <a:cubicBezTo>
                    <a:pt x="7153812" y="2102439"/>
                    <a:pt x="7101800" y="2154254"/>
                    <a:pt x="7048688" y="2204144"/>
                  </a:cubicBezTo>
                  <a:cubicBezTo>
                    <a:pt x="6895679" y="2348880"/>
                    <a:pt x="6713137" y="2507744"/>
                    <a:pt x="6482671" y="2560739"/>
                  </a:cubicBezTo>
                  <a:cubicBezTo>
                    <a:pt x="6383992" y="2583414"/>
                    <a:pt x="6285196" y="2583905"/>
                    <a:pt x="6188659" y="2571212"/>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34" name="任意多边形: 形状 33">
              <a:extLst>
                <a:ext uri="{FF2B5EF4-FFF2-40B4-BE49-F238E27FC236}">
                  <a16:creationId xmlns:a16="http://schemas.microsoft.com/office/drawing/2014/main" id="{ADA583BB-39E5-CCF7-D4B1-9AA4D0F09273}"/>
                </a:ext>
              </a:extLst>
            </p:cNvPr>
            <p:cNvSpPr/>
            <p:nvPr/>
          </p:nvSpPr>
          <p:spPr>
            <a:xfrm>
              <a:off x="-1595175" y="4194413"/>
              <a:ext cx="14188862" cy="2690898"/>
            </a:xfrm>
            <a:custGeom>
              <a:avLst/>
              <a:gdLst>
                <a:gd name="connsiteX0" fmla="*/ 6164372 w 14188862"/>
                <a:gd name="connsiteY0" fmla="*/ 2668486 h 2690898"/>
                <a:gd name="connsiteX1" fmla="*/ 5743249 w 14188862"/>
                <a:gd name="connsiteY1" fmla="*/ 2542299 h 2690898"/>
                <a:gd name="connsiteX2" fmla="*/ 5267206 w 14188862"/>
                <a:gd name="connsiteY2" fmla="*/ 2319220 h 2690898"/>
                <a:gd name="connsiteX3" fmla="*/ 4831542 w 14188862"/>
                <a:gd name="connsiteY3" fmla="*/ 2020551 h 2690898"/>
                <a:gd name="connsiteX4" fmla="*/ 4658904 w 14188862"/>
                <a:gd name="connsiteY4" fmla="*/ 1859191 h 2690898"/>
                <a:gd name="connsiteX5" fmla="*/ 4522046 w 14188862"/>
                <a:gd name="connsiteY5" fmla="*/ 1730390 h 2690898"/>
                <a:gd name="connsiteX6" fmla="*/ 4115306 w 14188862"/>
                <a:gd name="connsiteY6" fmla="*/ 1415884 h 2690898"/>
                <a:gd name="connsiteX7" fmla="*/ 4115110 w 14188862"/>
                <a:gd name="connsiteY7" fmla="*/ 1415766 h 2690898"/>
                <a:gd name="connsiteX8" fmla="*/ 4081863 w 14188862"/>
                <a:gd name="connsiteY8" fmla="*/ 1395783 h 2690898"/>
                <a:gd name="connsiteX9" fmla="*/ 2952776 w 14188862"/>
                <a:gd name="connsiteY9" fmla="*/ 1212750 h 2690898"/>
                <a:gd name="connsiteX10" fmla="*/ 2557177 w 14188862"/>
                <a:gd name="connsiteY10" fmla="*/ 1262443 h 2690898"/>
                <a:gd name="connsiteX11" fmla="*/ 2496382 w 14188862"/>
                <a:gd name="connsiteY11" fmla="*/ 1271069 h 2690898"/>
                <a:gd name="connsiteX12" fmla="*/ 1848545 w 14188862"/>
                <a:gd name="connsiteY12" fmla="*/ 1303313 h 2690898"/>
                <a:gd name="connsiteX13" fmla="*/ 1209590 w 14188862"/>
                <a:gd name="connsiteY13" fmla="*/ 1223498 h 2690898"/>
                <a:gd name="connsiteX14" fmla="*/ 629877 w 14188862"/>
                <a:gd name="connsiteY14" fmla="*/ 1078486 h 2690898"/>
                <a:gd name="connsiteX15" fmla="*/ 532535 w 14188862"/>
                <a:gd name="connsiteY15" fmla="*/ 1052078 h 2690898"/>
                <a:gd name="connsiteX16" fmla="*/ 374201 w 14188862"/>
                <a:gd name="connsiteY16" fmla="*/ 1011188 h 2690898"/>
                <a:gd name="connsiteX17" fmla="*/ 0 w 14188862"/>
                <a:gd name="connsiteY17" fmla="*/ 895414 h 2690898"/>
                <a:gd name="connsiteX18" fmla="*/ 1140 w 14188862"/>
                <a:gd name="connsiteY18" fmla="*/ 892958 h 2690898"/>
                <a:gd name="connsiteX19" fmla="*/ 374869 w 14188862"/>
                <a:gd name="connsiteY19" fmla="*/ 1008574 h 2690898"/>
                <a:gd name="connsiteX20" fmla="*/ 533242 w 14188862"/>
                <a:gd name="connsiteY20" fmla="*/ 1049464 h 2690898"/>
                <a:gd name="connsiteX21" fmla="*/ 630585 w 14188862"/>
                <a:gd name="connsiteY21" fmla="*/ 1075873 h 2690898"/>
                <a:gd name="connsiteX22" fmla="*/ 1210140 w 14188862"/>
                <a:gd name="connsiteY22" fmla="*/ 1220845 h 2690898"/>
                <a:gd name="connsiteX23" fmla="*/ 2495989 w 14188862"/>
                <a:gd name="connsiteY23" fmla="*/ 1268377 h 2690898"/>
                <a:gd name="connsiteX24" fmla="*/ 2556784 w 14188862"/>
                <a:gd name="connsiteY24" fmla="*/ 1259751 h 2690898"/>
                <a:gd name="connsiteX25" fmla="*/ 2952520 w 14188862"/>
                <a:gd name="connsiteY25" fmla="*/ 1210038 h 2690898"/>
                <a:gd name="connsiteX26" fmla="*/ 3537637 w 14188862"/>
                <a:gd name="connsiteY26" fmla="*/ 1211080 h 2690898"/>
                <a:gd name="connsiteX27" fmla="*/ 4083199 w 14188862"/>
                <a:gd name="connsiteY27" fmla="*/ 1393425 h 2690898"/>
                <a:gd name="connsiteX28" fmla="*/ 4116524 w 14188862"/>
                <a:gd name="connsiteY28" fmla="*/ 1413467 h 2690898"/>
                <a:gd name="connsiteX29" fmla="*/ 4116720 w 14188862"/>
                <a:gd name="connsiteY29" fmla="*/ 1413585 h 2690898"/>
                <a:gd name="connsiteX30" fmla="*/ 4523854 w 14188862"/>
                <a:gd name="connsiteY30" fmla="*/ 1728386 h 2690898"/>
                <a:gd name="connsiteX31" fmla="*/ 4660770 w 14188862"/>
                <a:gd name="connsiteY31" fmla="*/ 1857246 h 2690898"/>
                <a:gd name="connsiteX32" fmla="*/ 4833330 w 14188862"/>
                <a:gd name="connsiteY32" fmla="*/ 2018527 h 2690898"/>
                <a:gd name="connsiteX33" fmla="*/ 5744271 w 14188862"/>
                <a:gd name="connsiteY33" fmla="*/ 2539803 h 2690898"/>
                <a:gd name="connsiteX34" fmla="*/ 6442488 w 14188862"/>
                <a:gd name="connsiteY34" fmla="*/ 2655361 h 2690898"/>
                <a:gd name="connsiteX35" fmla="*/ 7002512 w 14188862"/>
                <a:gd name="connsiteY35" fmla="*/ 2287231 h 2690898"/>
                <a:gd name="connsiteX36" fmla="*/ 7155226 w 14188862"/>
                <a:gd name="connsiteY36" fmla="*/ 2129094 h 2690898"/>
                <a:gd name="connsiteX37" fmla="*/ 7621955 w 14188862"/>
                <a:gd name="connsiteY37" fmla="*/ 1702587 h 2690898"/>
                <a:gd name="connsiteX38" fmla="*/ 8219293 w 14188862"/>
                <a:gd name="connsiteY38" fmla="*/ 1534330 h 2690898"/>
                <a:gd name="connsiteX39" fmla="*/ 8553685 w 14188862"/>
                <a:gd name="connsiteY39" fmla="*/ 1609469 h 2690898"/>
                <a:gd name="connsiteX40" fmla="*/ 9049102 w 14188862"/>
                <a:gd name="connsiteY40" fmla="*/ 1854083 h 2690898"/>
                <a:gd name="connsiteX41" fmla="*/ 9569337 w 14188862"/>
                <a:gd name="connsiteY41" fmla="*/ 2198554 h 2690898"/>
                <a:gd name="connsiteX42" fmla="*/ 9886712 w 14188862"/>
                <a:gd name="connsiteY42" fmla="*/ 2415698 h 2690898"/>
                <a:gd name="connsiteX43" fmla="*/ 9969396 w 14188862"/>
                <a:gd name="connsiteY43" fmla="*/ 2472681 h 2690898"/>
                <a:gd name="connsiteX44" fmla="*/ 10470315 w 14188862"/>
                <a:gd name="connsiteY44" fmla="*/ 2686937 h 2690898"/>
                <a:gd name="connsiteX45" fmla="*/ 10666808 w 14188862"/>
                <a:gd name="connsiteY45" fmla="*/ 2558156 h 2690898"/>
                <a:gd name="connsiteX46" fmla="*/ 10770340 w 14188862"/>
                <a:gd name="connsiteY46" fmla="*/ 2338378 h 2690898"/>
                <a:gd name="connsiteX47" fmla="*/ 10782463 w 14188862"/>
                <a:gd name="connsiteY47" fmla="*/ 2306252 h 2690898"/>
                <a:gd name="connsiteX48" fmla="*/ 10868527 w 14188862"/>
                <a:gd name="connsiteY48" fmla="*/ 2056136 h 2690898"/>
                <a:gd name="connsiteX49" fmla="*/ 10872713 w 14188862"/>
                <a:gd name="connsiteY49" fmla="*/ 2043207 h 2690898"/>
                <a:gd name="connsiteX50" fmla="*/ 10972983 w 14188862"/>
                <a:gd name="connsiteY50" fmla="*/ 1721411 h 2690898"/>
                <a:gd name="connsiteX51" fmla="*/ 11496950 w 14188862"/>
                <a:gd name="connsiteY51" fmla="*/ 486414 h 2690898"/>
                <a:gd name="connsiteX52" fmla="*/ 11897756 w 14188862"/>
                <a:gd name="connsiteY52" fmla="*/ 117322 h 2690898"/>
                <a:gd name="connsiteX53" fmla="*/ 12338745 w 14188862"/>
                <a:gd name="connsiteY53" fmla="*/ 114 h 2690898"/>
                <a:gd name="connsiteX54" fmla="*/ 12839665 w 14188862"/>
                <a:gd name="connsiteY54" fmla="*/ 119778 h 2690898"/>
                <a:gd name="connsiteX55" fmla="*/ 13542440 w 14188862"/>
                <a:gd name="connsiteY55" fmla="*/ 657147 h 2690898"/>
                <a:gd name="connsiteX56" fmla="*/ 14110717 w 14188862"/>
                <a:gd name="connsiteY56" fmla="*/ 1346463 h 2690898"/>
                <a:gd name="connsiteX57" fmla="*/ 14188862 w 14188862"/>
                <a:gd name="connsiteY57" fmla="*/ 1448620 h 2690898"/>
                <a:gd name="connsiteX58" fmla="*/ 14186721 w 14188862"/>
                <a:gd name="connsiteY58" fmla="*/ 1450270 h 2690898"/>
                <a:gd name="connsiteX59" fmla="*/ 14108556 w 14188862"/>
                <a:gd name="connsiteY59" fmla="*/ 1348114 h 2690898"/>
                <a:gd name="connsiteX60" fmla="*/ 12838466 w 14188862"/>
                <a:gd name="connsiteY60" fmla="*/ 122195 h 2690898"/>
                <a:gd name="connsiteX61" fmla="*/ 11899053 w 14188862"/>
                <a:gd name="connsiteY61" fmla="*/ 119680 h 2690898"/>
                <a:gd name="connsiteX62" fmla="*/ 11499171 w 14188862"/>
                <a:gd name="connsiteY62" fmla="*/ 487947 h 2690898"/>
                <a:gd name="connsiteX63" fmla="*/ 10975577 w 14188862"/>
                <a:gd name="connsiteY63" fmla="*/ 1722197 h 2690898"/>
                <a:gd name="connsiteX64" fmla="*/ 10875287 w 14188862"/>
                <a:gd name="connsiteY64" fmla="*/ 2044032 h 2690898"/>
                <a:gd name="connsiteX65" fmla="*/ 10871102 w 14188862"/>
                <a:gd name="connsiteY65" fmla="*/ 2056942 h 2690898"/>
                <a:gd name="connsiteX66" fmla="*/ 10784979 w 14188862"/>
                <a:gd name="connsiteY66" fmla="*/ 2307175 h 2690898"/>
                <a:gd name="connsiteX67" fmla="*/ 10772855 w 14188862"/>
                <a:gd name="connsiteY67" fmla="*/ 2339282 h 2690898"/>
                <a:gd name="connsiteX68" fmla="*/ 10669009 w 14188862"/>
                <a:gd name="connsiteY68" fmla="*/ 2559649 h 2690898"/>
                <a:gd name="connsiteX69" fmla="*/ 10470512 w 14188862"/>
                <a:gd name="connsiteY69" fmla="*/ 2689589 h 2690898"/>
                <a:gd name="connsiteX70" fmla="*/ 10392209 w 14188862"/>
                <a:gd name="connsiteY70" fmla="*/ 2687625 h 2690898"/>
                <a:gd name="connsiteX71" fmla="*/ 9967785 w 14188862"/>
                <a:gd name="connsiteY71" fmla="*/ 2474842 h 2690898"/>
                <a:gd name="connsiteX72" fmla="*/ 9885160 w 14188862"/>
                <a:gd name="connsiteY72" fmla="*/ 2417899 h 2690898"/>
                <a:gd name="connsiteX73" fmla="*/ 9567725 w 14188862"/>
                <a:gd name="connsiteY73" fmla="*/ 2200696 h 2690898"/>
                <a:gd name="connsiteX74" fmla="*/ 9047668 w 14188862"/>
                <a:gd name="connsiteY74" fmla="*/ 1856323 h 2690898"/>
                <a:gd name="connsiteX75" fmla="*/ 8552703 w 14188862"/>
                <a:gd name="connsiteY75" fmla="*/ 1611925 h 2690898"/>
                <a:gd name="connsiteX76" fmla="*/ 8218999 w 14188862"/>
                <a:gd name="connsiteY76" fmla="*/ 1536943 h 2690898"/>
                <a:gd name="connsiteX77" fmla="*/ 7157133 w 14188862"/>
                <a:gd name="connsiteY77" fmla="*/ 2130862 h 2690898"/>
                <a:gd name="connsiteX78" fmla="*/ 7004360 w 14188862"/>
                <a:gd name="connsiteY78" fmla="*/ 2289059 h 2690898"/>
                <a:gd name="connsiteX79" fmla="*/ 6443038 w 14188862"/>
                <a:gd name="connsiteY79" fmla="*/ 2657915 h 2690898"/>
                <a:gd name="connsiteX80" fmla="*/ 6164372 w 14188862"/>
                <a:gd name="connsiteY80" fmla="*/ 2668486 h 269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4188862" h="2690898">
                  <a:moveTo>
                    <a:pt x="6164372" y="2668486"/>
                  </a:moveTo>
                  <a:cubicBezTo>
                    <a:pt x="6020755" y="2649583"/>
                    <a:pt x="5879025" y="2598613"/>
                    <a:pt x="5743249" y="2542299"/>
                  </a:cubicBezTo>
                  <a:cubicBezTo>
                    <a:pt x="5551531" y="2462778"/>
                    <a:pt x="5400270" y="2391883"/>
                    <a:pt x="5267206" y="2319220"/>
                  </a:cubicBezTo>
                  <a:cubicBezTo>
                    <a:pt x="5093683" y="2224452"/>
                    <a:pt x="4951187" y="2126756"/>
                    <a:pt x="4831542" y="2020551"/>
                  </a:cubicBezTo>
                  <a:cubicBezTo>
                    <a:pt x="4770806" y="1966437"/>
                    <a:pt x="4713922" y="1911930"/>
                    <a:pt x="4658904" y="1859191"/>
                  </a:cubicBezTo>
                  <a:cubicBezTo>
                    <a:pt x="4612079" y="1814312"/>
                    <a:pt x="4567849" y="1771929"/>
                    <a:pt x="4522046" y="1730390"/>
                  </a:cubicBezTo>
                  <a:cubicBezTo>
                    <a:pt x="4369293" y="1591843"/>
                    <a:pt x="4243852" y="1494854"/>
                    <a:pt x="4115306" y="1415884"/>
                  </a:cubicBezTo>
                  <a:lnTo>
                    <a:pt x="4115110" y="1415766"/>
                  </a:lnTo>
                  <a:cubicBezTo>
                    <a:pt x="4104283" y="1409105"/>
                    <a:pt x="4093102" y="1402208"/>
                    <a:pt x="4081863" y="1395783"/>
                  </a:cubicBezTo>
                  <a:cubicBezTo>
                    <a:pt x="3702769" y="1178875"/>
                    <a:pt x="3315168" y="1179621"/>
                    <a:pt x="2952776" y="1212750"/>
                  </a:cubicBezTo>
                  <a:cubicBezTo>
                    <a:pt x="2823759" y="1224539"/>
                    <a:pt x="2694270" y="1242951"/>
                    <a:pt x="2557177" y="1262443"/>
                  </a:cubicBezTo>
                  <a:cubicBezTo>
                    <a:pt x="2536997" y="1265312"/>
                    <a:pt x="2516739" y="1268200"/>
                    <a:pt x="2496382" y="1271069"/>
                  </a:cubicBezTo>
                  <a:cubicBezTo>
                    <a:pt x="2283365" y="1301113"/>
                    <a:pt x="2065414" y="1311959"/>
                    <a:pt x="1848545" y="1303313"/>
                  </a:cubicBezTo>
                  <a:cubicBezTo>
                    <a:pt x="1638907" y="1294943"/>
                    <a:pt x="1423944" y="1268102"/>
                    <a:pt x="1209590" y="1223498"/>
                  </a:cubicBezTo>
                  <a:cubicBezTo>
                    <a:pt x="1014119" y="1182961"/>
                    <a:pt x="818786" y="1129849"/>
                    <a:pt x="629877" y="1078486"/>
                  </a:cubicBezTo>
                  <a:cubicBezTo>
                    <a:pt x="597397" y="1069664"/>
                    <a:pt x="564937" y="1060822"/>
                    <a:pt x="532535" y="1052078"/>
                  </a:cubicBezTo>
                  <a:cubicBezTo>
                    <a:pt x="478303" y="1037439"/>
                    <a:pt x="425387" y="1024097"/>
                    <a:pt x="374201" y="1011188"/>
                  </a:cubicBezTo>
                  <a:cubicBezTo>
                    <a:pt x="228109" y="974365"/>
                    <a:pt x="101921" y="942553"/>
                    <a:pt x="0" y="895414"/>
                  </a:cubicBezTo>
                  <a:lnTo>
                    <a:pt x="1140" y="892958"/>
                  </a:lnTo>
                  <a:cubicBezTo>
                    <a:pt x="102844" y="939998"/>
                    <a:pt x="228914" y="971771"/>
                    <a:pt x="374869" y="1008574"/>
                  </a:cubicBezTo>
                  <a:cubicBezTo>
                    <a:pt x="426055" y="1021484"/>
                    <a:pt x="478990" y="1034826"/>
                    <a:pt x="533242" y="1049464"/>
                  </a:cubicBezTo>
                  <a:cubicBezTo>
                    <a:pt x="565644" y="1058208"/>
                    <a:pt x="598085" y="1067031"/>
                    <a:pt x="630585" y="1075873"/>
                  </a:cubicBezTo>
                  <a:cubicBezTo>
                    <a:pt x="819434" y="1127216"/>
                    <a:pt x="1014728" y="1180329"/>
                    <a:pt x="1210140" y="1220845"/>
                  </a:cubicBezTo>
                  <a:cubicBezTo>
                    <a:pt x="1645293" y="1311350"/>
                    <a:pt x="2077911" y="1327364"/>
                    <a:pt x="2495989" y="1268377"/>
                  </a:cubicBezTo>
                  <a:cubicBezTo>
                    <a:pt x="2516326" y="1265508"/>
                    <a:pt x="2536585" y="1262620"/>
                    <a:pt x="2556784" y="1259751"/>
                  </a:cubicBezTo>
                  <a:cubicBezTo>
                    <a:pt x="2693916" y="1240259"/>
                    <a:pt x="2823444" y="1221847"/>
                    <a:pt x="2952520" y="1210038"/>
                  </a:cubicBezTo>
                  <a:cubicBezTo>
                    <a:pt x="3189746" y="1188365"/>
                    <a:pt x="3370186" y="1188738"/>
                    <a:pt x="3537637" y="1211080"/>
                  </a:cubicBezTo>
                  <a:cubicBezTo>
                    <a:pt x="3736881" y="1237744"/>
                    <a:pt x="3915335" y="1297379"/>
                    <a:pt x="4083199" y="1393425"/>
                  </a:cubicBezTo>
                  <a:cubicBezTo>
                    <a:pt x="4094478" y="1399890"/>
                    <a:pt x="4105678" y="1406786"/>
                    <a:pt x="4116524" y="1413467"/>
                  </a:cubicBezTo>
                  <a:lnTo>
                    <a:pt x="4116720" y="1413585"/>
                  </a:lnTo>
                  <a:cubicBezTo>
                    <a:pt x="4245423" y="1492634"/>
                    <a:pt x="4370983" y="1589721"/>
                    <a:pt x="4523854" y="1728386"/>
                  </a:cubicBezTo>
                  <a:cubicBezTo>
                    <a:pt x="4569696" y="1769964"/>
                    <a:pt x="4613926" y="1812348"/>
                    <a:pt x="4660770" y="1857246"/>
                  </a:cubicBezTo>
                  <a:cubicBezTo>
                    <a:pt x="4715768" y="1909945"/>
                    <a:pt x="4772633" y="1964452"/>
                    <a:pt x="4833330" y="2018527"/>
                  </a:cubicBezTo>
                  <a:cubicBezTo>
                    <a:pt x="5100501" y="2255714"/>
                    <a:pt x="5443735" y="2415148"/>
                    <a:pt x="5744271" y="2539803"/>
                  </a:cubicBezTo>
                  <a:cubicBezTo>
                    <a:pt x="5967094" y="2632233"/>
                    <a:pt x="6205891" y="2710202"/>
                    <a:pt x="6442488" y="2655361"/>
                  </a:cubicBezTo>
                  <a:cubicBezTo>
                    <a:pt x="6673446" y="2601836"/>
                    <a:pt x="6852667" y="2437273"/>
                    <a:pt x="7002512" y="2287231"/>
                  </a:cubicBezTo>
                  <a:cubicBezTo>
                    <a:pt x="7053109" y="2236831"/>
                    <a:pt x="7102704" y="2184505"/>
                    <a:pt x="7155226" y="2129094"/>
                  </a:cubicBezTo>
                  <a:cubicBezTo>
                    <a:pt x="7300081" y="1976262"/>
                    <a:pt x="7449868" y="1818223"/>
                    <a:pt x="7621955" y="1702587"/>
                  </a:cubicBezTo>
                  <a:cubicBezTo>
                    <a:pt x="7817152" y="1571428"/>
                    <a:pt x="8012524" y="1516410"/>
                    <a:pt x="8219293" y="1534330"/>
                  </a:cubicBezTo>
                  <a:cubicBezTo>
                    <a:pt x="8327267" y="1543702"/>
                    <a:pt x="8439778" y="1568972"/>
                    <a:pt x="8553685" y="1609469"/>
                  </a:cubicBezTo>
                  <a:cubicBezTo>
                    <a:pt x="8731040" y="1672405"/>
                    <a:pt x="8896604" y="1764227"/>
                    <a:pt x="9049102" y="1854083"/>
                  </a:cubicBezTo>
                  <a:cubicBezTo>
                    <a:pt x="9229090" y="1961073"/>
                    <a:pt x="9402063" y="2081798"/>
                    <a:pt x="9569337" y="2198554"/>
                  </a:cubicBezTo>
                  <a:cubicBezTo>
                    <a:pt x="9672574" y="2270608"/>
                    <a:pt x="9779329" y="2345138"/>
                    <a:pt x="9886712" y="2415698"/>
                  </a:cubicBezTo>
                  <a:cubicBezTo>
                    <a:pt x="9912335" y="2432538"/>
                    <a:pt x="9940060" y="2452030"/>
                    <a:pt x="9969396" y="2472681"/>
                  </a:cubicBezTo>
                  <a:cubicBezTo>
                    <a:pt x="10114918" y="2575073"/>
                    <a:pt x="10296046" y="2702499"/>
                    <a:pt x="10470315" y="2686937"/>
                  </a:cubicBezTo>
                  <a:cubicBezTo>
                    <a:pt x="10547693" y="2680315"/>
                    <a:pt x="10611967" y="2638207"/>
                    <a:pt x="10666808" y="2558156"/>
                  </a:cubicBezTo>
                  <a:cubicBezTo>
                    <a:pt x="10713652" y="2489815"/>
                    <a:pt x="10745091" y="2405854"/>
                    <a:pt x="10770340" y="2338378"/>
                  </a:cubicBezTo>
                  <a:cubicBezTo>
                    <a:pt x="10774526" y="2327198"/>
                    <a:pt x="10778553" y="2316450"/>
                    <a:pt x="10782463" y="2306252"/>
                  </a:cubicBezTo>
                  <a:cubicBezTo>
                    <a:pt x="10814177" y="2223627"/>
                    <a:pt x="10841804" y="2138486"/>
                    <a:pt x="10868527" y="2056136"/>
                  </a:cubicBezTo>
                  <a:lnTo>
                    <a:pt x="10872713" y="2043207"/>
                  </a:lnTo>
                  <a:cubicBezTo>
                    <a:pt x="10907689" y="1935509"/>
                    <a:pt x="10940876" y="1826672"/>
                    <a:pt x="10972983" y="1721411"/>
                  </a:cubicBezTo>
                  <a:cubicBezTo>
                    <a:pt x="11108072" y="1278418"/>
                    <a:pt x="11235674" y="859986"/>
                    <a:pt x="11496950" y="486414"/>
                  </a:cubicBezTo>
                  <a:cubicBezTo>
                    <a:pt x="11610307" y="324327"/>
                    <a:pt x="11745161" y="200144"/>
                    <a:pt x="11897756" y="117322"/>
                  </a:cubicBezTo>
                  <a:cubicBezTo>
                    <a:pt x="12036657" y="41928"/>
                    <a:pt x="12185009" y="2492"/>
                    <a:pt x="12338745" y="114"/>
                  </a:cubicBezTo>
                  <a:cubicBezTo>
                    <a:pt x="12503426" y="-2440"/>
                    <a:pt x="12671958" y="37821"/>
                    <a:pt x="12839665" y="119778"/>
                  </a:cubicBezTo>
                  <a:cubicBezTo>
                    <a:pt x="13077971" y="236220"/>
                    <a:pt x="13307848" y="412002"/>
                    <a:pt x="13542440" y="657147"/>
                  </a:cubicBezTo>
                  <a:cubicBezTo>
                    <a:pt x="13749328" y="873348"/>
                    <a:pt x="13933048" y="1113875"/>
                    <a:pt x="14110717" y="1346463"/>
                  </a:cubicBezTo>
                  <a:cubicBezTo>
                    <a:pt x="14136399" y="1380083"/>
                    <a:pt x="14162965" y="1414862"/>
                    <a:pt x="14188862" y="1448620"/>
                  </a:cubicBezTo>
                  <a:lnTo>
                    <a:pt x="14186721" y="1450270"/>
                  </a:lnTo>
                  <a:cubicBezTo>
                    <a:pt x="14160804" y="1416513"/>
                    <a:pt x="14134257" y="1381734"/>
                    <a:pt x="14108556" y="1348114"/>
                  </a:cubicBezTo>
                  <a:cubicBezTo>
                    <a:pt x="13762788" y="895434"/>
                    <a:pt x="13370882" y="382371"/>
                    <a:pt x="12838466" y="122195"/>
                  </a:cubicBezTo>
                  <a:cubicBezTo>
                    <a:pt x="12513467" y="-36610"/>
                    <a:pt x="12188605" y="-37494"/>
                    <a:pt x="11899053" y="119680"/>
                  </a:cubicBezTo>
                  <a:cubicBezTo>
                    <a:pt x="11746830" y="202305"/>
                    <a:pt x="11612292" y="326214"/>
                    <a:pt x="11499171" y="487947"/>
                  </a:cubicBezTo>
                  <a:cubicBezTo>
                    <a:pt x="11238131" y="861185"/>
                    <a:pt x="11110606" y="1279400"/>
                    <a:pt x="10975577" y="1722197"/>
                  </a:cubicBezTo>
                  <a:cubicBezTo>
                    <a:pt x="10943470" y="1827458"/>
                    <a:pt x="10910282" y="1936315"/>
                    <a:pt x="10875287" y="2044032"/>
                  </a:cubicBezTo>
                  <a:lnTo>
                    <a:pt x="10871102" y="2056942"/>
                  </a:lnTo>
                  <a:cubicBezTo>
                    <a:pt x="10844358" y="2139311"/>
                    <a:pt x="10816712" y="2224472"/>
                    <a:pt x="10784979" y="2307175"/>
                  </a:cubicBezTo>
                  <a:cubicBezTo>
                    <a:pt x="10781068" y="2317373"/>
                    <a:pt x="10777040" y="2328121"/>
                    <a:pt x="10772855" y="2339282"/>
                  </a:cubicBezTo>
                  <a:cubicBezTo>
                    <a:pt x="10747547" y="2406896"/>
                    <a:pt x="10716030" y="2491033"/>
                    <a:pt x="10669009" y="2559649"/>
                  </a:cubicBezTo>
                  <a:cubicBezTo>
                    <a:pt x="10613657" y="2640388"/>
                    <a:pt x="10548735" y="2682909"/>
                    <a:pt x="10470512" y="2689589"/>
                  </a:cubicBezTo>
                  <a:cubicBezTo>
                    <a:pt x="10444516" y="2691908"/>
                    <a:pt x="10418362" y="2691083"/>
                    <a:pt x="10392209" y="2687625"/>
                  </a:cubicBezTo>
                  <a:cubicBezTo>
                    <a:pt x="10242147" y="2667877"/>
                    <a:pt x="10092027" y="2562262"/>
                    <a:pt x="9967785" y="2474842"/>
                  </a:cubicBezTo>
                  <a:cubicBezTo>
                    <a:pt x="9938449" y="2454211"/>
                    <a:pt x="9910743" y="2434719"/>
                    <a:pt x="9885160" y="2417899"/>
                  </a:cubicBezTo>
                  <a:cubicBezTo>
                    <a:pt x="9777756" y="2347299"/>
                    <a:pt x="9670983" y="2272769"/>
                    <a:pt x="9567725" y="2200696"/>
                  </a:cubicBezTo>
                  <a:cubicBezTo>
                    <a:pt x="9400490" y="2083959"/>
                    <a:pt x="9227577" y="1963254"/>
                    <a:pt x="9047668" y="1856323"/>
                  </a:cubicBezTo>
                  <a:cubicBezTo>
                    <a:pt x="8895288" y="1766545"/>
                    <a:pt x="8729861" y="1674803"/>
                    <a:pt x="8552703" y="1611925"/>
                  </a:cubicBezTo>
                  <a:cubicBezTo>
                    <a:pt x="8439012" y="1571506"/>
                    <a:pt x="8326736" y="1546277"/>
                    <a:pt x="8218999" y="1536943"/>
                  </a:cubicBezTo>
                  <a:cubicBezTo>
                    <a:pt x="7757929" y="1496957"/>
                    <a:pt x="7438746" y="1833726"/>
                    <a:pt x="7157133" y="2130862"/>
                  </a:cubicBezTo>
                  <a:cubicBezTo>
                    <a:pt x="7104609" y="2186293"/>
                    <a:pt x="7054995" y="2238639"/>
                    <a:pt x="7004360" y="2289059"/>
                  </a:cubicBezTo>
                  <a:cubicBezTo>
                    <a:pt x="6854238" y="2439375"/>
                    <a:pt x="6674684" y="2604233"/>
                    <a:pt x="6443038" y="2657915"/>
                  </a:cubicBezTo>
                  <a:cubicBezTo>
                    <a:pt x="6350137" y="2679548"/>
                    <a:pt x="6256861" y="2680669"/>
                    <a:pt x="6164372" y="2668486"/>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35" name="任意多边形: 形状 34">
              <a:extLst>
                <a:ext uri="{FF2B5EF4-FFF2-40B4-BE49-F238E27FC236}">
                  <a16:creationId xmlns:a16="http://schemas.microsoft.com/office/drawing/2014/main" id="{3C1AB368-8408-1007-557B-F41836CF1EC6}"/>
                </a:ext>
              </a:extLst>
            </p:cNvPr>
            <p:cNvSpPr/>
            <p:nvPr/>
          </p:nvSpPr>
          <p:spPr>
            <a:xfrm>
              <a:off x="-1493490" y="4094077"/>
              <a:ext cx="14037956" cy="2864832"/>
            </a:xfrm>
            <a:custGeom>
              <a:avLst/>
              <a:gdLst>
                <a:gd name="connsiteX0" fmla="*/ 6137040 w 14037956"/>
                <a:gd name="connsiteY0" fmla="*/ 2766562 h 2864832"/>
                <a:gd name="connsiteX1" fmla="*/ 6043077 w 14037956"/>
                <a:gd name="connsiteY1" fmla="*/ 2749506 h 2864832"/>
                <a:gd name="connsiteX2" fmla="*/ 5703243 w 14037956"/>
                <a:gd name="connsiteY2" fmla="*/ 2627661 h 2864832"/>
                <a:gd name="connsiteX3" fmla="*/ 4818789 w 14037956"/>
                <a:gd name="connsiteY3" fmla="*/ 2098369 h 2864832"/>
                <a:gd name="connsiteX4" fmla="*/ 4688377 w 14037956"/>
                <a:gd name="connsiteY4" fmla="*/ 1989217 h 2864832"/>
                <a:gd name="connsiteX5" fmla="*/ 4493830 w 14037956"/>
                <a:gd name="connsiteY5" fmla="*/ 1828683 h 2864832"/>
                <a:gd name="connsiteX6" fmla="*/ 4060976 w 14037956"/>
                <a:gd name="connsiteY6" fmla="*/ 1543355 h 2864832"/>
                <a:gd name="connsiteX7" fmla="*/ 4025745 w 14037956"/>
                <a:gd name="connsiteY7" fmla="*/ 1525671 h 2864832"/>
                <a:gd name="connsiteX8" fmla="*/ 2880859 w 14037956"/>
                <a:gd name="connsiteY8" fmla="*/ 1421903 h 2864832"/>
                <a:gd name="connsiteX9" fmla="*/ 2547785 w 14037956"/>
                <a:gd name="connsiteY9" fmla="*/ 1482050 h 2864832"/>
                <a:gd name="connsiteX10" fmla="*/ 2432522 w 14037956"/>
                <a:gd name="connsiteY10" fmla="*/ 1504116 h 2864832"/>
                <a:gd name="connsiteX11" fmla="*/ 1797890 w 14037956"/>
                <a:gd name="connsiteY11" fmla="*/ 1557110 h 2864832"/>
                <a:gd name="connsiteX12" fmla="*/ 1175165 w 14037956"/>
                <a:gd name="connsiteY12" fmla="*/ 1484349 h 2864832"/>
                <a:gd name="connsiteX13" fmla="*/ 517130 w 14037956"/>
                <a:gd name="connsiteY13" fmla="*/ 1303536 h 2864832"/>
                <a:gd name="connsiteX14" fmla="*/ 404323 w 14037956"/>
                <a:gd name="connsiteY14" fmla="*/ 1268698 h 2864832"/>
                <a:gd name="connsiteX15" fmla="*/ 0 w 14037956"/>
                <a:gd name="connsiteY15" fmla="*/ 1126555 h 2864832"/>
                <a:gd name="connsiteX16" fmla="*/ 1061 w 14037956"/>
                <a:gd name="connsiteY16" fmla="*/ 1124276 h 2864832"/>
                <a:gd name="connsiteX17" fmla="*/ 405070 w 14037956"/>
                <a:gd name="connsiteY17" fmla="*/ 1266301 h 2864832"/>
                <a:gd name="connsiteX18" fmla="*/ 517896 w 14037956"/>
                <a:gd name="connsiteY18" fmla="*/ 1301158 h 2864832"/>
                <a:gd name="connsiteX19" fmla="*/ 1175695 w 14037956"/>
                <a:gd name="connsiteY19" fmla="*/ 1481912 h 2864832"/>
                <a:gd name="connsiteX20" fmla="*/ 2432090 w 14037956"/>
                <a:gd name="connsiteY20" fmla="*/ 1501679 h 2864832"/>
                <a:gd name="connsiteX21" fmla="*/ 2547333 w 14037956"/>
                <a:gd name="connsiteY21" fmla="*/ 1479613 h 2864832"/>
                <a:gd name="connsiteX22" fmla="*/ 2880506 w 14037956"/>
                <a:gd name="connsiteY22" fmla="*/ 1419467 h 2864832"/>
                <a:gd name="connsiteX23" fmla="*/ 3462989 w 14037956"/>
                <a:gd name="connsiteY23" fmla="*/ 1380345 h 2864832"/>
                <a:gd name="connsiteX24" fmla="*/ 4026864 w 14037956"/>
                <a:gd name="connsiteY24" fmla="*/ 1523470 h 2864832"/>
                <a:gd name="connsiteX25" fmla="*/ 4062154 w 14037956"/>
                <a:gd name="connsiteY25" fmla="*/ 1541174 h 2864832"/>
                <a:gd name="connsiteX26" fmla="*/ 4495402 w 14037956"/>
                <a:gd name="connsiteY26" fmla="*/ 1826757 h 2864832"/>
                <a:gd name="connsiteX27" fmla="*/ 4690028 w 14037956"/>
                <a:gd name="connsiteY27" fmla="*/ 1987351 h 2864832"/>
                <a:gd name="connsiteX28" fmla="*/ 4820401 w 14037956"/>
                <a:gd name="connsiteY28" fmla="*/ 2096482 h 2864832"/>
                <a:gd name="connsiteX29" fmla="*/ 5704304 w 14037956"/>
                <a:gd name="connsiteY29" fmla="*/ 2625421 h 2864832"/>
                <a:gd name="connsiteX30" fmla="*/ 6402974 w 14037956"/>
                <a:gd name="connsiteY30" fmla="*/ 2753594 h 2864832"/>
                <a:gd name="connsiteX31" fmla="*/ 6958360 w 14037956"/>
                <a:gd name="connsiteY31" fmla="*/ 2373223 h 2864832"/>
                <a:gd name="connsiteX32" fmla="*/ 7103962 w 14037956"/>
                <a:gd name="connsiteY32" fmla="*/ 2213612 h 2864832"/>
                <a:gd name="connsiteX33" fmla="*/ 7565268 w 14037956"/>
                <a:gd name="connsiteY33" fmla="*/ 1770069 h 2864832"/>
                <a:gd name="connsiteX34" fmla="*/ 7841832 w 14037956"/>
                <a:gd name="connsiteY34" fmla="*/ 1631404 h 2864832"/>
                <a:gd name="connsiteX35" fmla="*/ 8165632 w 14037956"/>
                <a:gd name="connsiteY35" fmla="*/ 1601301 h 2864832"/>
                <a:gd name="connsiteX36" fmla="*/ 8500711 w 14037956"/>
                <a:gd name="connsiteY36" fmla="*/ 1686323 h 2864832"/>
                <a:gd name="connsiteX37" fmla="*/ 8994241 w 14037956"/>
                <a:gd name="connsiteY37" fmla="*/ 1954183 h 2864832"/>
                <a:gd name="connsiteX38" fmla="*/ 9524045 w 14037956"/>
                <a:gd name="connsiteY38" fmla="*/ 2339092 h 2864832"/>
                <a:gd name="connsiteX39" fmla="*/ 9823932 w 14037956"/>
                <a:gd name="connsiteY39" fmla="*/ 2564862 h 2864832"/>
                <a:gd name="connsiteX40" fmla="*/ 9899798 w 14037956"/>
                <a:gd name="connsiteY40" fmla="*/ 2622277 h 2864832"/>
                <a:gd name="connsiteX41" fmla="*/ 10404922 w 14037956"/>
                <a:gd name="connsiteY41" fmla="*/ 2861370 h 2864832"/>
                <a:gd name="connsiteX42" fmla="*/ 10697755 w 14037956"/>
                <a:gd name="connsiteY42" fmla="*/ 2492887 h 2864832"/>
                <a:gd name="connsiteX43" fmla="*/ 10706322 w 14037956"/>
                <a:gd name="connsiteY43" fmla="*/ 2466302 h 2864832"/>
                <a:gd name="connsiteX44" fmla="*/ 10785824 w 14037956"/>
                <a:gd name="connsiteY44" fmla="*/ 2191801 h 2864832"/>
                <a:gd name="connsiteX45" fmla="*/ 10876053 w 14037956"/>
                <a:gd name="connsiteY45" fmla="*/ 1837171 h 2864832"/>
                <a:gd name="connsiteX46" fmla="*/ 11059793 w 14037956"/>
                <a:gd name="connsiteY46" fmla="*/ 1169135 h 2864832"/>
                <a:gd name="connsiteX47" fmla="*/ 11345612 w 14037956"/>
                <a:gd name="connsiteY47" fmla="*/ 542559 h 2864832"/>
                <a:gd name="connsiteX48" fmla="*/ 11739324 w 14037956"/>
                <a:gd name="connsiteY48" fmla="*/ 139297 h 2864832"/>
                <a:gd name="connsiteX49" fmla="*/ 12181669 w 14037956"/>
                <a:gd name="connsiteY49" fmla="*/ 1044 h 2864832"/>
                <a:gd name="connsiteX50" fmla="*/ 12689112 w 14037956"/>
                <a:gd name="connsiteY50" fmla="*/ 110864 h 2864832"/>
                <a:gd name="connsiteX51" fmla="*/ 13398981 w 14037956"/>
                <a:gd name="connsiteY51" fmla="*/ 651750 h 2864832"/>
                <a:gd name="connsiteX52" fmla="*/ 13968025 w 14037956"/>
                <a:gd name="connsiteY52" fmla="*/ 1351461 h 2864832"/>
                <a:gd name="connsiteX53" fmla="*/ 14037956 w 14037956"/>
                <a:gd name="connsiteY53" fmla="*/ 1444421 h 2864832"/>
                <a:gd name="connsiteX54" fmla="*/ 14035952 w 14037956"/>
                <a:gd name="connsiteY54" fmla="*/ 1445934 h 2864832"/>
                <a:gd name="connsiteX55" fmla="*/ 13966020 w 14037956"/>
                <a:gd name="connsiteY55" fmla="*/ 1352973 h 2864832"/>
                <a:gd name="connsiteX56" fmla="*/ 12688031 w 14037956"/>
                <a:gd name="connsiteY56" fmla="*/ 113124 h 2864832"/>
                <a:gd name="connsiteX57" fmla="*/ 11740622 w 14037956"/>
                <a:gd name="connsiteY57" fmla="*/ 141438 h 2864832"/>
                <a:gd name="connsiteX58" fmla="*/ 11347734 w 14037956"/>
                <a:gd name="connsiteY58" fmla="*/ 543895 h 2864832"/>
                <a:gd name="connsiteX59" fmla="*/ 10878470 w 14037956"/>
                <a:gd name="connsiteY59" fmla="*/ 1837780 h 2864832"/>
                <a:gd name="connsiteX60" fmla="*/ 10788221 w 14037956"/>
                <a:gd name="connsiteY60" fmla="*/ 2192450 h 2864832"/>
                <a:gd name="connsiteX61" fmla="*/ 10708680 w 14037956"/>
                <a:gd name="connsiteY61" fmla="*/ 2467087 h 2864832"/>
                <a:gd name="connsiteX62" fmla="*/ 10700133 w 14037956"/>
                <a:gd name="connsiteY62" fmla="*/ 2493653 h 2864832"/>
                <a:gd name="connsiteX63" fmla="*/ 10405119 w 14037956"/>
                <a:gd name="connsiteY63" fmla="*/ 2863866 h 2864832"/>
                <a:gd name="connsiteX64" fmla="*/ 10138576 w 14037956"/>
                <a:gd name="connsiteY64" fmla="*/ 2790515 h 2864832"/>
                <a:gd name="connsiteX65" fmla="*/ 9898285 w 14037956"/>
                <a:gd name="connsiteY65" fmla="*/ 2624242 h 2864832"/>
                <a:gd name="connsiteX66" fmla="*/ 9822459 w 14037956"/>
                <a:gd name="connsiteY66" fmla="*/ 2566867 h 2864832"/>
                <a:gd name="connsiteX67" fmla="*/ 9522512 w 14037956"/>
                <a:gd name="connsiteY67" fmla="*/ 2341057 h 2864832"/>
                <a:gd name="connsiteX68" fmla="*/ 8992867 w 14037956"/>
                <a:gd name="connsiteY68" fmla="*/ 1956246 h 2864832"/>
                <a:gd name="connsiteX69" fmla="*/ 8499767 w 14037956"/>
                <a:gd name="connsiteY69" fmla="*/ 1688623 h 2864832"/>
                <a:gd name="connsiteX70" fmla="*/ 8165357 w 14037956"/>
                <a:gd name="connsiteY70" fmla="*/ 1603757 h 2864832"/>
                <a:gd name="connsiteX71" fmla="*/ 7105828 w 14037956"/>
                <a:gd name="connsiteY71" fmla="*/ 2215243 h 2864832"/>
                <a:gd name="connsiteX72" fmla="*/ 6960187 w 14037956"/>
                <a:gd name="connsiteY72" fmla="*/ 2374913 h 2864832"/>
                <a:gd name="connsiteX73" fmla="*/ 6710052 w 14037956"/>
                <a:gd name="connsiteY73" fmla="*/ 2606185 h 2864832"/>
                <a:gd name="connsiteX74" fmla="*/ 6403563 w 14037956"/>
                <a:gd name="connsiteY74" fmla="*/ 2756011 h 2864832"/>
                <a:gd name="connsiteX75" fmla="*/ 6137040 w 14037956"/>
                <a:gd name="connsiteY75" fmla="*/ 2766562 h 2864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4037956" h="2864832">
                  <a:moveTo>
                    <a:pt x="6137040" y="2766562"/>
                  </a:moveTo>
                  <a:cubicBezTo>
                    <a:pt x="6106486" y="2762534"/>
                    <a:pt x="6075204" y="2756855"/>
                    <a:pt x="6043077" y="2749506"/>
                  </a:cubicBezTo>
                  <a:cubicBezTo>
                    <a:pt x="5915809" y="2720406"/>
                    <a:pt x="5794612" y="2669102"/>
                    <a:pt x="5703243" y="2627661"/>
                  </a:cubicBezTo>
                  <a:cubicBezTo>
                    <a:pt x="5349065" y="2467009"/>
                    <a:pt x="5051477" y="2288928"/>
                    <a:pt x="4818789" y="2098369"/>
                  </a:cubicBezTo>
                  <a:cubicBezTo>
                    <a:pt x="4774205" y="2061762"/>
                    <a:pt x="4730564" y="2024881"/>
                    <a:pt x="4688377" y="1989217"/>
                  </a:cubicBezTo>
                  <a:cubicBezTo>
                    <a:pt x="4621884" y="1933020"/>
                    <a:pt x="4559085" y="1879928"/>
                    <a:pt x="4493830" y="1828683"/>
                  </a:cubicBezTo>
                  <a:cubicBezTo>
                    <a:pt x="4335889" y="1704617"/>
                    <a:pt x="4198344" y="1613955"/>
                    <a:pt x="4060976" y="1543355"/>
                  </a:cubicBezTo>
                  <a:cubicBezTo>
                    <a:pt x="4049776" y="1537579"/>
                    <a:pt x="4037829" y="1531468"/>
                    <a:pt x="4025745" y="1525671"/>
                  </a:cubicBezTo>
                  <a:cubicBezTo>
                    <a:pt x="3657733" y="1349083"/>
                    <a:pt x="3301904" y="1356471"/>
                    <a:pt x="2880859" y="1421903"/>
                  </a:cubicBezTo>
                  <a:cubicBezTo>
                    <a:pt x="2771472" y="1438900"/>
                    <a:pt x="2662811" y="1459846"/>
                    <a:pt x="2547785" y="1482050"/>
                  </a:cubicBezTo>
                  <a:cubicBezTo>
                    <a:pt x="2510137" y="1489320"/>
                    <a:pt x="2471192" y="1496826"/>
                    <a:pt x="2432522" y="1504116"/>
                  </a:cubicBezTo>
                  <a:cubicBezTo>
                    <a:pt x="2223689" y="1543532"/>
                    <a:pt x="2010180" y="1561354"/>
                    <a:pt x="1797890" y="1557110"/>
                  </a:cubicBezTo>
                  <a:cubicBezTo>
                    <a:pt x="1594618" y="1553023"/>
                    <a:pt x="1385097" y="1528560"/>
                    <a:pt x="1175165" y="1484349"/>
                  </a:cubicBezTo>
                  <a:cubicBezTo>
                    <a:pt x="947076" y="1436424"/>
                    <a:pt x="725019" y="1368752"/>
                    <a:pt x="517130" y="1303536"/>
                  </a:cubicBezTo>
                  <a:cubicBezTo>
                    <a:pt x="478971" y="1291569"/>
                    <a:pt x="441028" y="1279937"/>
                    <a:pt x="404323" y="1268698"/>
                  </a:cubicBezTo>
                  <a:cubicBezTo>
                    <a:pt x="256502" y="1223406"/>
                    <a:pt x="116894" y="1180630"/>
                    <a:pt x="0" y="1126555"/>
                  </a:cubicBezTo>
                  <a:lnTo>
                    <a:pt x="1061" y="1124276"/>
                  </a:lnTo>
                  <a:cubicBezTo>
                    <a:pt x="117797" y="1178272"/>
                    <a:pt x="257347" y="1221029"/>
                    <a:pt x="405070" y="1266301"/>
                  </a:cubicBezTo>
                  <a:cubicBezTo>
                    <a:pt x="441775" y="1277540"/>
                    <a:pt x="479737" y="1289172"/>
                    <a:pt x="517896" y="1301158"/>
                  </a:cubicBezTo>
                  <a:cubicBezTo>
                    <a:pt x="725727" y="1366355"/>
                    <a:pt x="947704" y="1434027"/>
                    <a:pt x="1175695" y="1481912"/>
                  </a:cubicBezTo>
                  <a:cubicBezTo>
                    <a:pt x="1608588" y="1573085"/>
                    <a:pt x="2019553" y="1579549"/>
                    <a:pt x="2432090" y="1501679"/>
                  </a:cubicBezTo>
                  <a:cubicBezTo>
                    <a:pt x="2470759" y="1494389"/>
                    <a:pt x="2509685" y="1486883"/>
                    <a:pt x="2547333" y="1479613"/>
                  </a:cubicBezTo>
                  <a:cubicBezTo>
                    <a:pt x="2662379" y="1457429"/>
                    <a:pt x="2771060" y="1436463"/>
                    <a:pt x="2880506" y="1419467"/>
                  </a:cubicBezTo>
                  <a:cubicBezTo>
                    <a:pt x="3117732" y="1382605"/>
                    <a:pt x="3297385" y="1370540"/>
                    <a:pt x="3462989" y="1380345"/>
                  </a:cubicBezTo>
                  <a:cubicBezTo>
                    <a:pt x="3666890" y="1392410"/>
                    <a:pt x="3851338" y="1439234"/>
                    <a:pt x="4026864" y="1523470"/>
                  </a:cubicBezTo>
                  <a:cubicBezTo>
                    <a:pt x="4038969" y="1529287"/>
                    <a:pt x="4050935" y="1535397"/>
                    <a:pt x="4062154" y="1541174"/>
                  </a:cubicBezTo>
                  <a:cubicBezTo>
                    <a:pt x="4199661" y="1611853"/>
                    <a:pt x="4337323" y="1702593"/>
                    <a:pt x="4495402" y="1826757"/>
                  </a:cubicBezTo>
                  <a:cubicBezTo>
                    <a:pt x="4560696" y="1878042"/>
                    <a:pt x="4623515" y="1931134"/>
                    <a:pt x="4690028" y="1987351"/>
                  </a:cubicBezTo>
                  <a:cubicBezTo>
                    <a:pt x="4732215" y="2023014"/>
                    <a:pt x="4775836" y="2059876"/>
                    <a:pt x="4820401" y="2096482"/>
                  </a:cubicBezTo>
                  <a:cubicBezTo>
                    <a:pt x="5052931" y="2286904"/>
                    <a:pt x="5350322" y="2464867"/>
                    <a:pt x="5704304" y="2625421"/>
                  </a:cubicBezTo>
                  <a:cubicBezTo>
                    <a:pt x="5913942" y="2720504"/>
                    <a:pt x="6160894" y="2810105"/>
                    <a:pt x="6402974" y="2753594"/>
                  </a:cubicBezTo>
                  <a:cubicBezTo>
                    <a:pt x="6635188" y="2699381"/>
                    <a:pt x="6811403" y="2528826"/>
                    <a:pt x="6958360" y="2373223"/>
                  </a:cubicBezTo>
                  <a:cubicBezTo>
                    <a:pt x="7006580" y="2322351"/>
                    <a:pt x="7053875" y="2269534"/>
                    <a:pt x="7103962" y="2213612"/>
                  </a:cubicBezTo>
                  <a:cubicBezTo>
                    <a:pt x="7246517" y="2054414"/>
                    <a:pt x="7393945" y="1889792"/>
                    <a:pt x="7565268" y="1770069"/>
                  </a:cubicBezTo>
                  <a:cubicBezTo>
                    <a:pt x="7657993" y="1705285"/>
                    <a:pt x="7748458" y="1659915"/>
                    <a:pt x="7841832" y="1631404"/>
                  </a:cubicBezTo>
                  <a:cubicBezTo>
                    <a:pt x="7945913" y="1599631"/>
                    <a:pt x="8054849" y="1589492"/>
                    <a:pt x="8165632" y="1601301"/>
                  </a:cubicBezTo>
                  <a:cubicBezTo>
                    <a:pt x="8275117" y="1612953"/>
                    <a:pt x="8384741" y="1640777"/>
                    <a:pt x="8500711" y="1686323"/>
                  </a:cubicBezTo>
                  <a:cubicBezTo>
                    <a:pt x="8680443" y="1756864"/>
                    <a:pt x="8851057" y="1861300"/>
                    <a:pt x="8994241" y="1954183"/>
                  </a:cubicBezTo>
                  <a:cubicBezTo>
                    <a:pt x="9178002" y="2074063"/>
                    <a:pt x="9353922" y="2208798"/>
                    <a:pt x="9524045" y="2339092"/>
                  </a:cubicBezTo>
                  <a:cubicBezTo>
                    <a:pt x="9621643" y="2413858"/>
                    <a:pt x="9722581" y="2491158"/>
                    <a:pt x="9823932" y="2564862"/>
                  </a:cubicBezTo>
                  <a:cubicBezTo>
                    <a:pt x="9847433" y="2581957"/>
                    <a:pt x="9872879" y="2601548"/>
                    <a:pt x="9899798" y="2622277"/>
                  </a:cubicBezTo>
                  <a:cubicBezTo>
                    <a:pt x="10038483" y="2729091"/>
                    <a:pt x="10228413" y="2875380"/>
                    <a:pt x="10404922" y="2861370"/>
                  </a:cubicBezTo>
                  <a:cubicBezTo>
                    <a:pt x="10584104" y="2847635"/>
                    <a:pt x="10652483" y="2634165"/>
                    <a:pt x="10697755" y="2492887"/>
                  </a:cubicBezTo>
                  <a:cubicBezTo>
                    <a:pt x="10700703" y="2483691"/>
                    <a:pt x="10703552" y="2474810"/>
                    <a:pt x="10706322" y="2466302"/>
                  </a:cubicBezTo>
                  <a:cubicBezTo>
                    <a:pt x="10735934" y="2375502"/>
                    <a:pt x="10760830" y="2284644"/>
                    <a:pt x="10785824" y="2191801"/>
                  </a:cubicBezTo>
                  <a:cubicBezTo>
                    <a:pt x="10817695" y="2073454"/>
                    <a:pt x="10847365" y="1953338"/>
                    <a:pt x="10876053" y="1837171"/>
                  </a:cubicBezTo>
                  <a:cubicBezTo>
                    <a:pt x="10930777" y="1615586"/>
                    <a:pt x="10987385" y="1386476"/>
                    <a:pt x="11059793" y="1169135"/>
                  </a:cubicBezTo>
                  <a:cubicBezTo>
                    <a:pt x="11140788" y="925995"/>
                    <a:pt x="11234299" y="721033"/>
                    <a:pt x="11345612" y="542559"/>
                  </a:cubicBezTo>
                  <a:cubicBezTo>
                    <a:pt x="11454410" y="368171"/>
                    <a:pt x="11586866" y="232493"/>
                    <a:pt x="11739324" y="139297"/>
                  </a:cubicBezTo>
                  <a:cubicBezTo>
                    <a:pt x="11877282" y="54962"/>
                    <a:pt x="12026106" y="8452"/>
                    <a:pt x="12181669" y="1044"/>
                  </a:cubicBezTo>
                  <a:cubicBezTo>
                    <a:pt x="12347528" y="-6855"/>
                    <a:pt x="12518261" y="30086"/>
                    <a:pt x="12689112" y="110864"/>
                  </a:cubicBezTo>
                  <a:cubicBezTo>
                    <a:pt x="12930817" y="226205"/>
                    <a:pt x="13163013" y="403128"/>
                    <a:pt x="13398981" y="651750"/>
                  </a:cubicBezTo>
                  <a:cubicBezTo>
                    <a:pt x="13606969" y="870898"/>
                    <a:pt x="13790513" y="1115198"/>
                    <a:pt x="13968025" y="1351461"/>
                  </a:cubicBezTo>
                  <a:cubicBezTo>
                    <a:pt x="13991466" y="1382664"/>
                    <a:pt x="14014770" y="1413670"/>
                    <a:pt x="14037956" y="1444421"/>
                  </a:cubicBezTo>
                  <a:lnTo>
                    <a:pt x="14035952" y="1445934"/>
                  </a:lnTo>
                  <a:cubicBezTo>
                    <a:pt x="14012766" y="1415203"/>
                    <a:pt x="13989461" y="1384177"/>
                    <a:pt x="13966020" y="1352973"/>
                  </a:cubicBezTo>
                  <a:cubicBezTo>
                    <a:pt x="13620173" y="892630"/>
                    <a:pt x="13228170" y="370863"/>
                    <a:pt x="12688031" y="113124"/>
                  </a:cubicBezTo>
                  <a:cubicBezTo>
                    <a:pt x="12355624" y="-44011"/>
                    <a:pt x="12028011" y="-34226"/>
                    <a:pt x="11740622" y="141438"/>
                  </a:cubicBezTo>
                  <a:cubicBezTo>
                    <a:pt x="11588497" y="234419"/>
                    <a:pt x="11456316" y="369822"/>
                    <a:pt x="11347734" y="543895"/>
                  </a:cubicBezTo>
                  <a:cubicBezTo>
                    <a:pt x="11099976" y="941066"/>
                    <a:pt x="10992397" y="1376631"/>
                    <a:pt x="10878470" y="1837780"/>
                  </a:cubicBezTo>
                  <a:cubicBezTo>
                    <a:pt x="10849762" y="1953947"/>
                    <a:pt x="10820092" y="2074082"/>
                    <a:pt x="10788221" y="2192450"/>
                  </a:cubicBezTo>
                  <a:cubicBezTo>
                    <a:pt x="10763207" y="2285332"/>
                    <a:pt x="10738312" y="2376210"/>
                    <a:pt x="10708680" y="2467087"/>
                  </a:cubicBezTo>
                  <a:cubicBezTo>
                    <a:pt x="10705910" y="2475596"/>
                    <a:pt x="10703061" y="2484458"/>
                    <a:pt x="10700133" y="2493653"/>
                  </a:cubicBezTo>
                  <a:cubicBezTo>
                    <a:pt x="10654665" y="2635560"/>
                    <a:pt x="10585951" y="2849993"/>
                    <a:pt x="10405119" y="2863866"/>
                  </a:cubicBezTo>
                  <a:cubicBezTo>
                    <a:pt x="10326305" y="2870114"/>
                    <a:pt x="10239122" y="2846122"/>
                    <a:pt x="10138576" y="2790515"/>
                  </a:cubicBezTo>
                  <a:cubicBezTo>
                    <a:pt x="10051963" y="2742610"/>
                    <a:pt x="9970319" y="2679732"/>
                    <a:pt x="9898285" y="2624242"/>
                  </a:cubicBezTo>
                  <a:cubicBezTo>
                    <a:pt x="9871366" y="2603513"/>
                    <a:pt x="9845940" y="2583922"/>
                    <a:pt x="9822459" y="2566867"/>
                  </a:cubicBezTo>
                  <a:cubicBezTo>
                    <a:pt x="9721088" y="2493162"/>
                    <a:pt x="9620130" y="2415842"/>
                    <a:pt x="9522512" y="2341057"/>
                  </a:cubicBezTo>
                  <a:cubicBezTo>
                    <a:pt x="9352428" y="2210782"/>
                    <a:pt x="9176548" y="2076067"/>
                    <a:pt x="8992867" y="1956246"/>
                  </a:cubicBezTo>
                  <a:cubicBezTo>
                    <a:pt x="8849780" y="1863442"/>
                    <a:pt x="8679303" y="1759065"/>
                    <a:pt x="8499767" y="1688623"/>
                  </a:cubicBezTo>
                  <a:cubicBezTo>
                    <a:pt x="8384014" y="1643154"/>
                    <a:pt x="8274646" y="1615390"/>
                    <a:pt x="8165357" y="1603757"/>
                  </a:cubicBezTo>
                  <a:cubicBezTo>
                    <a:pt x="7697998" y="1553966"/>
                    <a:pt x="7383394" y="1905275"/>
                    <a:pt x="7105828" y="2215243"/>
                  </a:cubicBezTo>
                  <a:cubicBezTo>
                    <a:pt x="7055742" y="2271184"/>
                    <a:pt x="7008427" y="2324002"/>
                    <a:pt x="6960187" y="2374913"/>
                  </a:cubicBezTo>
                  <a:cubicBezTo>
                    <a:pt x="6889765" y="2449482"/>
                    <a:pt x="6804997" y="2535270"/>
                    <a:pt x="6710052" y="2606185"/>
                  </a:cubicBezTo>
                  <a:cubicBezTo>
                    <a:pt x="6607503" y="2682797"/>
                    <a:pt x="6507233" y="2731802"/>
                    <a:pt x="6403563" y="2756011"/>
                  </a:cubicBezTo>
                  <a:cubicBezTo>
                    <a:pt x="6319857" y="2775522"/>
                    <a:pt x="6232005" y="2779059"/>
                    <a:pt x="6137040" y="2766562"/>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36" name="任意多边形: 形状 35">
              <a:extLst>
                <a:ext uri="{FF2B5EF4-FFF2-40B4-BE49-F238E27FC236}">
                  <a16:creationId xmlns:a16="http://schemas.microsoft.com/office/drawing/2014/main" id="{384C2FB4-F13D-B32E-13B0-D3E863487375}"/>
                </a:ext>
              </a:extLst>
            </p:cNvPr>
            <p:cNvSpPr/>
            <p:nvPr/>
          </p:nvSpPr>
          <p:spPr>
            <a:xfrm>
              <a:off x="-1391825" y="3992377"/>
              <a:ext cx="13886892" cy="3040113"/>
            </a:xfrm>
            <a:custGeom>
              <a:avLst/>
              <a:gdLst>
                <a:gd name="connsiteX0" fmla="*/ 6108273 w 13886892"/>
                <a:gd name="connsiteY0" fmla="*/ 2865943 h 3040113"/>
                <a:gd name="connsiteX1" fmla="*/ 6002482 w 13886892"/>
                <a:gd name="connsiteY1" fmla="*/ 2845724 h 3040113"/>
                <a:gd name="connsiteX2" fmla="*/ 5663256 w 13886892"/>
                <a:gd name="connsiteY2" fmla="*/ 2714389 h 3040113"/>
                <a:gd name="connsiteX3" fmla="*/ 4806017 w 13886892"/>
                <a:gd name="connsiteY3" fmla="*/ 2177551 h 3040113"/>
                <a:gd name="connsiteX4" fmla="*/ 4760726 w 13886892"/>
                <a:gd name="connsiteY4" fmla="*/ 2143381 h 3040113"/>
                <a:gd name="connsiteX5" fmla="*/ 4465613 w 13886892"/>
                <a:gd name="connsiteY5" fmla="*/ 1928339 h 3040113"/>
                <a:gd name="connsiteX6" fmla="*/ 4006646 w 13886892"/>
                <a:gd name="connsiteY6" fmla="*/ 1672191 h 3040113"/>
                <a:gd name="connsiteX7" fmla="*/ 3969646 w 13886892"/>
                <a:gd name="connsiteY7" fmla="*/ 1656943 h 3040113"/>
                <a:gd name="connsiteX8" fmla="*/ 2808943 w 13886892"/>
                <a:gd name="connsiteY8" fmla="*/ 1632441 h 3040113"/>
                <a:gd name="connsiteX9" fmla="*/ 2537056 w 13886892"/>
                <a:gd name="connsiteY9" fmla="*/ 1697401 h 3040113"/>
                <a:gd name="connsiteX10" fmla="*/ 2368681 w 13886892"/>
                <a:gd name="connsiteY10" fmla="*/ 1738547 h 3040113"/>
                <a:gd name="connsiteX11" fmla="*/ 1140719 w 13886892"/>
                <a:gd name="connsiteY11" fmla="*/ 1746563 h 3040113"/>
                <a:gd name="connsiteX12" fmla="*/ 501725 w 13886892"/>
                <a:gd name="connsiteY12" fmla="*/ 1556339 h 3040113"/>
                <a:gd name="connsiteX13" fmla="*/ 0 w 13886892"/>
                <a:gd name="connsiteY13" fmla="*/ 1359040 h 3040113"/>
                <a:gd name="connsiteX14" fmla="*/ 963 w 13886892"/>
                <a:gd name="connsiteY14" fmla="*/ 1356958 h 3040113"/>
                <a:gd name="connsiteX15" fmla="*/ 502511 w 13886892"/>
                <a:gd name="connsiteY15" fmla="*/ 1554177 h 3040113"/>
                <a:gd name="connsiteX16" fmla="*/ 1141210 w 13886892"/>
                <a:gd name="connsiteY16" fmla="*/ 1744323 h 3040113"/>
                <a:gd name="connsiteX17" fmla="*/ 2368151 w 13886892"/>
                <a:gd name="connsiteY17" fmla="*/ 1736307 h 3040113"/>
                <a:gd name="connsiteX18" fmla="*/ 2536506 w 13886892"/>
                <a:gd name="connsiteY18" fmla="*/ 1695161 h 3040113"/>
                <a:gd name="connsiteX19" fmla="*/ 2808452 w 13886892"/>
                <a:gd name="connsiteY19" fmla="*/ 1630181 h 3040113"/>
                <a:gd name="connsiteX20" fmla="*/ 3388420 w 13886892"/>
                <a:gd name="connsiteY20" fmla="*/ 1551033 h 3040113"/>
                <a:gd name="connsiteX21" fmla="*/ 3970491 w 13886892"/>
                <a:gd name="connsiteY21" fmla="*/ 1654782 h 3040113"/>
                <a:gd name="connsiteX22" fmla="*/ 4007530 w 13886892"/>
                <a:gd name="connsiteY22" fmla="*/ 1670049 h 3040113"/>
                <a:gd name="connsiteX23" fmla="*/ 4466891 w 13886892"/>
                <a:gd name="connsiteY23" fmla="*/ 1926413 h 3040113"/>
                <a:gd name="connsiteX24" fmla="*/ 4762101 w 13886892"/>
                <a:gd name="connsiteY24" fmla="*/ 2141534 h 3040113"/>
                <a:gd name="connsiteX25" fmla="*/ 4807393 w 13886892"/>
                <a:gd name="connsiteY25" fmla="*/ 2175704 h 3040113"/>
                <a:gd name="connsiteX26" fmla="*/ 5664259 w 13886892"/>
                <a:gd name="connsiteY26" fmla="*/ 2712306 h 3040113"/>
                <a:gd name="connsiteX27" fmla="*/ 6363380 w 13886892"/>
                <a:gd name="connsiteY27" fmla="*/ 2853073 h 3040113"/>
                <a:gd name="connsiteX28" fmla="*/ 6914110 w 13886892"/>
                <a:gd name="connsiteY28" fmla="*/ 2460441 h 3040113"/>
                <a:gd name="connsiteX29" fmla="*/ 7053148 w 13886892"/>
                <a:gd name="connsiteY29" fmla="*/ 2299140 h 3040113"/>
                <a:gd name="connsiteX30" fmla="*/ 7508796 w 13886892"/>
                <a:gd name="connsiteY30" fmla="*/ 1838404 h 3040113"/>
                <a:gd name="connsiteX31" fmla="*/ 7785261 w 13886892"/>
                <a:gd name="connsiteY31" fmla="*/ 1696163 h 3040113"/>
                <a:gd name="connsiteX32" fmla="*/ 8111832 w 13886892"/>
                <a:gd name="connsiteY32" fmla="*/ 1669499 h 3040113"/>
                <a:gd name="connsiteX33" fmla="*/ 8447579 w 13886892"/>
                <a:gd name="connsiteY33" fmla="*/ 1764425 h 3040113"/>
                <a:gd name="connsiteX34" fmla="*/ 8939224 w 13886892"/>
                <a:gd name="connsiteY34" fmla="*/ 2055529 h 3040113"/>
                <a:gd name="connsiteX35" fmla="*/ 9480070 w 13886892"/>
                <a:gd name="connsiteY35" fmla="*/ 2483981 h 3040113"/>
                <a:gd name="connsiteX36" fmla="*/ 9761016 w 13886892"/>
                <a:gd name="connsiteY36" fmla="*/ 2715273 h 3040113"/>
                <a:gd name="connsiteX37" fmla="*/ 9830062 w 13886892"/>
                <a:gd name="connsiteY37" fmla="*/ 2772334 h 3040113"/>
                <a:gd name="connsiteX38" fmla="*/ 10339391 w 13886892"/>
                <a:gd name="connsiteY38" fmla="*/ 3037108 h 3040113"/>
                <a:gd name="connsiteX39" fmla="*/ 10535826 w 13886892"/>
                <a:gd name="connsiteY39" fmla="*/ 2892922 h 3040113"/>
                <a:gd name="connsiteX40" fmla="*/ 10624581 w 13886892"/>
                <a:gd name="connsiteY40" fmla="*/ 2647777 h 3040113"/>
                <a:gd name="connsiteX41" fmla="*/ 10630024 w 13886892"/>
                <a:gd name="connsiteY41" fmla="*/ 2627676 h 3040113"/>
                <a:gd name="connsiteX42" fmla="*/ 10698777 w 13886892"/>
                <a:gd name="connsiteY42" fmla="*/ 2341681 h 3040113"/>
                <a:gd name="connsiteX43" fmla="*/ 10777708 w 13886892"/>
                <a:gd name="connsiteY43" fmla="*/ 1951977 h 3040113"/>
                <a:gd name="connsiteX44" fmla="*/ 10931661 w 13886892"/>
                <a:gd name="connsiteY44" fmla="*/ 1258102 h 3040113"/>
                <a:gd name="connsiteX45" fmla="*/ 11194135 w 13886892"/>
                <a:gd name="connsiteY45" fmla="*/ 600028 h 3040113"/>
                <a:gd name="connsiteX46" fmla="*/ 11368031 w 13886892"/>
                <a:gd name="connsiteY46" fmla="*/ 351779 h 3040113"/>
                <a:gd name="connsiteX47" fmla="*/ 11580735 w 13886892"/>
                <a:gd name="connsiteY47" fmla="*/ 162596 h 3040113"/>
                <a:gd name="connsiteX48" fmla="*/ 12024474 w 13886892"/>
                <a:gd name="connsiteY48" fmla="*/ 2828 h 3040113"/>
                <a:gd name="connsiteX49" fmla="*/ 12538402 w 13886892"/>
                <a:gd name="connsiteY49" fmla="*/ 103275 h 3040113"/>
                <a:gd name="connsiteX50" fmla="*/ 13253184 w 13886892"/>
                <a:gd name="connsiteY50" fmla="*/ 644534 h 3040113"/>
                <a:gd name="connsiteX51" fmla="*/ 13820910 w 13886892"/>
                <a:gd name="connsiteY51" fmla="*/ 1352340 h 3040113"/>
                <a:gd name="connsiteX52" fmla="*/ 13886892 w 13886892"/>
                <a:gd name="connsiteY52" fmla="*/ 1441567 h 3040113"/>
                <a:gd name="connsiteX53" fmla="*/ 13885045 w 13886892"/>
                <a:gd name="connsiteY53" fmla="*/ 1442943 h 3040113"/>
                <a:gd name="connsiteX54" fmla="*/ 13819044 w 13886892"/>
                <a:gd name="connsiteY54" fmla="*/ 1353716 h 3040113"/>
                <a:gd name="connsiteX55" fmla="*/ 12537419 w 13886892"/>
                <a:gd name="connsiteY55" fmla="*/ 105377 h 3040113"/>
                <a:gd name="connsiteX56" fmla="*/ 11582013 w 13886892"/>
                <a:gd name="connsiteY56" fmla="*/ 164522 h 3040113"/>
                <a:gd name="connsiteX57" fmla="*/ 11196120 w 13886892"/>
                <a:gd name="connsiteY57" fmla="*/ 601168 h 3040113"/>
                <a:gd name="connsiteX58" fmla="*/ 10779949 w 13886892"/>
                <a:gd name="connsiteY58" fmla="*/ 1952449 h 3040113"/>
                <a:gd name="connsiteX59" fmla="*/ 10700998 w 13886892"/>
                <a:gd name="connsiteY59" fmla="*/ 2342212 h 3040113"/>
                <a:gd name="connsiteX60" fmla="*/ 10632225 w 13886892"/>
                <a:gd name="connsiteY60" fmla="*/ 2628305 h 3040113"/>
                <a:gd name="connsiteX61" fmla="*/ 10626782 w 13886892"/>
                <a:gd name="connsiteY61" fmla="*/ 2648406 h 3040113"/>
                <a:gd name="connsiteX62" fmla="*/ 10537830 w 13886892"/>
                <a:gd name="connsiteY62" fmla="*/ 2894062 h 3040113"/>
                <a:gd name="connsiteX63" fmla="*/ 10339529 w 13886892"/>
                <a:gd name="connsiteY63" fmla="*/ 3039427 h 3040113"/>
                <a:gd name="connsiteX64" fmla="*/ 10278184 w 13886892"/>
                <a:gd name="connsiteY64" fmla="*/ 3037324 h 3040113"/>
                <a:gd name="connsiteX65" fmla="*/ 9828570 w 13886892"/>
                <a:gd name="connsiteY65" fmla="*/ 2774122 h 3040113"/>
                <a:gd name="connsiteX66" fmla="*/ 9759561 w 13886892"/>
                <a:gd name="connsiteY66" fmla="*/ 2717100 h 3040113"/>
                <a:gd name="connsiteX67" fmla="*/ 9478576 w 13886892"/>
                <a:gd name="connsiteY67" fmla="*/ 2485789 h 3040113"/>
                <a:gd name="connsiteX68" fmla="*/ 8937887 w 13886892"/>
                <a:gd name="connsiteY68" fmla="*/ 2057454 h 3040113"/>
                <a:gd name="connsiteX69" fmla="*/ 8446655 w 13886892"/>
                <a:gd name="connsiteY69" fmla="*/ 1766586 h 3040113"/>
                <a:gd name="connsiteX70" fmla="*/ 8111517 w 13886892"/>
                <a:gd name="connsiteY70" fmla="*/ 1671837 h 3040113"/>
                <a:gd name="connsiteX71" fmla="*/ 7054877 w 13886892"/>
                <a:gd name="connsiteY71" fmla="*/ 2300693 h 3040113"/>
                <a:gd name="connsiteX72" fmla="*/ 6915800 w 13886892"/>
                <a:gd name="connsiteY72" fmla="*/ 2462033 h 3040113"/>
                <a:gd name="connsiteX73" fmla="*/ 6669418 w 13886892"/>
                <a:gd name="connsiteY73" fmla="*/ 2701341 h 3040113"/>
                <a:gd name="connsiteX74" fmla="*/ 6363871 w 13886892"/>
                <a:gd name="connsiteY74" fmla="*/ 2855372 h 3040113"/>
                <a:gd name="connsiteX75" fmla="*/ 6108273 w 13886892"/>
                <a:gd name="connsiteY75" fmla="*/ 2865943 h 304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3886892" h="3040113">
                  <a:moveTo>
                    <a:pt x="6108273" y="2865943"/>
                  </a:moveTo>
                  <a:cubicBezTo>
                    <a:pt x="6073947" y="2861424"/>
                    <a:pt x="6038734" y="2854684"/>
                    <a:pt x="6002482" y="2845724"/>
                  </a:cubicBezTo>
                  <a:cubicBezTo>
                    <a:pt x="5870989" y="2813205"/>
                    <a:pt x="5745901" y="2755200"/>
                    <a:pt x="5663256" y="2714389"/>
                  </a:cubicBezTo>
                  <a:cubicBezTo>
                    <a:pt x="5385986" y="2577492"/>
                    <a:pt x="5097574" y="2396876"/>
                    <a:pt x="4806017" y="2177551"/>
                  </a:cubicBezTo>
                  <a:cubicBezTo>
                    <a:pt x="4790868" y="2166135"/>
                    <a:pt x="4775758" y="2154738"/>
                    <a:pt x="4760726" y="2143381"/>
                  </a:cubicBezTo>
                  <a:cubicBezTo>
                    <a:pt x="4660161" y="2067436"/>
                    <a:pt x="4565176" y="1995716"/>
                    <a:pt x="4465613" y="1928339"/>
                  </a:cubicBezTo>
                  <a:cubicBezTo>
                    <a:pt x="4303428" y="1818067"/>
                    <a:pt x="4153288" y="1734302"/>
                    <a:pt x="4006646" y="1672191"/>
                  </a:cubicBezTo>
                  <a:cubicBezTo>
                    <a:pt x="3991928" y="1665962"/>
                    <a:pt x="3980532" y="1661246"/>
                    <a:pt x="3969646" y="1656943"/>
                  </a:cubicBezTo>
                  <a:cubicBezTo>
                    <a:pt x="3591082" y="1506999"/>
                    <a:pt x="3231855" y="1538694"/>
                    <a:pt x="2808943" y="1632441"/>
                  </a:cubicBezTo>
                  <a:cubicBezTo>
                    <a:pt x="2719127" y="1652345"/>
                    <a:pt x="2630685" y="1674235"/>
                    <a:pt x="2537056" y="1697401"/>
                  </a:cubicBezTo>
                  <a:cubicBezTo>
                    <a:pt x="2482117" y="1710998"/>
                    <a:pt x="2425291" y="1725067"/>
                    <a:pt x="2368681" y="1738547"/>
                  </a:cubicBezTo>
                  <a:cubicBezTo>
                    <a:pt x="1966402" y="1834396"/>
                    <a:pt x="1564731" y="1837029"/>
                    <a:pt x="1140719" y="1746563"/>
                  </a:cubicBezTo>
                  <a:cubicBezTo>
                    <a:pt x="951732" y="1706302"/>
                    <a:pt x="748696" y="1645861"/>
                    <a:pt x="501725" y="1556339"/>
                  </a:cubicBezTo>
                  <a:cubicBezTo>
                    <a:pt x="323034" y="1491575"/>
                    <a:pt x="154247" y="1430387"/>
                    <a:pt x="0" y="1359040"/>
                  </a:cubicBezTo>
                  <a:lnTo>
                    <a:pt x="963" y="1356958"/>
                  </a:lnTo>
                  <a:cubicBezTo>
                    <a:pt x="155111" y="1428245"/>
                    <a:pt x="323859" y="1489413"/>
                    <a:pt x="502511" y="1554177"/>
                  </a:cubicBezTo>
                  <a:cubicBezTo>
                    <a:pt x="749384" y="1643660"/>
                    <a:pt x="952322" y="1704082"/>
                    <a:pt x="1141210" y="1744323"/>
                  </a:cubicBezTo>
                  <a:cubicBezTo>
                    <a:pt x="1564888" y="1834710"/>
                    <a:pt x="1966225" y="1832077"/>
                    <a:pt x="2368151" y="1736307"/>
                  </a:cubicBezTo>
                  <a:cubicBezTo>
                    <a:pt x="2424761" y="1722827"/>
                    <a:pt x="2481566" y="1708758"/>
                    <a:pt x="2536506" y="1695161"/>
                  </a:cubicBezTo>
                  <a:cubicBezTo>
                    <a:pt x="2630155" y="1671995"/>
                    <a:pt x="2718596" y="1650105"/>
                    <a:pt x="2808452" y="1630181"/>
                  </a:cubicBezTo>
                  <a:cubicBezTo>
                    <a:pt x="2968063" y="1594812"/>
                    <a:pt x="3178212" y="1553843"/>
                    <a:pt x="3388420" y="1551033"/>
                  </a:cubicBezTo>
                  <a:cubicBezTo>
                    <a:pt x="3596840" y="1548263"/>
                    <a:pt x="3787241" y="1582197"/>
                    <a:pt x="3970491" y="1654782"/>
                  </a:cubicBezTo>
                  <a:cubicBezTo>
                    <a:pt x="3981376" y="1659104"/>
                    <a:pt x="3992812" y="1663801"/>
                    <a:pt x="4007530" y="1670049"/>
                  </a:cubicBezTo>
                  <a:cubicBezTo>
                    <a:pt x="4154329" y="1732200"/>
                    <a:pt x="4304587" y="1816063"/>
                    <a:pt x="4466891" y="1926413"/>
                  </a:cubicBezTo>
                  <a:cubicBezTo>
                    <a:pt x="4566512" y="1993830"/>
                    <a:pt x="4661516" y="2065569"/>
                    <a:pt x="4762101" y="2141534"/>
                  </a:cubicBezTo>
                  <a:cubicBezTo>
                    <a:pt x="4777133" y="2152891"/>
                    <a:pt x="4792223" y="2164287"/>
                    <a:pt x="4807393" y="2175704"/>
                  </a:cubicBezTo>
                  <a:cubicBezTo>
                    <a:pt x="5098831" y="2394931"/>
                    <a:pt x="5387125" y="2575468"/>
                    <a:pt x="5664259" y="2712306"/>
                  </a:cubicBezTo>
                  <a:cubicBezTo>
                    <a:pt x="5871284" y="2814541"/>
                    <a:pt x="6116251" y="2911196"/>
                    <a:pt x="6363380" y="2853073"/>
                  </a:cubicBezTo>
                  <a:cubicBezTo>
                    <a:pt x="6585790" y="2800786"/>
                    <a:pt x="6759510" y="2633453"/>
                    <a:pt x="6914110" y="2460441"/>
                  </a:cubicBezTo>
                  <a:cubicBezTo>
                    <a:pt x="6960129" y="2409039"/>
                    <a:pt x="7005322" y="2355652"/>
                    <a:pt x="7053148" y="2299140"/>
                  </a:cubicBezTo>
                  <a:cubicBezTo>
                    <a:pt x="7193346" y="2133517"/>
                    <a:pt x="7338318" y="1962254"/>
                    <a:pt x="7508796" y="1838404"/>
                  </a:cubicBezTo>
                  <a:cubicBezTo>
                    <a:pt x="7601088" y="1771361"/>
                    <a:pt x="7691534" y="1724831"/>
                    <a:pt x="7785261" y="1696163"/>
                  </a:cubicBezTo>
                  <a:cubicBezTo>
                    <a:pt x="7889795" y="1664194"/>
                    <a:pt x="7999674" y="1655214"/>
                    <a:pt x="8111832" y="1669499"/>
                  </a:cubicBezTo>
                  <a:cubicBezTo>
                    <a:pt x="8220886" y="1683155"/>
                    <a:pt x="8330783" y="1714181"/>
                    <a:pt x="8447579" y="1764425"/>
                  </a:cubicBezTo>
                  <a:cubicBezTo>
                    <a:pt x="8629118" y="1842472"/>
                    <a:pt x="8797984" y="1955376"/>
                    <a:pt x="8939224" y="2055529"/>
                  </a:cubicBezTo>
                  <a:cubicBezTo>
                    <a:pt x="9127287" y="2189262"/>
                    <a:pt x="9306626" y="2339088"/>
                    <a:pt x="9480070" y="2483981"/>
                  </a:cubicBezTo>
                  <a:cubicBezTo>
                    <a:pt x="9571577" y="2560436"/>
                    <a:pt x="9666208" y="2639485"/>
                    <a:pt x="9761016" y="2715273"/>
                  </a:cubicBezTo>
                  <a:cubicBezTo>
                    <a:pt x="9782413" y="2732387"/>
                    <a:pt x="9805560" y="2751781"/>
                    <a:pt x="9830062" y="2772334"/>
                  </a:cubicBezTo>
                  <a:cubicBezTo>
                    <a:pt x="9969533" y="2889307"/>
                    <a:pt x="10160583" y="3049488"/>
                    <a:pt x="10339391" y="3037108"/>
                  </a:cubicBezTo>
                  <a:cubicBezTo>
                    <a:pt x="10420210" y="3031606"/>
                    <a:pt x="10484462" y="2984448"/>
                    <a:pt x="10535826" y="2892922"/>
                  </a:cubicBezTo>
                  <a:cubicBezTo>
                    <a:pt x="10579329" y="2815405"/>
                    <a:pt x="10604422" y="2722464"/>
                    <a:pt x="10624581" y="2647777"/>
                  </a:cubicBezTo>
                  <a:cubicBezTo>
                    <a:pt x="10626448" y="2640880"/>
                    <a:pt x="10628256" y="2634161"/>
                    <a:pt x="10630024" y="2627676"/>
                  </a:cubicBezTo>
                  <a:cubicBezTo>
                    <a:pt x="10652503" y="2545287"/>
                    <a:pt x="10673704" y="2457101"/>
                    <a:pt x="10698777" y="2341681"/>
                  </a:cubicBezTo>
                  <a:cubicBezTo>
                    <a:pt x="10727230" y="2212016"/>
                    <a:pt x="10752892" y="2079815"/>
                    <a:pt x="10777708" y="1951977"/>
                  </a:cubicBezTo>
                  <a:cubicBezTo>
                    <a:pt x="10822272" y="1722414"/>
                    <a:pt x="10868350" y="1485051"/>
                    <a:pt x="10931661" y="1258102"/>
                  </a:cubicBezTo>
                  <a:cubicBezTo>
                    <a:pt x="11002575" y="1003860"/>
                    <a:pt x="11088422" y="788602"/>
                    <a:pt x="11194135" y="600028"/>
                  </a:cubicBezTo>
                  <a:cubicBezTo>
                    <a:pt x="11245106" y="508423"/>
                    <a:pt x="11303621" y="424894"/>
                    <a:pt x="11368031" y="351779"/>
                  </a:cubicBezTo>
                  <a:cubicBezTo>
                    <a:pt x="11433267" y="277760"/>
                    <a:pt x="11504830" y="214097"/>
                    <a:pt x="11580735" y="162596"/>
                  </a:cubicBezTo>
                  <a:cubicBezTo>
                    <a:pt x="11717750" y="69124"/>
                    <a:pt x="11867045" y="15364"/>
                    <a:pt x="12024474" y="2828"/>
                  </a:cubicBezTo>
                  <a:cubicBezTo>
                    <a:pt x="12191789" y="-10494"/>
                    <a:pt x="12364702" y="23302"/>
                    <a:pt x="12538402" y="103275"/>
                  </a:cubicBezTo>
                  <a:cubicBezTo>
                    <a:pt x="12782878" y="216396"/>
                    <a:pt x="13016684" y="393455"/>
                    <a:pt x="13253184" y="644534"/>
                  </a:cubicBezTo>
                  <a:cubicBezTo>
                    <a:pt x="13461545" y="865726"/>
                    <a:pt x="13644224" y="1113110"/>
                    <a:pt x="13820910" y="1352340"/>
                  </a:cubicBezTo>
                  <a:cubicBezTo>
                    <a:pt x="13843015" y="1382285"/>
                    <a:pt x="13865023" y="1412054"/>
                    <a:pt x="13886892" y="1441567"/>
                  </a:cubicBezTo>
                  <a:lnTo>
                    <a:pt x="13885045" y="1442943"/>
                  </a:lnTo>
                  <a:cubicBezTo>
                    <a:pt x="13863156" y="1413430"/>
                    <a:pt x="13841168" y="1383661"/>
                    <a:pt x="13819044" y="1353716"/>
                  </a:cubicBezTo>
                  <a:cubicBezTo>
                    <a:pt x="13474454" y="887104"/>
                    <a:pt x="13083885" y="358244"/>
                    <a:pt x="12537419" y="105377"/>
                  </a:cubicBezTo>
                  <a:cubicBezTo>
                    <a:pt x="12198096" y="-50854"/>
                    <a:pt x="11867713" y="-30419"/>
                    <a:pt x="11582013" y="164522"/>
                  </a:cubicBezTo>
                  <a:cubicBezTo>
                    <a:pt x="11431774" y="266442"/>
                    <a:pt x="11298336" y="417427"/>
                    <a:pt x="11196120" y="601168"/>
                  </a:cubicBezTo>
                  <a:cubicBezTo>
                    <a:pt x="10960761" y="1021034"/>
                    <a:pt x="10868842" y="1494522"/>
                    <a:pt x="10779949" y="1952449"/>
                  </a:cubicBezTo>
                  <a:cubicBezTo>
                    <a:pt x="10755131" y="2080306"/>
                    <a:pt x="10729469" y="2212507"/>
                    <a:pt x="10700998" y="2342212"/>
                  </a:cubicBezTo>
                  <a:cubicBezTo>
                    <a:pt x="10675925" y="2457651"/>
                    <a:pt x="10654704" y="2545896"/>
                    <a:pt x="10632225" y="2628305"/>
                  </a:cubicBezTo>
                  <a:cubicBezTo>
                    <a:pt x="10630457" y="2634789"/>
                    <a:pt x="10628629" y="2641509"/>
                    <a:pt x="10626782" y="2648406"/>
                  </a:cubicBezTo>
                  <a:cubicBezTo>
                    <a:pt x="10606583" y="2723211"/>
                    <a:pt x="10581452" y="2816309"/>
                    <a:pt x="10537830" y="2894062"/>
                  </a:cubicBezTo>
                  <a:cubicBezTo>
                    <a:pt x="10486054" y="2986334"/>
                    <a:pt x="10421192" y="3033886"/>
                    <a:pt x="10339529" y="3039427"/>
                  </a:cubicBezTo>
                  <a:cubicBezTo>
                    <a:pt x="10319212" y="3040842"/>
                    <a:pt x="10298718" y="3040036"/>
                    <a:pt x="10278184" y="3037324"/>
                  </a:cubicBezTo>
                  <a:cubicBezTo>
                    <a:pt x="10117139" y="3016123"/>
                    <a:pt x="9952557" y="2878087"/>
                    <a:pt x="9828570" y="2774122"/>
                  </a:cubicBezTo>
                  <a:cubicBezTo>
                    <a:pt x="9804087" y="2753589"/>
                    <a:pt x="9780959" y="2734195"/>
                    <a:pt x="9759561" y="2717100"/>
                  </a:cubicBezTo>
                  <a:cubicBezTo>
                    <a:pt x="9664734" y="2641293"/>
                    <a:pt x="9570103" y="2562244"/>
                    <a:pt x="9478576" y="2485789"/>
                  </a:cubicBezTo>
                  <a:cubicBezTo>
                    <a:pt x="9305171" y="2340915"/>
                    <a:pt x="9125872" y="2191128"/>
                    <a:pt x="8937887" y="2057454"/>
                  </a:cubicBezTo>
                  <a:cubicBezTo>
                    <a:pt x="8796746" y="1957381"/>
                    <a:pt x="8627999" y="1844554"/>
                    <a:pt x="8446655" y="1766586"/>
                  </a:cubicBezTo>
                  <a:cubicBezTo>
                    <a:pt x="8330057" y="1716441"/>
                    <a:pt x="8220374" y="1685474"/>
                    <a:pt x="8111517" y="1671837"/>
                  </a:cubicBezTo>
                  <a:cubicBezTo>
                    <a:pt x="7638146" y="1611593"/>
                    <a:pt x="7328278" y="1977678"/>
                    <a:pt x="7054877" y="2300693"/>
                  </a:cubicBezTo>
                  <a:cubicBezTo>
                    <a:pt x="7007031" y="2357204"/>
                    <a:pt x="6961838" y="2410591"/>
                    <a:pt x="6915800" y="2462033"/>
                  </a:cubicBezTo>
                  <a:cubicBezTo>
                    <a:pt x="6846949" y="2539078"/>
                    <a:pt x="6763832" y="2627775"/>
                    <a:pt x="6669418" y="2701341"/>
                  </a:cubicBezTo>
                  <a:cubicBezTo>
                    <a:pt x="6567791" y="2780528"/>
                    <a:pt x="6467836" y="2830909"/>
                    <a:pt x="6363871" y="2855372"/>
                  </a:cubicBezTo>
                  <a:cubicBezTo>
                    <a:pt x="6283251" y="2874314"/>
                    <a:pt x="6198876" y="2877871"/>
                    <a:pt x="6108273" y="2865943"/>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45" name="任意多边形: 形状 44">
              <a:extLst>
                <a:ext uri="{FF2B5EF4-FFF2-40B4-BE49-F238E27FC236}">
                  <a16:creationId xmlns:a16="http://schemas.microsoft.com/office/drawing/2014/main" id="{0584E00B-DE5B-5DBC-3FA1-9EBF97EFEC60}"/>
                </a:ext>
              </a:extLst>
            </p:cNvPr>
            <p:cNvSpPr/>
            <p:nvPr/>
          </p:nvSpPr>
          <p:spPr>
            <a:xfrm>
              <a:off x="-1290140" y="3890183"/>
              <a:ext cx="13735946" cy="3215958"/>
            </a:xfrm>
            <a:custGeom>
              <a:avLst/>
              <a:gdLst>
                <a:gd name="connsiteX0" fmla="*/ 6078111 w 13735946"/>
                <a:gd name="connsiteY0" fmla="*/ 2965819 h 3215958"/>
                <a:gd name="connsiteX1" fmla="*/ 5961807 w 13735946"/>
                <a:gd name="connsiteY1" fmla="*/ 2942476 h 3215958"/>
                <a:gd name="connsiteX2" fmla="*/ 5623251 w 13735946"/>
                <a:gd name="connsiteY2" fmla="*/ 2801610 h 3215958"/>
                <a:gd name="connsiteX3" fmla="*/ 4975453 w 13735946"/>
                <a:gd name="connsiteY3" fmla="*/ 2384319 h 3215958"/>
                <a:gd name="connsiteX4" fmla="*/ 3913488 w 13735946"/>
                <a:gd name="connsiteY4" fmla="*/ 1788670 h 3215958"/>
                <a:gd name="connsiteX5" fmla="*/ 2525856 w 13735946"/>
                <a:gd name="connsiteY5" fmla="*/ 1906979 h 3215958"/>
                <a:gd name="connsiteX6" fmla="*/ 2304802 w 13735946"/>
                <a:gd name="connsiteY6" fmla="*/ 1973452 h 3215958"/>
                <a:gd name="connsiteX7" fmla="*/ 1383388 w 13735946"/>
                <a:gd name="connsiteY7" fmla="*/ 2054446 h 3215958"/>
                <a:gd name="connsiteX8" fmla="*/ 486300 w 13735946"/>
                <a:gd name="connsiteY8" fmla="*/ 1809636 h 3215958"/>
                <a:gd name="connsiteX9" fmla="*/ 4991 w 13735946"/>
                <a:gd name="connsiteY9" fmla="*/ 1594339 h 3215958"/>
                <a:gd name="connsiteX10" fmla="*/ 0 w 13735946"/>
                <a:gd name="connsiteY10" fmla="*/ 1592020 h 3215958"/>
                <a:gd name="connsiteX11" fmla="*/ 884 w 13735946"/>
                <a:gd name="connsiteY11" fmla="*/ 1590114 h 3215958"/>
                <a:gd name="connsiteX12" fmla="*/ 5875 w 13735946"/>
                <a:gd name="connsiteY12" fmla="*/ 1592433 h 3215958"/>
                <a:gd name="connsiteX13" fmla="*/ 487125 w 13735946"/>
                <a:gd name="connsiteY13" fmla="*/ 1807710 h 3215958"/>
                <a:gd name="connsiteX14" fmla="*/ 1326366 w 13735946"/>
                <a:gd name="connsiteY14" fmla="*/ 2044642 h 3215958"/>
                <a:gd name="connsiteX15" fmla="*/ 2304232 w 13735946"/>
                <a:gd name="connsiteY15" fmla="*/ 1971448 h 3215958"/>
                <a:gd name="connsiteX16" fmla="*/ 2525266 w 13735946"/>
                <a:gd name="connsiteY16" fmla="*/ 1904974 h 3215958"/>
                <a:gd name="connsiteX17" fmla="*/ 3914156 w 13735946"/>
                <a:gd name="connsiteY17" fmla="*/ 1786666 h 3215958"/>
                <a:gd name="connsiteX18" fmla="*/ 4467343 w 13735946"/>
                <a:gd name="connsiteY18" fmla="*/ 2043659 h 3215958"/>
                <a:gd name="connsiteX19" fmla="*/ 4976691 w 13735946"/>
                <a:gd name="connsiteY19" fmla="*/ 2382609 h 3215958"/>
                <a:gd name="connsiteX20" fmla="*/ 5624273 w 13735946"/>
                <a:gd name="connsiteY20" fmla="*/ 2799763 h 3215958"/>
                <a:gd name="connsiteX21" fmla="*/ 6323866 w 13735946"/>
                <a:gd name="connsiteY21" fmla="*/ 2953145 h 3215958"/>
                <a:gd name="connsiteX22" fmla="*/ 6869958 w 13735946"/>
                <a:gd name="connsiteY22" fmla="*/ 2548252 h 3215958"/>
                <a:gd name="connsiteX23" fmla="*/ 7002079 w 13735946"/>
                <a:gd name="connsiteY23" fmla="*/ 2386225 h 3215958"/>
                <a:gd name="connsiteX24" fmla="*/ 7452107 w 13735946"/>
                <a:gd name="connsiteY24" fmla="*/ 1908177 h 3215958"/>
                <a:gd name="connsiteX25" fmla="*/ 7728572 w 13735946"/>
                <a:gd name="connsiteY25" fmla="*/ 1762085 h 3215958"/>
                <a:gd name="connsiteX26" fmla="*/ 8058150 w 13735946"/>
                <a:gd name="connsiteY26" fmla="*/ 1738309 h 3215958"/>
                <a:gd name="connsiteX27" fmla="*/ 8496486 w 13735946"/>
                <a:gd name="connsiteY27" fmla="*/ 1895091 h 3215958"/>
                <a:gd name="connsiteX28" fmla="*/ 8884343 w 13735946"/>
                <a:gd name="connsiteY28" fmla="*/ 2157487 h 3215958"/>
                <a:gd name="connsiteX29" fmla="*/ 9437785 w 13735946"/>
                <a:gd name="connsiteY29" fmla="*/ 2633020 h 3215958"/>
                <a:gd name="connsiteX30" fmla="*/ 9698217 w 13735946"/>
                <a:gd name="connsiteY30" fmla="*/ 2866276 h 3215958"/>
                <a:gd name="connsiteX31" fmla="*/ 9760367 w 13735946"/>
                <a:gd name="connsiteY31" fmla="*/ 2922080 h 3215958"/>
                <a:gd name="connsiteX32" fmla="*/ 10273980 w 13735946"/>
                <a:gd name="connsiteY32" fmla="*/ 3213380 h 3215958"/>
                <a:gd name="connsiteX33" fmla="*/ 10551054 w 13735946"/>
                <a:gd name="connsiteY33" fmla="*/ 2802141 h 3215958"/>
                <a:gd name="connsiteX34" fmla="*/ 10553864 w 13735946"/>
                <a:gd name="connsiteY34" fmla="*/ 2789546 h 3215958"/>
                <a:gd name="connsiteX35" fmla="*/ 10674648 w 13735946"/>
                <a:gd name="connsiteY35" fmla="*/ 2085512 h 3215958"/>
                <a:gd name="connsiteX36" fmla="*/ 10801072 w 13735946"/>
                <a:gd name="connsiteY36" fmla="*/ 1356681 h 3215958"/>
                <a:gd name="connsiteX37" fmla="*/ 11042777 w 13735946"/>
                <a:gd name="connsiteY37" fmla="*/ 657992 h 3215958"/>
                <a:gd name="connsiteX38" fmla="*/ 11285112 w 13735946"/>
                <a:gd name="connsiteY38" fmla="*/ 308510 h 3215958"/>
                <a:gd name="connsiteX39" fmla="*/ 11380234 w 13735946"/>
                <a:gd name="connsiteY39" fmla="*/ 219636 h 3215958"/>
                <a:gd name="connsiteX40" fmla="*/ 11044644 w 13735946"/>
                <a:gd name="connsiteY40" fmla="*/ 658935 h 3215958"/>
                <a:gd name="connsiteX41" fmla="*/ 10676711 w 13735946"/>
                <a:gd name="connsiteY41" fmla="*/ 2085826 h 3215958"/>
                <a:gd name="connsiteX42" fmla="*/ 10555887 w 13735946"/>
                <a:gd name="connsiteY42" fmla="*/ 2790017 h 3215958"/>
                <a:gd name="connsiteX43" fmla="*/ 10553077 w 13735946"/>
                <a:gd name="connsiteY43" fmla="*/ 2802612 h 3215958"/>
                <a:gd name="connsiteX44" fmla="*/ 10274078 w 13735946"/>
                <a:gd name="connsiteY44" fmla="*/ 3215483 h 3215958"/>
                <a:gd name="connsiteX45" fmla="*/ 10218902 w 13735946"/>
                <a:gd name="connsiteY45" fmla="*/ 3213361 h 3215958"/>
                <a:gd name="connsiteX46" fmla="*/ 9758933 w 13735946"/>
                <a:gd name="connsiteY46" fmla="*/ 2923652 h 3215958"/>
                <a:gd name="connsiteX47" fmla="*/ 9696822 w 13735946"/>
                <a:gd name="connsiteY47" fmla="*/ 2867867 h 3215958"/>
                <a:gd name="connsiteX48" fmla="*/ 9436351 w 13735946"/>
                <a:gd name="connsiteY48" fmla="*/ 2634591 h 3215958"/>
                <a:gd name="connsiteX49" fmla="*/ 8883046 w 13735946"/>
                <a:gd name="connsiteY49" fmla="*/ 2159177 h 3215958"/>
                <a:gd name="connsiteX50" fmla="*/ 8057836 w 13735946"/>
                <a:gd name="connsiteY50" fmla="*/ 1740412 h 3215958"/>
                <a:gd name="connsiteX51" fmla="*/ 8046675 w 13735946"/>
                <a:gd name="connsiteY51" fmla="*/ 1738859 h 3215958"/>
                <a:gd name="connsiteX52" fmla="*/ 7003731 w 13735946"/>
                <a:gd name="connsiteY52" fmla="*/ 2387561 h 3215958"/>
                <a:gd name="connsiteX53" fmla="*/ 6871569 w 13735946"/>
                <a:gd name="connsiteY53" fmla="*/ 2549628 h 3215958"/>
                <a:gd name="connsiteX54" fmla="*/ 6628940 w 13735946"/>
                <a:gd name="connsiteY54" fmla="*/ 2796973 h 3215958"/>
                <a:gd name="connsiteX55" fmla="*/ 6324357 w 13735946"/>
                <a:gd name="connsiteY55" fmla="*/ 2955209 h 3215958"/>
                <a:gd name="connsiteX56" fmla="*/ 6078111 w 13735946"/>
                <a:gd name="connsiteY56" fmla="*/ 2965819 h 3215958"/>
                <a:gd name="connsiteX57" fmla="*/ 13734237 w 13735946"/>
                <a:gd name="connsiteY57" fmla="*/ 1440446 h 3215958"/>
                <a:gd name="connsiteX58" fmla="*/ 13672027 w 13735946"/>
                <a:gd name="connsiteY58" fmla="*/ 1354873 h 3215958"/>
                <a:gd name="connsiteX59" fmla="*/ 12386945 w 13735946"/>
                <a:gd name="connsiteY59" fmla="*/ 98125 h 3215958"/>
                <a:gd name="connsiteX60" fmla="*/ 11554032 w 13735946"/>
                <a:gd name="connsiteY60" fmla="*/ 102703 h 3215958"/>
                <a:gd name="connsiteX61" fmla="*/ 11600129 w 13735946"/>
                <a:gd name="connsiteY61" fmla="*/ 79989 h 3215958"/>
                <a:gd name="connsiteX62" fmla="*/ 11972777 w 13735946"/>
                <a:gd name="connsiteY62" fmla="*/ 36 h 3215958"/>
                <a:gd name="connsiteX63" fmla="*/ 12387810 w 13735946"/>
                <a:gd name="connsiteY63" fmla="*/ 96219 h 3215958"/>
                <a:gd name="connsiteX64" fmla="*/ 13107445 w 13735946"/>
                <a:gd name="connsiteY64" fmla="*/ 637773 h 3215958"/>
                <a:gd name="connsiteX65" fmla="*/ 13673737 w 13735946"/>
                <a:gd name="connsiteY65" fmla="*/ 1353635 h 3215958"/>
                <a:gd name="connsiteX66" fmla="*/ 13735947 w 13735946"/>
                <a:gd name="connsiteY66" fmla="*/ 1439208 h 3215958"/>
                <a:gd name="connsiteX67" fmla="*/ 13734237 w 13735946"/>
                <a:gd name="connsiteY67" fmla="*/ 1440446 h 321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3735946" h="3215958">
                  <a:moveTo>
                    <a:pt x="6078111" y="2965819"/>
                  </a:moveTo>
                  <a:cubicBezTo>
                    <a:pt x="6040444" y="2960868"/>
                    <a:pt x="6001755" y="2953086"/>
                    <a:pt x="5961807" y="2942476"/>
                  </a:cubicBezTo>
                  <a:cubicBezTo>
                    <a:pt x="5859631" y="2915340"/>
                    <a:pt x="5752051" y="2870579"/>
                    <a:pt x="5623251" y="2801610"/>
                  </a:cubicBezTo>
                  <a:cubicBezTo>
                    <a:pt x="5397539" y="2680747"/>
                    <a:pt x="5182969" y="2530057"/>
                    <a:pt x="4975453" y="2384319"/>
                  </a:cubicBezTo>
                  <a:cubicBezTo>
                    <a:pt x="4646465" y="2153263"/>
                    <a:pt x="4306258" y="1914327"/>
                    <a:pt x="3913488" y="1788670"/>
                  </a:cubicBezTo>
                  <a:cubicBezTo>
                    <a:pt x="3423730" y="1631967"/>
                    <a:pt x="2987594" y="1765563"/>
                    <a:pt x="2525856" y="1906979"/>
                  </a:cubicBezTo>
                  <a:cubicBezTo>
                    <a:pt x="2453763" y="1929064"/>
                    <a:pt x="2379213" y="1951897"/>
                    <a:pt x="2304802" y="1973452"/>
                  </a:cubicBezTo>
                  <a:cubicBezTo>
                    <a:pt x="1999137" y="2062011"/>
                    <a:pt x="1697757" y="2088499"/>
                    <a:pt x="1383388" y="2054446"/>
                  </a:cubicBezTo>
                  <a:cubicBezTo>
                    <a:pt x="1101126" y="2023872"/>
                    <a:pt x="807664" y="1943782"/>
                    <a:pt x="486300" y="1809636"/>
                  </a:cubicBezTo>
                  <a:cubicBezTo>
                    <a:pt x="324075" y="1741925"/>
                    <a:pt x="161851" y="1666884"/>
                    <a:pt x="4991" y="1594339"/>
                  </a:cubicBezTo>
                  <a:lnTo>
                    <a:pt x="0" y="1592020"/>
                  </a:lnTo>
                  <a:lnTo>
                    <a:pt x="884" y="1590114"/>
                  </a:lnTo>
                  <a:lnTo>
                    <a:pt x="5875" y="1592433"/>
                  </a:lnTo>
                  <a:cubicBezTo>
                    <a:pt x="162735" y="1664978"/>
                    <a:pt x="324940" y="1739999"/>
                    <a:pt x="487125" y="1807710"/>
                  </a:cubicBezTo>
                  <a:cubicBezTo>
                    <a:pt x="781707" y="1930676"/>
                    <a:pt x="1059077" y="2009450"/>
                    <a:pt x="1326366" y="2044642"/>
                  </a:cubicBezTo>
                  <a:cubicBezTo>
                    <a:pt x="1663292" y="2088990"/>
                    <a:pt x="1984263" y="2064153"/>
                    <a:pt x="2304232" y="1971448"/>
                  </a:cubicBezTo>
                  <a:cubicBezTo>
                    <a:pt x="2378624" y="1949893"/>
                    <a:pt x="2453173" y="1927060"/>
                    <a:pt x="2525266" y="1904974"/>
                  </a:cubicBezTo>
                  <a:cubicBezTo>
                    <a:pt x="2987320" y="1763441"/>
                    <a:pt x="3423769" y="1629786"/>
                    <a:pt x="3914156" y="1786666"/>
                  </a:cubicBezTo>
                  <a:cubicBezTo>
                    <a:pt x="4090489" y="1843079"/>
                    <a:pt x="4271439" y="1927139"/>
                    <a:pt x="4467343" y="2043659"/>
                  </a:cubicBezTo>
                  <a:cubicBezTo>
                    <a:pt x="4641985" y="2147525"/>
                    <a:pt x="4812148" y="2267032"/>
                    <a:pt x="4976691" y="2382609"/>
                  </a:cubicBezTo>
                  <a:cubicBezTo>
                    <a:pt x="5184148" y="2528308"/>
                    <a:pt x="5398679" y="2678979"/>
                    <a:pt x="5624273" y="2799763"/>
                  </a:cubicBezTo>
                  <a:cubicBezTo>
                    <a:pt x="5816639" y="2902764"/>
                    <a:pt x="6069997" y="3013272"/>
                    <a:pt x="6323866" y="2953145"/>
                  </a:cubicBezTo>
                  <a:cubicBezTo>
                    <a:pt x="6547534" y="2900171"/>
                    <a:pt x="6718521" y="2727238"/>
                    <a:pt x="6869958" y="2548252"/>
                  </a:cubicBezTo>
                  <a:cubicBezTo>
                    <a:pt x="6913678" y="2496575"/>
                    <a:pt x="6956612" y="2442991"/>
                    <a:pt x="7002079" y="2386225"/>
                  </a:cubicBezTo>
                  <a:cubicBezTo>
                    <a:pt x="7139900" y="2214175"/>
                    <a:pt x="7282417" y="2036251"/>
                    <a:pt x="7452107" y="1908177"/>
                  </a:cubicBezTo>
                  <a:cubicBezTo>
                    <a:pt x="7543987" y="1838835"/>
                    <a:pt x="7634413" y="1791028"/>
                    <a:pt x="7728572" y="1762085"/>
                  </a:cubicBezTo>
                  <a:cubicBezTo>
                    <a:pt x="7833598" y="1729781"/>
                    <a:pt x="7944519" y="1721843"/>
                    <a:pt x="8058150" y="1738309"/>
                  </a:cubicBezTo>
                  <a:cubicBezTo>
                    <a:pt x="8198760" y="1758764"/>
                    <a:pt x="8342141" y="1810049"/>
                    <a:pt x="8496486" y="1895091"/>
                  </a:cubicBezTo>
                  <a:cubicBezTo>
                    <a:pt x="8643698" y="1976203"/>
                    <a:pt x="8781106" y="2077927"/>
                    <a:pt x="8884343" y="2157487"/>
                  </a:cubicBezTo>
                  <a:cubicBezTo>
                    <a:pt x="9077299" y="2306154"/>
                    <a:pt x="9260548" y="2472328"/>
                    <a:pt x="9437785" y="2633020"/>
                  </a:cubicBezTo>
                  <a:cubicBezTo>
                    <a:pt x="9522689" y="2710005"/>
                    <a:pt x="9610482" y="2789605"/>
                    <a:pt x="9698217" y="2866276"/>
                  </a:cubicBezTo>
                  <a:cubicBezTo>
                    <a:pt x="9717512" y="2883135"/>
                    <a:pt x="9738340" y="2902057"/>
                    <a:pt x="9760367" y="2922080"/>
                  </a:cubicBezTo>
                  <a:cubicBezTo>
                    <a:pt x="9900623" y="3049565"/>
                    <a:pt x="10092734" y="3224168"/>
                    <a:pt x="10273980" y="3213380"/>
                  </a:cubicBezTo>
                  <a:cubicBezTo>
                    <a:pt x="10462043" y="3202220"/>
                    <a:pt x="10517768" y="2951770"/>
                    <a:pt x="10551054" y="2802141"/>
                  </a:cubicBezTo>
                  <a:lnTo>
                    <a:pt x="10553864" y="2789546"/>
                  </a:lnTo>
                  <a:cubicBezTo>
                    <a:pt x="10605639" y="2557841"/>
                    <a:pt x="10640733" y="2317727"/>
                    <a:pt x="10674648" y="2085512"/>
                  </a:cubicBezTo>
                  <a:cubicBezTo>
                    <a:pt x="10709780" y="1844985"/>
                    <a:pt x="10746131" y="1596245"/>
                    <a:pt x="10801072" y="1356681"/>
                  </a:cubicBezTo>
                  <a:cubicBezTo>
                    <a:pt x="10862692" y="1087977"/>
                    <a:pt x="10941760" y="859436"/>
                    <a:pt x="11042777" y="657992"/>
                  </a:cubicBezTo>
                  <a:cubicBezTo>
                    <a:pt x="11110154" y="523650"/>
                    <a:pt x="11191679" y="406069"/>
                    <a:pt x="11285112" y="308510"/>
                  </a:cubicBezTo>
                  <a:cubicBezTo>
                    <a:pt x="11315745" y="276521"/>
                    <a:pt x="11347478" y="246870"/>
                    <a:pt x="11380234" y="219636"/>
                  </a:cubicBezTo>
                  <a:cubicBezTo>
                    <a:pt x="11250745" y="327805"/>
                    <a:pt x="11136838" y="475077"/>
                    <a:pt x="11044644" y="658935"/>
                  </a:cubicBezTo>
                  <a:cubicBezTo>
                    <a:pt x="10819620" y="1107646"/>
                    <a:pt x="10746977" y="1604910"/>
                    <a:pt x="10676711" y="2085826"/>
                  </a:cubicBezTo>
                  <a:cubicBezTo>
                    <a:pt x="10642777" y="2318081"/>
                    <a:pt x="10607703" y="2558234"/>
                    <a:pt x="10555887" y="2790017"/>
                  </a:cubicBezTo>
                  <a:lnTo>
                    <a:pt x="10553077" y="2802612"/>
                  </a:lnTo>
                  <a:cubicBezTo>
                    <a:pt x="10519654" y="2952812"/>
                    <a:pt x="10463733" y="3204224"/>
                    <a:pt x="10274078" y="3215483"/>
                  </a:cubicBezTo>
                  <a:cubicBezTo>
                    <a:pt x="10255784" y="3216564"/>
                    <a:pt x="10237353" y="3215778"/>
                    <a:pt x="10218902" y="3213361"/>
                  </a:cubicBezTo>
                  <a:cubicBezTo>
                    <a:pt x="10053770" y="3191628"/>
                    <a:pt x="9885356" y="3038541"/>
                    <a:pt x="9758933" y="2923652"/>
                  </a:cubicBezTo>
                  <a:cubicBezTo>
                    <a:pt x="9736906" y="2903629"/>
                    <a:pt x="9716097" y="2884727"/>
                    <a:pt x="9696822" y="2867867"/>
                  </a:cubicBezTo>
                  <a:cubicBezTo>
                    <a:pt x="9609068" y="2791177"/>
                    <a:pt x="9521255" y="2711577"/>
                    <a:pt x="9436351" y="2634591"/>
                  </a:cubicBezTo>
                  <a:cubicBezTo>
                    <a:pt x="9259153" y="2473919"/>
                    <a:pt x="9075923" y="2307785"/>
                    <a:pt x="8883046" y="2159177"/>
                  </a:cubicBezTo>
                  <a:cubicBezTo>
                    <a:pt x="8634836" y="1967911"/>
                    <a:pt x="8363067" y="1784819"/>
                    <a:pt x="8057836" y="1740412"/>
                  </a:cubicBezTo>
                  <a:cubicBezTo>
                    <a:pt x="8054122" y="1739881"/>
                    <a:pt x="8050369" y="1739351"/>
                    <a:pt x="8046675" y="1738859"/>
                  </a:cubicBezTo>
                  <a:cubicBezTo>
                    <a:pt x="7573245" y="1676532"/>
                    <a:pt x="7270823" y="2054112"/>
                    <a:pt x="7003731" y="2387561"/>
                  </a:cubicBezTo>
                  <a:cubicBezTo>
                    <a:pt x="6958262" y="2444327"/>
                    <a:pt x="6915309" y="2497931"/>
                    <a:pt x="6871569" y="2549628"/>
                  </a:cubicBezTo>
                  <a:cubicBezTo>
                    <a:pt x="6804270" y="2629148"/>
                    <a:pt x="6722825" y="2720734"/>
                    <a:pt x="6628940" y="2796973"/>
                  </a:cubicBezTo>
                  <a:cubicBezTo>
                    <a:pt x="6528237" y="2878753"/>
                    <a:pt x="6428596" y="2930509"/>
                    <a:pt x="6324357" y="2955209"/>
                  </a:cubicBezTo>
                  <a:cubicBezTo>
                    <a:pt x="6246270" y="2973679"/>
                    <a:pt x="6164962" y="2977255"/>
                    <a:pt x="6078111" y="2965819"/>
                  </a:cubicBezTo>
                  <a:close/>
                  <a:moveTo>
                    <a:pt x="13734237" y="1440446"/>
                  </a:moveTo>
                  <a:cubicBezTo>
                    <a:pt x="13713605" y="1412131"/>
                    <a:pt x="13692876" y="1383581"/>
                    <a:pt x="13672027" y="1354873"/>
                  </a:cubicBezTo>
                  <a:cubicBezTo>
                    <a:pt x="13328755" y="882013"/>
                    <a:pt x="12939679" y="346060"/>
                    <a:pt x="12386945" y="98125"/>
                  </a:cubicBezTo>
                  <a:cubicBezTo>
                    <a:pt x="12091970" y="-34174"/>
                    <a:pt x="11803067" y="-27945"/>
                    <a:pt x="11554032" y="102703"/>
                  </a:cubicBezTo>
                  <a:cubicBezTo>
                    <a:pt x="11569241" y="94686"/>
                    <a:pt x="11584606" y="87102"/>
                    <a:pt x="11600129" y="79989"/>
                  </a:cubicBezTo>
                  <a:cubicBezTo>
                    <a:pt x="11718319" y="25796"/>
                    <a:pt x="11843701" y="-1123"/>
                    <a:pt x="11972777" y="36"/>
                  </a:cubicBezTo>
                  <a:cubicBezTo>
                    <a:pt x="12108593" y="1254"/>
                    <a:pt x="12248241" y="33597"/>
                    <a:pt x="12387810" y="96219"/>
                  </a:cubicBezTo>
                  <a:cubicBezTo>
                    <a:pt x="12635057" y="207120"/>
                    <a:pt x="12870455" y="384258"/>
                    <a:pt x="13107445" y="637773"/>
                  </a:cubicBezTo>
                  <a:cubicBezTo>
                    <a:pt x="13316120" y="861008"/>
                    <a:pt x="13497935" y="1111438"/>
                    <a:pt x="13673737" y="1353635"/>
                  </a:cubicBezTo>
                  <a:cubicBezTo>
                    <a:pt x="13694584" y="1382363"/>
                    <a:pt x="13715315" y="1410913"/>
                    <a:pt x="13735947" y="1439208"/>
                  </a:cubicBezTo>
                  <a:lnTo>
                    <a:pt x="13734237" y="1440446"/>
                  </a:ln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26" name="任意多边形: 形状 25">
              <a:extLst>
                <a:ext uri="{FF2B5EF4-FFF2-40B4-BE49-F238E27FC236}">
                  <a16:creationId xmlns:a16="http://schemas.microsoft.com/office/drawing/2014/main" id="{E92FED93-636D-230A-8751-7E49D5E1A607}"/>
                </a:ext>
              </a:extLst>
            </p:cNvPr>
            <p:cNvSpPr/>
            <p:nvPr/>
          </p:nvSpPr>
          <p:spPr>
            <a:xfrm>
              <a:off x="-2001837" y="4563462"/>
              <a:ext cx="14792783" cy="2319420"/>
            </a:xfrm>
            <a:custGeom>
              <a:avLst/>
              <a:gdLst>
                <a:gd name="connsiteX0" fmla="*/ 6247842 w 14792783"/>
                <a:gd name="connsiteY0" fmla="*/ 2308574 h 2319420"/>
                <a:gd name="connsiteX1" fmla="*/ 5903233 w 14792783"/>
                <a:gd name="connsiteY1" fmla="*/ 2233140 h 2319420"/>
                <a:gd name="connsiteX2" fmla="*/ 5865074 w 14792783"/>
                <a:gd name="connsiteY2" fmla="*/ 2222785 h 2319420"/>
                <a:gd name="connsiteX3" fmla="*/ 5333974 w 14792783"/>
                <a:gd name="connsiteY3" fmla="*/ 2051915 h 2319420"/>
                <a:gd name="connsiteX4" fmla="*/ 4882492 w 14792783"/>
                <a:gd name="connsiteY4" fmla="*/ 1741476 h 2319420"/>
                <a:gd name="connsiteX5" fmla="*/ 4680026 w 14792783"/>
                <a:gd name="connsiteY5" fmla="*/ 1443770 h 2319420"/>
                <a:gd name="connsiteX6" fmla="*/ 4634813 w 14792783"/>
                <a:gd name="connsiteY6" fmla="*/ 1369339 h 2319420"/>
                <a:gd name="connsiteX7" fmla="*/ 4332509 w 14792783"/>
                <a:gd name="connsiteY7" fmla="*/ 938115 h 2319420"/>
                <a:gd name="connsiteX8" fmla="*/ 4329365 w 14792783"/>
                <a:gd name="connsiteY8" fmla="*/ 934461 h 2319420"/>
                <a:gd name="connsiteX9" fmla="*/ 4306140 w 14792783"/>
                <a:gd name="connsiteY9" fmla="*/ 908288 h 2319420"/>
                <a:gd name="connsiteX10" fmla="*/ 3240186 w 14792783"/>
                <a:gd name="connsiteY10" fmla="*/ 408312 h 2319420"/>
                <a:gd name="connsiteX11" fmla="*/ 2776365 w 14792783"/>
                <a:gd name="connsiteY11" fmla="*/ 371863 h 2319420"/>
                <a:gd name="connsiteX12" fmla="*/ 2751606 w 14792783"/>
                <a:gd name="connsiteY12" fmla="*/ 371037 h 2319420"/>
                <a:gd name="connsiteX13" fmla="*/ 1347273 w 14792783"/>
                <a:gd name="connsiteY13" fmla="*/ 212311 h 2319420"/>
                <a:gd name="connsiteX14" fmla="*/ 1010543 w 14792783"/>
                <a:gd name="connsiteY14" fmla="*/ 154247 h 2319420"/>
                <a:gd name="connsiteX15" fmla="*/ 594057 w 14792783"/>
                <a:gd name="connsiteY15" fmla="*/ 78518 h 2319420"/>
                <a:gd name="connsiteX16" fmla="*/ 235752 w 14792783"/>
                <a:gd name="connsiteY16" fmla="*/ 36960 h 2319420"/>
                <a:gd name="connsiteX17" fmla="*/ 0 w 14792783"/>
                <a:gd name="connsiteY17" fmla="*/ 3183 h 2319420"/>
                <a:gd name="connsiteX18" fmla="*/ 1474 w 14792783"/>
                <a:gd name="connsiteY18" fmla="*/ 0 h 2319420"/>
                <a:gd name="connsiteX19" fmla="*/ 235948 w 14792783"/>
                <a:gd name="connsiteY19" fmla="*/ 33443 h 2319420"/>
                <a:gd name="connsiteX20" fmla="*/ 594843 w 14792783"/>
                <a:gd name="connsiteY20" fmla="*/ 75080 h 2319420"/>
                <a:gd name="connsiteX21" fmla="*/ 1011113 w 14792783"/>
                <a:gd name="connsiteY21" fmla="*/ 150769 h 2319420"/>
                <a:gd name="connsiteX22" fmla="*/ 1347980 w 14792783"/>
                <a:gd name="connsiteY22" fmla="*/ 208872 h 2319420"/>
                <a:gd name="connsiteX23" fmla="*/ 2751744 w 14792783"/>
                <a:gd name="connsiteY23" fmla="*/ 367540 h 2319420"/>
                <a:gd name="connsiteX24" fmla="*/ 2776502 w 14792783"/>
                <a:gd name="connsiteY24" fmla="*/ 368365 h 2319420"/>
                <a:gd name="connsiteX25" fmla="*/ 3240815 w 14792783"/>
                <a:gd name="connsiteY25" fmla="*/ 404854 h 2319420"/>
                <a:gd name="connsiteX26" fmla="*/ 3836070 w 14792783"/>
                <a:gd name="connsiteY26" fmla="*/ 573602 h 2319420"/>
                <a:gd name="connsiteX27" fmla="*/ 4308714 w 14792783"/>
                <a:gd name="connsiteY27" fmla="*/ 905871 h 2319420"/>
                <a:gd name="connsiteX28" fmla="*/ 4332057 w 14792783"/>
                <a:gd name="connsiteY28" fmla="*/ 932162 h 2319420"/>
                <a:gd name="connsiteX29" fmla="*/ 4335201 w 14792783"/>
                <a:gd name="connsiteY29" fmla="*/ 935797 h 2319420"/>
                <a:gd name="connsiteX30" fmla="*/ 4637839 w 14792783"/>
                <a:gd name="connsiteY30" fmla="*/ 1367472 h 2319420"/>
                <a:gd name="connsiteX31" fmla="*/ 4683072 w 14792783"/>
                <a:gd name="connsiteY31" fmla="*/ 1441923 h 2319420"/>
                <a:gd name="connsiteX32" fmla="*/ 4885224 w 14792783"/>
                <a:gd name="connsiteY32" fmla="*/ 1739177 h 2319420"/>
                <a:gd name="connsiteX33" fmla="*/ 5866037 w 14792783"/>
                <a:gd name="connsiteY33" fmla="*/ 2219366 h 2319420"/>
                <a:gd name="connsiteX34" fmla="*/ 5904196 w 14792783"/>
                <a:gd name="connsiteY34" fmla="*/ 2229721 h 2319420"/>
                <a:gd name="connsiteX35" fmla="*/ 6600704 w 14792783"/>
                <a:gd name="connsiteY35" fmla="*/ 2294859 h 2319420"/>
                <a:gd name="connsiteX36" fmla="*/ 7179355 w 14792783"/>
                <a:gd name="connsiteY36" fmla="*/ 1975695 h 2319420"/>
                <a:gd name="connsiteX37" fmla="*/ 7359756 w 14792783"/>
                <a:gd name="connsiteY37" fmla="*/ 1827835 h 2319420"/>
                <a:gd name="connsiteX38" fmla="*/ 7847922 w 14792783"/>
                <a:gd name="connsiteY38" fmla="*/ 1466111 h 2319420"/>
                <a:gd name="connsiteX39" fmla="*/ 8434119 w 14792783"/>
                <a:gd name="connsiteY39" fmla="*/ 1298896 h 2319420"/>
                <a:gd name="connsiteX40" fmla="*/ 8765721 w 14792783"/>
                <a:gd name="connsiteY40" fmla="*/ 1334441 h 2319420"/>
                <a:gd name="connsiteX41" fmla="*/ 9268664 w 14792783"/>
                <a:gd name="connsiteY41" fmla="*/ 1486055 h 2319420"/>
                <a:gd name="connsiteX42" fmla="*/ 9768266 w 14792783"/>
                <a:gd name="connsiteY42" fmla="*/ 1693630 h 2319420"/>
                <a:gd name="connsiteX43" fmla="*/ 10137869 w 14792783"/>
                <a:gd name="connsiteY43" fmla="*/ 1851453 h 2319420"/>
                <a:gd name="connsiteX44" fmla="*/ 10247316 w 14792783"/>
                <a:gd name="connsiteY44" fmla="*/ 1898985 h 2319420"/>
                <a:gd name="connsiteX45" fmla="*/ 10732122 w 14792783"/>
                <a:gd name="connsiteY45" fmla="*/ 2021577 h 2319420"/>
                <a:gd name="connsiteX46" fmla="*/ 11057337 w 14792783"/>
                <a:gd name="connsiteY46" fmla="*/ 1744659 h 2319420"/>
                <a:gd name="connsiteX47" fmla="*/ 11087460 w 14792783"/>
                <a:gd name="connsiteY47" fmla="*/ 1698248 h 2319420"/>
                <a:gd name="connsiteX48" fmla="*/ 11184134 w 14792783"/>
                <a:gd name="connsiteY48" fmla="*/ 1542291 h 2319420"/>
                <a:gd name="connsiteX49" fmla="*/ 11220760 w 14792783"/>
                <a:gd name="connsiteY49" fmla="*/ 1481143 h 2319420"/>
                <a:gd name="connsiteX50" fmla="*/ 11295251 w 14792783"/>
                <a:gd name="connsiteY50" fmla="*/ 1357785 h 2319420"/>
                <a:gd name="connsiteX51" fmla="*/ 11662299 w 14792783"/>
                <a:gd name="connsiteY51" fmla="*/ 783122 h 2319420"/>
                <a:gd name="connsiteX52" fmla="*/ 12102816 w 14792783"/>
                <a:gd name="connsiteY52" fmla="*/ 294091 h 2319420"/>
                <a:gd name="connsiteX53" fmla="*/ 12532036 w 14792783"/>
                <a:gd name="connsiteY53" fmla="*/ 61758 h 2319420"/>
                <a:gd name="connsiteX54" fmla="*/ 12966815 w 14792783"/>
                <a:gd name="connsiteY54" fmla="*/ 29827 h 2319420"/>
                <a:gd name="connsiteX55" fmla="*/ 13442210 w 14792783"/>
                <a:gd name="connsiteY55" fmla="*/ 187827 h 2319420"/>
                <a:gd name="connsiteX56" fmla="*/ 14121505 w 14792783"/>
                <a:gd name="connsiteY56" fmla="*/ 719517 h 2319420"/>
                <a:gd name="connsiteX57" fmla="*/ 14690803 w 14792783"/>
                <a:gd name="connsiteY57" fmla="*/ 1373268 h 2319420"/>
                <a:gd name="connsiteX58" fmla="*/ 14792783 w 14792783"/>
                <a:gd name="connsiteY58" fmla="*/ 1497746 h 2319420"/>
                <a:gd name="connsiteX59" fmla="*/ 14790072 w 14792783"/>
                <a:gd name="connsiteY59" fmla="*/ 1499967 h 2319420"/>
                <a:gd name="connsiteX60" fmla="*/ 14688072 w 14792783"/>
                <a:gd name="connsiteY60" fmla="*/ 1375489 h 2319420"/>
                <a:gd name="connsiteX61" fmla="*/ 13440519 w 14792783"/>
                <a:gd name="connsiteY61" fmla="*/ 190893 h 2319420"/>
                <a:gd name="connsiteX62" fmla="*/ 12532959 w 14792783"/>
                <a:gd name="connsiteY62" fmla="*/ 65118 h 2319420"/>
                <a:gd name="connsiteX63" fmla="*/ 12105076 w 14792783"/>
                <a:gd name="connsiteY63" fmla="*/ 296743 h 2319420"/>
                <a:gd name="connsiteX64" fmla="*/ 11298237 w 14792783"/>
                <a:gd name="connsiteY64" fmla="*/ 1359592 h 2319420"/>
                <a:gd name="connsiteX65" fmla="*/ 11223747 w 14792783"/>
                <a:gd name="connsiteY65" fmla="*/ 1482951 h 2319420"/>
                <a:gd name="connsiteX66" fmla="*/ 11187140 w 14792783"/>
                <a:gd name="connsiteY66" fmla="*/ 1544079 h 2319420"/>
                <a:gd name="connsiteX67" fmla="*/ 11090368 w 14792783"/>
                <a:gd name="connsiteY67" fmla="*/ 1700193 h 2319420"/>
                <a:gd name="connsiteX68" fmla="*/ 11060284 w 14792783"/>
                <a:gd name="connsiteY68" fmla="*/ 1746526 h 2319420"/>
                <a:gd name="connsiteX69" fmla="*/ 10930580 w 14792783"/>
                <a:gd name="connsiteY69" fmla="*/ 1920206 h 2319420"/>
                <a:gd name="connsiteX70" fmla="*/ 10732554 w 14792783"/>
                <a:gd name="connsiteY70" fmla="*/ 2025035 h 2319420"/>
                <a:gd name="connsiteX71" fmla="*/ 10481043 w 14792783"/>
                <a:gd name="connsiteY71" fmla="*/ 1996092 h 2319420"/>
                <a:gd name="connsiteX72" fmla="*/ 10245881 w 14792783"/>
                <a:gd name="connsiteY72" fmla="*/ 1902148 h 2319420"/>
                <a:gd name="connsiteX73" fmla="*/ 10136572 w 14792783"/>
                <a:gd name="connsiteY73" fmla="*/ 1854676 h 2319420"/>
                <a:gd name="connsiteX74" fmla="*/ 9766851 w 14792783"/>
                <a:gd name="connsiteY74" fmla="*/ 1696794 h 2319420"/>
                <a:gd name="connsiteX75" fmla="*/ 9267464 w 14792783"/>
                <a:gd name="connsiteY75" fmla="*/ 1489297 h 2319420"/>
                <a:gd name="connsiteX76" fmla="*/ 8765013 w 14792783"/>
                <a:gd name="connsiteY76" fmla="*/ 1337841 h 2319420"/>
                <a:gd name="connsiteX77" fmla="*/ 8434100 w 14792783"/>
                <a:gd name="connsiteY77" fmla="*/ 1302374 h 2319420"/>
                <a:gd name="connsiteX78" fmla="*/ 7361976 w 14792783"/>
                <a:gd name="connsiteY78" fmla="*/ 1830507 h 2319420"/>
                <a:gd name="connsiteX79" fmla="*/ 7181498 w 14792783"/>
                <a:gd name="connsiteY79" fmla="*/ 1978426 h 2319420"/>
                <a:gd name="connsiteX80" fmla="*/ 6601451 w 14792783"/>
                <a:gd name="connsiteY80" fmla="*/ 2298258 h 2319420"/>
                <a:gd name="connsiteX81" fmla="*/ 6247842 w 14792783"/>
                <a:gd name="connsiteY81" fmla="*/ 2308574 h 231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4792783" h="2319420">
                  <a:moveTo>
                    <a:pt x="6247842" y="2308574"/>
                  </a:moveTo>
                  <a:cubicBezTo>
                    <a:pt x="6133660" y="2293542"/>
                    <a:pt x="6019066" y="2264658"/>
                    <a:pt x="5903233" y="2233140"/>
                  </a:cubicBezTo>
                  <a:cubicBezTo>
                    <a:pt x="5890618" y="2229702"/>
                    <a:pt x="5877905" y="2226263"/>
                    <a:pt x="5865074" y="2222785"/>
                  </a:cubicBezTo>
                  <a:cubicBezTo>
                    <a:pt x="5697564" y="2177356"/>
                    <a:pt x="5507693" y="2125855"/>
                    <a:pt x="5333974" y="2051915"/>
                  </a:cubicBezTo>
                  <a:cubicBezTo>
                    <a:pt x="5134534" y="1967030"/>
                    <a:pt x="4986869" y="1865483"/>
                    <a:pt x="4882492" y="1741476"/>
                  </a:cubicBezTo>
                  <a:cubicBezTo>
                    <a:pt x="4799769" y="1642640"/>
                    <a:pt x="4738896" y="1541545"/>
                    <a:pt x="4680026" y="1443770"/>
                  </a:cubicBezTo>
                  <a:cubicBezTo>
                    <a:pt x="4664543" y="1418049"/>
                    <a:pt x="4649924" y="1393762"/>
                    <a:pt x="4634813" y="1369339"/>
                  </a:cubicBezTo>
                  <a:cubicBezTo>
                    <a:pt x="4541027" y="1217725"/>
                    <a:pt x="4447320" y="1070670"/>
                    <a:pt x="4332509" y="938115"/>
                  </a:cubicBezTo>
                  <a:lnTo>
                    <a:pt x="4329365" y="934461"/>
                  </a:lnTo>
                  <a:cubicBezTo>
                    <a:pt x="4321879" y="925776"/>
                    <a:pt x="4314137" y="916776"/>
                    <a:pt x="4306140" y="908288"/>
                  </a:cubicBezTo>
                  <a:cubicBezTo>
                    <a:pt x="4055749" y="642649"/>
                    <a:pt x="3746921" y="497814"/>
                    <a:pt x="3240186" y="408312"/>
                  </a:cubicBezTo>
                  <a:cubicBezTo>
                    <a:pt x="3092973" y="382316"/>
                    <a:pt x="2939178" y="377246"/>
                    <a:pt x="2776365" y="371863"/>
                  </a:cubicBezTo>
                  <a:lnTo>
                    <a:pt x="2751606" y="371037"/>
                  </a:lnTo>
                  <a:cubicBezTo>
                    <a:pt x="2268293" y="354925"/>
                    <a:pt x="1795807" y="301518"/>
                    <a:pt x="1347273" y="212311"/>
                  </a:cubicBezTo>
                  <a:cubicBezTo>
                    <a:pt x="1234446" y="189989"/>
                    <a:pt x="1120618" y="171813"/>
                    <a:pt x="1010543" y="154247"/>
                  </a:cubicBezTo>
                  <a:cubicBezTo>
                    <a:pt x="864863" y="130982"/>
                    <a:pt x="727279" y="109034"/>
                    <a:pt x="594057" y="78518"/>
                  </a:cubicBezTo>
                  <a:cubicBezTo>
                    <a:pt x="461856" y="48258"/>
                    <a:pt x="336494" y="41990"/>
                    <a:pt x="235752" y="36960"/>
                  </a:cubicBezTo>
                  <a:cubicBezTo>
                    <a:pt x="133812" y="31871"/>
                    <a:pt x="53308" y="27843"/>
                    <a:pt x="0" y="3183"/>
                  </a:cubicBezTo>
                  <a:lnTo>
                    <a:pt x="1474" y="0"/>
                  </a:lnTo>
                  <a:cubicBezTo>
                    <a:pt x="54173" y="24365"/>
                    <a:pt x="134381" y="28373"/>
                    <a:pt x="235948" y="33443"/>
                  </a:cubicBezTo>
                  <a:cubicBezTo>
                    <a:pt x="336828" y="38493"/>
                    <a:pt x="462367" y="44741"/>
                    <a:pt x="594843" y="75080"/>
                  </a:cubicBezTo>
                  <a:cubicBezTo>
                    <a:pt x="727966" y="105556"/>
                    <a:pt x="865492" y="127524"/>
                    <a:pt x="1011113" y="150769"/>
                  </a:cubicBezTo>
                  <a:cubicBezTo>
                    <a:pt x="1121227" y="168355"/>
                    <a:pt x="1235095" y="186530"/>
                    <a:pt x="1347980" y="208872"/>
                  </a:cubicBezTo>
                  <a:cubicBezTo>
                    <a:pt x="1796337" y="298040"/>
                    <a:pt x="2268627" y="351427"/>
                    <a:pt x="2751744" y="367540"/>
                  </a:cubicBezTo>
                  <a:lnTo>
                    <a:pt x="2776502" y="368365"/>
                  </a:lnTo>
                  <a:cubicBezTo>
                    <a:pt x="2939454" y="373749"/>
                    <a:pt x="3093366" y="378818"/>
                    <a:pt x="3240815" y="404854"/>
                  </a:cubicBezTo>
                  <a:cubicBezTo>
                    <a:pt x="3484525" y="447886"/>
                    <a:pt x="3673669" y="501508"/>
                    <a:pt x="3836070" y="573602"/>
                  </a:cubicBezTo>
                  <a:cubicBezTo>
                    <a:pt x="4020557" y="655500"/>
                    <a:pt x="4175157" y="764180"/>
                    <a:pt x="4308714" y="905871"/>
                  </a:cubicBezTo>
                  <a:cubicBezTo>
                    <a:pt x="4316770" y="914418"/>
                    <a:pt x="4324531" y="923437"/>
                    <a:pt x="4332057" y="932162"/>
                  </a:cubicBezTo>
                  <a:lnTo>
                    <a:pt x="4335201" y="935797"/>
                  </a:lnTo>
                  <a:cubicBezTo>
                    <a:pt x="4450188" y="1068547"/>
                    <a:pt x="4543974" y="1215740"/>
                    <a:pt x="4637839" y="1367472"/>
                  </a:cubicBezTo>
                  <a:cubicBezTo>
                    <a:pt x="4652950" y="1391916"/>
                    <a:pt x="4668276" y="1417342"/>
                    <a:pt x="4683072" y="1441923"/>
                  </a:cubicBezTo>
                  <a:cubicBezTo>
                    <a:pt x="4741863" y="1539580"/>
                    <a:pt x="4802677" y="1640558"/>
                    <a:pt x="4885224" y="1739177"/>
                  </a:cubicBezTo>
                  <a:cubicBezTo>
                    <a:pt x="5118814" y="2016704"/>
                    <a:pt x="5533139" y="2129078"/>
                    <a:pt x="5866037" y="2219366"/>
                  </a:cubicBezTo>
                  <a:cubicBezTo>
                    <a:pt x="5878848" y="2222844"/>
                    <a:pt x="5891581" y="2226283"/>
                    <a:pt x="5904196" y="2229721"/>
                  </a:cubicBezTo>
                  <a:cubicBezTo>
                    <a:pt x="6139339" y="2293719"/>
                    <a:pt x="6369550" y="2346831"/>
                    <a:pt x="6600704" y="2294859"/>
                  </a:cubicBezTo>
                  <a:cubicBezTo>
                    <a:pt x="6825001" y="2244439"/>
                    <a:pt x="7009546" y="2109547"/>
                    <a:pt x="7179355" y="1975695"/>
                  </a:cubicBezTo>
                  <a:cubicBezTo>
                    <a:pt x="7239207" y="1928518"/>
                    <a:pt x="7297762" y="1879610"/>
                    <a:pt x="7359756" y="1827835"/>
                  </a:cubicBezTo>
                  <a:cubicBezTo>
                    <a:pt x="7513629" y="1699328"/>
                    <a:pt x="7672730" y="1566440"/>
                    <a:pt x="7847922" y="1466111"/>
                  </a:cubicBezTo>
                  <a:cubicBezTo>
                    <a:pt x="8046125" y="1352637"/>
                    <a:pt x="8237862" y="1297933"/>
                    <a:pt x="8434119" y="1298896"/>
                  </a:cubicBezTo>
                  <a:cubicBezTo>
                    <a:pt x="8542190" y="1299426"/>
                    <a:pt x="8653759" y="1311373"/>
                    <a:pt x="8765721" y="1334441"/>
                  </a:cubicBezTo>
                  <a:cubicBezTo>
                    <a:pt x="8941817" y="1370517"/>
                    <a:pt x="9111509" y="1428620"/>
                    <a:pt x="9268664" y="1486055"/>
                  </a:cubicBezTo>
                  <a:cubicBezTo>
                    <a:pt x="9440025" y="1548677"/>
                    <a:pt x="9606886" y="1622362"/>
                    <a:pt x="9768266" y="1693630"/>
                  </a:cubicBezTo>
                  <a:cubicBezTo>
                    <a:pt x="9888441" y="1746703"/>
                    <a:pt x="10012723" y="1801603"/>
                    <a:pt x="10137869" y="1851453"/>
                  </a:cubicBezTo>
                  <a:cubicBezTo>
                    <a:pt x="10172039" y="1865070"/>
                    <a:pt x="10208606" y="1881556"/>
                    <a:pt x="10247316" y="1898985"/>
                  </a:cubicBezTo>
                  <a:cubicBezTo>
                    <a:pt x="10396551" y="1966244"/>
                    <a:pt x="10565693" y="2042464"/>
                    <a:pt x="10732122" y="2021577"/>
                  </a:cubicBezTo>
                  <a:cubicBezTo>
                    <a:pt x="10893187" y="2001358"/>
                    <a:pt x="10984203" y="1859038"/>
                    <a:pt x="11057337" y="1744659"/>
                  </a:cubicBezTo>
                  <a:cubicBezTo>
                    <a:pt x="11067829" y="1728233"/>
                    <a:pt x="11077753" y="1712710"/>
                    <a:pt x="11087460" y="1698248"/>
                  </a:cubicBezTo>
                  <a:cubicBezTo>
                    <a:pt x="11121787" y="1647081"/>
                    <a:pt x="11153481" y="1593812"/>
                    <a:pt x="11184134" y="1542291"/>
                  </a:cubicBezTo>
                  <a:cubicBezTo>
                    <a:pt x="11196101" y="1522190"/>
                    <a:pt x="11208460" y="1501401"/>
                    <a:pt x="11220760" y="1481143"/>
                  </a:cubicBezTo>
                  <a:cubicBezTo>
                    <a:pt x="11245912" y="1439663"/>
                    <a:pt x="11270984" y="1398046"/>
                    <a:pt x="11295251" y="1357785"/>
                  </a:cubicBezTo>
                  <a:cubicBezTo>
                    <a:pt x="11417882" y="1154238"/>
                    <a:pt x="11533695" y="962009"/>
                    <a:pt x="11662299" y="783122"/>
                  </a:cubicBezTo>
                  <a:cubicBezTo>
                    <a:pt x="11806623" y="582365"/>
                    <a:pt x="11946604" y="426979"/>
                    <a:pt x="12102816" y="294091"/>
                  </a:cubicBezTo>
                  <a:cubicBezTo>
                    <a:pt x="12234447" y="182109"/>
                    <a:pt x="12378850" y="103945"/>
                    <a:pt x="12532036" y="61758"/>
                  </a:cubicBezTo>
                  <a:cubicBezTo>
                    <a:pt x="12673785" y="22714"/>
                    <a:pt x="12820074" y="11966"/>
                    <a:pt x="12966815" y="29827"/>
                  </a:cubicBezTo>
                  <a:cubicBezTo>
                    <a:pt x="13125954" y="49182"/>
                    <a:pt x="13285899" y="102353"/>
                    <a:pt x="13442210" y="187827"/>
                  </a:cubicBezTo>
                  <a:cubicBezTo>
                    <a:pt x="13668432" y="311520"/>
                    <a:pt x="13890626" y="485435"/>
                    <a:pt x="14121505" y="719517"/>
                  </a:cubicBezTo>
                  <a:cubicBezTo>
                    <a:pt x="14325524" y="926385"/>
                    <a:pt x="14511229" y="1153570"/>
                    <a:pt x="14690803" y="1373268"/>
                  </a:cubicBezTo>
                  <a:cubicBezTo>
                    <a:pt x="14724306" y="1414257"/>
                    <a:pt x="14758967" y="1456660"/>
                    <a:pt x="14792783" y="1497746"/>
                  </a:cubicBezTo>
                  <a:lnTo>
                    <a:pt x="14790072" y="1499967"/>
                  </a:lnTo>
                  <a:cubicBezTo>
                    <a:pt x="14756236" y="1458880"/>
                    <a:pt x="14721593" y="1416477"/>
                    <a:pt x="14688072" y="1375489"/>
                  </a:cubicBezTo>
                  <a:cubicBezTo>
                    <a:pt x="14323028" y="928861"/>
                    <a:pt x="13945545" y="467044"/>
                    <a:pt x="13440519" y="190893"/>
                  </a:cubicBezTo>
                  <a:cubicBezTo>
                    <a:pt x="13141576" y="27430"/>
                    <a:pt x="12827737" y="-16073"/>
                    <a:pt x="12532959" y="65118"/>
                  </a:cubicBezTo>
                  <a:cubicBezTo>
                    <a:pt x="12380264" y="107167"/>
                    <a:pt x="12236314" y="185096"/>
                    <a:pt x="12105076" y="296743"/>
                  </a:cubicBezTo>
                  <a:cubicBezTo>
                    <a:pt x="11763493" y="587317"/>
                    <a:pt x="11537507" y="962441"/>
                    <a:pt x="11298237" y="1359592"/>
                  </a:cubicBezTo>
                  <a:cubicBezTo>
                    <a:pt x="11273991" y="1399854"/>
                    <a:pt x="11248898" y="1441471"/>
                    <a:pt x="11223747" y="1482951"/>
                  </a:cubicBezTo>
                  <a:cubicBezTo>
                    <a:pt x="11211466" y="1503209"/>
                    <a:pt x="11199106" y="1523978"/>
                    <a:pt x="11187140" y="1544079"/>
                  </a:cubicBezTo>
                  <a:cubicBezTo>
                    <a:pt x="11156468" y="1595639"/>
                    <a:pt x="11124754" y="1648948"/>
                    <a:pt x="11090368" y="1700193"/>
                  </a:cubicBezTo>
                  <a:cubicBezTo>
                    <a:pt x="11080680" y="1714616"/>
                    <a:pt x="11070777" y="1730119"/>
                    <a:pt x="11060284" y="1746526"/>
                  </a:cubicBezTo>
                  <a:cubicBezTo>
                    <a:pt x="11024110" y="1803096"/>
                    <a:pt x="10983103" y="1867212"/>
                    <a:pt x="10930580" y="1920206"/>
                  </a:cubicBezTo>
                  <a:cubicBezTo>
                    <a:pt x="10869628" y="1981689"/>
                    <a:pt x="10804844" y="2015976"/>
                    <a:pt x="10732554" y="2025035"/>
                  </a:cubicBezTo>
                  <a:cubicBezTo>
                    <a:pt x="10657946" y="2034408"/>
                    <a:pt x="10575675" y="2024937"/>
                    <a:pt x="10481043" y="1996092"/>
                  </a:cubicBezTo>
                  <a:cubicBezTo>
                    <a:pt x="10398595" y="1970960"/>
                    <a:pt x="10317463" y="1934412"/>
                    <a:pt x="10245881" y="1902148"/>
                  </a:cubicBezTo>
                  <a:cubicBezTo>
                    <a:pt x="10207211" y="1884719"/>
                    <a:pt x="10170683" y="1868253"/>
                    <a:pt x="10136572" y="1854676"/>
                  </a:cubicBezTo>
                  <a:cubicBezTo>
                    <a:pt x="10011367" y="1804786"/>
                    <a:pt x="9887065" y="1749886"/>
                    <a:pt x="9766851" y="1696794"/>
                  </a:cubicBezTo>
                  <a:cubicBezTo>
                    <a:pt x="9605531" y="1625545"/>
                    <a:pt x="9438708" y="1551861"/>
                    <a:pt x="9267464" y="1489297"/>
                  </a:cubicBezTo>
                  <a:cubicBezTo>
                    <a:pt x="9110427" y="1431921"/>
                    <a:pt x="8940894" y="1373858"/>
                    <a:pt x="8765013" y="1337841"/>
                  </a:cubicBezTo>
                  <a:cubicBezTo>
                    <a:pt x="8653287" y="1314831"/>
                    <a:pt x="8541954" y="1302904"/>
                    <a:pt x="8434100" y="1302374"/>
                  </a:cubicBezTo>
                  <a:cubicBezTo>
                    <a:pt x="7996864" y="1300232"/>
                    <a:pt x="7674105" y="1569800"/>
                    <a:pt x="7361976" y="1830507"/>
                  </a:cubicBezTo>
                  <a:cubicBezTo>
                    <a:pt x="7299963" y="1882302"/>
                    <a:pt x="7241369" y="1931229"/>
                    <a:pt x="7181498" y="1978426"/>
                  </a:cubicBezTo>
                  <a:cubicBezTo>
                    <a:pt x="7011374" y="2112533"/>
                    <a:pt x="6826474" y="2247681"/>
                    <a:pt x="6601451" y="2298258"/>
                  </a:cubicBezTo>
                  <a:cubicBezTo>
                    <a:pt x="6483535" y="2324843"/>
                    <a:pt x="6365915" y="2324117"/>
                    <a:pt x="6247842" y="2308574"/>
                  </a:cubicBezTo>
                  <a:close/>
                </a:path>
              </a:pathLst>
            </a:custGeom>
            <a:grpFill/>
            <a:ln w="19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Helvetica"/>
                <a:ea typeface="思源黑体 CN Regular"/>
                <a:cs typeface="+mn-cs"/>
              </a:endParaRPr>
            </a:p>
          </p:txBody>
        </p:sp>
      </p:grpSp>
      <p:sp>
        <p:nvSpPr>
          <p:cNvPr id="415" name="任意多边形: 形状 414">
            <a:extLst>
              <a:ext uri="{FF2B5EF4-FFF2-40B4-BE49-F238E27FC236}">
                <a16:creationId xmlns:a16="http://schemas.microsoft.com/office/drawing/2014/main" id="{9979E599-BC8A-F709-9DA2-8D011894404E}"/>
              </a:ext>
            </a:extLst>
          </p:cNvPr>
          <p:cNvSpPr/>
          <p:nvPr/>
        </p:nvSpPr>
        <p:spPr>
          <a:xfrm>
            <a:off x="6286926" y="1210819"/>
            <a:ext cx="5905074" cy="4242146"/>
          </a:xfrm>
          <a:custGeom>
            <a:avLst/>
            <a:gdLst>
              <a:gd name="connsiteX0" fmla="*/ 1830613 w 5905074"/>
              <a:gd name="connsiteY0" fmla="*/ 0 h 4242146"/>
              <a:gd name="connsiteX1" fmla="*/ 5905074 w 5905074"/>
              <a:gd name="connsiteY1" fmla="*/ 0 h 4242146"/>
              <a:gd name="connsiteX2" fmla="*/ 5905074 w 5905074"/>
              <a:gd name="connsiteY2" fmla="*/ 4242146 h 4242146"/>
              <a:gd name="connsiteX3" fmla="*/ 1830613 w 5905074"/>
              <a:gd name="connsiteY3" fmla="*/ 4242146 h 4242146"/>
              <a:gd name="connsiteX4" fmla="*/ 0 w 5905074"/>
              <a:gd name="connsiteY4" fmla="*/ 2411533 h 4242146"/>
              <a:gd name="connsiteX5" fmla="*/ 0 w 5905074"/>
              <a:gd name="connsiteY5" fmla="*/ 1830613 h 4242146"/>
              <a:gd name="connsiteX6" fmla="*/ 1830613 w 5905074"/>
              <a:gd name="connsiteY6" fmla="*/ 0 h 4242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05074" h="4242146">
                <a:moveTo>
                  <a:pt x="1830613" y="0"/>
                </a:moveTo>
                <a:lnTo>
                  <a:pt x="5905074" y="0"/>
                </a:lnTo>
                <a:lnTo>
                  <a:pt x="5905074" y="4242146"/>
                </a:lnTo>
                <a:lnTo>
                  <a:pt x="1830613" y="4242146"/>
                </a:lnTo>
                <a:cubicBezTo>
                  <a:pt x="819593" y="4242146"/>
                  <a:pt x="0" y="3422553"/>
                  <a:pt x="0" y="2411533"/>
                </a:cubicBezTo>
                <a:lnTo>
                  <a:pt x="0" y="1830613"/>
                </a:lnTo>
                <a:cubicBezTo>
                  <a:pt x="0" y="819593"/>
                  <a:pt x="819593" y="0"/>
                  <a:pt x="1830613" y="0"/>
                </a:cubicBezTo>
                <a:close/>
              </a:path>
            </a:pathLst>
          </a:custGeom>
          <a:gradFill flip="none" rotWithShape="1">
            <a:gsLst>
              <a:gs pos="68000">
                <a:schemeClr val="bg1"/>
              </a:gs>
              <a:gs pos="0">
                <a:srgbClr val="1085DC">
                  <a:lumMod val="39000"/>
                  <a:lumOff val="61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454" name="椭圆 453">
            <a:extLst>
              <a:ext uri="{FF2B5EF4-FFF2-40B4-BE49-F238E27FC236}">
                <a16:creationId xmlns:a16="http://schemas.microsoft.com/office/drawing/2014/main" id="{6A43A11A-94EE-DED3-0CFE-8521D4E61DDD}"/>
              </a:ext>
            </a:extLst>
          </p:cNvPr>
          <p:cNvSpPr/>
          <p:nvPr/>
        </p:nvSpPr>
        <p:spPr>
          <a:xfrm>
            <a:off x="6370565" y="2780662"/>
            <a:ext cx="1714178" cy="1714178"/>
          </a:xfrm>
          <a:prstGeom prst="ellipse">
            <a:avLst/>
          </a:prstGeom>
          <a:gradFill flip="none" rotWithShape="1">
            <a:gsLst>
              <a:gs pos="70000">
                <a:srgbClr val="415FFF"/>
              </a:gs>
              <a:gs pos="0">
                <a:srgbClr val="26BAFF"/>
              </a:gs>
            </a:gsLst>
            <a:lin ang="2700000" scaled="1"/>
            <a:tileRect/>
          </a:gra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nvGrpSpPr>
          <p:cNvPr id="488" name="组合 487">
            <a:extLst>
              <a:ext uri="{FF2B5EF4-FFF2-40B4-BE49-F238E27FC236}">
                <a16:creationId xmlns:a16="http://schemas.microsoft.com/office/drawing/2014/main" id="{BAFB28F2-D7A1-4087-1F4C-261A9B6B3E4F}"/>
              </a:ext>
            </a:extLst>
          </p:cNvPr>
          <p:cNvGrpSpPr/>
          <p:nvPr/>
        </p:nvGrpSpPr>
        <p:grpSpPr>
          <a:xfrm>
            <a:off x="8044495" y="1354308"/>
            <a:ext cx="2932696" cy="933130"/>
            <a:chOff x="1367156" y="1719803"/>
            <a:chExt cx="2932696" cy="933130"/>
          </a:xfrm>
        </p:grpSpPr>
        <p:sp>
          <p:nvSpPr>
            <p:cNvPr id="489" name="文本框 488">
              <a:extLst>
                <a:ext uri="{FF2B5EF4-FFF2-40B4-BE49-F238E27FC236}">
                  <a16:creationId xmlns:a16="http://schemas.microsoft.com/office/drawing/2014/main" id="{A58440A7-5C8C-BF32-15E5-9299626717A7}"/>
                </a:ext>
              </a:extLst>
            </p:cNvPr>
            <p:cNvSpPr txBox="1"/>
            <p:nvPr/>
          </p:nvSpPr>
          <p:spPr>
            <a:xfrm>
              <a:off x="2661647" y="1719803"/>
              <a:ext cx="1620957" cy="330219"/>
            </a:xfrm>
            <a:prstGeom prst="rect">
              <a:avLst/>
            </a:prstGeom>
            <a:noFill/>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gradFill flip="none" rotWithShape="1">
                    <a:gsLst>
                      <a:gs pos="69000">
                        <a:srgbClr val="0750B1"/>
                      </a:gs>
                      <a:gs pos="0">
                        <a:srgbClr val="26BAFF"/>
                      </a:gs>
                    </a:gsLst>
                    <a:lin ang="0" scaled="1"/>
                    <a:tileRect/>
                  </a:gradFill>
                  <a:effectLst/>
                  <a:uLnTx/>
                  <a:uFillTx/>
                  <a:latin typeface="+mj-ea"/>
                  <a:ea typeface="+mj-ea"/>
                  <a:cs typeface="+mn-cs"/>
                </a:rPr>
                <a:t>当下医疗研究情况</a:t>
              </a:r>
            </a:p>
          </p:txBody>
        </p:sp>
        <p:sp>
          <p:nvSpPr>
            <p:cNvPr id="490" name="文本框 489">
              <a:extLst>
                <a:ext uri="{FF2B5EF4-FFF2-40B4-BE49-F238E27FC236}">
                  <a16:creationId xmlns:a16="http://schemas.microsoft.com/office/drawing/2014/main" id="{7042ABDC-299B-ECF3-D471-46C5874FB44D}"/>
                </a:ext>
              </a:extLst>
            </p:cNvPr>
            <p:cNvSpPr txBox="1"/>
            <p:nvPr/>
          </p:nvSpPr>
          <p:spPr>
            <a:xfrm>
              <a:off x="1367156" y="2006602"/>
              <a:ext cx="2932696" cy="646331"/>
            </a:xfrm>
            <a:prstGeom prst="rect">
              <a:avLst/>
            </a:prstGeom>
            <a:noFill/>
          </p:spPr>
          <p:txBody>
            <a:bodyPr wrap="square">
              <a:spAutoFit/>
            </a:bodyPr>
            <a:lstStyle/>
            <a:p>
              <a:pPr marL="0" marR="0" lvl="0" indent="0" algn="r" defTabSz="914400" rtl="0" eaLnBrk="1" fontAlgn="auto" latinLnBrk="0" hangingPunct="1">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333333"/>
                  </a:solidFill>
                  <a:effectLst/>
                  <a:uLnTx/>
                  <a:uFillTx/>
                  <a:latin typeface="+mn-ea"/>
                  <a:cs typeface="+mn-cs"/>
                </a:rPr>
                <a:t>获得大量数据揭示疾病组织与正常对应组织之间的差异基因表达模式，为揭示疾病复杂分子机制提供强大动力</a:t>
              </a:r>
              <a:endParaRPr kumimoji="0" lang="zh-CN" altLang="en-US" sz="1200" b="0" i="0" u="none" strike="noStrike" kern="1200" cap="none" spc="0" normalizeH="0" baseline="0" noProof="0" dirty="0">
                <a:ln>
                  <a:noFill/>
                </a:ln>
                <a:gradFill flip="none" rotWithShape="1">
                  <a:gsLst>
                    <a:gs pos="70000">
                      <a:srgbClr val="415FFF"/>
                    </a:gs>
                    <a:gs pos="0">
                      <a:srgbClr val="26BAFF"/>
                    </a:gs>
                  </a:gsLst>
                  <a:lin ang="0" scaled="1"/>
                  <a:tileRect/>
                </a:gradFill>
                <a:effectLst/>
                <a:uLnTx/>
                <a:uFillTx/>
                <a:latin typeface="+mn-ea"/>
                <a:cs typeface="+mn-cs"/>
              </a:endParaRPr>
            </a:p>
          </p:txBody>
        </p:sp>
      </p:grpSp>
      <p:grpSp>
        <p:nvGrpSpPr>
          <p:cNvPr id="491" name="组合 490">
            <a:extLst>
              <a:ext uri="{FF2B5EF4-FFF2-40B4-BE49-F238E27FC236}">
                <a16:creationId xmlns:a16="http://schemas.microsoft.com/office/drawing/2014/main" id="{7731F891-347F-4EA5-988D-E5F7E83AC726}"/>
              </a:ext>
            </a:extLst>
          </p:cNvPr>
          <p:cNvGrpSpPr/>
          <p:nvPr/>
        </p:nvGrpSpPr>
        <p:grpSpPr>
          <a:xfrm>
            <a:off x="8044495" y="2368582"/>
            <a:ext cx="2932696" cy="922372"/>
            <a:chOff x="1367156" y="1719803"/>
            <a:chExt cx="2932696" cy="922372"/>
          </a:xfrm>
        </p:grpSpPr>
        <p:sp>
          <p:nvSpPr>
            <p:cNvPr id="492" name="文本框 491">
              <a:extLst>
                <a:ext uri="{FF2B5EF4-FFF2-40B4-BE49-F238E27FC236}">
                  <a16:creationId xmlns:a16="http://schemas.microsoft.com/office/drawing/2014/main" id="{DAF9B1AF-317C-E5B9-48CF-D8B73AE17246}"/>
                </a:ext>
              </a:extLst>
            </p:cNvPr>
            <p:cNvSpPr txBox="1"/>
            <p:nvPr/>
          </p:nvSpPr>
          <p:spPr>
            <a:xfrm>
              <a:off x="2660913" y="1719803"/>
              <a:ext cx="1620957" cy="330219"/>
            </a:xfrm>
            <a:prstGeom prst="rect">
              <a:avLst/>
            </a:prstGeom>
            <a:noFill/>
          </p:spPr>
          <p:txBody>
            <a:bodyPr wrap="none">
              <a:spAutoFit/>
            </a:bodyPr>
            <a:lstStyle>
              <a:defPPr>
                <a:defRPr lang="zh-CN"/>
              </a:defPPr>
              <a:lvl1pPr marR="0" lvl="0" indent="0" fontAlgn="auto">
                <a:lnSpc>
                  <a:spcPct val="120000"/>
                </a:lnSpc>
                <a:spcBef>
                  <a:spcPts val="0"/>
                </a:spcBef>
                <a:spcAft>
                  <a:spcPts val="0"/>
                </a:spcAft>
                <a:buClrTx/>
                <a:buSzTx/>
                <a:buFontTx/>
                <a:buNone/>
                <a:tabLst/>
                <a:defRPr kumimoji="0" sz="1400" b="0" i="0" u="none" strike="noStrike" cap="none" spc="0" normalizeH="0" baseline="0">
                  <a:ln>
                    <a:noFill/>
                  </a:ln>
                  <a:gradFill flip="none" rotWithShape="1">
                    <a:gsLst>
                      <a:gs pos="69000">
                        <a:srgbClr val="0750B1"/>
                      </a:gs>
                      <a:gs pos="0">
                        <a:srgbClr val="26BAFF"/>
                      </a:gs>
                    </a:gsLst>
                    <a:lin ang="0" scaled="1"/>
                    <a:tileRect/>
                  </a:gradFill>
                  <a:effectLst/>
                  <a:uLnTx/>
                  <a:uFillTx/>
                  <a:latin typeface="+mj-ea"/>
                  <a:ea typeface="+mj-ea"/>
                </a:defRPr>
              </a:lvl1pPr>
            </a:lstStyle>
            <a:p>
              <a:pPr algn="r"/>
              <a:r>
                <a:rPr lang="zh-CN" altLang="en-US" dirty="0"/>
                <a:t>针对疾病治疗方法</a:t>
              </a:r>
            </a:p>
          </p:txBody>
        </p:sp>
        <p:sp>
          <p:nvSpPr>
            <p:cNvPr id="493" name="文本框 492">
              <a:extLst>
                <a:ext uri="{FF2B5EF4-FFF2-40B4-BE49-F238E27FC236}">
                  <a16:creationId xmlns:a16="http://schemas.microsoft.com/office/drawing/2014/main" id="{F4C61914-C679-739D-8A3A-9B3362D5E424}"/>
                </a:ext>
              </a:extLst>
            </p:cNvPr>
            <p:cNvSpPr txBox="1"/>
            <p:nvPr/>
          </p:nvSpPr>
          <p:spPr>
            <a:xfrm>
              <a:off x="1367156" y="1995844"/>
              <a:ext cx="2932696" cy="646331"/>
            </a:xfrm>
            <a:prstGeom prst="rect">
              <a:avLst/>
            </a:prstGeom>
            <a:noFill/>
          </p:spPr>
          <p:txBody>
            <a:bodyPr wrap="square">
              <a:spAutoFit/>
            </a:bodyPr>
            <a:lstStyle/>
            <a:p>
              <a:pPr marL="0" marR="0" lvl="0" indent="0" algn="r" defTabSz="914400" rtl="0" eaLnBrk="1" fontAlgn="auto" latinLnBrk="0" hangingPunct="1">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333333"/>
                  </a:solidFill>
                  <a:effectLst/>
                  <a:uLnTx/>
                  <a:uFillTx/>
                  <a:latin typeface="+mn-ea"/>
                  <a:cs typeface="+mn-cs"/>
                </a:rPr>
                <a:t>从多组学的角度考虑问题，分析多个基因组层，获得每个细胞完整的信息，发现新的标记物</a:t>
              </a:r>
              <a:r>
                <a:rPr lang="zh-CN" altLang="en-US" sz="1200" dirty="0">
                  <a:solidFill>
                    <a:srgbClr val="333333"/>
                  </a:solidFill>
                  <a:latin typeface="+mn-ea"/>
                </a:rPr>
                <a:t>及</a:t>
              </a:r>
              <a:r>
                <a:rPr kumimoji="0" lang="zh-CN" altLang="en-US" sz="1200" b="0" i="0" u="none" strike="noStrike" kern="1200" cap="none" spc="0" normalizeH="0" baseline="0" noProof="0" dirty="0">
                  <a:ln>
                    <a:noFill/>
                  </a:ln>
                  <a:solidFill>
                    <a:srgbClr val="333333"/>
                  </a:solidFill>
                  <a:effectLst/>
                  <a:uLnTx/>
                  <a:uFillTx/>
                  <a:latin typeface="+mn-ea"/>
                  <a:cs typeface="+mn-cs"/>
                </a:rPr>
                <a:t>疾病治疗手段</a:t>
              </a:r>
              <a:endParaRPr kumimoji="0" lang="zh-CN" altLang="en-US" sz="1200" b="0" i="0" u="none" strike="noStrike" kern="1200" cap="none" spc="0" normalizeH="0" baseline="0" noProof="0" dirty="0">
                <a:ln>
                  <a:noFill/>
                </a:ln>
                <a:gradFill flip="none" rotWithShape="1">
                  <a:gsLst>
                    <a:gs pos="70000">
                      <a:srgbClr val="415FFF"/>
                    </a:gs>
                    <a:gs pos="0">
                      <a:srgbClr val="26BAFF"/>
                    </a:gs>
                  </a:gsLst>
                  <a:lin ang="0" scaled="1"/>
                  <a:tileRect/>
                </a:gradFill>
                <a:effectLst/>
                <a:uLnTx/>
                <a:uFillTx/>
                <a:latin typeface="+mn-ea"/>
                <a:cs typeface="+mn-cs"/>
              </a:endParaRPr>
            </a:p>
          </p:txBody>
        </p:sp>
      </p:grpSp>
      <p:grpSp>
        <p:nvGrpSpPr>
          <p:cNvPr id="494" name="组合 493">
            <a:extLst>
              <a:ext uri="{FF2B5EF4-FFF2-40B4-BE49-F238E27FC236}">
                <a16:creationId xmlns:a16="http://schemas.microsoft.com/office/drawing/2014/main" id="{9D7E69F5-DAC7-6E22-2339-1A2439763D5D}"/>
              </a:ext>
            </a:extLst>
          </p:cNvPr>
          <p:cNvGrpSpPr/>
          <p:nvPr/>
        </p:nvGrpSpPr>
        <p:grpSpPr>
          <a:xfrm>
            <a:off x="7889240" y="3407409"/>
            <a:ext cx="3087951" cy="922372"/>
            <a:chOff x="1633483" y="1719803"/>
            <a:chExt cx="3087951" cy="922372"/>
          </a:xfrm>
        </p:grpSpPr>
        <p:sp>
          <p:nvSpPr>
            <p:cNvPr id="495" name="文本框 494">
              <a:extLst>
                <a:ext uri="{FF2B5EF4-FFF2-40B4-BE49-F238E27FC236}">
                  <a16:creationId xmlns:a16="http://schemas.microsoft.com/office/drawing/2014/main" id="{D94B15D9-E59B-5CC2-6237-E7038B3E3708}"/>
                </a:ext>
              </a:extLst>
            </p:cNvPr>
            <p:cNvSpPr txBox="1"/>
            <p:nvPr/>
          </p:nvSpPr>
          <p:spPr>
            <a:xfrm>
              <a:off x="2883491" y="1719803"/>
              <a:ext cx="1800493" cy="330219"/>
            </a:xfrm>
            <a:prstGeom prst="rect">
              <a:avLst/>
            </a:prstGeom>
            <a:noFill/>
          </p:spPr>
          <p:txBody>
            <a:bodyPr wrap="none">
              <a:spAutoFit/>
            </a:bodyPr>
            <a:lstStyle>
              <a:defPPr>
                <a:defRPr lang="zh-CN"/>
              </a:defPPr>
              <a:lvl1pPr marR="0" lvl="0" indent="0" fontAlgn="auto">
                <a:lnSpc>
                  <a:spcPct val="120000"/>
                </a:lnSpc>
                <a:spcBef>
                  <a:spcPts val="0"/>
                </a:spcBef>
                <a:spcAft>
                  <a:spcPts val="0"/>
                </a:spcAft>
                <a:buClrTx/>
                <a:buSzTx/>
                <a:buFontTx/>
                <a:buNone/>
                <a:tabLst/>
                <a:defRPr kumimoji="0" sz="1400" b="0" i="0" u="none" strike="noStrike" cap="none" spc="0" normalizeH="0" baseline="0">
                  <a:ln>
                    <a:noFill/>
                  </a:ln>
                  <a:gradFill flip="none" rotWithShape="1">
                    <a:gsLst>
                      <a:gs pos="69000">
                        <a:srgbClr val="0750B1"/>
                      </a:gs>
                      <a:gs pos="0">
                        <a:srgbClr val="26BAFF"/>
                      </a:gs>
                    </a:gsLst>
                    <a:lin ang="0" scaled="1"/>
                    <a:tileRect/>
                  </a:gradFill>
                  <a:effectLst/>
                  <a:uLnTx/>
                  <a:uFillTx/>
                  <a:latin typeface="+mj-ea"/>
                  <a:ea typeface="+mj-ea"/>
                </a:defRPr>
              </a:lvl1pPr>
            </a:lstStyle>
            <a:p>
              <a:pPr algn="r"/>
              <a:r>
                <a:rPr lang="zh-CN" altLang="en-US" dirty="0"/>
                <a:t>全国多中心建设网络</a:t>
              </a:r>
            </a:p>
          </p:txBody>
        </p:sp>
        <p:sp>
          <p:nvSpPr>
            <p:cNvPr id="496" name="文本框 495">
              <a:extLst>
                <a:ext uri="{FF2B5EF4-FFF2-40B4-BE49-F238E27FC236}">
                  <a16:creationId xmlns:a16="http://schemas.microsoft.com/office/drawing/2014/main" id="{5FE76220-2AA7-29A7-DDE4-5464B5646CC5}"/>
                </a:ext>
              </a:extLst>
            </p:cNvPr>
            <p:cNvSpPr txBox="1"/>
            <p:nvPr/>
          </p:nvSpPr>
          <p:spPr>
            <a:xfrm>
              <a:off x="1633483" y="1995844"/>
              <a:ext cx="3087951" cy="646331"/>
            </a:xfrm>
            <a:prstGeom prst="rect">
              <a:avLst/>
            </a:prstGeom>
            <a:noFill/>
          </p:spPr>
          <p:txBody>
            <a:bodyPr wrap="square">
              <a:spAutoFit/>
            </a:bodyPr>
            <a:lstStyle/>
            <a:p>
              <a:pPr marL="0" marR="0" lvl="0" indent="0" algn="r" defTabSz="914400" rtl="0" eaLnBrk="1" fontAlgn="auto" latinLnBrk="0" hangingPunct="1">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333333"/>
                  </a:solidFill>
                  <a:effectLst/>
                  <a:uLnTx/>
                  <a:uFillTx/>
                  <a:latin typeface="+mn-ea"/>
                  <a:cs typeface="+mn-cs"/>
                </a:rPr>
                <a:t>建立</a:t>
              </a:r>
              <a:r>
                <a:rPr kumimoji="0" lang="en-US" altLang="zh-CN" sz="1200" b="0" i="0" u="none" strike="noStrike" kern="1200" cap="none" spc="0" normalizeH="0" baseline="0" noProof="0" dirty="0">
                  <a:ln>
                    <a:noFill/>
                  </a:ln>
                  <a:solidFill>
                    <a:srgbClr val="333333"/>
                  </a:solidFill>
                  <a:effectLst/>
                  <a:uLnTx/>
                  <a:uFillTx/>
                  <a:latin typeface="+mn-ea"/>
                  <a:cs typeface="+mn-cs"/>
                </a:rPr>
                <a:t>4</a:t>
              </a:r>
              <a:r>
                <a:rPr kumimoji="0" lang="zh-CN" altLang="en-US" sz="1200" b="0" i="0" u="none" strike="noStrike" kern="1200" cap="none" spc="0" normalizeH="0" baseline="0" noProof="0" dirty="0">
                  <a:ln>
                    <a:noFill/>
                  </a:ln>
                  <a:solidFill>
                    <a:srgbClr val="333333"/>
                  </a:solidFill>
                  <a:effectLst/>
                  <a:uLnTx/>
                  <a:uFillTx/>
                  <a:latin typeface="+mn-ea"/>
                  <a:cs typeface="+mn-cs"/>
                </a:rPr>
                <a:t>个实验中心</a:t>
              </a:r>
              <a:r>
                <a:rPr kumimoji="0" lang="en-US" altLang="zh-CN" sz="1200" b="0" i="0" u="none" strike="noStrike" kern="1200" cap="none" spc="-150" normalizeH="0" baseline="0" noProof="0" dirty="0">
                  <a:ln>
                    <a:noFill/>
                  </a:ln>
                  <a:solidFill>
                    <a:srgbClr val="333333"/>
                  </a:solidFill>
                  <a:effectLst/>
                  <a:uLnTx/>
                  <a:uFillTx/>
                  <a:latin typeface="+mn-ea"/>
                  <a:cs typeface="+mn-cs"/>
                </a:rPr>
                <a:t>(</a:t>
              </a:r>
              <a:r>
                <a:rPr kumimoji="0" lang="zh-CN" altLang="en-US" sz="1200" b="0" i="0" u="none" strike="noStrike" kern="1200" cap="none" spc="-150" normalizeH="0" baseline="0" noProof="0" dirty="0">
                  <a:ln>
                    <a:noFill/>
                  </a:ln>
                  <a:solidFill>
                    <a:srgbClr val="333333"/>
                  </a:solidFill>
                  <a:effectLst/>
                  <a:uLnTx/>
                  <a:uFillTx/>
                  <a:latin typeface="+mn-ea"/>
                  <a:cs typeface="+mn-cs"/>
                </a:rPr>
                <a:t>京、川、深、广</a:t>
              </a:r>
              <a:r>
                <a:rPr kumimoji="0" lang="en-US" altLang="zh-CN" sz="1200" b="0" i="0" u="none" strike="noStrike" kern="1200" cap="none" spc="0" normalizeH="0" baseline="0" noProof="0" dirty="0">
                  <a:ln>
                    <a:noFill/>
                  </a:ln>
                  <a:solidFill>
                    <a:srgbClr val="333333"/>
                  </a:solidFill>
                  <a:effectLst/>
                  <a:uLnTx/>
                  <a:uFillTx/>
                  <a:latin typeface="+mn-ea"/>
                  <a:cs typeface="+mn-cs"/>
                </a:rPr>
                <a:t>)</a:t>
              </a:r>
              <a:r>
                <a:rPr lang="en-US" altLang="zh-CN" sz="1200" dirty="0">
                  <a:solidFill>
                    <a:srgbClr val="333333"/>
                  </a:solidFill>
                  <a:latin typeface="+mn-ea"/>
                </a:rPr>
                <a:t>,</a:t>
              </a:r>
              <a:r>
                <a:rPr kumimoji="0" lang="zh-CN" altLang="en-US" sz="1200" b="0" i="0" u="none" strike="noStrike" kern="1200" cap="none" spc="0" normalizeH="0" baseline="0" noProof="0" dirty="0">
                  <a:ln>
                    <a:noFill/>
                  </a:ln>
                  <a:solidFill>
                    <a:srgbClr val="333333"/>
                  </a:solidFill>
                  <a:effectLst/>
                  <a:uLnTx/>
                  <a:uFillTx/>
                  <a:latin typeface="+mn-ea"/>
                  <a:cs typeface="+mn-cs"/>
                </a:rPr>
                <a:t>建成</a:t>
              </a:r>
              <a:r>
                <a:rPr kumimoji="0" lang="en-US" altLang="zh-CN" sz="1200" b="0" i="0" u="none" strike="noStrike" kern="1200" cap="none" spc="0" normalizeH="0" baseline="0" noProof="0" dirty="0">
                  <a:ln>
                    <a:noFill/>
                  </a:ln>
                  <a:solidFill>
                    <a:srgbClr val="333333"/>
                  </a:solidFill>
                  <a:effectLst/>
                  <a:uLnTx/>
                  <a:uFillTx/>
                  <a:latin typeface="+mn-ea"/>
                  <a:cs typeface="+mn-cs"/>
                </a:rPr>
                <a:t>20</a:t>
              </a:r>
              <a:r>
                <a:rPr kumimoji="0" lang="zh-CN" altLang="en-US" sz="1200" b="0" i="0" u="none" strike="noStrike" kern="1200" cap="none" spc="0" normalizeH="0" baseline="0" noProof="0" dirty="0">
                  <a:ln>
                    <a:noFill/>
                  </a:ln>
                  <a:solidFill>
                    <a:srgbClr val="333333"/>
                  </a:solidFill>
                  <a:effectLst/>
                  <a:uLnTx/>
                  <a:uFillTx/>
                  <a:latin typeface="+mn-ea"/>
                  <a:cs typeface="+mn-cs"/>
                </a:rPr>
                <a:t>个专病数据库。产品在</a:t>
              </a:r>
              <a:r>
                <a:rPr kumimoji="0" lang="en-US" altLang="zh-CN" sz="1200" b="0" i="0" u="none" strike="noStrike" kern="1200" cap="none" spc="0" normalizeH="0" baseline="0" noProof="0" dirty="0">
                  <a:ln>
                    <a:noFill/>
                  </a:ln>
                  <a:solidFill>
                    <a:srgbClr val="333333"/>
                  </a:solidFill>
                  <a:effectLst/>
                  <a:uLnTx/>
                  <a:uFillTx/>
                  <a:latin typeface="+mn-ea"/>
                  <a:cs typeface="+mn-cs"/>
                </a:rPr>
                <a:t>30</a:t>
              </a:r>
              <a:r>
                <a:rPr kumimoji="0" lang="zh-CN" altLang="en-US" sz="1200" b="0" i="0" u="none" strike="noStrike" kern="1200" cap="none" spc="0" normalizeH="0" baseline="0" noProof="0" dirty="0">
                  <a:ln>
                    <a:noFill/>
                  </a:ln>
                  <a:solidFill>
                    <a:srgbClr val="333333"/>
                  </a:solidFill>
                  <a:effectLst/>
                  <a:uLnTx/>
                  <a:uFillTx/>
                  <a:latin typeface="+mn-ea"/>
                  <a:cs typeface="+mn-cs"/>
                </a:rPr>
                <a:t>家以上医疗机构推广应用。举办学习班，﻿培养</a:t>
              </a:r>
              <a:r>
                <a:rPr kumimoji="0" lang="en-US" altLang="zh-CN" sz="1200" b="0" i="0" u="none" strike="noStrike" kern="1200" cap="none" spc="0" normalizeH="0" baseline="0" noProof="0" dirty="0">
                  <a:ln>
                    <a:noFill/>
                  </a:ln>
                  <a:solidFill>
                    <a:srgbClr val="333333"/>
                  </a:solidFill>
                  <a:effectLst/>
                  <a:uLnTx/>
                  <a:uFillTx/>
                  <a:latin typeface="+mn-ea"/>
                  <a:cs typeface="+mn-cs"/>
                </a:rPr>
                <a:t>200</a:t>
              </a:r>
              <a:r>
                <a:rPr lang="en-US" altLang="zh-CN" sz="1200" dirty="0">
                  <a:solidFill>
                    <a:srgbClr val="333333"/>
                  </a:solidFill>
                  <a:latin typeface="+mn-ea"/>
                </a:rPr>
                <a:t>+</a:t>
              </a:r>
              <a:r>
                <a:rPr kumimoji="0" lang="zh-CN" altLang="en-US" sz="1200" b="0" i="0" u="none" strike="noStrike" kern="1200" cap="none" spc="0" normalizeH="0" baseline="0" noProof="0" dirty="0">
                  <a:ln>
                    <a:noFill/>
                  </a:ln>
                  <a:solidFill>
                    <a:srgbClr val="333333"/>
                  </a:solidFill>
                  <a:effectLst/>
                  <a:uLnTx/>
                  <a:uFillTx/>
                  <a:latin typeface="+mn-ea"/>
                  <a:cs typeface="+mn-cs"/>
                </a:rPr>
                <a:t>专科医生</a:t>
              </a:r>
              <a:endParaRPr kumimoji="0" lang="zh-CN" altLang="en-US" sz="1200" b="0" i="0" u="none" strike="noStrike" kern="1200" cap="none" spc="0" normalizeH="0" baseline="0" noProof="0" dirty="0">
                <a:ln>
                  <a:noFill/>
                </a:ln>
                <a:gradFill flip="none" rotWithShape="1">
                  <a:gsLst>
                    <a:gs pos="70000">
                      <a:srgbClr val="415FFF"/>
                    </a:gs>
                    <a:gs pos="0">
                      <a:srgbClr val="26BAFF"/>
                    </a:gs>
                  </a:gsLst>
                  <a:lin ang="0" scaled="1"/>
                  <a:tileRect/>
                </a:gradFill>
                <a:effectLst/>
                <a:uLnTx/>
                <a:uFillTx/>
                <a:latin typeface="+mn-ea"/>
                <a:cs typeface="+mn-cs"/>
              </a:endParaRPr>
            </a:p>
          </p:txBody>
        </p:sp>
      </p:grpSp>
      <p:grpSp>
        <p:nvGrpSpPr>
          <p:cNvPr id="497" name="组合 496">
            <a:extLst>
              <a:ext uri="{FF2B5EF4-FFF2-40B4-BE49-F238E27FC236}">
                <a16:creationId xmlns:a16="http://schemas.microsoft.com/office/drawing/2014/main" id="{F110A063-F0B3-38BC-DA38-0DC2785E1EC1}"/>
              </a:ext>
            </a:extLst>
          </p:cNvPr>
          <p:cNvGrpSpPr/>
          <p:nvPr/>
        </p:nvGrpSpPr>
        <p:grpSpPr>
          <a:xfrm>
            <a:off x="7748779" y="4441114"/>
            <a:ext cx="3228412" cy="911614"/>
            <a:chOff x="1493022" y="1719803"/>
            <a:chExt cx="3228412" cy="911614"/>
          </a:xfrm>
        </p:grpSpPr>
        <p:sp>
          <p:nvSpPr>
            <p:cNvPr id="498" name="文本框 497">
              <a:extLst>
                <a:ext uri="{FF2B5EF4-FFF2-40B4-BE49-F238E27FC236}">
                  <a16:creationId xmlns:a16="http://schemas.microsoft.com/office/drawing/2014/main" id="{40935AD3-9D36-AB5A-7D1B-8504E10DA20A}"/>
                </a:ext>
              </a:extLst>
            </p:cNvPr>
            <p:cNvSpPr txBox="1"/>
            <p:nvPr/>
          </p:nvSpPr>
          <p:spPr>
            <a:xfrm>
              <a:off x="2876076" y="1719803"/>
              <a:ext cx="1800493" cy="330219"/>
            </a:xfrm>
            <a:prstGeom prst="rect">
              <a:avLst/>
            </a:prstGeom>
            <a:noFill/>
          </p:spPr>
          <p:txBody>
            <a:bodyPr wrap="none">
              <a:spAutoFit/>
            </a:bodyPr>
            <a:lstStyle>
              <a:defPPr>
                <a:defRPr lang="zh-CN"/>
              </a:defPPr>
              <a:lvl1pPr marR="0" lvl="0" indent="0" fontAlgn="auto">
                <a:lnSpc>
                  <a:spcPct val="120000"/>
                </a:lnSpc>
                <a:spcBef>
                  <a:spcPts val="0"/>
                </a:spcBef>
                <a:spcAft>
                  <a:spcPts val="0"/>
                </a:spcAft>
                <a:buClrTx/>
                <a:buSzTx/>
                <a:buFontTx/>
                <a:buNone/>
                <a:tabLst/>
                <a:defRPr kumimoji="0" sz="1400" b="0" i="0" u="none" strike="noStrike" cap="none" spc="0" normalizeH="0" baseline="0">
                  <a:ln>
                    <a:noFill/>
                  </a:ln>
                  <a:gradFill flip="none" rotWithShape="1">
                    <a:gsLst>
                      <a:gs pos="69000">
                        <a:srgbClr val="0750B1"/>
                      </a:gs>
                      <a:gs pos="0">
                        <a:srgbClr val="26BAFF"/>
                      </a:gs>
                    </a:gsLst>
                    <a:lin ang="0" scaled="1"/>
                    <a:tileRect/>
                  </a:gradFill>
                  <a:effectLst/>
                  <a:uLnTx/>
                  <a:uFillTx/>
                  <a:latin typeface="+mj-ea"/>
                  <a:ea typeface="+mj-ea"/>
                </a:defRPr>
              </a:lvl1pPr>
            </a:lstStyle>
            <a:p>
              <a:pPr algn="r"/>
              <a:r>
                <a:rPr lang="zh-CN" altLang="en-US" dirty="0"/>
                <a:t>开展实践方面的研究</a:t>
              </a:r>
            </a:p>
          </p:txBody>
        </p:sp>
        <p:sp>
          <p:nvSpPr>
            <p:cNvPr id="499" name="文本框 498">
              <a:extLst>
                <a:ext uri="{FF2B5EF4-FFF2-40B4-BE49-F238E27FC236}">
                  <a16:creationId xmlns:a16="http://schemas.microsoft.com/office/drawing/2014/main" id="{C670FA92-B4A5-5053-3FA6-B92B0F0D7C21}"/>
                </a:ext>
              </a:extLst>
            </p:cNvPr>
            <p:cNvSpPr txBox="1"/>
            <p:nvPr/>
          </p:nvSpPr>
          <p:spPr>
            <a:xfrm>
              <a:off x="1493022" y="1985086"/>
              <a:ext cx="3228412" cy="646331"/>
            </a:xfrm>
            <a:prstGeom prst="rect">
              <a:avLst/>
            </a:prstGeom>
            <a:noFill/>
          </p:spPr>
          <p:txBody>
            <a:bodyPr wrap="square">
              <a:spAutoFit/>
            </a:bodyPr>
            <a:lstStyle/>
            <a:p>
              <a:pPr marL="0" marR="0" lvl="0" indent="0" algn="r" defTabSz="914400" rtl="0" eaLnBrk="1" fontAlgn="auto" latinLnBrk="0" hangingPunct="1">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333333"/>
                  </a:solidFill>
                  <a:effectLst/>
                  <a:uLnTx/>
                  <a:uFillTx/>
                  <a:latin typeface="+mn-ea"/>
                  <a:cs typeface="+mn-cs"/>
                </a:rPr>
                <a:t>创建集中且协调的患者安全监督方式。建立通用的安全指标且反映的结果有意义。确保技术安全和优化以改善患者安全</a:t>
              </a:r>
              <a:endParaRPr kumimoji="0" lang="zh-CN" altLang="en-US" sz="1200" b="0" i="0" u="none" strike="noStrike" kern="1200" cap="none" spc="0" normalizeH="0" baseline="0" noProof="0" dirty="0">
                <a:ln>
                  <a:noFill/>
                </a:ln>
                <a:gradFill flip="none" rotWithShape="1">
                  <a:gsLst>
                    <a:gs pos="70000">
                      <a:srgbClr val="415FFF"/>
                    </a:gs>
                    <a:gs pos="0">
                      <a:srgbClr val="26BAFF"/>
                    </a:gs>
                  </a:gsLst>
                  <a:lin ang="0" scaled="1"/>
                  <a:tileRect/>
                </a:gradFill>
                <a:effectLst/>
                <a:uLnTx/>
                <a:uFillTx/>
                <a:latin typeface="+mn-ea"/>
                <a:cs typeface="+mn-cs"/>
              </a:endParaRPr>
            </a:p>
          </p:txBody>
        </p:sp>
      </p:grpSp>
      <p:cxnSp>
        <p:nvCxnSpPr>
          <p:cNvPr id="500" name="直接连接符 499">
            <a:extLst>
              <a:ext uri="{FF2B5EF4-FFF2-40B4-BE49-F238E27FC236}">
                <a16:creationId xmlns:a16="http://schemas.microsoft.com/office/drawing/2014/main" id="{855CA544-4715-3E22-10B6-7E24BC69442A}"/>
              </a:ext>
            </a:extLst>
          </p:cNvPr>
          <p:cNvCxnSpPr>
            <a:cxnSpLocks/>
          </p:cNvCxnSpPr>
          <p:nvPr/>
        </p:nvCxnSpPr>
        <p:spPr>
          <a:xfrm>
            <a:off x="8289286" y="2348330"/>
            <a:ext cx="2546747" cy="0"/>
          </a:xfrm>
          <a:prstGeom prst="line">
            <a:avLst/>
          </a:prstGeom>
          <a:ln>
            <a:solidFill>
              <a:schemeClr val="accent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1" name="直接连接符 500">
            <a:extLst>
              <a:ext uri="{FF2B5EF4-FFF2-40B4-BE49-F238E27FC236}">
                <a16:creationId xmlns:a16="http://schemas.microsoft.com/office/drawing/2014/main" id="{D0703402-3A6C-CDB8-B058-B640CDB3B4EE}"/>
              </a:ext>
            </a:extLst>
          </p:cNvPr>
          <p:cNvCxnSpPr>
            <a:cxnSpLocks/>
          </p:cNvCxnSpPr>
          <p:nvPr/>
        </p:nvCxnSpPr>
        <p:spPr>
          <a:xfrm>
            <a:off x="8289286" y="3312092"/>
            <a:ext cx="2546747" cy="0"/>
          </a:xfrm>
          <a:prstGeom prst="line">
            <a:avLst/>
          </a:prstGeom>
          <a:ln>
            <a:solidFill>
              <a:schemeClr val="accent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2" name="直接连接符 501">
            <a:extLst>
              <a:ext uri="{FF2B5EF4-FFF2-40B4-BE49-F238E27FC236}">
                <a16:creationId xmlns:a16="http://schemas.microsoft.com/office/drawing/2014/main" id="{4F3A6E3A-38FE-57F9-A6DD-A068D34C2855}"/>
              </a:ext>
            </a:extLst>
          </p:cNvPr>
          <p:cNvCxnSpPr>
            <a:cxnSpLocks/>
          </p:cNvCxnSpPr>
          <p:nvPr/>
        </p:nvCxnSpPr>
        <p:spPr>
          <a:xfrm>
            <a:off x="8289286" y="4405008"/>
            <a:ext cx="2546747" cy="0"/>
          </a:xfrm>
          <a:prstGeom prst="line">
            <a:avLst/>
          </a:prstGeom>
          <a:ln>
            <a:solidFill>
              <a:schemeClr val="accent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id="{6600235C-BCC7-CEB0-0379-DB36F4D2199B}"/>
              </a:ext>
            </a:extLst>
          </p:cNvPr>
          <p:cNvSpPr/>
          <p:nvPr/>
        </p:nvSpPr>
        <p:spPr>
          <a:xfrm>
            <a:off x="6289025" y="2378706"/>
            <a:ext cx="1802669" cy="1802669"/>
          </a:xfrm>
          <a:prstGeom prst="ellipse">
            <a:avLst/>
          </a:prstGeom>
          <a:gradFill flip="none" rotWithShape="1">
            <a:gsLst>
              <a:gs pos="70000">
                <a:srgbClr val="415FFF">
                  <a:lumMod val="80000"/>
                  <a:lumOff val="20000"/>
                </a:srgbClr>
              </a:gs>
              <a:gs pos="0">
                <a:srgbClr val="26BAFF">
                  <a:lumMod val="76000"/>
                  <a:lumOff val="24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39" name="文本框 38">
            <a:extLst>
              <a:ext uri="{FF2B5EF4-FFF2-40B4-BE49-F238E27FC236}">
                <a16:creationId xmlns:a16="http://schemas.microsoft.com/office/drawing/2014/main" id="{00637FAF-373E-68A1-2BC6-E54D70A96A66}"/>
              </a:ext>
            </a:extLst>
          </p:cNvPr>
          <p:cNvSpPr txBox="1"/>
          <p:nvPr/>
        </p:nvSpPr>
        <p:spPr>
          <a:xfrm>
            <a:off x="6224680" y="3193634"/>
            <a:ext cx="1980029" cy="523220"/>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sz="3200">
                <a:gradFill flip="none" rotWithShape="1">
                  <a:gsLst>
                    <a:gs pos="87000">
                      <a:schemeClr val="bg1">
                        <a:lumMod val="75000"/>
                        <a:alpha val="0"/>
                      </a:schemeClr>
                    </a:gs>
                    <a:gs pos="0">
                      <a:schemeClr val="bg1">
                        <a:lumMod val="95000"/>
                      </a:schemeClr>
                    </a:gs>
                  </a:gsLst>
                  <a:lin ang="5400000" scaled="1"/>
                  <a:tileRect/>
                </a:gradFill>
                <a:latin typeface="+mj-lt"/>
                <a:ea typeface="思源黑体 CN Bold"/>
              </a:defRPr>
            </a:lvl1pPr>
          </a:lstStyle>
          <a:p>
            <a:r>
              <a:rPr lang="zh-CN" altLang="en-US" dirty="0">
                <a:gradFill flip="none" rotWithShape="1">
                  <a:gsLst>
                    <a:gs pos="87000">
                      <a:schemeClr val="accent1">
                        <a:lumMod val="20000"/>
                        <a:lumOff val="80000"/>
                        <a:alpha val="0"/>
                      </a:schemeClr>
                    </a:gs>
                    <a:gs pos="0">
                      <a:schemeClr val="accent5">
                        <a:lumMod val="20000"/>
                        <a:lumOff val="80000"/>
                      </a:schemeClr>
                    </a:gs>
                  </a:gsLst>
                  <a:lin ang="5400000" scaled="1"/>
                  <a:tileRect/>
                </a:gradFill>
                <a:effectLst>
                  <a:reflection blurRad="88900" stA="55000" endA="300" endPos="48000" dir="5400000" sy="-100000" algn="bl" rotWithShape="0"/>
                </a:effectLst>
              </a:rPr>
              <a:t>国 内 </a:t>
            </a:r>
          </a:p>
        </p:txBody>
      </p:sp>
      <p:pic>
        <p:nvPicPr>
          <p:cNvPr id="97" name="图片 96">
            <a:extLst>
              <a:ext uri="{FF2B5EF4-FFF2-40B4-BE49-F238E27FC236}">
                <a16:creationId xmlns:a16="http://schemas.microsoft.com/office/drawing/2014/main" id="{47D08DF3-B5C9-725E-B380-2E3B83406E83}"/>
              </a:ext>
            </a:extLst>
          </p:cNvPr>
          <p:cNvPicPr>
            <a:picLocks noChangeAspect="1"/>
          </p:cNvPicPr>
          <p:nvPr/>
        </p:nvPicPr>
        <p:blipFill>
          <a:blip r:embed="rId5"/>
          <a:stretch>
            <a:fillRect/>
          </a:stretch>
        </p:blipFill>
        <p:spPr>
          <a:xfrm>
            <a:off x="565591" y="1455109"/>
            <a:ext cx="627942" cy="3712786"/>
          </a:xfrm>
          <a:prstGeom prst="rect">
            <a:avLst/>
          </a:prstGeom>
        </p:spPr>
      </p:pic>
      <p:pic>
        <p:nvPicPr>
          <p:cNvPr id="214" name="图片 213">
            <a:extLst>
              <a:ext uri="{FF2B5EF4-FFF2-40B4-BE49-F238E27FC236}">
                <a16:creationId xmlns:a16="http://schemas.microsoft.com/office/drawing/2014/main" id="{8B17E42D-C3C7-358A-0D62-E01777EDE659}"/>
              </a:ext>
            </a:extLst>
          </p:cNvPr>
          <p:cNvPicPr>
            <a:picLocks noChangeAspect="1"/>
          </p:cNvPicPr>
          <p:nvPr/>
        </p:nvPicPr>
        <p:blipFill>
          <a:blip r:embed="rId6"/>
          <a:stretch>
            <a:fillRect/>
          </a:stretch>
        </p:blipFill>
        <p:spPr>
          <a:xfrm>
            <a:off x="10992693" y="1455109"/>
            <a:ext cx="621846" cy="3712786"/>
          </a:xfrm>
          <a:prstGeom prst="rect">
            <a:avLst/>
          </a:prstGeom>
        </p:spPr>
      </p:pic>
      <p:grpSp>
        <p:nvGrpSpPr>
          <p:cNvPr id="422" name="组合 421">
            <a:extLst>
              <a:ext uri="{FF2B5EF4-FFF2-40B4-BE49-F238E27FC236}">
                <a16:creationId xmlns:a16="http://schemas.microsoft.com/office/drawing/2014/main" id="{4C2C9334-CEBF-0F0E-CC19-A7A0195D73D6}"/>
              </a:ext>
            </a:extLst>
          </p:cNvPr>
          <p:cNvGrpSpPr/>
          <p:nvPr/>
        </p:nvGrpSpPr>
        <p:grpSpPr>
          <a:xfrm>
            <a:off x="561434" y="5748601"/>
            <a:ext cx="11071163" cy="640426"/>
            <a:chOff x="561434" y="5748601"/>
            <a:chExt cx="11071163" cy="640426"/>
          </a:xfrm>
        </p:grpSpPr>
        <p:grpSp>
          <p:nvGrpSpPr>
            <p:cNvPr id="153" name="组合 152">
              <a:extLst>
                <a:ext uri="{FF2B5EF4-FFF2-40B4-BE49-F238E27FC236}">
                  <a16:creationId xmlns:a16="http://schemas.microsoft.com/office/drawing/2014/main" id="{6CA4A890-1469-98D5-F682-CA27EDC5A8EF}"/>
                </a:ext>
              </a:extLst>
            </p:cNvPr>
            <p:cNvGrpSpPr/>
            <p:nvPr/>
          </p:nvGrpSpPr>
          <p:grpSpPr>
            <a:xfrm>
              <a:off x="561434" y="5748601"/>
              <a:ext cx="2548170" cy="640426"/>
              <a:chOff x="8779500" y="5785008"/>
              <a:chExt cx="2548170" cy="640426"/>
            </a:xfrm>
          </p:grpSpPr>
          <p:sp>
            <p:nvSpPr>
              <p:cNvPr id="154" name="矩形: 圆角 153">
                <a:extLst>
                  <a:ext uri="{FF2B5EF4-FFF2-40B4-BE49-F238E27FC236}">
                    <a16:creationId xmlns:a16="http://schemas.microsoft.com/office/drawing/2014/main" id="{6FA7427F-04C5-C5A7-E5CB-6B440E7252EB}"/>
                  </a:ext>
                </a:extLst>
              </p:cNvPr>
              <p:cNvSpPr/>
              <p:nvPr/>
            </p:nvSpPr>
            <p:spPr>
              <a:xfrm>
                <a:off x="8779500" y="5785008"/>
                <a:ext cx="2501113" cy="640426"/>
              </a:xfrm>
              <a:prstGeom prst="roundRect">
                <a:avLst>
                  <a:gd name="adj" fmla="val 50000"/>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920000"/>
                  </a:solidFill>
                  <a:effectLst/>
                  <a:uLnTx/>
                  <a:uFillTx/>
                  <a:latin typeface="Helvetica"/>
                  <a:ea typeface="思源黑体 CN Regular"/>
                  <a:cs typeface="+mn-cs"/>
                </a:endParaRPr>
              </a:p>
            </p:txBody>
          </p:sp>
          <p:sp>
            <p:nvSpPr>
              <p:cNvPr id="155" name="文本框 154">
                <a:extLst>
                  <a:ext uri="{FF2B5EF4-FFF2-40B4-BE49-F238E27FC236}">
                    <a16:creationId xmlns:a16="http://schemas.microsoft.com/office/drawing/2014/main" id="{111F48B9-BB22-82D2-1659-5E77A8676C04}"/>
                  </a:ext>
                </a:extLst>
              </p:cNvPr>
              <p:cNvSpPr txBox="1"/>
              <p:nvPr/>
            </p:nvSpPr>
            <p:spPr>
              <a:xfrm>
                <a:off x="9459687" y="5828364"/>
                <a:ext cx="186798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mn-ea"/>
                    <a:cs typeface="+mn-cs"/>
                  </a:rPr>
                  <a:t>数据收集和汇总</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mn-ea"/>
                    <a:cs typeface="+mn-cs"/>
                  </a:rPr>
                  <a:t>不完整、不准确</a:t>
                </a:r>
              </a:p>
            </p:txBody>
          </p:sp>
          <p:sp>
            <p:nvSpPr>
              <p:cNvPr id="157" name="椭圆 156">
                <a:extLst>
                  <a:ext uri="{FF2B5EF4-FFF2-40B4-BE49-F238E27FC236}">
                    <a16:creationId xmlns:a16="http://schemas.microsoft.com/office/drawing/2014/main" id="{3589DEE7-B47D-8B39-C73F-1D025680FD72}"/>
                  </a:ext>
                </a:extLst>
              </p:cNvPr>
              <p:cNvSpPr/>
              <p:nvPr/>
            </p:nvSpPr>
            <p:spPr>
              <a:xfrm>
                <a:off x="8822469" y="5827979"/>
                <a:ext cx="554484" cy="554484"/>
              </a:xfrm>
              <a:prstGeom prst="ellipse">
                <a:avLst/>
              </a:prstGeom>
              <a:gradFill flip="none" rotWithShape="1">
                <a:gsLst>
                  <a:gs pos="0">
                    <a:srgbClr val="0B5BB8"/>
                  </a:gs>
                  <a:gs pos="74000">
                    <a:srgbClr val="00B0F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dirty="0">
                  <a:ln>
                    <a:noFill/>
                  </a:ln>
                  <a:solidFill>
                    <a:prstClr val="white"/>
                  </a:solidFill>
                  <a:effectLst/>
                  <a:uLnTx/>
                  <a:uFillTx/>
                  <a:latin typeface="思源黑体 CN Bold"/>
                  <a:ea typeface="思源黑体 CN Bold"/>
                  <a:cs typeface="+mn-cs"/>
                </a:endParaRPr>
              </a:p>
            </p:txBody>
          </p:sp>
        </p:grpSp>
        <p:grpSp>
          <p:nvGrpSpPr>
            <p:cNvPr id="215" name="组合 214">
              <a:extLst>
                <a:ext uri="{FF2B5EF4-FFF2-40B4-BE49-F238E27FC236}">
                  <a16:creationId xmlns:a16="http://schemas.microsoft.com/office/drawing/2014/main" id="{2601EDD9-1B8A-6A71-3331-F802D6EC6F85}"/>
                </a:ext>
              </a:extLst>
            </p:cNvPr>
            <p:cNvGrpSpPr/>
            <p:nvPr/>
          </p:nvGrpSpPr>
          <p:grpSpPr>
            <a:xfrm>
              <a:off x="6478756" y="5748601"/>
              <a:ext cx="2432267" cy="640426"/>
              <a:chOff x="8779500" y="5785008"/>
              <a:chExt cx="2432267" cy="640426"/>
            </a:xfrm>
          </p:grpSpPr>
          <p:sp>
            <p:nvSpPr>
              <p:cNvPr id="253" name="矩形: 圆角 252">
                <a:extLst>
                  <a:ext uri="{FF2B5EF4-FFF2-40B4-BE49-F238E27FC236}">
                    <a16:creationId xmlns:a16="http://schemas.microsoft.com/office/drawing/2014/main" id="{05879CF5-A83D-48FA-4F40-AD4FBAF1D771}"/>
                  </a:ext>
                </a:extLst>
              </p:cNvPr>
              <p:cNvSpPr/>
              <p:nvPr/>
            </p:nvSpPr>
            <p:spPr>
              <a:xfrm>
                <a:off x="8779500" y="5785008"/>
                <a:ext cx="2432267" cy="640426"/>
              </a:xfrm>
              <a:prstGeom prst="roundRect">
                <a:avLst>
                  <a:gd name="adj" fmla="val 50000"/>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920000"/>
                  </a:solidFill>
                  <a:effectLst/>
                  <a:uLnTx/>
                  <a:uFillTx/>
                  <a:latin typeface="Helvetica"/>
                  <a:ea typeface="思源黑体 CN Regular"/>
                  <a:cs typeface="+mn-cs"/>
                </a:endParaRPr>
              </a:p>
            </p:txBody>
          </p:sp>
          <p:sp>
            <p:nvSpPr>
              <p:cNvPr id="254" name="文本框 253">
                <a:extLst>
                  <a:ext uri="{FF2B5EF4-FFF2-40B4-BE49-F238E27FC236}">
                    <a16:creationId xmlns:a16="http://schemas.microsoft.com/office/drawing/2014/main" id="{0C2EA555-88EB-9E76-6818-ED1A50EC9911}"/>
                  </a:ext>
                </a:extLst>
              </p:cNvPr>
              <p:cNvSpPr txBox="1"/>
              <p:nvPr/>
            </p:nvSpPr>
            <p:spPr>
              <a:xfrm>
                <a:off x="9459688" y="5828364"/>
                <a:ext cx="165979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mn-ea"/>
                    <a:cs typeface="+mn-cs"/>
                  </a:rPr>
                  <a:t>研究内容和深度有待加强</a:t>
                </a:r>
              </a:p>
            </p:txBody>
          </p:sp>
          <p:sp>
            <p:nvSpPr>
              <p:cNvPr id="255" name="椭圆 254">
                <a:extLst>
                  <a:ext uri="{FF2B5EF4-FFF2-40B4-BE49-F238E27FC236}">
                    <a16:creationId xmlns:a16="http://schemas.microsoft.com/office/drawing/2014/main" id="{4E100984-1F27-BFD2-D460-2F895D79509F}"/>
                  </a:ext>
                </a:extLst>
              </p:cNvPr>
              <p:cNvSpPr/>
              <p:nvPr/>
            </p:nvSpPr>
            <p:spPr>
              <a:xfrm>
                <a:off x="8822469" y="5827979"/>
                <a:ext cx="554484" cy="554484"/>
              </a:xfrm>
              <a:prstGeom prst="ellipse">
                <a:avLst/>
              </a:prstGeom>
              <a:gradFill flip="none" rotWithShape="1">
                <a:gsLst>
                  <a:gs pos="0">
                    <a:srgbClr val="0B5BB8"/>
                  </a:gs>
                  <a:gs pos="74000">
                    <a:srgbClr val="00B0F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dirty="0">
                  <a:ln>
                    <a:noFill/>
                  </a:ln>
                  <a:solidFill>
                    <a:prstClr val="white"/>
                  </a:solidFill>
                  <a:effectLst/>
                  <a:uLnTx/>
                  <a:uFillTx/>
                  <a:latin typeface="思源黑体 CN Bold"/>
                  <a:ea typeface="思源黑体 CN Bold"/>
                  <a:cs typeface="+mn-cs"/>
                </a:endParaRPr>
              </a:p>
            </p:txBody>
          </p:sp>
        </p:grpSp>
        <p:grpSp>
          <p:nvGrpSpPr>
            <p:cNvPr id="385" name="组合 384">
              <a:extLst>
                <a:ext uri="{FF2B5EF4-FFF2-40B4-BE49-F238E27FC236}">
                  <a16:creationId xmlns:a16="http://schemas.microsoft.com/office/drawing/2014/main" id="{7320287D-1EB1-D1F9-51DB-D576EB9C59FB}"/>
                </a:ext>
              </a:extLst>
            </p:cNvPr>
            <p:cNvGrpSpPr/>
            <p:nvPr/>
          </p:nvGrpSpPr>
          <p:grpSpPr>
            <a:xfrm>
              <a:off x="9200330" y="5748601"/>
              <a:ext cx="2432267" cy="640426"/>
              <a:chOff x="8779500" y="5785008"/>
              <a:chExt cx="2432267" cy="640426"/>
            </a:xfrm>
          </p:grpSpPr>
          <p:sp>
            <p:nvSpPr>
              <p:cNvPr id="392" name="矩形: 圆角 391">
                <a:extLst>
                  <a:ext uri="{FF2B5EF4-FFF2-40B4-BE49-F238E27FC236}">
                    <a16:creationId xmlns:a16="http://schemas.microsoft.com/office/drawing/2014/main" id="{B41F8743-3468-4533-6B60-0A77ADADF5E1}"/>
                  </a:ext>
                </a:extLst>
              </p:cNvPr>
              <p:cNvSpPr/>
              <p:nvPr/>
            </p:nvSpPr>
            <p:spPr>
              <a:xfrm>
                <a:off x="8779500" y="5785008"/>
                <a:ext cx="2432267" cy="640426"/>
              </a:xfrm>
              <a:prstGeom prst="roundRect">
                <a:avLst>
                  <a:gd name="adj" fmla="val 50000"/>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920000"/>
                  </a:solidFill>
                  <a:effectLst/>
                  <a:uLnTx/>
                  <a:uFillTx/>
                  <a:latin typeface="Helvetica"/>
                  <a:ea typeface="思源黑体 CN Regular"/>
                  <a:cs typeface="+mn-cs"/>
                </a:endParaRPr>
              </a:p>
            </p:txBody>
          </p:sp>
          <p:sp>
            <p:nvSpPr>
              <p:cNvPr id="393" name="文本框 392">
                <a:extLst>
                  <a:ext uri="{FF2B5EF4-FFF2-40B4-BE49-F238E27FC236}">
                    <a16:creationId xmlns:a16="http://schemas.microsoft.com/office/drawing/2014/main" id="{4EDCC4D5-9590-D11D-8044-C8D26B097BBD}"/>
                  </a:ext>
                </a:extLst>
              </p:cNvPr>
              <p:cNvSpPr txBox="1"/>
              <p:nvPr/>
            </p:nvSpPr>
            <p:spPr>
              <a:xfrm>
                <a:off x="9459688" y="5828364"/>
                <a:ext cx="165979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dirty="0">
                    <a:solidFill>
                      <a:prstClr val="black"/>
                    </a:solidFill>
                    <a:latin typeface="+mn-ea"/>
                  </a:rPr>
                  <a:t>资金投入和政策支持不足</a:t>
                </a:r>
                <a:endParaRPr kumimoji="0" lang="zh-CN" altLang="en-US" sz="1600" b="0" i="0" u="none" strike="noStrike" kern="1200" cap="none" spc="0" normalizeH="0" baseline="0" noProof="0" dirty="0">
                  <a:ln>
                    <a:noFill/>
                  </a:ln>
                  <a:solidFill>
                    <a:prstClr val="black"/>
                  </a:solidFill>
                  <a:effectLst/>
                  <a:uLnTx/>
                  <a:uFillTx/>
                  <a:latin typeface="+mn-ea"/>
                  <a:cs typeface="+mn-cs"/>
                </a:endParaRPr>
              </a:p>
            </p:txBody>
          </p:sp>
          <p:sp>
            <p:nvSpPr>
              <p:cNvPr id="394" name="椭圆 393">
                <a:extLst>
                  <a:ext uri="{FF2B5EF4-FFF2-40B4-BE49-F238E27FC236}">
                    <a16:creationId xmlns:a16="http://schemas.microsoft.com/office/drawing/2014/main" id="{2A2F16AD-632D-3E7B-88F1-2F006B478D03}"/>
                  </a:ext>
                </a:extLst>
              </p:cNvPr>
              <p:cNvSpPr/>
              <p:nvPr/>
            </p:nvSpPr>
            <p:spPr>
              <a:xfrm>
                <a:off x="8822469" y="5827979"/>
                <a:ext cx="554484" cy="554484"/>
              </a:xfrm>
              <a:prstGeom prst="ellipse">
                <a:avLst/>
              </a:prstGeom>
              <a:gradFill flip="none" rotWithShape="1">
                <a:gsLst>
                  <a:gs pos="0">
                    <a:srgbClr val="0B5BB8"/>
                  </a:gs>
                  <a:gs pos="74000">
                    <a:srgbClr val="00B0F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dirty="0">
                  <a:ln>
                    <a:noFill/>
                  </a:ln>
                  <a:solidFill>
                    <a:prstClr val="white"/>
                  </a:solidFill>
                  <a:effectLst/>
                  <a:uLnTx/>
                  <a:uFillTx/>
                  <a:latin typeface="思源黑体 CN Bold"/>
                  <a:ea typeface="思源黑体 CN Bold"/>
                  <a:cs typeface="+mn-cs"/>
                </a:endParaRPr>
              </a:p>
            </p:txBody>
          </p:sp>
        </p:grpSp>
        <p:sp>
          <p:nvSpPr>
            <p:cNvPr id="196" name="矩形: 圆角 195">
              <a:extLst>
                <a:ext uri="{FF2B5EF4-FFF2-40B4-BE49-F238E27FC236}">
                  <a16:creationId xmlns:a16="http://schemas.microsoft.com/office/drawing/2014/main" id="{610C88D2-5F2F-DF10-A169-3F6156871F42}"/>
                </a:ext>
              </a:extLst>
            </p:cNvPr>
            <p:cNvSpPr/>
            <p:nvPr/>
          </p:nvSpPr>
          <p:spPr>
            <a:xfrm>
              <a:off x="3358398" y="5748601"/>
              <a:ext cx="2823995" cy="640426"/>
            </a:xfrm>
            <a:prstGeom prst="roundRect">
              <a:avLst>
                <a:gd name="adj" fmla="val 50000"/>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920000"/>
                </a:solidFill>
                <a:effectLst/>
                <a:uLnTx/>
                <a:uFillTx/>
                <a:latin typeface="Helvetica"/>
                <a:ea typeface="思源黑体 CN Regular"/>
                <a:cs typeface="+mn-cs"/>
              </a:endParaRPr>
            </a:p>
          </p:txBody>
        </p:sp>
        <p:sp>
          <p:nvSpPr>
            <p:cNvPr id="212" name="文本框 211">
              <a:extLst>
                <a:ext uri="{FF2B5EF4-FFF2-40B4-BE49-F238E27FC236}">
                  <a16:creationId xmlns:a16="http://schemas.microsoft.com/office/drawing/2014/main" id="{F25A6A9F-A217-94EB-F1F8-E538F0C60985}"/>
                </a:ext>
              </a:extLst>
            </p:cNvPr>
            <p:cNvSpPr txBox="1"/>
            <p:nvPr/>
          </p:nvSpPr>
          <p:spPr>
            <a:xfrm>
              <a:off x="4038586" y="5791957"/>
              <a:ext cx="2069402"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mn-ea"/>
                  <a:cs typeface="+mn-cs"/>
                </a:rPr>
                <a:t>研究机构和人才资源相对较少</a:t>
              </a:r>
            </a:p>
          </p:txBody>
        </p:sp>
        <p:sp>
          <p:nvSpPr>
            <p:cNvPr id="213" name="椭圆 212">
              <a:extLst>
                <a:ext uri="{FF2B5EF4-FFF2-40B4-BE49-F238E27FC236}">
                  <a16:creationId xmlns:a16="http://schemas.microsoft.com/office/drawing/2014/main" id="{28E3C336-8709-8C28-EDBA-AFE1754730E5}"/>
                </a:ext>
              </a:extLst>
            </p:cNvPr>
            <p:cNvSpPr/>
            <p:nvPr/>
          </p:nvSpPr>
          <p:spPr>
            <a:xfrm>
              <a:off x="3401368" y="5791572"/>
              <a:ext cx="554484" cy="554484"/>
            </a:xfrm>
            <a:prstGeom prst="ellipse">
              <a:avLst/>
            </a:prstGeom>
            <a:gradFill flip="none" rotWithShape="1">
              <a:gsLst>
                <a:gs pos="0">
                  <a:srgbClr val="0B5BB8"/>
                </a:gs>
                <a:gs pos="74000">
                  <a:srgbClr val="00B0F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dirty="0">
                <a:ln>
                  <a:noFill/>
                </a:ln>
                <a:solidFill>
                  <a:prstClr val="white"/>
                </a:solidFill>
                <a:effectLst/>
                <a:uLnTx/>
                <a:uFillTx/>
                <a:latin typeface="思源黑体 CN Bold"/>
                <a:ea typeface="思源黑体 CN Bold"/>
                <a:cs typeface="+mn-cs"/>
              </a:endParaRPr>
            </a:p>
          </p:txBody>
        </p:sp>
        <p:pic>
          <p:nvPicPr>
            <p:cNvPr id="246" name="图片 245">
              <a:extLst>
                <a:ext uri="{FF2B5EF4-FFF2-40B4-BE49-F238E27FC236}">
                  <a16:creationId xmlns:a16="http://schemas.microsoft.com/office/drawing/2014/main" id="{7802C7E8-F679-7B80-F6EF-230EA8CDC4E2}"/>
                </a:ext>
              </a:extLst>
            </p:cNvPr>
            <p:cNvPicPr>
              <a:picLocks noChangeAspect="1"/>
            </p:cNvPicPr>
            <p:nvPr/>
          </p:nvPicPr>
          <p:blipFill>
            <a:blip r:embed="rId7"/>
            <a:stretch>
              <a:fillRect/>
            </a:stretch>
          </p:blipFill>
          <p:spPr>
            <a:xfrm>
              <a:off x="670112" y="5904816"/>
              <a:ext cx="396274" cy="317019"/>
            </a:xfrm>
            <a:prstGeom prst="rect">
              <a:avLst/>
            </a:prstGeom>
          </p:spPr>
        </p:pic>
        <p:pic>
          <p:nvPicPr>
            <p:cNvPr id="301" name="图片 300">
              <a:extLst>
                <a:ext uri="{FF2B5EF4-FFF2-40B4-BE49-F238E27FC236}">
                  <a16:creationId xmlns:a16="http://schemas.microsoft.com/office/drawing/2014/main" id="{2E8163D9-0433-805D-29D9-089E904F1014}"/>
                </a:ext>
              </a:extLst>
            </p:cNvPr>
            <p:cNvPicPr>
              <a:picLocks noChangeAspect="1"/>
            </p:cNvPicPr>
            <p:nvPr/>
          </p:nvPicPr>
          <p:blipFill>
            <a:blip r:embed="rId8"/>
            <a:stretch>
              <a:fillRect/>
            </a:stretch>
          </p:blipFill>
          <p:spPr>
            <a:xfrm>
              <a:off x="3459786" y="5850385"/>
              <a:ext cx="432854" cy="384081"/>
            </a:xfrm>
            <a:prstGeom prst="rect">
              <a:avLst/>
            </a:prstGeom>
          </p:spPr>
        </p:pic>
        <p:pic>
          <p:nvPicPr>
            <p:cNvPr id="388" name="图片 387">
              <a:extLst>
                <a:ext uri="{FF2B5EF4-FFF2-40B4-BE49-F238E27FC236}">
                  <a16:creationId xmlns:a16="http://schemas.microsoft.com/office/drawing/2014/main" id="{49B0853C-5D56-F816-169C-F67EC7B08203}"/>
                </a:ext>
              </a:extLst>
            </p:cNvPr>
            <p:cNvPicPr>
              <a:picLocks noChangeAspect="1"/>
            </p:cNvPicPr>
            <p:nvPr/>
          </p:nvPicPr>
          <p:blipFill>
            <a:blip r:embed="rId9"/>
            <a:stretch>
              <a:fillRect/>
            </a:stretch>
          </p:blipFill>
          <p:spPr>
            <a:xfrm>
              <a:off x="6604796" y="5895057"/>
              <a:ext cx="359695" cy="359695"/>
            </a:xfrm>
            <a:prstGeom prst="rect">
              <a:avLst/>
            </a:prstGeom>
          </p:spPr>
        </p:pic>
        <p:pic>
          <p:nvPicPr>
            <p:cNvPr id="421" name="图片 420">
              <a:extLst>
                <a:ext uri="{FF2B5EF4-FFF2-40B4-BE49-F238E27FC236}">
                  <a16:creationId xmlns:a16="http://schemas.microsoft.com/office/drawing/2014/main" id="{5EECD9A6-60B0-B34E-0118-D5F7DB9AFED8}"/>
                </a:ext>
              </a:extLst>
            </p:cNvPr>
            <p:cNvPicPr>
              <a:picLocks noChangeAspect="1"/>
            </p:cNvPicPr>
            <p:nvPr/>
          </p:nvPicPr>
          <p:blipFill>
            <a:blip r:embed="rId10"/>
            <a:stretch>
              <a:fillRect/>
            </a:stretch>
          </p:blipFill>
          <p:spPr>
            <a:xfrm>
              <a:off x="9316736" y="5864691"/>
              <a:ext cx="402371" cy="396274"/>
            </a:xfrm>
            <a:prstGeom prst="rect">
              <a:avLst/>
            </a:prstGeom>
          </p:spPr>
        </p:pic>
      </p:grpSp>
      <p:pic>
        <p:nvPicPr>
          <p:cNvPr id="531" name="图片 530">
            <a:extLst>
              <a:ext uri="{FF2B5EF4-FFF2-40B4-BE49-F238E27FC236}">
                <a16:creationId xmlns:a16="http://schemas.microsoft.com/office/drawing/2014/main" id="{919A8C91-6103-7B8E-EF61-CA9962558EC4}"/>
              </a:ext>
            </a:extLst>
          </p:cNvPr>
          <p:cNvPicPr>
            <a:picLocks noChangeAspect="1"/>
          </p:cNvPicPr>
          <p:nvPr/>
        </p:nvPicPr>
        <p:blipFill>
          <a:blip r:embed="rId11"/>
          <a:stretch>
            <a:fillRect/>
          </a:stretch>
        </p:blipFill>
        <p:spPr>
          <a:xfrm>
            <a:off x="6589903" y="2665844"/>
            <a:ext cx="1121761" cy="920576"/>
          </a:xfrm>
          <a:prstGeom prst="rect">
            <a:avLst/>
          </a:prstGeom>
        </p:spPr>
      </p:pic>
    </p:spTree>
    <p:extLst>
      <p:ext uri="{BB962C8B-B14F-4D97-AF65-F5344CB8AC3E}">
        <p14:creationId xmlns:p14="http://schemas.microsoft.com/office/powerpoint/2010/main" val="22143309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35000">
              <a:srgbClr val="6DDCFD">
                <a:alpha val="0"/>
                <a:lumMod val="92000"/>
              </a:srgbClr>
            </a:gs>
            <a:gs pos="100000">
              <a:srgbClr val="1EB6FB">
                <a:alpha val="26000"/>
                <a:lumMod val="91000"/>
                <a:lumOff val="9000"/>
              </a:srgb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94CDF89-85F3-6FCA-D63B-B334F9D20D19}"/>
              </a:ext>
            </a:extLst>
          </p:cNvPr>
          <p:cNvSpPr txBox="1"/>
          <p:nvPr/>
        </p:nvSpPr>
        <p:spPr>
          <a:xfrm>
            <a:off x="536013" y="275043"/>
            <a:ext cx="2573591" cy="584775"/>
          </a:xfrm>
          <a:prstGeom prst="rect">
            <a:avLst/>
          </a:prstGeom>
          <a:noFill/>
        </p:spPr>
        <p:txBody>
          <a:bodyPr wrap="square" rtlCol="0">
            <a:spAutoFit/>
          </a:bodyPr>
          <a:lstStyle>
            <a:defPPr>
              <a:defRPr lang="zh-CN"/>
            </a:defPPr>
            <a:lvl1pPr>
              <a:defRPr sz="4000" b="1">
                <a:latin typeface="思源黑体 CN Bold" panose="020B0800000000000000" pitchFamily="34" charset="-122"/>
                <a:ea typeface="思源黑体 CN Bold" panose="020B0800000000000000" pitchFamily="34" charset="-122"/>
              </a:defRPr>
            </a:lvl1pPr>
          </a:lstStyle>
          <a:p>
            <a:r>
              <a:rPr lang="zh-CN" altLang="en-US" sz="3200" dirty="0">
                <a:gradFill flip="none" rotWithShape="1">
                  <a:gsLst>
                    <a:gs pos="33000">
                      <a:srgbClr val="1EB6FB">
                        <a:lumMod val="92000"/>
                        <a:lumOff val="8000"/>
                      </a:srgbClr>
                    </a:gs>
                    <a:gs pos="0">
                      <a:srgbClr val="57FCFF"/>
                    </a:gs>
                    <a:gs pos="74000">
                      <a:srgbClr val="0750B1"/>
                    </a:gs>
                  </a:gsLst>
                  <a:lin ang="2700000" scaled="1"/>
                  <a:tileRect/>
                </a:gradFill>
                <a:latin typeface="HarmonyOS Sans SC" panose="00000500000000000000" pitchFamily="2" charset="-122"/>
                <a:ea typeface="HarmonyOS Sans SC" panose="00000500000000000000" pitchFamily="2" charset="-122"/>
              </a:rPr>
              <a:t>研究内容 </a:t>
            </a:r>
          </a:p>
        </p:txBody>
      </p:sp>
      <p:pic>
        <p:nvPicPr>
          <p:cNvPr id="319" name="Picture 2">
            <a:extLst>
              <a:ext uri="{FF2B5EF4-FFF2-40B4-BE49-F238E27FC236}">
                <a16:creationId xmlns:a16="http://schemas.microsoft.com/office/drawing/2014/main" id="{DD70CF32-33EE-7351-1DF0-6A921B5824C1}"/>
              </a:ext>
            </a:extLst>
          </p:cNvPr>
          <p:cNvPicPr>
            <a:picLocks noChangeAspect="1" noChangeArrowheads="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1991311">
            <a:off x="9356411" y="4371619"/>
            <a:ext cx="2557796" cy="3410394"/>
          </a:xfrm>
          <a:prstGeom prst="rect">
            <a:avLst/>
          </a:prstGeom>
          <a:noFill/>
          <a:extLst>
            <a:ext uri="{909E8E84-426E-40DD-AFC4-6F175D3DCCD1}">
              <a14:hiddenFill xmlns:a14="http://schemas.microsoft.com/office/drawing/2010/main">
                <a:solidFill>
                  <a:srgbClr val="FFFFFF"/>
                </a:solidFill>
              </a14:hiddenFill>
            </a:ext>
          </a:extLst>
        </p:spPr>
      </p:pic>
      <p:grpSp>
        <p:nvGrpSpPr>
          <p:cNvPr id="317" name="组合 316">
            <a:extLst>
              <a:ext uri="{FF2B5EF4-FFF2-40B4-BE49-F238E27FC236}">
                <a16:creationId xmlns:a16="http://schemas.microsoft.com/office/drawing/2014/main" id="{C44D80C0-26ED-9B9B-AD5D-628F6B6D6EED}"/>
              </a:ext>
            </a:extLst>
          </p:cNvPr>
          <p:cNvGrpSpPr/>
          <p:nvPr/>
        </p:nvGrpSpPr>
        <p:grpSpPr>
          <a:xfrm>
            <a:off x="-735012" y="4634082"/>
            <a:ext cx="13411200" cy="2223918"/>
            <a:chOff x="-735012" y="4634082"/>
            <a:chExt cx="13411200" cy="2223918"/>
          </a:xfrm>
        </p:grpSpPr>
        <p:sp>
          <p:nvSpPr>
            <p:cNvPr id="313" name="任意多边形: 形状 312">
              <a:extLst>
                <a:ext uri="{FF2B5EF4-FFF2-40B4-BE49-F238E27FC236}">
                  <a16:creationId xmlns:a16="http://schemas.microsoft.com/office/drawing/2014/main" id="{4B260E72-F0F4-B2C1-EE99-C3C7C5FE2591}"/>
                </a:ext>
              </a:extLst>
            </p:cNvPr>
            <p:cNvSpPr/>
            <p:nvPr/>
          </p:nvSpPr>
          <p:spPr>
            <a:xfrm>
              <a:off x="-735012" y="4634082"/>
              <a:ext cx="13411200" cy="1569415"/>
            </a:xfrm>
            <a:custGeom>
              <a:avLst/>
              <a:gdLst>
                <a:gd name="connsiteX0" fmla="*/ 0 w 13309600"/>
                <a:gd name="connsiteY0" fmla="*/ 2641600 h 2641600"/>
                <a:gd name="connsiteX1" fmla="*/ 2679700 w 13309600"/>
                <a:gd name="connsiteY1" fmla="*/ 2146300 h 2641600"/>
                <a:gd name="connsiteX2" fmla="*/ 5753100 w 13309600"/>
                <a:gd name="connsiteY2" fmla="*/ 2032000 h 2641600"/>
                <a:gd name="connsiteX3" fmla="*/ 7264400 w 13309600"/>
                <a:gd name="connsiteY3" fmla="*/ 1612900 h 2641600"/>
                <a:gd name="connsiteX4" fmla="*/ 8496300 w 13309600"/>
                <a:gd name="connsiteY4" fmla="*/ 1511300 h 2641600"/>
                <a:gd name="connsiteX5" fmla="*/ 9893300 w 13309600"/>
                <a:gd name="connsiteY5" fmla="*/ 825500 h 2641600"/>
                <a:gd name="connsiteX6" fmla="*/ 11010900 w 13309600"/>
                <a:gd name="connsiteY6" fmla="*/ 685800 h 2641600"/>
                <a:gd name="connsiteX7" fmla="*/ 11544300 w 13309600"/>
                <a:gd name="connsiteY7" fmla="*/ 406400 h 2641600"/>
                <a:gd name="connsiteX8" fmla="*/ 12344400 w 13309600"/>
                <a:gd name="connsiteY8" fmla="*/ 444500 h 2641600"/>
                <a:gd name="connsiteX9" fmla="*/ 13309600 w 13309600"/>
                <a:gd name="connsiteY9" fmla="*/ 0 h 2641600"/>
                <a:gd name="connsiteX0" fmla="*/ 0 w 13296900"/>
                <a:gd name="connsiteY0" fmla="*/ 2730500 h 2730500"/>
                <a:gd name="connsiteX1" fmla="*/ 2667000 w 13296900"/>
                <a:gd name="connsiteY1" fmla="*/ 2146300 h 2730500"/>
                <a:gd name="connsiteX2" fmla="*/ 5740400 w 13296900"/>
                <a:gd name="connsiteY2" fmla="*/ 2032000 h 2730500"/>
                <a:gd name="connsiteX3" fmla="*/ 7251700 w 13296900"/>
                <a:gd name="connsiteY3" fmla="*/ 1612900 h 2730500"/>
                <a:gd name="connsiteX4" fmla="*/ 8483600 w 13296900"/>
                <a:gd name="connsiteY4" fmla="*/ 1511300 h 2730500"/>
                <a:gd name="connsiteX5" fmla="*/ 9880600 w 13296900"/>
                <a:gd name="connsiteY5" fmla="*/ 825500 h 2730500"/>
                <a:gd name="connsiteX6" fmla="*/ 10998200 w 13296900"/>
                <a:gd name="connsiteY6" fmla="*/ 685800 h 2730500"/>
                <a:gd name="connsiteX7" fmla="*/ 11531600 w 13296900"/>
                <a:gd name="connsiteY7" fmla="*/ 406400 h 2730500"/>
                <a:gd name="connsiteX8" fmla="*/ 12331700 w 13296900"/>
                <a:gd name="connsiteY8" fmla="*/ 444500 h 2730500"/>
                <a:gd name="connsiteX9" fmla="*/ 13296900 w 13296900"/>
                <a:gd name="connsiteY9" fmla="*/ 0 h 2730500"/>
                <a:gd name="connsiteX0" fmla="*/ 0 w 13296900"/>
                <a:gd name="connsiteY0" fmla="*/ 2730500 h 2730500"/>
                <a:gd name="connsiteX1" fmla="*/ 2667000 w 13296900"/>
                <a:gd name="connsiteY1" fmla="*/ 2146300 h 2730500"/>
                <a:gd name="connsiteX2" fmla="*/ 5486400 w 13296900"/>
                <a:gd name="connsiteY2" fmla="*/ 1981200 h 2730500"/>
                <a:gd name="connsiteX3" fmla="*/ 7251700 w 13296900"/>
                <a:gd name="connsiteY3" fmla="*/ 1612900 h 2730500"/>
                <a:gd name="connsiteX4" fmla="*/ 8483600 w 13296900"/>
                <a:gd name="connsiteY4" fmla="*/ 1511300 h 2730500"/>
                <a:gd name="connsiteX5" fmla="*/ 9880600 w 13296900"/>
                <a:gd name="connsiteY5" fmla="*/ 825500 h 2730500"/>
                <a:gd name="connsiteX6" fmla="*/ 10998200 w 13296900"/>
                <a:gd name="connsiteY6" fmla="*/ 685800 h 2730500"/>
                <a:gd name="connsiteX7" fmla="*/ 11531600 w 13296900"/>
                <a:gd name="connsiteY7" fmla="*/ 406400 h 2730500"/>
                <a:gd name="connsiteX8" fmla="*/ 12331700 w 13296900"/>
                <a:gd name="connsiteY8" fmla="*/ 444500 h 2730500"/>
                <a:gd name="connsiteX9" fmla="*/ 13296900 w 13296900"/>
                <a:gd name="connsiteY9" fmla="*/ 0 h 2730500"/>
                <a:gd name="connsiteX0" fmla="*/ 0 w 13296900"/>
                <a:gd name="connsiteY0" fmla="*/ 2730500 h 2730500"/>
                <a:gd name="connsiteX1" fmla="*/ 2667000 w 13296900"/>
                <a:gd name="connsiteY1" fmla="*/ 2146300 h 2730500"/>
                <a:gd name="connsiteX2" fmla="*/ 5486400 w 13296900"/>
                <a:gd name="connsiteY2" fmla="*/ 1981200 h 2730500"/>
                <a:gd name="connsiteX3" fmla="*/ 7251700 w 13296900"/>
                <a:gd name="connsiteY3" fmla="*/ 1612900 h 2730500"/>
                <a:gd name="connsiteX4" fmla="*/ 8623300 w 13296900"/>
                <a:gd name="connsiteY4" fmla="*/ 1397000 h 2730500"/>
                <a:gd name="connsiteX5" fmla="*/ 9880600 w 13296900"/>
                <a:gd name="connsiteY5" fmla="*/ 825500 h 2730500"/>
                <a:gd name="connsiteX6" fmla="*/ 10998200 w 13296900"/>
                <a:gd name="connsiteY6" fmla="*/ 685800 h 2730500"/>
                <a:gd name="connsiteX7" fmla="*/ 11531600 w 13296900"/>
                <a:gd name="connsiteY7" fmla="*/ 406400 h 2730500"/>
                <a:gd name="connsiteX8" fmla="*/ 12331700 w 13296900"/>
                <a:gd name="connsiteY8" fmla="*/ 444500 h 2730500"/>
                <a:gd name="connsiteX9" fmla="*/ 13296900 w 13296900"/>
                <a:gd name="connsiteY9" fmla="*/ 0 h 2730500"/>
                <a:gd name="connsiteX0" fmla="*/ 0 w 13296900"/>
                <a:gd name="connsiteY0" fmla="*/ 2730500 h 2730500"/>
                <a:gd name="connsiteX1" fmla="*/ 2667000 w 13296900"/>
                <a:gd name="connsiteY1" fmla="*/ 2146300 h 2730500"/>
                <a:gd name="connsiteX2" fmla="*/ 5486400 w 13296900"/>
                <a:gd name="connsiteY2" fmla="*/ 1981200 h 2730500"/>
                <a:gd name="connsiteX3" fmla="*/ 7251700 w 13296900"/>
                <a:gd name="connsiteY3" fmla="*/ 1612900 h 2730500"/>
                <a:gd name="connsiteX4" fmla="*/ 8623300 w 13296900"/>
                <a:gd name="connsiteY4" fmla="*/ 1397000 h 2730500"/>
                <a:gd name="connsiteX5" fmla="*/ 9880600 w 13296900"/>
                <a:gd name="connsiteY5" fmla="*/ 825500 h 2730500"/>
                <a:gd name="connsiteX6" fmla="*/ 10947400 w 13296900"/>
                <a:gd name="connsiteY6" fmla="*/ 635000 h 2730500"/>
                <a:gd name="connsiteX7" fmla="*/ 11531600 w 13296900"/>
                <a:gd name="connsiteY7" fmla="*/ 406400 h 2730500"/>
                <a:gd name="connsiteX8" fmla="*/ 12331700 w 13296900"/>
                <a:gd name="connsiteY8" fmla="*/ 444500 h 2730500"/>
                <a:gd name="connsiteX9" fmla="*/ 13296900 w 13296900"/>
                <a:gd name="connsiteY9" fmla="*/ 0 h 2730500"/>
                <a:gd name="connsiteX0" fmla="*/ 0 w 13385800"/>
                <a:gd name="connsiteY0" fmla="*/ 2628900 h 2628900"/>
                <a:gd name="connsiteX1" fmla="*/ 2667000 w 13385800"/>
                <a:gd name="connsiteY1" fmla="*/ 2044700 h 2628900"/>
                <a:gd name="connsiteX2" fmla="*/ 5486400 w 13385800"/>
                <a:gd name="connsiteY2" fmla="*/ 1879600 h 2628900"/>
                <a:gd name="connsiteX3" fmla="*/ 7251700 w 13385800"/>
                <a:gd name="connsiteY3" fmla="*/ 1511300 h 2628900"/>
                <a:gd name="connsiteX4" fmla="*/ 8623300 w 13385800"/>
                <a:gd name="connsiteY4" fmla="*/ 1295400 h 2628900"/>
                <a:gd name="connsiteX5" fmla="*/ 9880600 w 13385800"/>
                <a:gd name="connsiteY5" fmla="*/ 723900 h 2628900"/>
                <a:gd name="connsiteX6" fmla="*/ 10947400 w 13385800"/>
                <a:gd name="connsiteY6" fmla="*/ 533400 h 2628900"/>
                <a:gd name="connsiteX7" fmla="*/ 11531600 w 13385800"/>
                <a:gd name="connsiteY7" fmla="*/ 304800 h 2628900"/>
                <a:gd name="connsiteX8" fmla="*/ 12331700 w 13385800"/>
                <a:gd name="connsiteY8" fmla="*/ 342900 h 2628900"/>
                <a:gd name="connsiteX9" fmla="*/ 13385800 w 13385800"/>
                <a:gd name="connsiteY9" fmla="*/ 0 h 2628900"/>
                <a:gd name="connsiteX0" fmla="*/ 0 w 13385800"/>
                <a:gd name="connsiteY0" fmla="*/ 2628900 h 2628900"/>
                <a:gd name="connsiteX1" fmla="*/ 2667000 w 13385800"/>
                <a:gd name="connsiteY1" fmla="*/ 2044700 h 2628900"/>
                <a:gd name="connsiteX2" fmla="*/ 5486400 w 13385800"/>
                <a:gd name="connsiteY2" fmla="*/ 1879600 h 2628900"/>
                <a:gd name="connsiteX3" fmla="*/ 7251700 w 13385800"/>
                <a:gd name="connsiteY3" fmla="*/ 1511300 h 2628900"/>
                <a:gd name="connsiteX4" fmla="*/ 8623300 w 13385800"/>
                <a:gd name="connsiteY4" fmla="*/ 1295400 h 2628900"/>
                <a:gd name="connsiteX5" fmla="*/ 9880600 w 13385800"/>
                <a:gd name="connsiteY5" fmla="*/ 723900 h 2628900"/>
                <a:gd name="connsiteX6" fmla="*/ 10947400 w 13385800"/>
                <a:gd name="connsiteY6" fmla="*/ 533400 h 2628900"/>
                <a:gd name="connsiteX7" fmla="*/ 11531600 w 13385800"/>
                <a:gd name="connsiteY7" fmla="*/ 304800 h 2628900"/>
                <a:gd name="connsiteX8" fmla="*/ 12331700 w 13385800"/>
                <a:gd name="connsiteY8" fmla="*/ 342900 h 2628900"/>
                <a:gd name="connsiteX9" fmla="*/ 13385800 w 13385800"/>
                <a:gd name="connsiteY9" fmla="*/ 0 h 2628900"/>
                <a:gd name="connsiteX0" fmla="*/ 0 w 13385800"/>
                <a:gd name="connsiteY0" fmla="*/ 2628900 h 2628900"/>
                <a:gd name="connsiteX1" fmla="*/ 2667000 w 13385800"/>
                <a:gd name="connsiteY1" fmla="*/ 2044700 h 2628900"/>
                <a:gd name="connsiteX2" fmla="*/ 5486400 w 13385800"/>
                <a:gd name="connsiteY2" fmla="*/ 1879600 h 2628900"/>
                <a:gd name="connsiteX3" fmla="*/ 7251700 w 13385800"/>
                <a:gd name="connsiteY3" fmla="*/ 1511300 h 2628900"/>
                <a:gd name="connsiteX4" fmla="*/ 8623300 w 13385800"/>
                <a:gd name="connsiteY4" fmla="*/ 1295400 h 2628900"/>
                <a:gd name="connsiteX5" fmla="*/ 9880600 w 13385800"/>
                <a:gd name="connsiteY5" fmla="*/ 723900 h 2628900"/>
                <a:gd name="connsiteX6" fmla="*/ 10947400 w 13385800"/>
                <a:gd name="connsiteY6" fmla="*/ 533400 h 2628900"/>
                <a:gd name="connsiteX7" fmla="*/ 11557000 w 13385800"/>
                <a:gd name="connsiteY7" fmla="*/ 330200 h 2628900"/>
                <a:gd name="connsiteX8" fmla="*/ 12331700 w 13385800"/>
                <a:gd name="connsiteY8" fmla="*/ 342900 h 2628900"/>
                <a:gd name="connsiteX9" fmla="*/ 13385800 w 13385800"/>
                <a:gd name="connsiteY9" fmla="*/ 0 h 2628900"/>
                <a:gd name="connsiteX0" fmla="*/ 0 w 13385800"/>
                <a:gd name="connsiteY0" fmla="*/ 2628900 h 2628900"/>
                <a:gd name="connsiteX1" fmla="*/ 2679700 w 13385800"/>
                <a:gd name="connsiteY1" fmla="*/ 2082800 h 2628900"/>
                <a:gd name="connsiteX2" fmla="*/ 5486400 w 13385800"/>
                <a:gd name="connsiteY2" fmla="*/ 1879600 h 2628900"/>
                <a:gd name="connsiteX3" fmla="*/ 7251700 w 13385800"/>
                <a:gd name="connsiteY3" fmla="*/ 1511300 h 2628900"/>
                <a:gd name="connsiteX4" fmla="*/ 8623300 w 13385800"/>
                <a:gd name="connsiteY4" fmla="*/ 1295400 h 2628900"/>
                <a:gd name="connsiteX5" fmla="*/ 9880600 w 13385800"/>
                <a:gd name="connsiteY5" fmla="*/ 723900 h 2628900"/>
                <a:gd name="connsiteX6" fmla="*/ 10947400 w 13385800"/>
                <a:gd name="connsiteY6" fmla="*/ 533400 h 2628900"/>
                <a:gd name="connsiteX7" fmla="*/ 11557000 w 13385800"/>
                <a:gd name="connsiteY7" fmla="*/ 330200 h 2628900"/>
                <a:gd name="connsiteX8" fmla="*/ 12331700 w 13385800"/>
                <a:gd name="connsiteY8" fmla="*/ 342900 h 2628900"/>
                <a:gd name="connsiteX9" fmla="*/ 13385800 w 13385800"/>
                <a:gd name="connsiteY9" fmla="*/ 0 h 2628900"/>
                <a:gd name="connsiteX0" fmla="*/ 0 w 13411200"/>
                <a:gd name="connsiteY0" fmla="*/ 2540000 h 2540000"/>
                <a:gd name="connsiteX1" fmla="*/ 2705100 w 13411200"/>
                <a:gd name="connsiteY1" fmla="*/ 2082800 h 2540000"/>
                <a:gd name="connsiteX2" fmla="*/ 5511800 w 13411200"/>
                <a:gd name="connsiteY2" fmla="*/ 1879600 h 2540000"/>
                <a:gd name="connsiteX3" fmla="*/ 7277100 w 13411200"/>
                <a:gd name="connsiteY3" fmla="*/ 1511300 h 2540000"/>
                <a:gd name="connsiteX4" fmla="*/ 8648700 w 13411200"/>
                <a:gd name="connsiteY4" fmla="*/ 1295400 h 2540000"/>
                <a:gd name="connsiteX5" fmla="*/ 9906000 w 13411200"/>
                <a:gd name="connsiteY5" fmla="*/ 723900 h 2540000"/>
                <a:gd name="connsiteX6" fmla="*/ 10972800 w 13411200"/>
                <a:gd name="connsiteY6" fmla="*/ 533400 h 2540000"/>
                <a:gd name="connsiteX7" fmla="*/ 11582400 w 13411200"/>
                <a:gd name="connsiteY7" fmla="*/ 330200 h 2540000"/>
                <a:gd name="connsiteX8" fmla="*/ 12357100 w 13411200"/>
                <a:gd name="connsiteY8" fmla="*/ 342900 h 2540000"/>
                <a:gd name="connsiteX9" fmla="*/ 13411200 w 13411200"/>
                <a:gd name="connsiteY9" fmla="*/ 0 h 2540000"/>
                <a:gd name="connsiteX0" fmla="*/ 0 w 13411200"/>
                <a:gd name="connsiteY0" fmla="*/ 2540000 h 2540000"/>
                <a:gd name="connsiteX1" fmla="*/ 2705100 w 13411200"/>
                <a:gd name="connsiteY1" fmla="*/ 2082800 h 2540000"/>
                <a:gd name="connsiteX2" fmla="*/ 5511800 w 13411200"/>
                <a:gd name="connsiteY2" fmla="*/ 1879600 h 2540000"/>
                <a:gd name="connsiteX3" fmla="*/ 7277100 w 13411200"/>
                <a:gd name="connsiteY3" fmla="*/ 1511300 h 2540000"/>
                <a:gd name="connsiteX4" fmla="*/ 8648700 w 13411200"/>
                <a:gd name="connsiteY4" fmla="*/ 1295400 h 2540000"/>
                <a:gd name="connsiteX5" fmla="*/ 9906000 w 13411200"/>
                <a:gd name="connsiteY5" fmla="*/ 723900 h 2540000"/>
                <a:gd name="connsiteX6" fmla="*/ 10972800 w 13411200"/>
                <a:gd name="connsiteY6" fmla="*/ 533400 h 2540000"/>
                <a:gd name="connsiteX7" fmla="*/ 11582400 w 13411200"/>
                <a:gd name="connsiteY7" fmla="*/ 330200 h 2540000"/>
                <a:gd name="connsiteX8" fmla="*/ 12357100 w 13411200"/>
                <a:gd name="connsiteY8" fmla="*/ 342900 h 2540000"/>
                <a:gd name="connsiteX9" fmla="*/ 13411200 w 13411200"/>
                <a:gd name="connsiteY9" fmla="*/ 0 h 2540000"/>
                <a:gd name="connsiteX0" fmla="*/ 0 w 13411200"/>
                <a:gd name="connsiteY0" fmla="*/ 2540000 h 2540000"/>
                <a:gd name="connsiteX1" fmla="*/ 2705100 w 13411200"/>
                <a:gd name="connsiteY1" fmla="*/ 2082800 h 2540000"/>
                <a:gd name="connsiteX2" fmla="*/ 5511800 w 13411200"/>
                <a:gd name="connsiteY2" fmla="*/ 1879600 h 2540000"/>
                <a:gd name="connsiteX3" fmla="*/ 7277100 w 13411200"/>
                <a:gd name="connsiteY3" fmla="*/ 1511300 h 2540000"/>
                <a:gd name="connsiteX4" fmla="*/ 8648700 w 13411200"/>
                <a:gd name="connsiteY4" fmla="*/ 1295400 h 2540000"/>
                <a:gd name="connsiteX5" fmla="*/ 9931400 w 13411200"/>
                <a:gd name="connsiteY5" fmla="*/ 889000 h 2540000"/>
                <a:gd name="connsiteX6" fmla="*/ 10972800 w 13411200"/>
                <a:gd name="connsiteY6" fmla="*/ 533400 h 2540000"/>
                <a:gd name="connsiteX7" fmla="*/ 11582400 w 13411200"/>
                <a:gd name="connsiteY7" fmla="*/ 330200 h 2540000"/>
                <a:gd name="connsiteX8" fmla="*/ 12357100 w 13411200"/>
                <a:gd name="connsiteY8" fmla="*/ 342900 h 2540000"/>
                <a:gd name="connsiteX9" fmla="*/ 13411200 w 13411200"/>
                <a:gd name="connsiteY9" fmla="*/ 0 h 2540000"/>
                <a:gd name="connsiteX0" fmla="*/ 0 w 13411200"/>
                <a:gd name="connsiteY0" fmla="*/ 2540000 h 2540000"/>
                <a:gd name="connsiteX1" fmla="*/ 2705100 w 13411200"/>
                <a:gd name="connsiteY1" fmla="*/ 2082800 h 2540000"/>
                <a:gd name="connsiteX2" fmla="*/ 5511800 w 13411200"/>
                <a:gd name="connsiteY2" fmla="*/ 1879600 h 2540000"/>
                <a:gd name="connsiteX3" fmla="*/ 7277100 w 13411200"/>
                <a:gd name="connsiteY3" fmla="*/ 1511300 h 2540000"/>
                <a:gd name="connsiteX4" fmla="*/ 8648700 w 13411200"/>
                <a:gd name="connsiteY4" fmla="*/ 1181100 h 2540000"/>
                <a:gd name="connsiteX5" fmla="*/ 9931400 w 13411200"/>
                <a:gd name="connsiteY5" fmla="*/ 889000 h 2540000"/>
                <a:gd name="connsiteX6" fmla="*/ 10972800 w 13411200"/>
                <a:gd name="connsiteY6" fmla="*/ 533400 h 2540000"/>
                <a:gd name="connsiteX7" fmla="*/ 11582400 w 13411200"/>
                <a:gd name="connsiteY7" fmla="*/ 330200 h 2540000"/>
                <a:gd name="connsiteX8" fmla="*/ 12357100 w 13411200"/>
                <a:gd name="connsiteY8" fmla="*/ 342900 h 2540000"/>
                <a:gd name="connsiteX9" fmla="*/ 13411200 w 13411200"/>
                <a:gd name="connsiteY9" fmla="*/ 0 h 2540000"/>
                <a:gd name="connsiteX0" fmla="*/ 0 w 13411200"/>
                <a:gd name="connsiteY0" fmla="*/ 2540000 h 2540000"/>
                <a:gd name="connsiteX1" fmla="*/ 2705100 w 13411200"/>
                <a:gd name="connsiteY1" fmla="*/ 2082800 h 2540000"/>
                <a:gd name="connsiteX2" fmla="*/ 5511800 w 13411200"/>
                <a:gd name="connsiteY2" fmla="*/ 1879600 h 2540000"/>
                <a:gd name="connsiteX3" fmla="*/ 7226300 w 13411200"/>
                <a:gd name="connsiteY3" fmla="*/ 1320800 h 2540000"/>
                <a:gd name="connsiteX4" fmla="*/ 8648700 w 13411200"/>
                <a:gd name="connsiteY4" fmla="*/ 1181100 h 2540000"/>
                <a:gd name="connsiteX5" fmla="*/ 9931400 w 13411200"/>
                <a:gd name="connsiteY5" fmla="*/ 889000 h 2540000"/>
                <a:gd name="connsiteX6" fmla="*/ 10972800 w 13411200"/>
                <a:gd name="connsiteY6" fmla="*/ 533400 h 2540000"/>
                <a:gd name="connsiteX7" fmla="*/ 11582400 w 13411200"/>
                <a:gd name="connsiteY7" fmla="*/ 330200 h 2540000"/>
                <a:gd name="connsiteX8" fmla="*/ 12357100 w 13411200"/>
                <a:gd name="connsiteY8" fmla="*/ 342900 h 2540000"/>
                <a:gd name="connsiteX9" fmla="*/ 13411200 w 13411200"/>
                <a:gd name="connsiteY9" fmla="*/ 0 h 2540000"/>
                <a:gd name="connsiteX0" fmla="*/ 0 w 13411200"/>
                <a:gd name="connsiteY0" fmla="*/ 2540000 h 2540000"/>
                <a:gd name="connsiteX1" fmla="*/ 2705100 w 13411200"/>
                <a:gd name="connsiteY1" fmla="*/ 2082800 h 2540000"/>
                <a:gd name="connsiteX2" fmla="*/ 5511800 w 13411200"/>
                <a:gd name="connsiteY2" fmla="*/ 1879600 h 2540000"/>
                <a:gd name="connsiteX3" fmla="*/ 7226300 w 13411200"/>
                <a:gd name="connsiteY3" fmla="*/ 1320800 h 2540000"/>
                <a:gd name="connsiteX4" fmla="*/ 8648700 w 13411200"/>
                <a:gd name="connsiteY4" fmla="*/ 1181100 h 2540000"/>
                <a:gd name="connsiteX5" fmla="*/ 9931400 w 13411200"/>
                <a:gd name="connsiteY5" fmla="*/ 889000 h 2540000"/>
                <a:gd name="connsiteX6" fmla="*/ 11023600 w 13411200"/>
                <a:gd name="connsiteY6" fmla="*/ 571500 h 2540000"/>
                <a:gd name="connsiteX7" fmla="*/ 11582400 w 13411200"/>
                <a:gd name="connsiteY7" fmla="*/ 330200 h 2540000"/>
                <a:gd name="connsiteX8" fmla="*/ 12357100 w 13411200"/>
                <a:gd name="connsiteY8" fmla="*/ 342900 h 2540000"/>
                <a:gd name="connsiteX9" fmla="*/ 13411200 w 13411200"/>
                <a:gd name="connsiteY9" fmla="*/ 0 h 2540000"/>
                <a:gd name="connsiteX0" fmla="*/ 0 w 13411200"/>
                <a:gd name="connsiteY0" fmla="*/ 2540000 h 2540000"/>
                <a:gd name="connsiteX1" fmla="*/ 2705100 w 13411200"/>
                <a:gd name="connsiteY1" fmla="*/ 2082800 h 2540000"/>
                <a:gd name="connsiteX2" fmla="*/ 5511800 w 13411200"/>
                <a:gd name="connsiteY2" fmla="*/ 1879600 h 2540000"/>
                <a:gd name="connsiteX3" fmla="*/ 7226300 w 13411200"/>
                <a:gd name="connsiteY3" fmla="*/ 1320800 h 2540000"/>
                <a:gd name="connsiteX4" fmla="*/ 8648700 w 13411200"/>
                <a:gd name="connsiteY4" fmla="*/ 1181100 h 2540000"/>
                <a:gd name="connsiteX5" fmla="*/ 9931400 w 13411200"/>
                <a:gd name="connsiteY5" fmla="*/ 889000 h 2540000"/>
                <a:gd name="connsiteX6" fmla="*/ 11023600 w 13411200"/>
                <a:gd name="connsiteY6" fmla="*/ 571500 h 2540000"/>
                <a:gd name="connsiteX7" fmla="*/ 11582400 w 13411200"/>
                <a:gd name="connsiteY7" fmla="*/ 330200 h 2540000"/>
                <a:gd name="connsiteX8" fmla="*/ 12293600 w 13411200"/>
                <a:gd name="connsiteY8" fmla="*/ 241300 h 2540000"/>
                <a:gd name="connsiteX9" fmla="*/ 13411200 w 13411200"/>
                <a:gd name="connsiteY9" fmla="*/ 0 h 2540000"/>
                <a:gd name="connsiteX0" fmla="*/ 0 w 13411200"/>
                <a:gd name="connsiteY0" fmla="*/ 2540000 h 2540000"/>
                <a:gd name="connsiteX1" fmla="*/ 2705100 w 13411200"/>
                <a:gd name="connsiteY1" fmla="*/ 2082800 h 2540000"/>
                <a:gd name="connsiteX2" fmla="*/ 5511800 w 13411200"/>
                <a:gd name="connsiteY2" fmla="*/ 1879600 h 2540000"/>
                <a:gd name="connsiteX3" fmla="*/ 7226300 w 13411200"/>
                <a:gd name="connsiteY3" fmla="*/ 1320800 h 2540000"/>
                <a:gd name="connsiteX4" fmla="*/ 8648700 w 13411200"/>
                <a:gd name="connsiteY4" fmla="*/ 1181100 h 2540000"/>
                <a:gd name="connsiteX5" fmla="*/ 9931400 w 13411200"/>
                <a:gd name="connsiteY5" fmla="*/ 889000 h 2540000"/>
                <a:gd name="connsiteX6" fmla="*/ 11023600 w 13411200"/>
                <a:gd name="connsiteY6" fmla="*/ 571500 h 2540000"/>
                <a:gd name="connsiteX7" fmla="*/ 11595100 w 13411200"/>
                <a:gd name="connsiteY7" fmla="*/ 431800 h 2540000"/>
                <a:gd name="connsiteX8" fmla="*/ 12293600 w 13411200"/>
                <a:gd name="connsiteY8" fmla="*/ 241300 h 2540000"/>
                <a:gd name="connsiteX9" fmla="*/ 13411200 w 13411200"/>
                <a:gd name="connsiteY9" fmla="*/ 0 h 2540000"/>
                <a:gd name="connsiteX0" fmla="*/ 0 w 13411200"/>
                <a:gd name="connsiteY0" fmla="*/ 2540000 h 2540000"/>
                <a:gd name="connsiteX1" fmla="*/ 2705100 w 13411200"/>
                <a:gd name="connsiteY1" fmla="*/ 2082800 h 2540000"/>
                <a:gd name="connsiteX2" fmla="*/ 5511800 w 13411200"/>
                <a:gd name="connsiteY2" fmla="*/ 1879600 h 2540000"/>
                <a:gd name="connsiteX3" fmla="*/ 7226300 w 13411200"/>
                <a:gd name="connsiteY3" fmla="*/ 1320800 h 2540000"/>
                <a:gd name="connsiteX4" fmla="*/ 8648700 w 13411200"/>
                <a:gd name="connsiteY4" fmla="*/ 1181100 h 2540000"/>
                <a:gd name="connsiteX5" fmla="*/ 9931400 w 13411200"/>
                <a:gd name="connsiteY5" fmla="*/ 889000 h 2540000"/>
                <a:gd name="connsiteX6" fmla="*/ 11023600 w 13411200"/>
                <a:gd name="connsiteY6" fmla="*/ 571500 h 2540000"/>
                <a:gd name="connsiteX7" fmla="*/ 11696700 w 13411200"/>
                <a:gd name="connsiteY7" fmla="*/ 622300 h 2540000"/>
                <a:gd name="connsiteX8" fmla="*/ 12293600 w 13411200"/>
                <a:gd name="connsiteY8" fmla="*/ 241300 h 2540000"/>
                <a:gd name="connsiteX9" fmla="*/ 13411200 w 13411200"/>
                <a:gd name="connsiteY9" fmla="*/ 0 h 2540000"/>
                <a:gd name="connsiteX0" fmla="*/ 0 w 13411200"/>
                <a:gd name="connsiteY0" fmla="*/ 2540000 h 2540000"/>
                <a:gd name="connsiteX1" fmla="*/ 2705100 w 13411200"/>
                <a:gd name="connsiteY1" fmla="*/ 2082800 h 2540000"/>
                <a:gd name="connsiteX2" fmla="*/ 5511800 w 13411200"/>
                <a:gd name="connsiteY2" fmla="*/ 1879600 h 2540000"/>
                <a:gd name="connsiteX3" fmla="*/ 7226300 w 13411200"/>
                <a:gd name="connsiteY3" fmla="*/ 1320800 h 2540000"/>
                <a:gd name="connsiteX4" fmla="*/ 8648700 w 13411200"/>
                <a:gd name="connsiteY4" fmla="*/ 1181100 h 2540000"/>
                <a:gd name="connsiteX5" fmla="*/ 9931400 w 13411200"/>
                <a:gd name="connsiteY5" fmla="*/ 889000 h 2540000"/>
                <a:gd name="connsiteX6" fmla="*/ 11023600 w 13411200"/>
                <a:gd name="connsiteY6" fmla="*/ 571500 h 2540000"/>
                <a:gd name="connsiteX7" fmla="*/ 11772900 w 13411200"/>
                <a:gd name="connsiteY7" fmla="*/ 495300 h 2540000"/>
                <a:gd name="connsiteX8" fmla="*/ 12293600 w 13411200"/>
                <a:gd name="connsiteY8" fmla="*/ 241300 h 2540000"/>
                <a:gd name="connsiteX9" fmla="*/ 13411200 w 13411200"/>
                <a:gd name="connsiteY9" fmla="*/ 0 h 2540000"/>
                <a:gd name="connsiteX0" fmla="*/ 0 w 13411200"/>
                <a:gd name="connsiteY0" fmla="*/ 2540000 h 2540000"/>
                <a:gd name="connsiteX1" fmla="*/ 2705100 w 13411200"/>
                <a:gd name="connsiteY1" fmla="*/ 2082800 h 2540000"/>
                <a:gd name="connsiteX2" fmla="*/ 5511800 w 13411200"/>
                <a:gd name="connsiteY2" fmla="*/ 1879600 h 2540000"/>
                <a:gd name="connsiteX3" fmla="*/ 7226300 w 13411200"/>
                <a:gd name="connsiteY3" fmla="*/ 1320800 h 2540000"/>
                <a:gd name="connsiteX4" fmla="*/ 8648700 w 13411200"/>
                <a:gd name="connsiteY4" fmla="*/ 1181100 h 2540000"/>
                <a:gd name="connsiteX5" fmla="*/ 9931400 w 13411200"/>
                <a:gd name="connsiteY5" fmla="*/ 889000 h 2540000"/>
                <a:gd name="connsiteX6" fmla="*/ 10998200 w 13411200"/>
                <a:gd name="connsiteY6" fmla="*/ 635000 h 2540000"/>
                <a:gd name="connsiteX7" fmla="*/ 11772900 w 13411200"/>
                <a:gd name="connsiteY7" fmla="*/ 495300 h 2540000"/>
                <a:gd name="connsiteX8" fmla="*/ 12293600 w 13411200"/>
                <a:gd name="connsiteY8" fmla="*/ 241300 h 2540000"/>
                <a:gd name="connsiteX9" fmla="*/ 13411200 w 13411200"/>
                <a:gd name="connsiteY9" fmla="*/ 0 h 2540000"/>
                <a:gd name="connsiteX0" fmla="*/ 0 w 13411200"/>
                <a:gd name="connsiteY0" fmla="*/ 2540000 h 2540000"/>
                <a:gd name="connsiteX1" fmla="*/ 2705100 w 13411200"/>
                <a:gd name="connsiteY1" fmla="*/ 2082800 h 2540000"/>
                <a:gd name="connsiteX2" fmla="*/ 5511800 w 13411200"/>
                <a:gd name="connsiteY2" fmla="*/ 1879600 h 2540000"/>
                <a:gd name="connsiteX3" fmla="*/ 7226300 w 13411200"/>
                <a:gd name="connsiteY3" fmla="*/ 1320800 h 2540000"/>
                <a:gd name="connsiteX4" fmla="*/ 8648700 w 13411200"/>
                <a:gd name="connsiteY4" fmla="*/ 1181100 h 2540000"/>
                <a:gd name="connsiteX5" fmla="*/ 9931400 w 13411200"/>
                <a:gd name="connsiteY5" fmla="*/ 889000 h 2540000"/>
                <a:gd name="connsiteX6" fmla="*/ 11010900 w 13411200"/>
                <a:gd name="connsiteY6" fmla="*/ 596900 h 2540000"/>
                <a:gd name="connsiteX7" fmla="*/ 11772900 w 13411200"/>
                <a:gd name="connsiteY7" fmla="*/ 495300 h 2540000"/>
                <a:gd name="connsiteX8" fmla="*/ 12293600 w 13411200"/>
                <a:gd name="connsiteY8" fmla="*/ 241300 h 2540000"/>
                <a:gd name="connsiteX9" fmla="*/ 13411200 w 13411200"/>
                <a:gd name="connsiteY9" fmla="*/ 0 h 2540000"/>
                <a:gd name="connsiteX0" fmla="*/ 0 w 13411200"/>
                <a:gd name="connsiteY0" fmla="*/ 2540000 h 2540000"/>
                <a:gd name="connsiteX1" fmla="*/ 2705100 w 13411200"/>
                <a:gd name="connsiteY1" fmla="*/ 2082800 h 2540000"/>
                <a:gd name="connsiteX2" fmla="*/ 5511800 w 13411200"/>
                <a:gd name="connsiteY2" fmla="*/ 1879600 h 2540000"/>
                <a:gd name="connsiteX3" fmla="*/ 7226300 w 13411200"/>
                <a:gd name="connsiteY3" fmla="*/ 1320800 h 2540000"/>
                <a:gd name="connsiteX4" fmla="*/ 8648700 w 13411200"/>
                <a:gd name="connsiteY4" fmla="*/ 1181100 h 2540000"/>
                <a:gd name="connsiteX5" fmla="*/ 9931400 w 13411200"/>
                <a:gd name="connsiteY5" fmla="*/ 889000 h 2540000"/>
                <a:gd name="connsiteX6" fmla="*/ 11010900 w 13411200"/>
                <a:gd name="connsiteY6" fmla="*/ 596900 h 2540000"/>
                <a:gd name="connsiteX7" fmla="*/ 11772900 w 13411200"/>
                <a:gd name="connsiteY7" fmla="*/ 495300 h 2540000"/>
                <a:gd name="connsiteX8" fmla="*/ 12420600 w 13411200"/>
                <a:gd name="connsiteY8" fmla="*/ 190500 h 2540000"/>
                <a:gd name="connsiteX9" fmla="*/ 13411200 w 13411200"/>
                <a:gd name="connsiteY9" fmla="*/ 0 h 2540000"/>
                <a:gd name="connsiteX0" fmla="*/ 0 w 13411200"/>
                <a:gd name="connsiteY0" fmla="*/ 2679700 h 2679700"/>
                <a:gd name="connsiteX1" fmla="*/ 2705100 w 13411200"/>
                <a:gd name="connsiteY1" fmla="*/ 2222500 h 2679700"/>
                <a:gd name="connsiteX2" fmla="*/ 5511800 w 13411200"/>
                <a:gd name="connsiteY2" fmla="*/ 2019300 h 2679700"/>
                <a:gd name="connsiteX3" fmla="*/ 7226300 w 13411200"/>
                <a:gd name="connsiteY3" fmla="*/ 1460500 h 2679700"/>
                <a:gd name="connsiteX4" fmla="*/ 8648700 w 13411200"/>
                <a:gd name="connsiteY4" fmla="*/ 1320800 h 2679700"/>
                <a:gd name="connsiteX5" fmla="*/ 9931400 w 13411200"/>
                <a:gd name="connsiteY5" fmla="*/ 1028700 h 2679700"/>
                <a:gd name="connsiteX6" fmla="*/ 11010900 w 13411200"/>
                <a:gd name="connsiteY6" fmla="*/ 736600 h 2679700"/>
                <a:gd name="connsiteX7" fmla="*/ 11772900 w 13411200"/>
                <a:gd name="connsiteY7" fmla="*/ 635000 h 2679700"/>
                <a:gd name="connsiteX8" fmla="*/ 12420600 w 13411200"/>
                <a:gd name="connsiteY8" fmla="*/ 330200 h 2679700"/>
                <a:gd name="connsiteX9" fmla="*/ 13411200 w 13411200"/>
                <a:gd name="connsiteY9" fmla="*/ 0 h 2679700"/>
                <a:gd name="connsiteX0" fmla="*/ 0 w 13411200"/>
                <a:gd name="connsiteY0" fmla="*/ 2679700 h 2679700"/>
                <a:gd name="connsiteX1" fmla="*/ 2705100 w 13411200"/>
                <a:gd name="connsiteY1" fmla="*/ 2222500 h 2679700"/>
                <a:gd name="connsiteX2" fmla="*/ 5511800 w 13411200"/>
                <a:gd name="connsiteY2" fmla="*/ 2019300 h 2679700"/>
                <a:gd name="connsiteX3" fmla="*/ 7226300 w 13411200"/>
                <a:gd name="connsiteY3" fmla="*/ 1460500 h 2679700"/>
                <a:gd name="connsiteX4" fmla="*/ 8648700 w 13411200"/>
                <a:gd name="connsiteY4" fmla="*/ 1320800 h 2679700"/>
                <a:gd name="connsiteX5" fmla="*/ 9969500 w 13411200"/>
                <a:gd name="connsiteY5" fmla="*/ 1117600 h 2679700"/>
                <a:gd name="connsiteX6" fmla="*/ 11010900 w 13411200"/>
                <a:gd name="connsiteY6" fmla="*/ 736600 h 2679700"/>
                <a:gd name="connsiteX7" fmla="*/ 11772900 w 13411200"/>
                <a:gd name="connsiteY7" fmla="*/ 635000 h 2679700"/>
                <a:gd name="connsiteX8" fmla="*/ 12420600 w 13411200"/>
                <a:gd name="connsiteY8" fmla="*/ 330200 h 2679700"/>
                <a:gd name="connsiteX9" fmla="*/ 13411200 w 13411200"/>
                <a:gd name="connsiteY9" fmla="*/ 0 h 267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411200" h="2679700">
                  <a:moveTo>
                    <a:pt x="0" y="2679700"/>
                  </a:moveTo>
                  <a:cubicBezTo>
                    <a:pt x="898525" y="2622550"/>
                    <a:pt x="1786467" y="2332567"/>
                    <a:pt x="2705100" y="2222500"/>
                  </a:cubicBezTo>
                  <a:cubicBezTo>
                    <a:pt x="3623733" y="2112433"/>
                    <a:pt x="4758267" y="2146300"/>
                    <a:pt x="5511800" y="2019300"/>
                  </a:cubicBezTo>
                  <a:cubicBezTo>
                    <a:pt x="6265333" y="1892300"/>
                    <a:pt x="6703483" y="1576917"/>
                    <a:pt x="7226300" y="1460500"/>
                  </a:cubicBezTo>
                  <a:cubicBezTo>
                    <a:pt x="7749117" y="1344083"/>
                    <a:pt x="8191500" y="1377950"/>
                    <a:pt x="8648700" y="1320800"/>
                  </a:cubicBezTo>
                  <a:cubicBezTo>
                    <a:pt x="9105900" y="1263650"/>
                    <a:pt x="9575800" y="1214967"/>
                    <a:pt x="9969500" y="1117600"/>
                  </a:cubicBezTo>
                  <a:cubicBezTo>
                    <a:pt x="10363200" y="1020233"/>
                    <a:pt x="10710333" y="817033"/>
                    <a:pt x="11010900" y="736600"/>
                  </a:cubicBezTo>
                  <a:cubicBezTo>
                    <a:pt x="11311467" y="656167"/>
                    <a:pt x="11537950" y="702733"/>
                    <a:pt x="11772900" y="635000"/>
                  </a:cubicBezTo>
                  <a:cubicBezTo>
                    <a:pt x="12007850" y="567267"/>
                    <a:pt x="12126383" y="397933"/>
                    <a:pt x="12420600" y="330200"/>
                  </a:cubicBezTo>
                  <a:cubicBezTo>
                    <a:pt x="12714817" y="262467"/>
                    <a:pt x="13075708" y="188383"/>
                    <a:pt x="13411200" y="0"/>
                  </a:cubicBezTo>
                </a:path>
              </a:pathLst>
            </a:custGeom>
            <a:noFill/>
            <a:ln w="57150">
              <a:gradFill>
                <a:gsLst>
                  <a:gs pos="0">
                    <a:srgbClr val="31E3FB"/>
                  </a:gs>
                  <a:gs pos="60000">
                    <a:srgbClr val="05D1ED"/>
                  </a:gs>
                  <a:gs pos="100000">
                    <a:schemeClr val="accent1"/>
                  </a:gs>
                </a:gsLs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panose="00000500000000000000" pitchFamily="2" charset="-122"/>
                <a:ea typeface="HarmonyOS Sans SC" panose="00000500000000000000" pitchFamily="2" charset="-122"/>
                <a:cs typeface="+mn-cs"/>
              </a:endParaRPr>
            </a:p>
          </p:txBody>
        </p:sp>
        <p:sp>
          <p:nvSpPr>
            <p:cNvPr id="314" name="任意多边形: 形状 313">
              <a:extLst>
                <a:ext uri="{FF2B5EF4-FFF2-40B4-BE49-F238E27FC236}">
                  <a16:creationId xmlns:a16="http://schemas.microsoft.com/office/drawing/2014/main" id="{A83F9886-A7AC-5407-8E2E-BC5879B1B087}"/>
                </a:ext>
              </a:extLst>
            </p:cNvPr>
            <p:cNvSpPr/>
            <p:nvPr/>
          </p:nvSpPr>
          <p:spPr>
            <a:xfrm>
              <a:off x="11291" y="4751870"/>
              <a:ext cx="12192000" cy="2106130"/>
            </a:xfrm>
            <a:custGeom>
              <a:avLst/>
              <a:gdLst>
                <a:gd name="connsiteX0" fmla="*/ 12192000 w 12192000"/>
                <a:gd name="connsiteY0" fmla="*/ 0 h 2106130"/>
                <a:gd name="connsiteX1" fmla="*/ 12192000 w 12192000"/>
                <a:gd name="connsiteY1" fmla="*/ 2106130 h 2106130"/>
                <a:gd name="connsiteX2" fmla="*/ 0 w 12192000"/>
                <a:gd name="connsiteY2" fmla="*/ 2106130 h 2106130"/>
                <a:gd name="connsiteX3" fmla="*/ 0 w 12192000"/>
                <a:gd name="connsiteY3" fmla="*/ 1397734 h 2106130"/>
                <a:gd name="connsiteX4" fmla="*/ 609998 w 12192000"/>
                <a:gd name="connsiteY4" fmla="*/ 1329366 h 2106130"/>
                <a:gd name="connsiteX5" fmla="*/ 1970088 w 12192000"/>
                <a:gd name="connsiteY5" fmla="*/ 1183861 h 2106130"/>
                <a:gd name="connsiteX6" fmla="*/ 4776788 w 12192000"/>
                <a:gd name="connsiteY6" fmla="*/ 1064853 h 2106130"/>
                <a:gd name="connsiteX7" fmla="*/ 6491288 w 12192000"/>
                <a:gd name="connsiteY7" fmla="*/ 737582 h 2106130"/>
                <a:gd name="connsiteX8" fmla="*/ 7913688 w 12192000"/>
                <a:gd name="connsiteY8" fmla="*/ 655764 h 2106130"/>
                <a:gd name="connsiteX9" fmla="*/ 9234488 w 12192000"/>
                <a:gd name="connsiteY9" fmla="*/ 536756 h 2106130"/>
                <a:gd name="connsiteX10" fmla="*/ 10275888 w 12192000"/>
                <a:gd name="connsiteY10" fmla="*/ 313616 h 2106130"/>
                <a:gd name="connsiteX11" fmla="*/ 11037888 w 12192000"/>
                <a:gd name="connsiteY11" fmla="*/ 254113 h 2106130"/>
                <a:gd name="connsiteX12" fmla="*/ 11685588 w 12192000"/>
                <a:gd name="connsiteY12" fmla="*/ 75601 h 2106130"/>
                <a:gd name="connsiteX13" fmla="*/ 12165410 w 12192000"/>
                <a:gd name="connsiteY13" fmla="*/ 5405 h 2106130"/>
                <a:gd name="connsiteX14" fmla="*/ 12192000 w 12192000"/>
                <a:gd name="connsiteY14" fmla="*/ 0 h 2106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106130">
                  <a:moveTo>
                    <a:pt x="12192000" y="0"/>
                  </a:moveTo>
                  <a:lnTo>
                    <a:pt x="12192000" y="2106130"/>
                  </a:lnTo>
                  <a:lnTo>
                    <a:pt x="0" y="2106130"/>
                  </a:lnTo>
                  <a:lnTo>
                    <a:pt x="0" y="1397734"/>
                  </a:lnTo>
                  <a:lnTo>
                    <a:pt x="609998" y="1329366"/>
                  </a:lnTo>
                  <a:cubicBezTo>
                    <a:pt x="1059128" y="1274666"/>
                    <a:pt x="1510772" y="1216092"/>
                    <a:pt x="1970088" y="1183861"/>
                  </a:cubicBezTo>
                  <a:cubicBezTo>
                    <a:pt x="2888721" y="1119398"/>
                    <a:pt x="4023255" y="1139233"/>
                    <a:pt x="4776788" y="1064853"/>
                  </a:cubicBezTo>
                  <a:cubicBezTo>
                    <a:pt x="5530321" y="990473"/>
                    <a:pt x="5968471" y="805763"/>
                    <a:pt x="6491288" y="737582"/>
                  </a:cubicBezTo>
                  <a:cubicBezTo>
                    <a:pt x="7014105" y="669400"/>
                    <a:pt x="7456488" y="689235"/>
                    <a:pt x="7913688" y="655764"/>
                  </a:cubicBezTo>
                  <a:cubicBezTo>
                    <a:pt x="8370888" y="622293"/>
                    <a:pt x="8840788" y="593781"/>
                    <a:pt x="9234488" y="536756"/>
                  </a:cubicBezTo>
                  <a:cubicBezTo>
                    <a:pt x="9628188" y="479731"/>
                    <a:pt x="9975321" y="360723"/>
                    <a:pt x="10275888" y="313616"/>
                  </a:cubicBezTo>
                  <a:cubicBezTo>
                    <a:pt x="10576455" y="266509"/>
                    <a:pt x="10802938" y="293782"/>
                    <a:pt x="11037888" y="254113"/>
                  </a:cubicBezTo>
                  <a:cubicBezTo>
                    <a:pt x="11272838" y="214443"/>
                    <a:pt x="11391371" y="115270"/>
                    <a:pt x="11685588" y="75601"/>
                  </a:cubicBezTo>
                  <a:cubicBezTo>
                    <a:pt x="11832696" y="55767"/>
                    <a:pt x="11996474" y="35002"/>
                    <a:pt x="12165410" y="5405"/>
                  </a:cubicBezTo>
                  <a:lnTo>
                    <a:pt x="12192000" y="0"/>
                  </a:lnTo>
                  <a:close/>
                </a:path>
              </a:pathLst>
            </a:custGeom>
            <a:gradFill>
              <a:gsLst>
                <a:gs pos="0">
                  <a:schemeClr val="accent2">
                    <a:lumMod val="100000"/>
                    <a:alpha val="70000"/>
                  </a:schemeClr>
                </a:gs>
                <a:gs pos="92000">
                  <a:schemeClr val="accent1">
                    <a:alpha val="65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panose="00000500000000000000" pitchFamily="2" charset="-122"/>
                <a:ea typeface="微软雅黑"/>
                <a:cs typeface="+mn-cs"/>
              </a:endParaRPr>
            </a:p>
          </p:txBody>
        </p:sp>
      </p:grpSp>
      <p:sp>
        <p:nvSpPr>
          <p:cNvPr id="3" name="矩形: 圆角 2">
            <a:extLst>
              <a:ext uri="{FF2B5EF4-FFF2-40B4-BE49-F238E27FC236}">
                <a16:creationId xmlns:a16="http://schemas.microsoft.com/office/drawing/2014/main" id="{09FD9638-64DE-D9FE-9F72-293E4FEA1006}"/>
              </a:ext>
            </a:extLst>
          </p:cNvPr>
          <p:cNvSpPr/>
          <p:nvPr/>
        </p:nvSpPr>
        <p:spPr>
          <a:xfrm>
            <a:off x="8463049" y="1496048"/>
            <a:ext cx="3166555" cy="4003716"/>
          </a:xfrm>
          <a:prstGeom prst="roundRect">
            <a:avLst>
              <a:gd name="adj" fmla="val 0"/>
            </a:avLst>
          </a:prstGeom>
          <a:gradFill flip="none" rotWithShape="1">
            <a:gsLst>
              <a:gs pos="100000">
                <a:srgbClr val="0750B1">
                  <a:lumMod val="0"/>
                  <a:lumOff val="100000"/>
                  <a:alpha val="16000"/>
                </a:srgbClr>
              </a:gs>
              <a:gs pos="0">
                <a:srgbClr val="0750B1">
                  <a:lumMod val="33000"/>
                  <a:lumOff val="6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4" name="矩形: 圆角 3">
            <a:extLst>
              <a:ext uri="{FF2B5EF4-FFF2-40B4-BE49-F238E27FC236}">
                <a16:creationId xmlns:a16="http://schemas.microsoft.com/office/drawing/2014/main" id="{DA4E1D47-29D7-FEA1-5C92-AC49D7B0B877}"/>
              </a:ext>
            </a:extLst>
          </p:cNvPr>
          <p:cNvSpPr/>
          <p:nvPr/>
        </p:nvSpPr>
        <p:spPr>
          <a:xfrm>
            <a:off x="559949" y="1496048"/>
            <a:ext cx="3339404" cy="4314834"/>
          </a:xfrm>
          <a:prstGeom prst="roundRect">
            <a:avLst>
              <a:gd name="adj" fmla="val 0"/>
            </a:avLst>
          </a:prstGeom>
          <a:gradFill flip="none" rotWithShape="1">
            <a:gsLst>
              <a:gs pos="100000">
                <a:srgbClr val="BAEBFE">
                  <a:lumMod val="15000"/>
                  <a:lumOff val="85000"/>
                  <a:alpha val="24000"/>
                </a:srgbClr>
              </a:gs>
              <a:gs pos="0">
                <a:srgbClr val="1EB6FB">
                  <a:lumMod val="15000"/>
                  <a:lumOff val="8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nvGrpSpPr>
          <p:cNvPr id="198" name="组合 197">
            <a:extLst>
              <a:ext uri="{FF2B5EF4-FFF2-40B4-BE49-F238E27FC236}">
                <a16:creationId xmlns:a16="http://schemas.microsoft.com/office/drawing/2014/main" id="{83FCA9A8-822B-CE63-88D5-6DB71617CBFF}"/>
              </a:ext>
            </a:extLst>
          </p:cNvPr>
          <p:cNvGrpSpPr/>
          <p:nvPr/>
        </p:nvGrpSpPr>
        <p:grpSpPr>
          <a:xfrm>
            <a:off x="4511085" y="1253533"/>
            <a:ext cx="3244858" cy="189002"/>
            <a:chOff x="783211" y="1504554"/>
            <a:chExt cx="3244858" cy="189002"/>
          </a:xfrm>
        </p:grpSpPr>
        <p:sp>
          <p:nvSpPr>
            <p:cNvPr id="199" name="任意多边形: 形状 198">
              <a:extLst>
                <a:ext uri="{FF2B5EF4-FFF2-40B4-BE49-F238E27FC236}">
                  <a16:creationId xmlns:a16="http://schemas.microsoft.com/office/drawing/2014/main" id="{38643210-094D-0608-2639-A7276BB33F44}"/>
                </a:ext>
              </a:extLst>
            </p:cNvPr>
            <p:cNvSpPr/>
            <p:nvPr/>
          </p:nvSpPr>
          <p:spPr>
            <a:xfrm>
              <a:off x="783211" y="1504554"/>
              <a:ext cx="720000" cy="181668"/>
            </a:xfrm>
            <a:custGeom>
              <a:avLst/>
              <a:gdLst>
                <a:gd name="connsiteX0" fmla="*/ 0 w 1869440"/>
                <a:gd name="connsiteY0" fmla="*/ 1036320 h 1544320"/>
                <a:gd name="connsiteX1" fmla="*/ 873760 w 1869440"/>
                <a:gd name="connsiteY1" fmla="*/ 1036320 h 1544320"/>
                <a:gd name="connsiteX2" fmla="*/ 1107440 w 1869440"/>
                <a:gd name="connsiteY2" fmla="*/ 0 h 1544320"/>
                <a:gd name="connsiteX3" fmla="*/ 1310640 w 1869440"/>
                <a:gd name="connsiteY3" fmla="*/ 1544320 h 1544320"/>
                <a:gd name="connsiteX4" fmla="*/ 1452880 w 1869440"/>
                <a:gd name="connsiteY4" fmla="*/ 802640 h 1544320"/>
                <a:gd name="connsiteX5" fmla="*/ 1869440 w 1869440"/>
                <a:gd name="connsiteY5" fmla="*/ 802640 h 154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440" h="1544320">
                  <a:moveTo>
                    <a:pt x="0" y="1036320"/>
                  </a:moveTo>
                  <a:lnTo>
                    <a:pt x="873760" y="1036320"/>
                  </a:lnTo>
                  <a:lnTo>
                    <a:pt x="1107440" y="0"/>
                  </a:lnTo>
                  <a:lnTo>
                    <a:pt x="1310640" y="1544320"/>
                  </a:lnTo>
                  <a:lnTo>
                    <a:pt x="1452880" y="802640"/>
                  </a:lnTo>
                  <a:lnTo>
                    <a:pt x="1869440" y="802640"/>
                  </a:lnTo>
                </a:path>
              </a:pathLst>
            </a:custGeom>
            <a:noFill/>
            <a:ln>
              <a:gradFill flip="none" rotWithShape="1">
                <a:gsLst>
                  <a:gs pos="0">
                    <a:srgbClr val="00B0F0"/>
                  </a:gs>
                  <a:gs pos="86000">
                    <a:srgbClr val="118AE3">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200" name="任意多边形: 形状 199">
              <a:extLst>
                <a:ext uri="{FF2B5EF4-FFF2-40B4-BE49-F238E27FC236}">
                  <a16:creationId xmlns:a16="http://schemas.microsoft.com/office/drawing/2014/main" id="{D2564621-5BFC-36C3-187F-1F2A3126D677}"/>
                </a:ext>
              </a:extLst>
            </p:cNvPr>
            <p:cNvSpPr/>
            <p:nvPr/>
          </p:nvSpPr>
          <p:spPr>
            <a:xfrm flipH="1">
              <a:off x="3308069" y="1511888"/>
              <a:ext cx="720000" cy="181668"/>
            </a:xfrm>
            <a:custGeom>
              <a:avLst/>
              <a:gdLst>
                <a:gd name="connsiteX0" fmla="*/ 0 w 1869440"/>
                <a:gd name="connsiteY0" fmla="*/ 1036320 h 1544320"/>
                <a:gd name="connsiteX1" fmla="*/ 873760 w 1869440"/>
                <a:gd name="connsiteY1" fmla="*/ 1036320 h 1544320"/>
                <a:gd name="connsiteX2" fmla="*/ 1107440 w 1869440"/>
                <a:gd name="connsiteY2" fmla="*/ 0 h 1544320"/>
                <a:gd name="connsiteX3" fmla="*/ 1310640 w 1869440"/>
                <a:gd name="connsiteY3" fmla="*/ 1544320 h 1544320"/>
                <a:gd name="connsiteX4" fmla="*/ 1452880 w 1869440"/>
                <a:gd name="connsiteY4" fmla="*/ 802640 h 1544320"/>
                <a:gd name="connsiteX5" fmla="*/ 1869440 w 1869440"/>
                <a:gd name="connsiteY5" fmla="*/ 802640 h 154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440" h="1544320">
                  <a:moveTo>
                    <a:pt x="0" y="1036320"/>
                  </a:moveTo>
                  <a:lnTo>
                    <a:pt x="873760" y="1036320"/>
                  </a:lnTo>
                  <a:lnTo>
                    <a:pt x="1107440" y="0"/>
                  </a:lnTo>
                  <a:lnTo>
                    <a:pt x="1310640" y="1544320"/>
                  </a:lnTo>
                  <a:lnTo>
                    <a:pt x="1452880" y="802640"/>
                  </a:lnTo>
                  <a:lnTo>
                    <a:pt x="1869440" y="802640"/>
                  </a:lnTo>
                </a:path>
              </a:pathLst>
            </a:custGeom>
            <a:noFill/>
            <a:ln>
              <a:gradFill flip="none" rotWithShape="1">
                <a:gsLst>
                  <a:gs pos="0">
                    <a:srgbClr val="00B0F0"/>
                  </a:gs>
                  <a:gs pos="81000">
                    <a:srgbClr val="118AE3">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grpSp>
      <p:sp>
        <p:nvSpPr>
          <p:cNvPr id="210" name="矩形 209">
            <a:extLst>
              <a:ext uri="{FF2B5EF4-FFF2-40B4-BE49-F238E27FC236}">
                <a16:creationId xmlns:a16="http://schemas.microsoft.com/office/drawing/2014/main" id="{3C85E636-B257-F1CD-E41C-FAF2598C9A26}"/>
              </a:ext>
            </a:extLst>
          </p:cNvPr>
          <p:cNvSpPr/>
          <p:nvPr/>
        </p:nvSpPr>
        <p:spPr>
          <a:xfrm>
            <a:off x="787933" y="2029016"/>
            <a:ext cx="3024311" cy="1192930"/>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矩形 203">
            <a:extLst>
              <a:ext uri="{FF2B5EF4-FFF2-40B4-BE49-F238E27FC236}">
                <a16:creationId xmlns:a16="http://schemas.microsoft.com/office/drawing/2014/main" id="{9C6E4BDD-2E9A-EC63-8BE6-310AF52AEA98}"/>
              </a:ext>
            </a:extLst>
          </p:cNvPr>
          <p:cNvSpPr/>
          <p:nvPr/>
        </p:nvSpPr>
        <p:spPr>
          <a:xfrm>
            <a:off x="9206376" y="1063798"/>
            <a:ext cx="1634919" cy="863420"/>
          </a:xfrm>
          <a:prstGeom prst="rect">
            <a:avLst/>
          </a:prstGeom>
          <a:gradFill>
            <a:gsLst>
              <a:gs pos="70000">
                <a:srgbClr val="1EB6FB">
                  <a:lumMod val="93000"/>
                </a:srgbClr>
              </a:gs>
              <a:gs pos="0">
                <a:srgbClr val="BAEBFE"/>
              </a:gs>
            </a:gsLst>
            <a:lin ang="2700000" scaled="1"/>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nvGrpSpPr>
          <p:cNvPr id="201" name="组合 200">
            <a:extLst>
              <a:ext uri="{FF2B5EF4-FFF2-40B4-BE49-F238E27FC236}">
                <a16:creationId xmlns:a16="http://schemas.microsoft.com/office/drawing/2014/main" id="{870BC438-E01B-FE68-C318-C75A92AA27C2}"/>
              </a:ext>
            </a:extLst>
          </p:cNvPr>
          <p:cNvGrpSpPr/>
          <p:nvPr/>
        </p:nvGrpSpPr>
        <p:grpSpPr>
          <a:xfrm>
            <a:off x="7917057" y="1245040"/>
            <a:ext cx="4145698" cy="184561"/>
            <a:chOff x="944675" y="1527886"/>
            <a:chExt cx="2865041" cy="127548"/>
          </a:xfrm>
        </p:grpSpPr>
        <p:sp>
          <p:nvSpPr>
            <p:cNvPr id="202" name="任意多边形: 形状 201">
              <a:extLst>
                <a:ext uri="{FF2B5EF4-FFF2-40B4-BE49-F238E27FC236}">
                  <a16:creationId xmlns:a16="http://schemas.microsoft.com/office/drawing/2014/main" id="{E47D9C69-ED01-5F77-C74F-8DD97270215A}"/>
                </a:ext>
              </a:extLst>
            </p:cNvPr>
            <p:cNvSpPr/>
            <p:nvPr/>
          </p:nvSpPr>
          <p:spPr>
            <a:xfrm>
              <a:off x="944675" y="1528551"/>
              <a:ext cx="497581" cy="126883"/>
            </a:xfrm>
            <a:custGeom>
              <a:avLst/>
              <a:gdLst>
                <a:gd name="connsiteX0" fmla="*/ 0 w 1869440"/>
                <a:gd name="connsiteY0" fmla="*/ 1036320 h 1544320"/>
                <a:gd name="connsiteX1" fmla="*/ 873760 w 1869440"/>
                <a:gd name="connsiteY1" fmla="*/ 1036320 h 1544320"/>
                <a:gd name="connsiteX2" fmla="*/ 1107440 w 1869440"/>
                <a:gd name="connsiteY2" fmla="*/ 0 h 1544320"/>
                <a:gd name="connsiteX3" fmla="*/ 1310640 w 1869440"/>
                <a:gd name="connsiteY3" fmla="*/ 1544320 h 1544320"/>
                <a:gd name="connsiteX4" fmla="*/ 1452880 w 1869440"/>
                <a:gd name="connsiteY4" fmla="*/ 802640 h 1544320"/>
                <a:gd name="connsiteX5" fmla="*/ 1869440 w 1869440"/>
                <a:gd name="connsiteY5" fmla="*/ 802640 h 154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440" h="1544320">
                  <a:moveTo>
                    <a:pt x="0" y="1036320"/>
                  </a:moveTo>
                  <a:lnTo>
                    <a:pt x="873760" y="1036320"/>
                  </a:lnTo>
                  <a:lnTo>
                    <a:pt x="1107440" y="0"/>
                  </a:lnTo>
                  <a:lnTo>
                    <a:pt x="1310640" y="1544320"/>
                  </a:lnTo>
                  <a:lnTo>
                    <a:pt x="1452880" y="802640"/>
                  </a:lnTo>
                  <a:lnTo>
                    <a:pt x="1869440" y="802640"/>
                  </a:lnTo>
                </a:path>
              </a:pathLst>
            </a:custGeom>
            <a:noFill/>
            <a:ln>
              <a:gradFill flip="none" rotWithShape="1">
                <a:gsLst>
                  <a:gs pos="0">
                    <a:srgbClr val="00B0F0"/>
                  </a:gs>
                  <a:gs pos="85000">
                    <a:srgbClr val="118AE3">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203" name="任意多边形: 形状 202">
              <a:extLst>
                <a:ext uri="{FF2B5EF4-FFF2-40B4-BE49-F238E27FC236}">
                  <a16:creationId xmlns:a16="http://schemas.microsoft.com/office/drawing/2014/main" id="{5C45EAC4-7568-6128-7BE4-D248037A7523}"/>
                </a:ext>
              </a:extLst>
            </p:cNvPr>
            <p:cNvSpPr/>
            <p:nvPr/>
          </p:nvSpPr>
          <p:spPr>
            <a:xfrm flipH="1">
              <a:off x="3312133" y="1527886"/>
              <a:ext cx="497583" cy="124395"/>
            </a:xfrm>
            <a:custGeom>
              <a:avLst/>
              <a:gdLst>
                <a:gd name="connsiteX0" fmla="*/ 0 w 1869440"/>
                <a:gd name="connsiteY0" fmla="*/ 1036320 h 1544320"/>
                <a:gd name="connsiteX1" fmla="*/ 873760 w 1869440"/>
                <a:gd name="connsiteY1" fmla="*/ 1036320 h 1544320"/>
                <a:gd name="connsiteX2" fmla="*/ 1107440 w 1869440"/>
                <a:gd name="connsiteY2" fmla="*/ 0 h 1544320"/>
                <a:gd name="connsiteX3" fmla="*/ 1310640 w 1869440"/>
                <a:gd name="connsiteY3" fmla="*/ 1544320 h 1544320"/>
                <a:gd name="connsiteX4" fmla="*/ 1452880 w 1869440"/>
                <a:gd name="connsiteY4" fmla="*/ 802640 h 1544320"/>
                <a:gd name="connsiteX5" fmla="*/ 1869440 w 1869440"/>
                <a:gd name="connsiteY5" fmla="*/ 802640 h 154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440" h="1544320">
                  <a:moveTo>
                    <a:pt x="0" y="1036320"/>
                  </a:moveTo>
                  <a:lnTo>
                    <a:pt x="873760" y="1036320"/>
                  </a:lnTo>
                  <a:lnTo>
                    <a:pt x="1107440" y="0"/>
                  </a:lnTo>
                  <a:lnTo>
                    <a:pt x="1310640" y="1544320"/>
                  </a:lnTo>
                  <a:lnTo>
                    <a:pt x="1452880" y="802640"/>
                  </a:lnTo>
                  <a:lnTo>
                    <a:pt x="1869440" y="802640"/>
                  </a:lnTo>
                </a:path>
              </a:pathLst>
            </a:custGeom>
            <a:noFill/>
            <a:ln>
              <a:gradFill flip="none" rotWithShape="1">
                <a:gsLst>
                  <a:gs pos="0">
                    <a:srgbClr val="00B0F0"/>
                  </a:gs>
                  <a:gs pos="81000">
                    <a:srgbClr val="118AE3">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grpSp>
      <p:grpSp>
        <p:nvGrpSpPr>
          <p:cNvPr id="197" name="组合 196">
            <a:extLst>
              <a:ext uri="{FF2B5EF4-FFF2-40B4-BE49-F238E27FC236}">
                <a16:creationId xmlns:a16="http://schemas.microsoft.com/office/drawing/2014/main" id="{E5EB4CD1-DA58-87D3-3465-42FD8C67E0FA}"/>
              </a:ext>
            </a:extLst>
          </p:cNvPr>
          <p:cNvGrpSpPr/>
          <p:nvPr/>
        </p:nvGrpSpPr>
        <p:grpSpPr>
          <a:xfrm>
            <a:off x="625905" y="1253533"/>
            <a:ext cx="3240794" cy="189002"/>
            <a:chOff x="787275" y="1504554"/>
            <a:chExt cx="3240794" cy="189002"/>
          </a:xfrm>
        </p:grpSpPr>
        <p:sp>
          <p:nvSpPr>
            <p:cNvPr id="137" name="任意多边形: 形状 136">
              <a:extLst>
                <a:ext uri="{FF2B5EF4-FFF2-40B4-BE49-F238E27FC236}">
                  <a16:creationId xmlns:a16="http://schemas.microsoft.com/office/drawing/2014/main" id="{9876FCD7-7D1A-2595-4370-5C13010A0E1A}"/>
                </a:ext>
              </a:extLst>
            </p:cNvPr>
            <p:cNvSpPr/>
            <p:nvPr/>
          </p:nvSpPr>
          <p:spPr>
            <a:xfrm>
              <a:off x="787275" y="1504554"/>
              <a:ext cx="720000" cy="181668"/>
            </a:xfrm>
            <a:custGeom>
              <a:avLst/>
              <a:gdLst>
                <a:gd name="connsiteX0" fmla="*/ 0 w 1869440"/>
                <a:gd name="connsiteY0" fmla="*/ 1036320 h 1544320"/>
                <a:gd name="connsiteX1" fmla="*/ 873760 w 1869440"/>
                <a:gd name="connsiteY1" fmla="*/ 1036320 h 1544320"/>
                <a:gd name="connsiteX2" fmla="*/ 1107440 w 1869440"/>
                <a:gd name="connsiteY2" fmla="*/ 0 h 1544320"/>
                <a:gd name="connsiteX3" fmla="*/ 1310640 w 1869440"/>
                <a:gd name="connsiteY3" fmla="*/ 1544320 h 1544320"/>
                <a:gd name="connsiteX4" fmla="*/ 1452880 w 1869440"/>
                <a:gd name="connsiteY4" fmla="*/ 802640 h 1544320"/>
                <a:gd name="connsiteX5" fmla="*/ 1869440 w 1869440"/>
                <a:gd name="connsiteY5" fmla="*/ 802640 h 154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440" h="1544320">
                  <a:moveTo>
                    <a:pt x="0" y="1036320"/>
                  </a:moveTo>
                  <a:lnTo>
                    <a:pt x="873760" y="1036320"/>
                  </a:lnTo>
                  <a:lnTo>
                    <a:pt x="1107440" y="0"/>
                  </a:lnTo>
                  <a:lnTo>
                    <a:pt x="1310640" y="1544320"/>
                  </a:lnTo>
                  <a:lnTo>
                    <a:pt x="1452880" y="802640"/>
                  </a:lnTo>
                  <a:lnTo>
                    <a:pt x="1869440" y="802640"/>
                  </a:lnTo>
                </a:path>
              </a:pathLst>
            </a:custGeom>
            <a:noFill/>
            <a:ln>
              <a:gradFill flip="none" rotWithShape="1">
                <a:gsLst>
                  <a:gs pos="0">
                    <a:srgbClr val="00B0F0"/>
                  </a:gs>
                  <a:gs pos="90000">
                    <a:srgbClr val="118AE3">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138" name="任意多边形: 形状 137">
              <a:extLst>
                <a:ext uri="{FF2B5EF4-FFF2-40B4-BE49-F238E27FC236}">
                  <a16:creationId xmlns:a16="http://schemas.microsoft.com/office/drawing/2014/main" id="{0C9D827B-F29C-3614-C4BF-BE0D1AFE135E}"/>
                </a:ext>
              </a:extLst>
            </p:cNvPr>
            <p:cNvSpPr/>
            <p:nvPr/>
          </p:nvSpPr>
          <p:spPr>
            <a:xfrm flipH="1">
              <a:off x="3308069" y="1511888"/>
              <a:ext cx="720000" cy="181668"/>
            </a:xfrm>
            <a:custGeom>
              <a:avLst/>
              <a:gdLst>
                <a:gd name="connsiteX0" fmla="*/ 0 w 1869440"/>
                <a:gd name="connsiteY0" fmla="*/ 1036320 h 1544320"/>
                <a:gd name="connsiteX1" fmla="*/ 873760 w 1869440"/>
                <a:gd name="connsiteY1" fmla="*/ 1036320 h 1544320"/>
                <a:gd name="connsiteX2" fmla="*/ 1107440 w 1869440"/>
                <a:gd name="connsiteY2" fmla="*/ 0 h 1544320"/>
                <a:gd name="connsiteX3" fmla="*/ 1310640 w 1869440"/>
                <a:gd name="connsiteY3" fmla="*/ 1544320 h 1544320"/>
                <a:gd name="connsiteX4" fmla="*/ 1452880 w 1869440"/>
                <a:gd name="connsiteY4" fmla="*/ 802640 h 1544320"/>
                <a:gd name="connsiteX5" fmla="*/ 1869440 w 1869440"/>
                <a:gd name="connsiteY5" fmla="*/ 802640 h 154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440" h="1544320">
                  <a:moveTo>
                    <a:pt x="0" y="1036320"/>
                  </a:moveTo>
                  <a:lnTo>
                    <a:pt x="873760" y="1036320"/>
                  </a:lnTo>
                  <a:lnTo>
                    <a:pt x="1107440" y="0"/>
                  </a:lnTo>
                  <a:lnTo>
                    <a:pt x="1310640" y="1544320"/>
                  </a:lnTo>
                  <a:lnTo>
                    <a:pt x="1452880" y="802640"/>
                  </a:lnTo>
                  <a:lnTo>
                    <a:pt x="1869440" y="802640"/>
                  </a:lnTo>
                </a:path>
              </a:pathLst>
            </a:custGeom>
            <a:noFill/>
            <a:ln>
              <a:gradFill flip="none" rotWithShape="1">
                <a:gsLst>
                  <a:gs pos="0">
                    <a:srgbClr val="00B0F0"/>
                  </a:gs>
                  <a:gs pos="83000">
                    <a:srgbClr val="118AE3">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grpSp>
      <p:sp>
        <p:nvSpPr>
          <p:cNvPr id="2" name="矩形: 圆角 1">
            <a:extLst>
              <a:ext uri="{FF2B5EF4-FFF2-40B4-BE49-F238E27FC236}">
                <a16:creationId xmlns:a16="http://schemas.microsoft.com/office/drawing/2014/main" id="{2A56900C-269A-40AE-ED4E-2C16F218584D}"/>
              </a:ext>
            </a:extLst>
          </p:cNvPr>
          <p:cNvSpPr/>
          <p:nvPr/>
        </p:nvSpPr>
        <p:spPr>
          <a:xfrm>
            <a:off x="4437056" y="1496047"/>
            <a:ext cx="3339404" cy="4330846"/>
          </a:xfrm>
          <a:prstGeom prst="roundRect">
            <a:avLst>
              <a:gd name="adj" fmla="val 0"/>
            </a:avLst>
          </a:prstGeom>
          <a:gradFill flip="none" rotWithShape="1">
            <a:gsLst>
              <a:gs pos="100000">
                <a:srgbClr val="415FFF">
                  <a:lumMod val="15000"/>
                  <a:lumOff val="85000"/>
                  <a:alpha val="10000"/>
                </a:srgbClr>
              </a:gs>
              <a:gs pos="0">
                <a:schemeClr val="accent2">
                  <a:lumMod val="29000"/>
                  <a:lumOff val="71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0" name="矩形 9">
            <a:extLst>
              <a:ext uri="{FF2B5EF4-FFF2-40B4-BE49-F238E27FC236}">
                <a16:creationId xmlns:a16="http://schemas.microsoft.com/office/drawing/2014/main" id="{41B31838-D405-BB63-7BC4-A61E1E495E49}"/>
              </a:ext>
            </a:extLst>
          </p:cNvPr>
          <p:cNvSpPr/>
          <p:nvPr/>
        </p:nvSpPr>
        <p:spPr>
          <a:xfrm>
            <a:off x="1419633" y="1063798"/>
            <a:ext cx="1634919" cy="863420"/>
          </a:xfrm>
          <a:prstGeom prst="rect">
            <a:avLst/>
          </a:prstGeom>
          <a:gradFill>
            <a:gsLst>
              <a:gs pos="70000">
                <a:srgbClr val="1EB6FB">
                  <a:lumMod val="93000"/>
                </a:srgbClr>
              </a:gs>
              <a:gs pos="0">
                <a:srgbClr val="BAEBFE"/>
              </a:gs>
            </a:gsLst>
            <a:lin ang="2700000" scaled="1"/>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1" name="矩形: 圆角 10">
            <a:extLst>
              <a:ext uri="{FF2B5EF4-FFF2-40B4-BE49-F238E27FC236}">
                <a16:creationId xmlns:a16="http://schemas.microsoft.com/office/drawing/2014/main" id="{049582CD-66C4-82C2-E5FA-8529F2AC63EA}"/>
              </a:ext>
            </a:extLst>
          </p:cNvPr>
          <p:cNvSpPr/>
          <p:nvPr/>
        </p:nvSpPr>
        <p:spPr>
          <a:xfrm>
            <a:off x="1351825" y="1132294"/>
            <a:ext cx="1800000" cy="497607"/>
          </a:xfrm>
          <a:prstGeom prst="roundRect">
            <a:avLst>
              <a:gd name="adj" fmla="val 16667"/>
            </a:avLst>
          </a:prstGeom>
          <a:gradFill>
            <a:gsLst>
              <a:gs pos="70000">
                <a:srgbClr val="1EB6FB"/>
              </a:gs>
              <a:gs pos="0">
                <a:srgbClr val="BAEBFE"/>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46" name="文本框 45">
            <a:extLst>
              <a:ext uri="{FF2B5EF4-FFF2-40B4-BE49-F238E27FC236}">
                <a16:creationId xmlns:a16="http://schemas.microsoft.com/office/drawing/2014/main" id="{6684CAFA-76EF-390C-EAB8-89A8A51692B9}"/>
              </a:ext>
            </a:extLst>
          </p:cNvPr>
          <p:cNvSpPr txBox="1"/>
          <p:nvPr/>
        </p:nvSpPr>
        <p:spPr>
          <a:xfrm>
            <a:off x="1179750" y="1189338"/>
            <a:ext cx="2146624" cy="398101"/>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bg1"/>
                </a:solidFill>
                <a:effectLst/>
                <a:uLnTx/>
                <a:uFillTx/>
                <a:latin typeface="HarmonyOS Sans SC" panose="00000500000000000000" pitchFamily="2" charset="-122"/>
                <a:ea typeface="HarmonyOS Sans SC" panose="00000500000000000000" pitchFamily="2" charset="-122"/>
                <a:cs typeface="+mn-ea"/>
                <a:sym typeface="+mn-lt"/>
              </a:rPr>
              <a:t>基础技术研发</a:t>
            </a:r>
          </a:p>
        </p:txBody>
      </p:sp>
      <p:sp>
        <p:nvSpPr>
          <p:cNvPr id="50" name="矩形 49">
            <a:extLst>
              <a:ext uri="{FF2B5EF4-FFF2-40B4-BE49-F238E27FC236}">
                <a16:creationId xmlns:a16="http://schemas.microsoft.com/office/drawing/2014/main" id="{79845EA4-6EDC-DC92-5E7F-D90B171EC111}"/>
              </a:ext>
            </a:extLst>
          </p:cNvPr>
          <p:cNvSpPr/>
          <p:nvPr/>
        </p:nvSpPr>
        <p:spPr>
          <a:xfrm>
            <a:off x="5312641" y="1063798"/>
            <a:ext cx="1634919" cy="863420"/>
          </a:xfrm>
          <a:prstGeom prst="rect">
            <a:avLst/>
          </a:prstGeom>
          <a:gradFill>
            <a:gsLst>
              <a:gs pos="70000">
                <a:srgbClr val="04A3EA"/>
              </a:gs>
              <a:gs pos="0">
                <a:srgbClr val="BAEBFE"/>
              </a:gs>
            </a:gsLst>
            <a:lin ang="2700000" scaled="1"/>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53" name="矩形: 圆角 52">
            <a:extLst>
              <a:ext uri="{FF2B5EF4-FFF2-40B4-BE49-F238E27FC236}">
                <a16:creationId xmlns:a16="http://schemas.microsoft.com/office/drawing/2014/main" id="{90CA5306-D3AF-3ECE-F25B-CF6811FEAEDC}"/>
              </a:ext>
            </a:extLst>
          </p:cNvPr>
          <p:cNvSpPr/>
          <p:nvPr/>
        </p:nvSpPr>
        <p:spPr>
          <a:xfrm>
            <a:off x="5244833" y="1132294"/>
            <a:ext cx="1800000" cy="497607"/>
          </a:xfrm>
          <a:prstGeom prst="roundRect">
            <a:avLst>
              <a:gd name="adj" fmla="val 16667"/>
            </a:avLst>
          </a:prstGeom>
          <a:gradFill>
            <a:gsLst>
              <a:gs pos="70000">
                <a:srgbClr val="1EB6FB"/>
              </a:gs>
              <a:gs pos="0">
                <a:srgbClr val="BAEBFE"/>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55" name="文本框 54">
            <a:extLst>
              <a:ext uri="{FF2B5EF4-FFF2-40B4-BE49-F238E27FC236}">
                <a16:creationId xmlns:a16="http://schemas.microsoft.com/office/drawing/2014/main" id="{A556EB10-711F-1C09-C682-88EF1D26B18C}"/>
              </a:ext>
            </a:extLst>
          </p:cNvPr>
          <p:cNvSpPr txBox="1"/>
          <p:nvPr/>
        </p:nvSpPr>
        <p:spPr>
          <a:xfrm>
            <a:off x="5297154" y="1189338"/>
            <a:ext cx="1650323" cy="398101"/>
          </a:xfrm>
          <a:prstGeom prst="rect">
            <a:avLst/>
          </a:prstGeom>
          <a:noFill/>
        </p:spPr>
        <p:txBody>
          <a:bodyPr wrap="square">
            <a:spAutoFit/>
          </a:bodyPr>
          <a:lstStyle/>
          <a:p>
            <a:pPr algn="ctr">
              <a:defRPr/>
            </a:pPr>
            <a:r>
              <a:rPr lang="zh-CN" altLang="en-US" sz="2000" b="1" dirty="0">
                <a:solidFill>
                  <a:schemeClr val="bg1"/>
                </a:solidFill>
                <a:latin typeface="HarmonyOS Sans SC" panose="00000500000000000000" pitchFamily="2" charset="-122"/>
                <a:ea typeface="HarmonyOS Sans SC" panose="00000500000000000000" pitchFamily="2" charset="-122"/>
                <a:cs typeface="+mn-ea"/>
                <a:sym typeface="+mn-lt"/>
              </a:rPr>
              <a:t>功能模块</a:t>
            </a:r>
          </a:p>
        </p:txBody>
      </p:sp>
      <p:sp>
        <p:nvSpPr>
          <p:cNvPr id="62" name="矩形 61">
            <a:extLst>
              <a:ext uri="{FF2B5EF4-FFF2-40B4-BE49-F238E27FC236}">
                <a16:creationId xmlns:a16="http://schemas.microsoft.com/office/drawing/2014/main" id="{31DC76BC-E342-81B1-5423-2FFF1A8C4430}"/>
              </a:ext>
            </a:extLst>
          </p:cNvPr>
          <p:cNvSpPr/>
          <p:nvPr/>
        </p:nvSpPr>
        <p:spPr>
          <a:xfrm>
            <a:off x="8561260" y="1075373"/>
            <a:ext cx="2920826" cy="863420"/>
          </a:xfrm>
          <a:prstGeom prst="rect">
            <a:avLst/>
          </a:prstGeom>
          <a:gradFill>
            <a:gsLst>
              <a:gs pos="70000">
                <a:srgbClr val="2A81F6">
                  <a:alpha val="54000"/>
                </a:srgbClr>
              </a:gs>
              <a:gs pos="0">
                <a:srgbClr val="0398D3">
                  <a:alpha val="66000"/>
                </a:srgbClr>
              </a:gs>
            </a:gsLst>
            <a:lin ang="2700000" scaled="1"/>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65" name="矩形: 圆角 64">
            <a:extLst>
              <a:ext uri="{FF2B5EF4-FFF2-40B4-BE49-F238E27FC236}">
                <a16:creationId xmlns:a16="http://schemas.microsoft.com/office/drawing/2014/main" id="{E2A50F96-F1BD-D533-D188-B75C6BEFCD60}"/>
              </a:ext>
            </a:extLst>
          </p:cNvPr>
          <p:cNvSpPr/>
          <p:nvPr/>
        </p:nvSpPr>
        <p:spPr>
          <a:xfrm>
            <a:off x="8623141" y="1132294"/>
            <a:ext cx="2833011" cy="497607"/>
          </a:xfrm>
          <a:prstGeom prst="roundRect">
            <a:avLst>
              <a:gd name="adj" fmla="val 16667"/>
            </a:avLst>
          </a:prstGeom>
          <a:gradFill>
            <a:gsLst>
              <a:gs pos="70000">
                <a:srgbClr val="1EB6FB"/>
              </a:gs>
              <a:gs pos="0">
                <a:srgbClr val="BAEBFE"/>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94" name="矩形: 圆角 93">
            <a:extLst>
              <a:ext uri="{FF2B5EF4-FFF2-40B4-BE49-F238E27FC236}">
                <a16:creationId xmlns:a16="http://schemas.microsoft.com/office/drawing/2014/main" id="{ABC543ED-5458-019D-C27B-29D34F4732AA}"/>
              </a:ext>
            </a:extLst>
          </p:cNvPr>
          <p:cNvSpPr/>
          <p:nvPr/>
        </p:nvSpPr>
        <p:spPr>
          <a:xfrm>
            <a:off x="4599669" y="1834430"/>
            <a:ext cx="3004810" cy="1116933"/>
          </a:xfrm>
          <a:prstGeom prst="roundRect">
            <a:avLst>
              <a:gd name="adj" fmla="val 4882"/>
            </a:avLst>
          </a:prstGeom>
          <a:solidFill>
            <a:schemeClr val="bg1"/>
          </a:solidFill>
          <a:ln>
            <a:noFill/>
          </a:ln>
          <a:effectLst>
            <a:innerShdw blurRad="88900">
              <a:srgbClr val="04B8D6">
                <a:alpha val="7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sym typeface="+mn-lt"/>
            </a:endParaRPr>
          </a:p>
        </p:txBody>
      </p:sp>
      <p:grpSp>
        <p:nvGrpSpPr>
          <p:cNvPr id="206" name="组合 205">
            <a:extLst>
              <a:ext uri="{FF2B5EF4-FFF2-40B4-BE49-F238E27FC236}">
                <a16:creationId xmlns:a16="http://schemas.microsoft.com/office/drawing/2014/main" id="{68B883D6-D5FF-2356-AB9F-F4616BA1884E}"/>
              </a:ext>
            </a:extLst>
          </p:cNvPr>
          <p:cNvGrpSpPr/>
          <p:nvPr/>
        </p:nvGrpSpPr>
        <p:grpSpPr>
          <a:xfrm>
            <a:off x="872532" y="2330543"/>
            <a:ext cx="1375522" cy="353066"/>
            <a:chOff x="872532" y="2862900"/>
            <a:chExt cx="1375522" cy="353066"/>
          </a:xfrm>
        </p:grpSpPr>
        <p:sp>
          <p:nvSpPr>
            <p:cNvPr id="189" name="矩形: 圆角 188">
              <a:extLst>
                <a:ext uri="{FF2B5EF4-FFF2-40B4-BE49-F238E27FC236}">
                  <a16:creationId xmlns:a16="http://schemas.microsoft.com/office/drawing/2014/main" id="{F36AD3C8-F41D-D200-8D73-EF7A8392E221}"/>
                </a:ext>
              </a:extLst>
            </p:cNvPr>
            <p:cNvSpPr/>
            <p:nvPr/>
          </p:nvSpPr>
          <p:spPr>
            <a:xfrm>
              <a:off x="872532" y="2862900"/>
              <a:ext cx="1375522" cy="353066"/>
            </a:xfrm>
            <a:prstGeom prst="roundRect">
              <a:avLst>
                <a:gd name="adj" fmla="val 0"/>
              </a:avLst>
            </a:prstGeom>
            <a:solidFill>
              <a:srgbClr val="F0FAFE"/>
            </a:solidFill>
            <a:ln w="19050">
              <a:solidFill>
                <a:schemeClr val="bg1"/>
              </a:solidFill>
            </a:ln>
            <a:effectLst>
              <a:outerShdw blurRad="88900" dist="38100" dir="5400000" sx="97000" sy="97000" algn="t" rotWithShape="0">
                <a:schemeClr val="accent1">
                  <a:lumMod val="75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27" name="文本框 126">
              <a:extLst>
                <a:ext uri="{FF2B5EF4-FFF2-40B4-BE49-F238E27FC236}">
                  <a16:creationId xmlns:a16="http://schemas.microsoft.com/office/drawing/2014/main" id="{936157B5-690F-DF87-ECDE-5EFF0D63FCFA}"/>
                </a:ext>
              </a:extLst>
            </p:cNvPr>
            <p:cNvSpPr txBox="1"/>
            <p:nvPr/>
          </p:nvSpPr>
          <p:spPr>
            <a:xfrm>
              <a:off x="921325" y="2905466"/>
              <a:ext cx="1280498" cy="30777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临床信息数据</a:t>
              </a:r>
            </a:p>
          </p:txBody>
        </p:sp>
      </p:grpSp>
      <p:grpSp>
        <p:nvGrpSpPr>
          <p:cNvPr id="139" name="组合 138">
            <a:extLst>
              <a:ext uri="{FF2B5EF4-FFF2-40B4-BE49-F238E27FC236}">
                <a16:creationId xmlns:a16="http://schemas.microsoft.com/office/drawing/2014/main" id="{06439D9B-F5AA-CA31-3532-FC77390D6E96}"/>
              </a:ext>
            </a:extLst>
          </p:cNvPr>
          <p:cNvGrpSpPr/>
          <p:nvPr/>
        </p:nvGrpSpPr>
        <p:grpSpPr>
          <a:xfrm rot="16200000">
            <a:off x="3892265" y="3573383"/>
            <a:ext cx="573086" cy="430299"/>
            <a:chOff x="9550966" y="4270649"/>
            <a:chExt cx="573086" cy="430299"/>
          </a:xfrm>
        </p:grpSpPr>
        <p:sp>
          <p:nvSpPr>
            <p:cNvPr id="140" name="等腰三角形 139">
              <a:extLst>
                <a:ext uri="{FF2B5EF4-FFF2-40B4-BE49-F238E27FC236}">
                  <a16:creationId xmlns:a16="http://schemas.microsoft.com/office/drawing/2014/main" id="{6A70CDE3-CC3D-81F7-9471-EEA1ADEC3F0B}"/>
                </a:ext>
              </a:extLst>
            </p:cNvPr>
            <p:cNvSpPr/>
            <p:nvPr/>
          </p:nvSpPr>
          <p:spPr>
            <a:xfrm flipV="1">
              <a:off x="9629706" y="4270649"/>
              <a:ext cx="415606" cy="262758"/>
            </a:xfrm>
            <a:prstGeom prst="triangle">
              <a:avLst/>
            </a:prstGeom>
            <a:gradFill flip="none" rotWithShape="1">
              <a:gsLst>
                <a:gs pos="0">
                  <a:srgbClr val="15C2FF">
                    <a:alpha val="0"/>
                  </a:srgbClr>
                </a:gs>
                <a:gs pos="99000">
                  <a:srgbClr val="15C2F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141" name="等腰三角形 140">
              <a:extLst>
                <a:ext uri="{FF2B5EF4-FFF2-40B4-BE49-F238E27FC236}">
                  <a16:creationId xmlns:a16="http://schemas.microsoft.com/office/drawing/2014/main" id="{B337262B-2CAE-03DF-D359-739AF5997734}"/>
                </a:ext>
              </a:extLst>
            </p:cNvPr>
            <p:cNvSpPr/>
            <p:nvPr/>
          </p:nvSpPr>
          <p:spPr>
            <a:xfrm flipV="1">
              <a:off x="9550966" y="4338626"/>
              <a:ext cx="573086" cy="362322"/>
            </a:xfrm>
            <a:prstGeom prst="triangle">
              <a:avLst/>
            </a:prstGeom>
            <a:gradFill flip="none" rotWithShape="1">
              <a:gsLst>
                <a:gs pos="0">
                  <a:srgbClr val="00B0F0">
                    <a:alpha val="0"/>
                  </a:srgbClr>
                </a:gs>
                <a:gs pos="100000">
                  <a:srgbClr val="00B0F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grpSp>
      <p:grpSp>
        <p:nvGrpSpPr>
          <p:cNvPr id="142" name="组合 141">
            <a:extLst>
              <a:ext uri="{FF2B5EF4-FFF2-40B4-BE49-F238E27FC236}">
                <a16:creationId xmlns:a16="http://schemas.microsoft.com/office/drawing/2014/main" id="{3E36C9E3-ACCF-D491-8823-B14CF7846675}"/>
              </a:ext>
            </a:extLst>
          </p:cNvPr>
          <p:cNvGrpSpPr/>
          <p:nvPr/>
        </p:nvGrpSpPr>
        <p:grpSpPr>
          <a:xfrm rot="16200000">
            <a:off x="7944034" y="3617053"/>
            <a:ext cx="437860" cy="328765"/>
            <a:chOff x="9550966" y="4270649"/>
            <a:chExt cx="573086" cy="430299"/>
          </a:xfrm>
        </p:grpSpPr>
        <p:sp>
          <p:nvSpPr>
            <p:cNvPr id="143" name="等腰三角形 142">
              <a:extLst>
                <a:ext uri="{FF2B5EF4-FFF2-40B4-BE49-F238E27FC236}">
                  <a16:creationId xmlns:a16="http://schemas.microsoft.com/office/drawing/2014/main" id="{5EBFA275-E79B-BB7D-2476-42EAA7925978}"/>
                </a:ext>
              </a:extLst>
            </p:cNvPr>
            <p:cNvSpPr/>
            <p:nvPr/>
          </p:nvSpPr>
          <p:spPr>
            <a:xfrm flipV="1">
              <a:off x="9629706" y="4270649"/>
              <a:ext cx="415606" cy="262758"/>
            </a:xfrm>
            <a:prstGeom prst="triangle">
              <a:avLst/>
            </a:prstGeom>
            <a:gradFill flip="none" rotWithShape="1">
              <a:gsLst>
                <a:gs pos="0">
                  <a:srgbClr val="15C2FF">
                    <a:alpha val="0"/>
                  </a:srgbClr>
                </a:gs>
                <a:gs pos="99000">
                  <a:srgbClr val="15C2F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144" name="等腰三角形 143">
              <a:extLst>
                <a:ext uri="{FF2B5EF4-FFF2-40B4-BE49-F238E27FC236}">
                  <a16:creationId xmlns:a16="http://schemas.microsoft.com/office/drawing/2014/main" id="{5F9FD922-078C-E501-3E52-FE0F0BC11D1D}"/>
                </a:ext>
              </a:extLst>
            </p:cNvPr>
            <p:cNvSpPr/>
            <p:nvPr/>
          </p:nvSpPr>
          <p:spPr>
            <a:xfrm flipV="1">
              <a:off x="9550966" y="4338626"/>
              <a:ext cx="573086" cy="362322"/>
            </a:xfrm>
            <a:prstGeom prst="triangle">
              <a:avLst/>
            </a:prstGeom>
            <a:gradFill flip="none" rotWithShape="1">
              <a:gsLst>
                <a:gs pos="0">
                  <a:srgbClr val="00B0F0">
                    <a:alpha val="0"/>
                  </a:srgbClr>
                </a:gs>
                <a:gs pos="100000">
                  <a:srgbClr val="00B0F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grpSp>
      <p:grpSp>
        <p:nvGrpSpPr>
          <p:cNvPr id="145" name="组合 144">
            <a:extLst>
              <a:ext uri="{FF2B5EF4-FFF2-40B4-BE49-F238E27FC236}">
                <a16:creationId xmlns:a16="http://schemas.microsoft.com/office/drawing/2014/main" id="{1266DED3-3CB2-EE54-0CA4-94C693167B45}"/>
              </a:ext>
            </a:extLst>
          </p:cNvPr>
          <p:cNvGrpSpPr/>
          <p:nvPr/>
        </p:nvGrpSpPr>
        <p:grpSpPr>
          <a:xfrm rot="16200000">
            <a:off x="7950462" y="4887436"/>
            <a:ext cx="437860" cy="328765"/>
            <a:chOff x="9550966" y="4270649"/>
            <a:chExt cx="573086" cy="430299"/>
          </a:xfrm>
        </p:grpSpPr>
        <p:sp>
          <p:nvSpPr>
            <p:cNvPr id="146" name="等腰三角形 145">
              <a:extLst>
                <a:ext uri="{FF2B5EF4-FFF2-40B4-BE49-F238E27FC236}">
                  <a16:creationId xmlns:a16="http://schemas.microsoft.com/office/drawing/2014/main" id="{E17F2216-DF3D-BB71-20CB-77AB6CAFF7D9}"/>
                </a:ext>
              </a:extLst>
            </p:cNvPr>
            <p:cNvSpPr/>
            <p:nvPr/>
          </p:nvSpPr>
          <p:spPr>
            <a:xfrm flipV="1">
              <a:off x="9629706" y="4270649"/>
              <a:ext cx="415606" cy="262758"/>
            </a:xfrm>
            <a:prstGeom prst="triangle">
              <a:avLst/>
            </a:prstGeom>
            <a:gradFill flip="none" rotWithShape="1">
              <a:gsLst>
                <a:gs pos="0">
                  <a:srgbClr val="15C2FF">
                    <a:alpha val="0"/>
                  </a:srgbClr>
                </a:gs>
                <a:gs pos="99000">
                  <a:srgbClr val="15C2F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147" name="等腰三角形 146">
              <a:extLst>
                <a:ext uri="{FF2B5EF4-FFF2-40B4-BE49-F238E27FC236}">
                  <a16:creationId xmlns:a16="http://schemas.microsoft.com/office/drawing/2014/main" id="{766CC09B-E798-25F6-4468-71B7DD9282F2}"/>
                </a:ext>
              </a:extLst>
            </p:cNvPr>
            <p:cNvSpPr/>
            <p:nvPr/>
          </p:nvSpPr>
          <p:spPr>
            <a:xfrm flipV="1">
              <a:off x="9550966" y="4338626"/>
              <a:ext cx="573086" cy="362322"/>
            </a:xfrm>
            <a:prstGeom prst="triangle">
              <a:avLst/>
            </a:prstGeom>
            <a:gradFill flip="none" rotWithShape="1">
              <a:gsLst>
                <a:gs pos="0">
                  <a:srgbClr val="00B0F0">
                    <a:alpha val="0"/>
                  </a:srgbClr>
                </a:gs>
                <a:gs pos="100000">
                  <a:srgbClr val="00B0F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grpSp>
      <p:grpSp>
        <p:nvGrpSpPr>
          <p:cNvPr id="148" name="组合 147">
            <a:extLst>
              <a:ext uri="{FF2B5EF4-FFF2-40B4-BE49-F238E27FC236}">
                <a16:creationId xmlns:a16="http://schemas.microsoft.com/office/drawing/2014/main" id="{D49C736B-061C-60E5-25E2-70F6AFFD3E58}"/>
              </a:ext>
            </a:extLst>
          </p:cNvPr>
          <p:cNvGrpSpPr/>
          <p:nvPr/>
        </p:nvGrpSpPr>
        <p:grpSpPr>
          <a:xfrm rot="16200000">
            <a:off x="7948424" y="2223100"/>
            <a:ext cx="437860" cy="328765"/>
            <a:chOff x="9550966" y="4270649"/>
            <a:chExt cx="573086" cy="430299"/>
          </a:xfrm>
        </p:grpSpPr>
        <p:sp>
          <p:nvSpPr>
            <p:cNvPr id="149" name="等腰三角形 148">
              <a:extLst>
                <a:ext uri="{FF2B5EF4-FFF2-40B4-BE49-F238E27FC236}">
                  <a16:creationId xmlns:a16="http://schemas.microsoft.com/office/drawing/2014/main" id="{0BDFF7A6-5501-4576-8287-02C89C3D4519}"/>
                </a:ext>
              </a:extLst>
            </p:cNvPr>
            <p:cNvSpPr/>
            <p:nvPr/>
          </p:nvSpPr>
          <p:spPr>
            <a:xfrm flipV="1">
              <a:off x="9629706" y="4270649"/>
              <a:ext cx="415606" cy="262758"/>
            </a:xfrm>
            <a:prstGeom prst="triangle">
              <a:avLst/>
            </a:prstGeom>
            <a:gradFill flip="none" rotWithShape="1">
              <a:gsLst>
                <a:gs pos="0">
                  <a:srgbClr val="15C2FF">
                    <a:alpha val="0"/>
                  </a:srgbClr>
                </a:gs>
                <a:gs pos="99000">
                  <a:srgbClr val="15C2F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150" name="等腰三角形 149">
              <a:extLst>
                <a:ext uri="{FF2B5EF4-FFF2-40B4-BE49-F238E27FC236}">
                  <a16:creationId xmlns:a16="http://schemas.microsoft.com/office/drawing/2014/main" id="{BCFBE314-37F3-1BB2-A8EF-A5D3769BC6F3}"/>
                </a:ext>
              </a:extLst>
            </p:cNvPr>
            <p:cNvSpPr/>
            <p:nvPr/>
          </p:nvSpPr>
          <p:spPr>
            <a:xfrm flipV="1">
              <a:off x="9550966" y="4338626"/>
              <a:ext cx="573086" cy="362322"/>
            </a:xfrm>
            <a:prstGeom prst="triangle">
              <a:avLst/>
            </a:prstGeom>
            <a:gradFill flip="none" rotWithShape="1">
              <a:gsLst>
                <a:gs pos="0">
                  <a:srgbClr val="00B0F0">
                    <a:alpha val="0"/>
                  </a:srgbClr>
                </a:gs>
                <a:gs pos="100000">
                  <a:srgbClr val="00B0F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grpSp>
      <p:sp>
        <p:nvSpPr>
          <p:cNvPr id="151" name="矩形 150">
            <a:extLst>
              <a:ext uri="{FF2B5EF4-FFF2-40B4-BE49-F238E27FC236}">
                <a16:creationId xmlns:a16="http://schemas.microsoft.com/office/drawing/2014/main" id="{8D8CEA5C-FB67-9D0F-C389-E7A4A8D8B309}"/>
              </a:ext>
            </a:extLst>
          </p:cNvPr>
          <p:cNvSpPr/>
          <p:nvPr/>
        </p:nvSpPr>
        <p:spPr>
          <a:xfrm>
            <a:off x="2450063" y="275043"/>
            <a:ext cx="6750566" cy="584775"/>
          </a:xfrm>
          <a:prstGeom prst="rect">
            <a:avLst/>
          </a:prstGeom>
          <a:noFill/>
        </p:spPr>
        <p:txBody>
          <a:bodyPr wrap="none" rtlCol="0">
            <a:spAutoFit/>
          </a:bodyPr>
          <a:lstStyle/>
          <a:p>
            <a:r>
              <a:rPr lang="zh-CN" altLang="en-US" sz="3200" dirty="0">
                <a:latin typeface="HarmonyOS Sans SC" panose="00000500000000000000" pitchFamily="2" charset="-122"/>
                <a:ea typeface="HarmonyOS Sans SC" panose="00000500000000000000" pitchFamily="2" charset="-122"/>
                <a:sym typeface="+mn-lt"/>
              </a:rPr>
              <a:t>课题五：综合服务数据库云平台建设</a:t>
            </a:r>
          </a:p>
        </p:txBody>
      </p:sp>
      <p:sp>
        <p:nvSpPr>
          <p:cNvPr id="157" name="加号 156">
            <a:extLst>
              <a:ext uri="{FF2B5EF4-FFF2-40B4-BE49-F238E27FC236}">
                <a16:creationId xmlns:a16="http://schemas.microsoft.com/office/drawing/2014/main" id="{44DA04C5-D391-C8D5-782D-2308765B6EBF}"/>
              </a:ext>
            </a:extLst>
          </p:cNvPr>
          <p:cNvSpPr/>
          <p:nvPr/>
        </p:nvSpPr>
        <p:spPr>
          <a:xfrm>
            <a:off x="9775980" y="2695681"/>
            <a:ext cx="550384" cy="550384"/>
          </a:xfrm>
          <a:prstGeom prst="mathPlus">
            <a:avLst>
              <a:gd name="adj1" fmla="val 15420"/>
            </a:avLst>
          </a:prstGeom>
          <a:gradFill flip="none" rotWithShape="1">
            <a:gsLst>
              <a:gs pos="32000">
                <a:srgbClr val="3CCFFC">
                  <a:lumMod val="72000"/>
                  <a:lumOff val="28000"/>
                </a:srgbClr>
              </a:gs>
              <a:gs pos="97000">
                <a:srgbClr val="0046E7">
                  <a:lumMod val="72000"/>
                  <a:lumOff val="28000"/>
                </a:srgbClr>
              </a:gs>
            </a:gsLst>
            <a:lin ang="2700000" scaled="1"/>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Helvetica"/>
              <a:ea typeface="思源黑体 CN Regular"/>
            </a:endParaRPr>
          </a:p>
        </p:txBody>
      </p:sp>
      <p:sp>
        <p:nvSpPr>
          <p:cNvPr id="158" name="加号 157">
            <a:extLst>
              <a:ext uri="{FF2B5EF4-FFF2-40B4-BE49-F238E27FC236}">
                <a16:creationId xmlns:a16="http://schemas.microsoft.com/office/drawing/2014/main" id="{487BCB84-E5C9-7953-5684-A07E75A41673}"/>
              </a:ext>
            </a:extLst>
          </p:cNvPr>
          <p:cNvSpPr/>
          <p:nvPr/>
        </p:nvSpPr>
        <p:spPr>
          <a:xfrm>
            <a:off x="9796083" y="4134195"/>
            <a:ext cx="550384" cy="550384"/>
          </a:xfrm>
          <a:prstGeom prst="mathPlus">
            <a:avLst>
              <a:gd name="adj1" fmla="val 15420"/>
            </a:avLst>
          </a:prstGeom>
          <a:gradFill flip="none" rotWithShape="1">
            <a:gsLst>
              <a:gs pos="32000">
                <a:srgbClr val="3CCFFC"/>
              </a:gs>
              <a:gs pos="97000">
                <a:srgbClr val="0046E7"/>
              </a:gs>
            </a:gsLst>
            <a:lin ang="2700000" scaled="1"/>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Helvetica"/>
              <a:ea typeface="思源黑体 CN Regular"/>
            </a:endParaRPr>
          </a:p>
        </p:txBody>
      </p:sp>
      <p:sp>
        <p:nvSpPr>
          <p:cNvPr id="159" name="矩形: 圆角 158">
            <a:extLst>
              <a:ext uri="{FF2B5EF4-FFF2-40B4-BE49-F238E27FC236}">
                <a16:creationId xmlns:a16="http://schemas.microsoft.com/office/drawing/2014/main" id="{8F984290-6175-E25F-27FE-DB91B45EC614}"/>
              </a:ext>
            </a:extLst>
          </p:cNvPr>
          <p:cNvSpPr/>
          <p:nvPr/>
        </p:nvSpPr>
        <p:spPr>
          <a:xfrm>
            <a:off x="8986244" y="2089080"/>
            <a:ext cx="2423609" cy="533381"/>
          </a:xfrm>
          <a:prstGeom prst="roundRect">
            <a:avLst>
              <a:gd name="adj" fmla="val 9010"/>
            </a:avLst>
          </a:prstGeom>
          <a:solidFill>
            <a:schemeClr val="bg1"/>
          </a:solidFill>
          <a:ln>
            <a:noFill/>
          </a:ln>
          <a:effectLst>
            <a:outerShdw blurRad="165100" dist="63500" dir="5400000" sx="98000" sy="98000" algn="t" rotWithShape="0">
              <a:schemeClr val="accent1">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54" name="文本框 153">
            <a:extLst>
              <a:ext uri="{FF2B5EF4-FFF2-40B4-BE49-F238E27FC236}">
                <a16:creationId xmlns:a16="http://schemas.microsoft.com/office/drawing/2014/main" id="{54953FD4-488C-19F3-A1FB-1B7A7E5A332B}"/>
              </a:ext>
            </a:extLst>
          </p:cNvPr>
          <p:cNvSpPr txBox="1"/>
          <p:nvPr/>
        </p:nvSpPr>
        <p:spPr>
          <a:xfrm>
            <a:off x="9048294" y="2176606"/>
            <a:ext cx="2305562" cy="369332"/>
          </a:xfrm>
          <a:prstGeom prst="rect">
            <a:avLst/>
          </a:prstGeom>
          <a:noFill/>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智能实时控制平台</a:t>
            </a:r>
            <a:endParaRPr kumimoji="0" lang="en-US" altLang="zh-CN" sz="18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endParaRPr>
          </a:p>
        </p:txBody>
      </p:sp>
      <p:sp>
        <p:nvSpPr>
          <p:cNvPr id="161" name="矩形: 圆角 160">
            <a:extLst>
              <a:ext uri="{FF2B5EF4-FFF2-40B4-BE49-F238E27FC236}">
                <a16:creationId xmlns:a16="http://schemas.microsoft.com/office/drawing/2014/main" id="{B1640B8E-877E-9026-19B5-B7FF9E57A16B}"/>
              </a:ext>
            </a:extLst>
          </p:cNvPr>
          <p:cNvSpPr/>
          <p:nvPr/>
        </p:nvSpPr>
        <p:spPr>
          <a:xfrm>
            <a:off x="9022867" y="4769016"/>
            <a:ext cx="2386986" cy="532800"/>
          </a:xfrm>
          <a:prstGeom prst="roundRect">
            <a:avLst>
              <a:gd name="adj" fmla="val 9010"/>
            </a:avLst>
          </a:prstGeom>
          <a:solidFill>
            <a:schemeClr val="bg1"/>
          </a:solidFill>
          <a:ln>
            <a:noFill/>
          </a:ln>
          <a:effectLst>
            <a:outerShdw blurRad="165100" dist="63500" dir="5400000" sx="98000" sy="98000" algn="t" rotWithShape="0">
              <a:schemeClr val="accent1">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56" name="文本框 155">
            <a:extLst>
              <a:ext uri="{FF2B5EF4-FFF2-40B4-BE49-F238E27FC236}">
                <a16:creationId xmlns:a16="http://schemas.microsoft.com/office/drawing/2014/main" id="{8DE3EEA9-5ABA-1D4C-E377-A6D667AAAD78}"/>
              </a:ext>
            </a:extLst>
          </p:cNvPr>
          <p:cNvSpPr txBox="1"/>
          <p:nvPr/>
        </p:nvSpPr>
        <p:spPr>
          <a:xfrm>
            <a:off x="8605845" y="4859912"/>
            <a:ext cx="2748011" cy="369332"/>
          </a:xfrm>
          <a:prstGeom prst="rect">
            <a:avLst/>
          </a:prstGeom>
          <a:noFill/>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医疗信息共享平台</a:t>
            </a:r>
          </a:p>
        </p:txBody>
      </p:sp>
      <p:sp>
        <p:nvSpPr>
          <p:cNvPr id="166" name="矩形: 圆角 165">
            <a:extLst>
              <a:ext uri="{FF2B5EF4-FFF2-40B4-BE49-F238E27FC236}">
                <a16:creationId xmlns:a16="http://schemas.microsoft.com/office/drawing/2014/main" id="{7138921F-65E2-9FD1-EED4-8D2F805694D6}"/>
              </a:ext>
            </a:extLst>
          </p:cNvPr>
          <p:cNvSpPr/>
          <p:nvPr/>
        </p:nvSpPr>
        <p:spPr>
          <a:xfrm>
            <a:off x="668092" y="3338625"/>
            <a:ext cx="3132000" cy="396000"/>
          </a:xfrm>
          <a:prstGeom prst="roundRect">
            <a:avLst>
              <a:gd name="adj" fmla="val 9010"/>
            </a:avLst>
          </a:prstGeom>
          <a:solidFill>
            <a:schemeClr val="bg1"/>
          </a:solidFill>
          <a:ln>
            <a:noFill/>
          </a:ln>
          <a:effectLst>
            <a:outerShdw blurRad="165100" dist="63500" dir="5400000" sx="98000" sy="98000" algn="t" rotWithShape="0">
              <a:schemeClr val="accent1">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67" name="文本框 166">
            <a:extLst>
              <a:ext uri="{FF2B5EF4-FFF2-40B4-BE49-F238E27FC236}">
                <a16:creationId xmlns:a16="http://schemas.microsoft.com/office/drawing/2014/main" id="{8A29AD1A-B32D-CD0D-4A18-E4427BB701AD}"/>
              </a:ext>
            </a:extLst>
          </p:cNvPr>
          <p:cNvSpPr txBox="1"/>
          <p:nvPr/>
        </p:nvSpPr>
        <p:spPr>
          <a:xfrm>
            <a:off x="1101837" y="3375351"/>
            <a:ext cx="2305562" cy="33855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病例检索系统</a:t>
            </a:r>
          </a:p>
        </p:txBody>
      </p:sp>
      <p:grpSp>
        <p:nvGrpSpPr>
          <p:cNvPr id="168" name="组合 167">
            <a:extLst>
              <a:ext uri="{FF2B5EF4-FFF2-40B4-BE49-F238E27FC236}">
                <a16:creationId xmlns:a16="http://schemas.microsoft.com/office/drawing/2014/main" id="{A6385DE8-93A6-02B5-6B9F-4BB00D714745}"/>
              </a:ext>
            </a:extLst>
          </p:cNvPr>
          <p:cNvGrpSpPr/>
          <p:nvPr/>
        </p:nvGrpSpPr>
        <p:grpSpPr>
          <a:xfrm>
            <a:off x="2078675" y="3785844"/>
            <a:ext cx="305860" cy="229653"/>
            <a:chOff x="9550966" y="4270649"/>
            <a:chExt cx="573086" cy="430299"/>
          </a:xfrm>
        </p:grpSpPr>
        <p:sp>
          <p:nvSpPr>
            <p:cNvPr id="169" name="等腰三角形 168">
              <a:extLst>
                <a:ext uri="{FF2B5EF4-FFF2-40B4-BE49-F238E27FC236}">
                  <a16:creationId xmlns:a16="http://schemas.microsoft.com/office/drawing/2014/main" id="{B77FD481-104E-5AAD-D7CA-1EBE12D46843}"/>
                </a:ext>
              </a:extLst>
            </p:cNvPr>
            <p:cNvSpPr/>
            <p:nvPr/>
          </p:nvSpPr>
          <p:spPr>
            <a:xfrm flipV="1">
              <a:off x="9629706" y="4270649"/>
              <a:ext cx="415606" cy="262758"/>
            </a:xfrm>
            <a:prstGeom prst="triangle">
              <a:avLst/>
            </a:prstGeom>
            <a:gradFill flip="none" rotWithShape="1">
              <a:gsLst>
                <a:gs pos="0">
                  <a:srgbClr val="15C2FF">
                    <a:alpha val="0"/>
                  </a:srgbClr>
                </a:gs>
                <a:gs pos="99000">
                  <a:srgbClr val="15C2F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170" name="等腰三角形 169">
              <a:extLst>
                <a:ext uri="{FF2B5EF4-FFF2-40B4-BE49-F238E27FC236}">
                  <a16:creationId xmlns:a16="http://schemas.microsoft.com/office/drawing/2014/main" id="{B087C6DC-A667-CBCD-2E21-575D3E96993B}"/>
                </a:ext>
              </a:extLst>
            </p:cNvPr>
            <p:cNvSpPr/>
            <p:nvPr/>
          </p:nvSpPr>
          <p:spPr>
            <a:xfrm flipV="1">
              <a:off x="9550966" y="4338626"/>
              <a:ext cx="573086" cy="362322"/>
            </a:xfrm>
            <a:prstGeom prst="triangle">
              <a:avLst/>
            </a:prstGeom>
            <a:gradFill flip="none" rotWithShape="1">
              <a:gsLst>
                <a:gs pos="0">
                  <a:srgbClr val="00B0F0">
                    <a:alpha val="0"/>
                  </a:srgbClr>
                </a:gs>
                <a:gs pos="100000">
                  <a:srgbClr val="00B0F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grpSp>
      <p:sp>
        <p:nvSpPr>
          <p:cNvPr id="173" name="矩形: 圆角 172">
            <a:extLst>
              <a:ext uri="{FF2B5EF4-FFF2-40B4-BE49-F238E27FC236}">
                <a16:creationId xmlns:a16="http://schemas.microsoft.com/office/drawing/2014/main" id="{A366AC7E-C85A-487C-5A18-500B0C79E7B1}"/>
              </a:ext>
            </a:extLst>
          </p:cNvPr>
          <p:cNvSpPr/>
          <p:nvPr/>
        </p:nvSpPr>
        <p:spPr>
          <a:xfrm>
            <a:off x="668092" y="4037488"/>
            <a:ext cx="3132000" cy="396000"/>
          </a:xfrm>
          <a:prstGeom prst="roundRect">
            <a:avLst>
              <a:gd name="adj" fmla="val 9010"/>
            </a:avLst>
          </a:prstGeom>
          <a:solidFill>
            <a:schemeClr val="bg1"/>
          </a:solidFill>
          <a:ln>
            <a:noFill/>
          </a:ln>
          <a:effectLst>
            <a:outerShdw blurRad="165100" dist="63500" dir="5400000" sx="98000" sy="98000" algn="t" rotWithShape="0">
              <a:schemeClr val="accent1">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74" name="文本框 173">
            <a:extLst>
              <a:ext uri="{FF2B5EF4-FFF2-40B4-BE49-F238E27FC236}">
                <a16:creationId xmlns:a16="http://schemas.microsoft.com/office/drawing/2014/main" id="{D3E3545E-3743-B6A5-B047-15CF9339F621}"/>
              </a:ext>
            </a:extLst>
          </p:cNvPr>
          <p:cNvSpPr txBox="1"/>
          <p:nvPr/>
        </p:nvSpPr>
        <p:spPr>
          <a:xfrm>
            <a:off x="1078687" y="4094534"/>
            <a:ext cx="2305562" cy="33855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患者随访系统</a:t>
            </a:r>
          </a:p>
        </p:txBody>
      </p:sp>
      <p:sp>
        <p:nvSpPr>
          <p:cNvPr id="179" name="矩形: 圆角 178">
            <a:extLst>
              <a:ext uri="{FF2B5EF4-FFF2-40B4-BE49-F238E27FC236}">
                <a16:creationId xmlns:a16="http://schemas.microsoft.com/office/drawing/2014/main" id="{4E493873-94CB-36CE-6154-CFA14D3DD21A}"/>
              </a:ext>
            </a:extLst>
          </p:cNvPr>
          <p:cNvSpPr/>
          <p:nvPr/>
        </p:nvSpPr>
        <p:spPr>
          <a:xfrm>
            <a:off x="668092" y="4713606"/>
            <a:ext cx="3132000" cy="396000"/>
          </a:xfrm>
          <a:prstGeom prst="roundRect">
            <a:avLst>
              <a:gd name="adj" fmla="val 9010"/>
            </a:avLst>
          </a:prstGeom>
          <a:solidFill>
            <a:schemeClr val="bg1"/>
          </a:solidFill>
          <a:ln>
            <a:noFill/>
          </a:ln>
          <a:effectLst>
            <a:outerShdw blurRad="165100" dist="63500" dir="5400000" sx="98000" sy="98000" algn="t" rotWithShape="0">
              <a:schemeClr val="accent1">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80" name="文本框 179">
            <a:extLst>
              <a:ext uri="{FF2B5EF4-FFF2-40B4-BE49-F238E27FC236}">
                <a16:creationId xmlns:a16="http://schemas.microsoft.com/office/drawing/2014/main" id="{35A9E252-65EE-3F8E-0A66-C17DCFC4AF69}"/>
              </a:ext>
            </a:extLst>
          </p:cNvPr>
          <p:cNvSpPr txBox="1"/>
          <p:nvPr/>
        </p:nvSpPr>
        <p:spPr>
          <a:xfrm>
            <a:off x="648882" y="4760492"/>
            <a:ext cx="3161539" cy="33855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医学自然语言结构化处理系统</a:t>
            </a:r>
          </a:p>
        </p:txBody>
      </p:sp>
      <p:sp>
        <p:nvSpPr>
          <p:cNvPr id="186" name="矩形: 圆角 185">
            <a:extLst>
              <a:ext uri="{FF2B5EF4-FFF2-40B4-BE49-F238E27FC236}">
                <a16:creationId xmlns:a16="http://schemas.microsoft.com/office/drawing/2014/main" id="{18B4AF4A-9D75-7620-5986-C73AE660669B}"/>
              </a:ext>
            </a:extLst>
          </p:cNvPr>
          <p:cNvSpPr/>
          <p:nvPr/>
        </p:nvSpPr>
        <p:spPr>
          <a:xfrm>
            <a:off x="668092" y="5418739"/>
            <a:ext cx="3132000" cy="396000"/>
          </a:xfrm>
          <a:prstGeom prst="roundRect">
            <a:avLst>
              <a:gd name="adj" fmla="val 9010"/>
            </a:avLst>
          </a:prstGeom>
          <a:solidFill>
            <a:schemeClr val="bg1"/>
          </a:solidFill>
          <a:ln>
            <a:noFill/>
          </a:ln>
          <a:effectLst>
            <a:outerShdw blurRad="165100" dist="63500" dir="5400000" sx="98000" sy="98000" algn="t" rotWithShape="0">
              <a:schemeClr val="accent1">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87" name="文本框 186">
            <a:extLst>
              <a:ext uri="{FF2B5EF4-FFF2-40B4-BE49-F238E27FC236}">
                <a16:creationId xmlns:a16="http://schemas.microsoft.com/office/drawing/2014/main" id="{5A0B3346-89E1-E5C3-708F-AC557DD99FF7}"/>
              </a:ext>
            </a:extLst>
          </p:cNvPr>
          <p:cNvSpPr txBox="1"/>
          <p:nvPr/>
        </p:nvSpPr>
        <p:spPr>
          <a:xfrm>
            <a:off x="766811" y="5445305"/>
            <a:ext cx="2942847" cy="33855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医疗数据去隐私处理系统</a:t>
            </a:r>
          </a:p>
        </p:txBody>
      </p:sp>
      <p:sp>
        <p:nvSpPr>
          <p:cNvPr id="191" name="矩形: 圆角 190">
            <a:extLst>
              <a:ext uri="{FF2B5EF4-FFF2-40B4-BE49-F238E27FC236}">
                <a16:creationId xmlns:a16="http://schemas.microsoft.com/office/drawing/2014/main" id="{5570B7FE-9C7C-57FF-9075-E31A953F1062}"/>
              </a:ext>
            </a:extLst>
          </p:cNvPr>
          <p:cNvSpPr/>
          <p:nvPr/>
        </p:nvSpPr>
        <p:spPr>
          <a:xfrm>
            <a:off x="2322067" y="2330862"/>
            <a:ext cx="1375522" cy="353066"/>
          </a:xfrm>
          <a:prstGeom prst="roundRect">
            <a:avLst>
              <a:gd name="adj" fmla="val 0"/>
            </a:avLst>
          </a:prstGeom>
          <a:solidFill>
            <a:srgbClr val="F0FAFE"/>
          </a:solidFill>
          <a:ln w="19050">
            <a:solidFill>
              <a:schemeClr val="bg1"/>
            </a:solidFill>
          </a:ln>
          <a:effectLst>
            <a:outerShdw blurRad="88900" dist="38100" dir="5400000" sx="97000" sy="97000" algn="t" rotWithShape="0">
              <a:schemeClr val="accent1">
                <a:lumMod val="75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192" name="文本框 191">
            <a:extLst>
              <a:ext uri="{FF2B5EF4-FFF2-40B4-BE49-F238E27FC236}">
                <a16:creationId xmlns:a16="http://schemas.microsoft.com/office/drawing/2014/main" id="{6DFA01C1-B1B4-51EC-C5DB-4CA454CA56B9}"/>
              </a:ext>
            </a:extLst>
          </p:cNvPr>
          <p:cNvSpPr txBox="1"/>
          <p:nvPr/>
        </p:nvSpPr>
        <p:spPr>
          <a:xfrm>
            <a:off x="2369773" y="2373428"/>
            <a:ext cx="1270254" cy="30777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健康档案数据</a:t>
            </a:r>
          </a:p>
        </p:txBody>
      </p:sp>
      <p:sp>
        <p:nvSpPr>
          <p:cNvPr id="193" name="矩形: 圆角 192">
            <a:extLst>
              <a:ext uri="{FF2B5EF4-FFF2-40B4-BE49-F238E27FC236}">
                <a16:creationId xmlns:a16="http://schemas.microsoft.com/office/drawing/2014/main" id="{BC16CAA1-4620-1A27-3DED-D3021E8A2994}"/>
              </a:ext>
            </a:extLst>
          </p:cNvPr>
          <p:cNvSpPr/>
          <p:nvPr/>
        </p:nvSpPr>
        <p:spPr>
          <a:xfrm>
            <a:off x="872532" y="2748015"/>
            <a:ext cx="1375522" cy="353066"/>
          </a:xfrm>
          <a:prstGeom prst="roundRect">
            <a:avLst>
              <a:gd name="adj" fmla="val 0"/>
            </a:avLst>
          </a:prstGeom>
          <a:solidFill>
            <a:srgbClr val="F0FAFE"/>
          </a:solidFill>
          <a:ln w="19050">
            <a:solidFill>
              <a:schemeClr val="bg1"/>
            </a:solidFill>
          </a:ln>
          <a:effectLst>
            <a:outerShdw blurRad="88900" dist="38100" dir="5400000" sx="97000" sy="97000" algn="t" rotWithShape="0">
              <a:schemeClr val="accent1">
                <a:lumMod val="75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195" name="矩形: 圆角 194">
            <a:extLst>
              <a:ext uri="{FF2B5EF4-FFF2-40B4-BE49-F238E27FC236}">
                <a16:creationId xmlns:a16="http://schemas.microsoft.com/office/drawing/2014/main" id="{C9B7863B-7357-C581-6481-47E58BA5F5B0}"/>
              </a:ext>
            </a:extLst>
          </p:cNvPr>
          <p:cNvSpPr/>
          <p:nvPr/>
        </p:nvSpPr>
        <p:spPr>
          <a:xfrm>
            <a:off x="2322067" y="2748334"/>
            <a:ext cx="1375522" cy="353066"/>
          </a:xfrm>
          <a:prstGeom prst="roundRect">
            <a:avLst>
              <a:gd name="adj" fmla="val 0"/>
            </a:avLst>
          </a:prstGeom>
          <a:solidFill>
            <a:srgbClr val="F0FAFE"/>
          </a:solidFill>
          <a:ln w="19050">
            <a:solidFill>
              <a:schemeClr val="bg1"/>
            </a:solidFill>
          </a:ln>
          <a:effectLst>
            <a:outerShdw blurRad="88900" dist="38100" dir="5400000" sx="97000" sy="97000" algn="t" rotWithShape="0">
              <a:schemeClr val="accent1">
                <a:lumMod val="75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129" name="文本框 128">
            <a:extLst>
              <a:ext uri="{FF2B5EF4-FFF2-40B4-BE49-F238E27FC236}">
                <a16:creationId xmlns:a16="http://schemas.microsoft.com/office/drawing/2014/main" id="{FFF1ECFF-A271-A3A4-F59D-044E433F010A}"/>
              </a:ext>
            </a:extLst>
          </p:cNvPr>
          <p:cNvSpPr txBox="1"/>
          <p:nvPr/>
        </p:nvSpPr>
        <p:spPr>
          <a:xfrm>
            <a:off x="2369773" y="2795538"/>
            <a:ext cx="1270254" cy="315185"/>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操作实验数据</a:t>
            </a:r>
          </a:p>
        </p:txBody>
      </p:sp>
      <p:sp>
        <p:nvSpPr>
          <p:cNvPr id="128" name="文本框 127">
            <a:extLst>
              <a:ext uri="{FF2B5EF4-FFF2-40B4-BE49-F238E27FC236}">
                <a16:creationId xmlns:a16="http://schemas.microsoft.com/office/drawing/2014/main" id="{73D793F2-243E-910C-D563-5098CC5AE96F}"/>
              </a:ext>
            </a:extLst>
          </p:cNvPr>
          <p:cNvSpPr txBox="1"/>
          <p:nvPr/>
        </p:nvSpPr>
        <p:spPr>
          <a:xfrm>
            <a:off x="895917" y="2770361"/>
            <a:ext cx="1295322" cy="30777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多组学数据</a:t>
            </a:r>
          </a:p>
        </p:txBody>
      </p:sp>
      <p:sp>
        <p:nvSpPr>
          <p:cNvPr id="67" name="文本框 66">
            <a:extLst>
              <a:ext uri="{FF2B5EF4-FFF2-40B4-BE49-F238E27FC236}">
                <a16:creationId xmlns:a16="http://schemas.microsoft.com/office/drawing/2014/main" id="{5E7594D6-72E4-0EFF-90AB-2D7C9B912037}"/>
              </a:ext>
            </a:extLst>
          </p:cNvPr>
          <p:cNvSpPr txBox="1"/>
          <p:nvPr/>
        </p:nvSpPr>
        <p:spPr>
          <a:xfrm>
            <a:off x="8632993" y="1189338"/>
            <a:ext cx="2857166" cy="40011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bg1"/>
                </a:solidFill>
                <a:effectLst/>
                <a:uLnTx/>
                <a:uFillTx/>
                <a:latin typeface="HarmonyOS Sans SC" panose="00000500000000000000" pitchFamily="2" charset="-122"/>
                <a:ea typeface="HarmonyOS Sans SC" panose="00000500000000000000" pitchFamily="2" charset="-122"/>
                <a:cs typeface="+mn-ea"/>
                <a:sym typeface="+mn-lt"/>
              </a:rPr>
              <a:t>一站式综合服务云平台</a:t>
            </a:r>
          </a:p>
        </p:txBody>
      </p:sp>
      <p:grpSp>
        <p:nvGrpSpPr>
          <p:cNvPr id="207" name="组合 206">
            <a:extLst>
              <a:ext uri="{FF2B5EF4-FFF2-40B4-BE49-F238E27FC236}">
                <a16:creationId xmlns:a16="http://schemas.microsoft.com/office/drawing/2014/main" id="{49F89A39-0DEB-93B9-2244-0633E3DB489B}"/>
              </a:ext>
            </a:extLst>
          </p:cNvPr>
          <p:cNvGrpSpPr/>
          <p:nvPr/>
        </p:nvGrpSpPr>
        <p:grpSpPr>
          <a:xfrm>
            <a:off x="4689046" y="1992020"/>
            <a:ext cx="1375522" cy="359604"/>
            <a:chOff x="872532" y="2862900"/>
            <a:chExt cx="1375522" cy="359604"/>
          </a:xfrm>
        </p:grpSpPr>
        <p:sp>
          <p:nvSpPr>
            <p:cNvPr id="208" name="矩形: 圆角 207">
              <a:extLst>
                <a:ext uri="{FF2B5EF4-FFF2-40B4-BE49-F238E27FC236}">
                  <a16:creationId xmlns:a16="http://schemas.microsoft.com/office/drawing/2014/main" id="{516D2F6F-F4E6-7947-3706-773DA65B7874}"/>
                </a:ext>
              </a:extLst>
            </p:cNvPr>
            <p:cNvSpPr/>
            <p:nvPr/>
          </p:nvSpPr>
          <p:spPr>
            <a:xfrm>
              <a:off x="872532" y="2862900"/>
              <a:ext cx="1375522" cy="353066"/>
            </a:xfrm>
            <a:prstGeom prst="roundRect">
              <a:avLst>
                <a:gd name="adj" fmla="val 0"/>
              </a:avLst>
            </a:prstGeom>
            <a:solidFill>
              <a:srgbClr val="F0FAFE"/>
            </a:solidFill>
            <a:ln w="19050">
              <a:solidFill>
                <a:schemeClr val="bg1"/>
              </a:solidFill>
            </a:ln>
            <a:effectLst>
              <a:outerShdw blurRad="88900" dist="38100" dir="5400000" sx="97000" sy="97000" algn="t" rotWithShape="0">
                <a:schemeClr val="accent1">
                  <a:lumMod val="75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209" name="文本框 208">
              <a:extLst>
                <a:ext uri="{FF2B5EF4-FFF2-40B4-BE49-F238E27FC236}">
                  <a16:creationId xmlns:a16="http://schemas.microsoft.com/office/drawing/2014/main" id="{4A1B5C65-F68A-6CE1-29AB-DC2DB1462554}"/>
                </a:ext>
              </a:extLst>
            </p:cNvPr>
            <p:cNvSpPr txBox="1"/>
            <p:nvPr/>
          </p:nvSpPr>
          <p:spPr>
            <a:xfrm>
              <a:off x="960009" y="2883950"/>
              <a:ext cx="1155749" cy="338554"/>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流程重组</a:t>
              </a:r>
            </a:p>
          </p:txBody>
        </p:sp>
      </p:grpSp>
      <p:sp>
        <p:nvSpPr>
          <p:cNvPr id="162" name="矩形: 圆角 161">
            <a:extLst>
              <a:ext uri="{FF2B5EF4-FFF2-40B4-BE49-F238E27FC236}">
                <a16:creationId xmlns:a16="http://schemas.microsoft.com/office/drawing/2014/main" id="{1F0F989E-D177-06CC-D6AC-603ED417AABB}"/>
              </a:ext>
            </a:extLst>
          </p:cNvPr>
          <p:cNvSpPr/>
          <p:nvPr/>
        </p:nvSpPr>
        <p:spPr>
          <a:xfrm>
            <a:off x="734454" y="1834430"/>
            <a:ext cx="3132000" cy="396000"/>
          </a:xfrm>
          <a:prstGeom prst="roundRect">
            <a:avLst>
              <a:gd name="adj" fmla="val 9010"/>
            </a:avLst>
          </a:prstGeom>
          <a:solidFill>
            <a:schemeClr val="bg1"/>
          </a:solidFill>
          <a:ln>
            <a:noFill/>
          </a:ln>
          <a:effectLst>
            <a:outerShdw blurRad="165100" dist="63500" dir="5400000" sx="98000" sy="98000" algn="t" rotWithShape="0">
              <a:schemeClr val="accent1">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63" name="文本框 162">
            <a:extLst>
              <a:ext uri="{FF2B5EF4-FFF2-40B4-BE49-F238E27FC236}">
                <a16:creationId xmlns:a16="http://schemas.microsoft.com/office/drawing/2014/main" id="{A433874E-8112-CEC6-299D-00A8A3A6926C}"/>
              </a:ext>
            </a:extLst>
          </p:cNvPr>
          <p:cNvSpPr txBox="1"/>
          <p:nvPr/>
        </p:nvSpPr>
        <p:spPr>
          <a:xfrm>
            <a:off x="1152637" y="1871156"/>
            <a:ext cx="2305562" cy="33855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数据支撑</a:t>
            </a:r>
          </a:p>
        </p:txBody>
      </p:sp>
      <p:grpSp>
        <p:nvGrpSpPr>
          <p:cNvPr id="211" name="组合 210">
            <a:extLst>
              <a:ext uri="{FF2B5EF4-FFF2-40B4-BE49-F238E27FC236}">
                <a16:creationId xmlns:a16="http://schemas.microsoft.com/office/drawing/2014/main" id="{7BDD0CB9-389B-2946-62AA-FE7BC3A391B5}"/>
              </a:ext>
            </a:extLst>
          </p:cNvPr>
          <p:cNvGrpSpPr/>
          <p:nvPr/>
        </p:nvGrpSpPr>
        <p:grpSpPr>
          <a:xfrm>
            <a:off x="6136478" y="1992020"/>
            <a:ext cx="1375522" cy="359604"/>
            <a:chOff x="872532" y="2862900"/>
            <a:chExt cx="1375522" cy="359604"/>
          </a:xfrm>
        </p:grpSpPr>
        <p:sp>
          <p:nvSpPr>
            <p:cNvPr id="212" name="矩形: 圆角 211">
              <a:extLst>
                <a:ext uri="{FF2B5EF4-FFF2-40B4-BE49-F238E27FC236}">
                  <a16:creationId xmlns:a16="http://schemas.microsoft.com/office/drawing/2014/main" id="{33375D1D-5DAE-D04F-6C06-BCB27040FA19}"/>
                </a:ext>
              </a:extLst>
            </p:cNvPr>
            <p:cNvSpPr/>
            <p:nvPr/>
          </p:nvSpPr>
          <p:spPr>
            <a:xfrm>
              <a:off x="872532" y="2862900"/>
              <a:ext cx="1375522" cy="353066"/>
            </a:xfrm>
            <a:prstGeom prst="roundRect">
              <a:avLst>
                <a:gd name="adj" fmla="val 0"/>
              </a:avLst>
            </a:prstGeom>
            <a:solidFill>
              <a:srgbClr val="F0FAFE"/>
            </a:solidFill>
            <a:ln w="19050">
              <a:solidFill>
                <a:schemeClr val="bg1"/>
              </a:solidFill>
            </a:ln>
            <a:effectLst>
              <a:outerShdw blurRad="88900" dist="38100" dir="5400000" sx="97000" sy="97000" algn="t" rotWithShape="0">
                <a:schemeClr val="accent1">
                  <a:lumMod val="75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213" name="文本框 212">
              <a:extLst>
                <a:ext uri="{FF2B5EF4-FFF2-40B4-BE49-F238E27FC236}">
                  <a16:creationId xmlns:a16="http://schemas.microsoft.com/office/drawing/2014/main" id="{051CF883-B04B-AE49-C9D7-ED6B025210E6}"/>
                </a:ext>
              </a:extLst>
            </p:cNvPr>
            <p:cNvSpPr txBox="1"/>
            <p:nvPr/>
          </p:nvSpPr>
          <p:spPr>
            <a:xfrm>
              <a:off x="960009" y="2883950"/>
              <a:ext cx="1155749" cy="338554"/>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会诊制度</a:t>
              </a:r>
            </a:p>
          </p:txBody>
        </p:sp>
      </p:grpSp>
      <p:grpSp>
        <p:nvGrpSpPr>
          <p:cNvPr id="214" name="组合 213">
            <a:extLst>
              <a:ext uri="{FF2B5EF4-FFF2-40B4-BE49-F238E27FC236}">
                <a16:creationId xmlns:a16="http://schemas.microsoft.com/office/drawing/2014/main" id="{54F95D5A-0EB2-6C02-4C24-0CA1B90B8265}"/>
              </a:ext>
            </a:extLst>
          </p:cNvPr>
          <p:cNvGrpSpPr/>
          <p:nvPr/>
        </p:nvGrpSpPr>
        <p:grpSpPr>
          <a:xfrm>
            <a:off x="4689046" y="2421571"/>
            <a:ext cx="1375522" cy="359604"/>
            <a:chOff x="872532" y="2862900"/>
            <a:chExt cx="1375522" cy="359604"/>
          </a:xfrm>
        </p:grpSpPr>
        <p:sp>
          <p:nvSpPr>
            <p:cNvPr id="215" name="矩形: 圆角 214">
              <a:extLst>
                <a:ext uri="{FF2B5EF4-FFF2-40B4-BE49-F238E27FC236}">
                  <a16:creationId xmlns:a16="http://schemas.microsoft.com/office/drawing/2014/main" id="{F60623F1-10F3-394A-E478-68C5AC01C434}"/>
                </a:ext>
              </a:extLst>
            </p:cNvPr>
            <p:cNvSpPr/>
            <p:nvPr/>
          </p:nvSpPr>
          <p:spPr>
            <a:xfrm>
              <a:off x="872532" y="2862900"/>
              <a:ext cx="1375522" cy="353066"/>
            </a:xfrm>
            <a:prstGeom prst="roundRect">
              <a:avLst>
                <a:gd name="adj" fmla="val 0"/>
              </a:avLst>
            </a:prstGeom>
            <a:solidFill>
              <a:srgbClr val="F0FAFE"/>
            </a:solidFill>
            <a:ln w="19050">
              <a:solidFill>
                <a:schemeClr val="bg1"/>
              </a:solidFill>
            </a:ln>
            <a:effectLst>
              <a:outerShdw blurRad="88900" dist="38100" dir="5400000" sx="97000" sy="97000" algn="t" rotWithShape="0">
                <a:schemeClr val="accent1">
                  <a:lumMod val="75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216" name="文本框 215">
              <a:extLst>
                <a:ext uri="{FF2B5EF4-FFF2-40B4-BE49-F238E27FC236}">
                  <a16:creationId xmlns:a16="http://schemas.microsoft.com/office/drawing/2014/main" id="{34184027-9AB4-DA3E-D551-E4A8A97C3C40}"/>
                </a:ext>
              </a:extLst>
            </p:cNvPr>
            <p:cNvSpPr txBox="1"/>
            <p:nvPr/>
          </p:nvSpPr>
          <p:spPr>
            <a:xfrm>
              <a:off x="960009" y="2883950"/>
              <a:ext cx="1155749" cy="338554"/>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影像传输</a:t>
              </a:r>
            </a:p>
          </p:txBody>
        </p:sp>
      </p:grpSp>
      <p:grpSp>
        <p:nvGrpSpPr>
          <p:cNvPr id="217" name="组合 216">
            <a:extLst>
              <a:ext uri="{FF2B5EF4-FFF2-40B4-BE49-F238E27FC236}">
                <a16:creationId xmlns:a16="http://schemas.microsoft.com/office/drawing/2014/main" id="{0DBD8816-37C3-3F80-9276-18AB31D62D1F}"/>
              </a:ext>
            </a:extLst>
          </p:cNvPr>
          <p:cNvGrpSpPr/>
          <p:nvPr/>
        </p:nvGrpSpPr>
        <p:grpSpPr>
          <a:xfrm>
            <a:off x="6136478" y="2421571"/>
            <a:ext cx="1375522" cy="359604"/>
            <a:chOff x="872532" y="2862900"/>
            <a:chExt cx="1375522" cy="359604"/>
          </a:xfrm>
        </p:grpSpPr>
        <p:sp>
          <p:nvSpPr>
            <p:cNvPr id="218" name="矩形: 圆角 217">
              <a:extLst>
                <a:ext uri="{FF2B5EF4-FFF2-40B4-BE49-F238E27FC236}">
                  <a16:creationId xmlns:a16="http://schemas.microsoft.com/office/drawing/2014/main" id="{933046F8-52A7-4C9A-A452-23912006CF3A}"/>
                </a:ext>
              </a:extLst>
            </p:cNvPr>
            <p:cNvSpPr/>
            <p:nvPr/>
          </p:nvSpPr>
          <p:spPr>
            <a:xfrm>
              <a:off x="872532" y="2862900"/>
              <a:ext cx="1375522" cy="353066"/>
            </a:xfrm>
            <a:prstGeom prst="roundRect">
              <a:avLst>
                <a:gd name="adj" fmla="val 0"/>
              </a:avLst>
            </a:prstGeom>
            <a:solidFill>
              <a:srgbClr val="F0FAFE"/>
            </a:solidFill>
            <a:ln w="19050">
              <a:solidFill>
                <a:schemeClr val="bg1"/>
              </a:solidFill>
            </a:ln>
            <a:effectLst>
              <a:outerShdw blurRad="88900" dist="38100" dir="5400000" sx="97000" sy="97000" algn="t" rotWithShape="0">
                <a:schemeClr val="accent1">
                  <a:lumMod val="75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219" name="文本框 218">
              <a:extLst>
                <a:ext uri="{FF2B5EF4-FFF2-40B4-BE49-F238E27FC236}">
                  <a16:creationId xmlns:a16="http://schemas.microsoft.com/office/drawing/2014/main" id="{5FF21533-812C-7E86-3018-B5E2B90078CF}"/>
                </a:ext>
              </a:extLst>
            </p:cNvPr>
            <p:cNvSpPr txBox="1"/>
            <p:nvPr/>
          </p:nvSpPr>
          <p:spPr>
            <a:xfrm>
              <a:off x="960009" y="2883950"/>
              <a:ext cx="1155749" cy="338554"/>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全院联动</a:t>
              </a:r>
            </a:p>
          </p:txBody>
        </p:sp>
      </p:grpSp>
      <p:grpSp>
        <p:nvGrpSpPr>
          <p:cNvPr id="220" name="组合 219">
            <a:extLst>
              <a:ext uri="{FF2B5EF4-FFF2-40B4-BE49-F238E27FC236}">
                <a16:creationId xmlns:a16="http://schemas.microsoft.com/office/drawing/2014/main" id="{9230A3A0-DBD3-77C3-AE0E-0E36EDF8BB3A}"/>
              </a:ext>
            </a:extLst>
          </p:cNvPr>
          <p:cNvGrpSpPr/>
          <p:nvPr/>
        </p:nvGrpSpPr>
        <p:grpSpPr>
          <a:xfrm>
            <a:off x="2078675" y="4465199"/>
            <a:ext cx="305860" cy="229653"/>
            <a:chOff x="9550966" y="4270649"/>
            <a:chExt cx="573086" cy="430299"/>
          </a:xfrm>
        </p:grpSpPr>
        <p:sp>
          <p:nvSpPr>
            <p:cNvPr id="221" name="等腰三角形 220">
              <a:extLst>
                <a:ext uri="{FF2B5EF4-FFF2-40B4-BE49-F238E27FC236}">
                  <a16:creationId xmlns:a16="http://schemas.microsoft.com/office/drawing/2014/main" id="{5A9DFC6D-5DE3-D37E-21D5-AE55247F45FE}"/>
                </a:ext>
              </a:extLst>
            </p:cNvPr>
            <p:cNvSpPr/>
            <p:nvPr/>
          </p:nvSpPr>
          <p:spPr>
            <a:xfrm flipV="1">
              <a:off x="9629706" y="4270649"/>
              <a:ext cx="415606" cy="262758"/>
            </a:xfrm>
            <a:prstGeom prst="triangle">
              <a:avLst/>
            </a:prstGeom>
            <a:gradFill flip="none" rotWithShape="1">
              <a:gsLst>
                <a:gs pos="0">
                  <a:srgbClr val="15C2FF">
                    <a:alpha val="0"/>
                  </a:srgbClr>
                </a:gs>
                <a:gs pos="99000">
                  <a:srgbClr val="15C2F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222" name="等腰三角形 221">
              <a:extLst>
                <a:ext uri="{FF2B5EF4-FFF2-40B4-BE49-F238E27FC236}">
                  <a16:creationId xmlns:a16="http://schemas.microsoft.com/office/drawing/2014/main" id="{91CB658F-ADF3-2271-E049-E11DBD039091}"/>
                </a:ext>
              </a:extLst>
            </p:cNvPr>
            <p:cNvSpPr/>
            <p:nvPr/>
          </p:nvSpPr>
          <p:spPr>
            <a:xfrm flipV="1">
              <a:off x="9550966" y="4338626"/>
              <a:ext cx="573086" cy="362322"/>
            </a:xfrm>
            <a:prstGeom prst="triangle">
              <a:avLst/>
            </a:prstGeom>
            <a:gradFill flip="none" rotWithShape="1">
              <a:gsLst>
                <a:gs pos="0">
                  <a:srgbClr val="00B0F0">
                    <a:alpha val="0"/>
                  </a:srgbClr>
                </a:gs>
                <a:gs pos="100000">
                  <a:srgbClr val="00B0F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grpSp>
      <p:sp>
        <p:nvSpPr>
          <p:cNvPr id="223" name="矩形: 圆角 222">
            <a:extLst>
              <a:ext uri="{FF2B5EF4-FFF2-40B4-BE49-F238E27FC236}">
                <a16:creationId xmlns:a16="http://schemas.microsoft.com/office/drawing/2014/main" id="{4491B94C-8679-7FCD-2F98-88D5144D7810}"/>
              </a:ext>
            </a:extLst>
          </p:cNvPr>
          <p:cNvSpPr/>
          <p:nvPr/>
        </p:nvSpPr>
        <p:spPr>
          <a:xfrm>
            <a:off x="4599669" y="3214138"/>
            <a:ext cx="3004810" cy="1047738"/>
          </a:xfrm>
          <a:prstGeom prst="roundRect">
            <a:avLst>
              <a:gd name="adj" fmla="val 4882"/>
            </a:avLst>
          </a:prstGeom>
          <a:solidFill>
            <a:schemeClr val="bg1"/>
          </a:solidFill>
          <a:ln>
            <a:noFill/>
          </a:ln>
          <a:effectLst>
            <a:innerShdw blurRad="88900">
              <a:srgbClr val="04B8D6">
                <a:alpha val="7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sym typeface="+mn-lt"/>
            </a:endParaRPr>
          </a:p>
        </p:txBody>
      </p:sp>
      <p:grpSp>
        <p:nvGrpSpPr>
          <p:cNvPr id="224" name="组合 223">
            <a:extLst>
              <a:ext uri="{FF2B5EF4-FFF2-40B4-BE49-F238E27FC236}">
                <a16:creationId xmlns:a16="http://schemas.microsoft.com/office/drawing/2014/main" id="{66EFE70C-A983-2C3E-15C4-04320A8A901E}"/>
              </a:ext>
            </a:extLst>
          </p:cNvPr>
          <p:cNvGrpSpPr/>
          <p:nvPr/>
        </p:nvGrpSpPr>
        <p:grpSpPr>
          <a:xfrm>
            <a:off x="4689046" y="3343634"/>
            <a:ext cx="1375522" cy="359604"/>
            <a:chOff x="872532" y="2862900"/>
            <a:chExt cx="1375522" cy="359604"/>
          </a:xfrm>
        </p:grpSpPr>
        <p:sp>
          <p:nvSpPr>
            <p:cNvPr id="225" name="矩形: 圆角 224">
              <a:extLst>
                <a:ext uri="{FF2B5EF4-FFF2-40B4-BE49-F238E27FC236}">
                  <a16:creationId xmlns:a16="http://schemas.microsoft.com/office/drawing/2014/main" id="{20DC144F-AA9C-489B-B865-64B6CF0FEA5F}"/>
                </a:ext>
              </a:extLst>
            </p:cNvPr>
            <p:cNvSpPr/>
            <p:nvPr/>
          </p:nvSpPr>
          <p:spPr>
            <a:xfrm>
              <a:off x="872532" y="2862900"/>
              <a:ext cx="1375522" cy="353066"/>
            </a:xfrm>
            <a:prstGeom prst="roundRect">
              <a:avLst>
                <a:gd name="adj" fmla="val 0"/>
              </a:avLst>
            </a:prstGeom>
            <a:solidFill>
              <a:srgbClr val="F0FAFE"/>
            </a:solidFill>
            <a:ln w="19050">
              <a:solidFill>
                <a:schemeClr val="bg1"/>
              </a:solidFill>
            </a:ln>
            <a:effectLst>
              <a:outerShdw blurRad="88900" dist="38100" dir="5400000" sx="97000" sy="97000" algn="t" rotWithShape="0">
                <a:schemeClr val="accent1">
                  <a:lumMod val="75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226" name="文本框 225">
              <a:extLst>
                <a:ext uri="{FF2B5EF4-FFF2-40B4-BE49-F238E27FC236}">
                  <a16:creationId xmlns:a16="http://schemas.microsoft.com/office/drawing/2014/main" id="{219048FD-E03C-4F17-A0E7-51029EE6A19A}"/>
                </a:ext>
              </a:extLst>
            </p:cNvPr>
            <p:cNvSpPr txBox="1"/>
            <p:nvPr/>
          </p:nvSpPr>
          <p:spPr>
            <a:xfrm>
              <a:off x="960009" y="2883950"/>
              <a:ext cx="1155749" cy="338554"/>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技术应用</a:t>
              </a:r>
            </a:p>
          </p:txBody>
        </p:sp>
      </p:grpSp>
      <p:grpSp>
        <p:nvGrpSpPr>
          <p:cNvPr id="227" name="组合 226">
            <a:extLst>
              <a:ext uri="{FF2B5EF4-FFF2-40B4-BE49-F238E27FC236}">
                <a16:creationId xmlns:a16="http://schemas.microsoft.com/office/drawing/2014/main" id="{10C591DB-D81F-5D2B-7545-21D2557C275B}"/>
              </a:ext>
            </a:extLst>
          </p:cNvPr>
          <p:cNvGrpSpPr/>
          <p:nvPr/>
        </p:nvGrpSpPr>
        <p:grpSpPr>
          <a:xfrm>
            <a:off x="6136478" y="3343634"/>
            <a:ext cx="1375522" cy="359604"/>
            <a:chOff x="872532" y="2862900"/>
            <a:chExt cx="1375522" cy="359604"/>
          </a:xfrm>
        </p:grpSpPr>
        <p:sp>
          <p:nvSpPr>
            <p:cNvPr id="228" name="矩形: 圆角 227">
              <a:extLst>
                <a:ext uri="{FF2B5EF4-FFF2-40B4-BE49-F238E27FC236}">
                  <a16:creationId xmlns:a16="http://schemas.microsoft.com/office/drawing/2014/main" id="{CD2BB7D3-2B3B-3BF4-D322-BB38D6802311}"/>
                </a:ext>
              </a:extLst>
            </p:cNvPr>
            <p:cNvSpPr/>
            <p:nvPr/>
          </p:nvSpPr>
          <p:spPr>
            <a:xfrm>
              <a:off x="872532" y="2862900"/>
              <a:ext cx="1375522" cy="353066"/>
            </a:xfrm>
            <a:prstGeom prst="roundRect">
              <a:avLst>
                <a:gd name="adj" fmla="val 0"/>
              </a:avLst>
            </a:prstGeom>
            <a:solidFill>
              <a:srgbClr val="F0FAFE"/>
            </a:solidFill>
            <a:ln w="19050">
              <a:solidFill>
                <a:schemeClr val="bg1"/>
              </a:solidFill>
            </a:ln>
            <a:effectLst>
              <a:outerShdw blurRad="88900" dist="38100" dir="5400000" sx="97000" sy="97000" algn="t" rotWithShape="0">
                <a:schemeClr val="accent1">
                  <a:lumMod val="75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229" name="文本框 228">
              <a:extLst>
                <a:ext uri="{FF2B5EF4-FFF2-40B4-BE49-F238E27FC236}">
                  <a16:creationId xmlns:a16="http://schemas.microsoft.com/office/drawing/2014/main" id="{C1933916-7679-38D7-20D3-AC22CE3F5AD3}"/>
                </a:ext>
              </a:extLst>
            </p:cNvPr>
            <p:cNvSpPr txBox="1"/>
            <p:nvPr/>
          </p:nvSpPr>
          <p:spPr>
            <a:xfrm>
              <a:off x="960009" y="2883950"/>
              <a:ext cx="1155749" cy="338554"/>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设备更新</a:t>
              </a:r>
            </a:p>
          </p:txBody>
        </p:sp>
      </p:grpSp>
      <p:grpSp>
        <p:nvGrpSpPr>
          <p:cNvPr id="230" name="组合 229">
            <a:extLst>
              <a:ext uri="{FF2B5EF4-FFF2-40B4-BE49-F238E27FC236}">
                <a16:creationId xmlns:a16="http://schemas.microsoft.com/office/drawing/2014/main" id="{D573B2FA-3BEE-3A12-C51D-0785BB6BFA8B}"/>
              </a:ext>
            </a:extLst>
          </p:cNvPr>
          <p:cNvGrpSpPr/>
          <p:nvPr/>
        </p:nvGrpSpPr>
        <p:grpSpPr>
          <a:xfrm>
            <a:off x="4689046" y="3773185"/>
            <a:ext cx="1375522" cy="359604"/>
            <a:chOff x="872532" y="2862900"/>
            <a:chExt cx="1375522" cy="359604"/>
          </a:xfrm>
        </p:grpSpPr>
        <p:sp>
          <p:nvSpPr>
            <p:cNvPr id="231" name="矩形: 圆角 230">
              <a:extLst>
                <a:ext uri="{FF2B5EF4-FFF2-40B4-BE49-F238E27FC236}">
                  <a16:creationId xmlns:a16="http://schemas.microsoft.com/office/drawing/2014/main" id="{AE7764AD-206C-E097-4F3B-0DBFFD6338BE}"/>
                </a:ext>
              </a:extLst>
            </p:cNvPr>
            <p:cNvSpPr/>
            <p:nvPr/>
          </p:nvSpPr>
          <p:spPr>
            <a:xfrm>
              <a:off x="872532" y="2862900"/>
              <a:ext cx="1375522" cy="353066"/>
            </a:xfrm>
            <a:prstGeom prst="roundRect">
              <a:avLst>
                <a:gd name="adj" fmla="val 0"/>
              </a:avLst>
            </a:prstGeom>
            <a:solidFill>
              <a:srgbClr val="F0FAFE"/>
            </a:solidFill>
            <a:ln w="19050">
              <a:solidFill>
                <a:schemeClr val="bg1"/>
              </a:solidFill>
            </a:ln>
            <a:effectLst>
              <a:outerShdw blurRad="88900" dist="38100" dir="5400000" sx="97000" sy="97000" algn="t" rotWithShape="0">
                <a:schemeClr val="accent1">
                  <a:lumMod val="75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232" name="文本框 231">
              <a:extLst>
                <a:ext uri="{FF2B5EF4-FFF2-40B4-BE49-F238E27FC236}">
                  <a16:creationId xmlns:a16="http://schemas.microsoft.com/office/drawing/2014/main" id="{C12C1397-6919-9573-469C-9248BE339D27}"/>
                </a:ext>
              </a:extLst>
            </p:cNvPr>
            <p:cNvSpPr txBox="1"/>
            <p:nvPr/>
          </p:nvSpPr>
          <p:spPr>
            <a:xfrm>
              <a:off x="960009" y="2883950"/>
              <a:ext cx="1155749" cy="338554"/>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信息安全</a:t>
              </a:r>
            </a:p>
          </p:txBody>
        </p:sp>
      </p:grpSp>
      <p:grpSp>
        <p:nvGrpSpPr>
          <p:cNvPr id="233" name="组合 232">
            <a:extLst>
              <a:ext uri="{FF2B5EF4-FFF2-40B4-BE49-F238E27FC236}">
                <a16:creationId xmlns:a16="http://schemas.microsoft.com/office/drawing/2014/main" id="{4BE033B2-AFA9-AB37-FD79-6BF92808FD1B}"/>
              </a:ext>
            </a:extLst>
          </p:cNvPr>
          <p:cNvGrpSpPr/>
          <p:nvPr/>
        </p:nvGrpSpPr>
        <p:grpSpPr>
          <a:xfrm>
            <a:off x="6136478" y="3773185"/>
            <a:ext cx="1375522" cy="359604"/>
            <a:chOff x="872532" y="2862900"/>
            <a:chExt cx="1375522" cy="359604"/>
          </a:xfrm>
        </p:grpSpPr>
        <p:sp>
          <p:nvSpPr>
            <p:cNvPr id="234" name="矩形: 圆角 233">
              <a:extLst>
                <a:ext uri="{FF2B5EF4-FFF2-40B4-BE49-F238E27FC236}">
                  <a16:creationId xmlns:a16="http://schemas.microsoft.com/office/drawing/2014/main" id="{1436E617-8A08-EA93-2243-533CD3A79D6C}"/>
                </a:ext>
              </a:extLst>
            </p:cNvPr>
            <p:cNvSpPr/>
            <p:nvPr/>
          </p:nvSpPr>
          <p:spPr>
            <a:xfrm>
              <a:off x="872532" y="2862900"/>
              <a:ext cx="1375522" cy="353066"/>
            </a:xfrm>
            <a:prstGeom prst="roundRect">
              <a:avLst>
                <a:gd name="adj" fmla="val 0"/>
              </a:avLst>
            </a:prstGeom>
            <a:solidFill>
              <a:srgbClr val="F0FAFE"/>
            </a:solidFill>
            <a:ln w="19050">
              <a:solidFill>
                <a:schemeClr val="bg1"/>
              </a:solidFill>
            </a:ln>
            <a:effectLst>
              <a:outerShdw blurRad="88900" dist="38100" dir="5400000" sx="97000" sy="97000" algn="t" rotWithShape="0">
                <a:schemeClr val="accent1">
                  <a:lumMod val="75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235" name="文本框 234">
              <a:extLst>
                <a:ext uri="{FF2B5EF4-FFF2-40B4-BE49-F238E27FC236}">
                  <a16:creationId xmlns:a16="http://schemas.microsoft.com/office/drawing/2014/main" id="{C63B75BA-5F87-804A-AEDD-16BA13421DA0}"/>
                </a:ext>
              </a:extLst>
            </p:cNvPr>
            <p:cNvSpPr txBox="1"/>
            <p:nvPr/>
          </p:nvSpPr>
          <p:spPr>
            <a:xfrm>
              <a:off x="960009" y="2883950"/>
              <a:ext cx="1155749" cy="338554"/>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5G</a:t>
              </a:r>
              <a:r>
                <a:rPr kumimoji="0" lang="zh-CN" altLang="en-US"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应用</a:t>
              </a:r>
            </a:p>
          </p:txBody>
        </p:sp>
      </p:grpSp>
      <p:sp>
        <p:nvSpPr>
          <p:cNvPr id="236" name="矩形: 圆角 235">
            <a:extLst>
              <a:ext uri="{FF2B5EF4-FFF2-40B4-BE49-F238E27FC236}">
                <a16:creationId xmlns:a16="http://schemas.microsoft.com/office/drawing/2014/main" id="{1A308FA5-090D-2717-C587-1DE6D2C81C28}"/>
              </a:ext>
            </a:extLst>
          </p:cNvPr>
          <p:cNvSpPr/>
          <p:nvPr/>
        </p:nvSpPr>
        <p:spPr>
          <a:xfrm>
            <a:off x="4599669" y="4565752"/>
            <a:ext cx="3004810" cy="1047738"/>
          </a:xfrm>
          <a:prstGeom prst="roundRect">
            <a:avLst>
              <a:gd name="adj" fmla="val 4882"/>
            </a:avLst>
          </a:prstGeom>
          <a:solidFill>
            <a:schemeClr val="bg1"/>
          </a:solidFill>
          <a:ln>
            <a:noFill/>
          </a:ln>
          <a:effectLst>
            <a:innerShdw blurRad="88900">
              <a:srgbClr val="04B8D6">
                <a:alpha val="7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sym typeface="+mn-lt"/>
            </a:endParaRPr>
          </a:p>
        </p:txBody>
      </p:sp>
      <p:grpSp>
        <p:nvGrpSpPr>
          <p:cNvPr id="237" name="组合 236">
            <a:extLst>
              <a:ext uri="{FF2B5EF4-FFF2-40B4-BE49-F238E27FC236}">
                <a16:creationId xmlns:a16="http://schemas.microsoft.com/office/drawing/2014/main" id="{D3CF8C37-19F4-AFF8-2CE8-D44E07C4A42D}"/>
              </a:ext>
            </a:extLst>
          </p:cNvPr>
          <p:cNvGrpSpPr/>
          <p:nvPr/>
        </p:nvGrpSpPr>
        <p:grpSpPr>
          <a:xfrm>
            <a:off x="4689046" y="4695248"/>
            <a:ext cx="1375522" cy="359604"/>
            <a:chOff x="872532" y="2862900"/>
            <a:chExt cx="1375522" cy="359604"/>
          </a:xfrm>
        </p:grpSpPr>
        <p:sp>
          <p:nvSpPr>
            <p:cNvPr id="238" name="矩形: 圆角 237">
              <a:extLst>
                <a:ext uri="{FF2B5EF4-FFF2-40B4-BE49-F238E27FC236}">
                  <a16:creationId xmlns:a16="http://schemas.microsoft.com/office/drawing/2014/main" id="{D4630CD6-BA3B-CF18-31CD-B20DB915837B}"/>
                </a:ext>
              </a:extLst>
            </p:cNvPr>
            <p:cNvSpPr/>
            <p:nvPr/>
          </p:nvSpPr>
          <p:spPr>
            <a:xfrm>
              <a:off x="872532" y="2862900"/>
              <a:ext cx="1375522" cy="353066"/>
            </a:xfrm>
            <a:prstGeom prst="roundRect">
              <a:avLst>
                <a:gd name="adj" fmla="val 0"/>
              </a:avLst>
            </a:prstGeom>
            <a:solidFill>
              <a:srgbClr val="F0FAFE"/>
            </a:solidFill>
            <a:ln w="19050">
              <a:solidFill>
                <a:schemeClr val="bg1"/>
              </a:solidFill>
            </a:ln>
            <a:effectLst>
              <a:outerShdw blurRad="88900" dist="38100" dir="5400000" sx="97000" sy="97000" algn="t" rotWithShape="0">
                <a:schemeClr val="accent1">
                  <a:lumMod val="75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239" name="文本框 238">
              <a:extLst>
                <a:ext uri="{FF2B5EF4-FFF2-40B4-BE49-F238E27FC236}">
                  <a16:creationId xmlns:a16="http://schemas.microsoft.com/office/drawing/2014/main" id="{90BDBEA8-E467-C568-6EA4-2C744FDEFA81}"/>
                </a:ext>
              </a:extLst>
            </p:cNvPr>
            <p:cNvSpPr txBox="1"/>
            <p:nvPr/>
          </p:nvSpPr>
          <p:spPr>
            <a:xfrm>
              <a:off x="960009" y="2883950"/>
              <a:ext cx="1155749" cy="338554"/>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医患沟通</a:t>
              </a:r>
            </a:p>
          </p:txBody>
        </p:sp>
      </p:grpSp>
      <p:grpSp>
        <p:nvGrpSpPr>
          <p:cNvPr id="240" name="组合 239">
            <a:extLst>
              <a:ext uri="{FF2B5EF4-FFF2-40B4-BE49-F238E27FC236}">
                <a16:creationId xmlns:a16="http://schemas.microsoft.com/office/drawing/2014/main" id="{DB690FB5-1783-D406-9622-AA5BD3260A3F}"/>
              </a:ext>
            </a:extLst>
          </p:cNvPr>
          <p:cNvGrpSpPr/>
          <p:nvPr/>
        </p:nvGrpSpPr>
        <p:grpSpPr>
          <a:xfrm>
            <a:off x="6136478" y="4695248"/>
            <a:ext cx="1375522" cy="359604"/>
            <a:chOff x="872532" y="2862900"/>
            <a:chExt cx="1375522" cy="359604"/>
          </a:xfrm>
        </p:grpSpPr>
        <p:sp>
          <p:nvSpPr>
            <p:cNvPr id="241" name="矩形: 圆角 240">
              <a:extLst>
                <a:ext uri="{FF2B5EF4-FFF2-40B4-BE49-F238E27FC236}">
                  <a16:creationId xmlns:a16="http://schemas.microsoft.com/office/drawing/2014/main" id="{F5E94380-1E25-F5BC-DE69-B9B5EEFDE275}"/>
                </a:ext>
              </a:extLst>
            </p:cNvPr>
            <p:cNvSpPr/>
            <p:nvPr/>
          </p:nvSpPr>
          <p:spPr>
            <a:xfrm>
              <a:off x="872532" y="2862900"/>
              <a:ext cx="1375522" cy="353066"/>
            </a:xfrm>
            <a:prstGeom prst="roundRect">
              <a:avLst>
                <a:gd name="adj" fmla="val 0"/>
              </a:avLst>
            </a:prstGeom>
            <a:solidFill>
              <a:srgbClr val="F0FAFE"/>
            </a:solidFill>
            <a:ln w="19050">
              <a:solidFill>
                <a:schemeClr val="bg1"/>
              </a:solidFill>
            </a:ln>
            <a:effectLst>
              <a:outerShdw blurRad="88900" dist="38100" dir="5400000" sx="97000" sy="97000" algn="t" rotWithShape="0">
                <a:schemeClr val="accent1">
                  <a:lumMod val="75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242" name="文本框 241">
              <a:extLst>
                <a:ext uri="{FF2B5EF4-FFF2-40B4-BE49-F238E27FC236}">
                  <a16:creationId xmlns:a16="http://schemas.microsoft.com/office/drawing/2014/main" id="{4E372EA6-DFF2-F081-10F5-53180675D0D3}"/>
                </a:ext>
              </a:extLst>
            </p:cNvPr>
            <p:cNvSpPr txBox="1"/>
            <p:nvPr/>
          </p:nvSpPr>
          <p:spPr>
            <a:xfrm>
              <a:off x="960009" y="2883950"/>
              <a:ext cx="1155749" cy="338554"/>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化验优化</a:t>
              </a:r>
            </a:p>
          </p:txBody>
        </p:sp>
      </p:grpSp>
      <p:grpSp>
        <p:nvGrpSpPr>
          <p:cNvPr id="243" name="组合 242">
            <a:extLst>
              <a:ext uri="{FF2B5EF4-FFF2-40B4-BE49-F238E27FC236}">
                <a16:creationId xmlns:a16="http://schemas.microsoft.com/office/drawing/2014/main" id="{54BF7097-2D4A-9D55-249D-0F4FF7D2734F}"/>
              </a:ext>
            </a:extLst>
          </p:cNvPr>
          <p:cNvGrpSpPr/>
          <p:nvPr/>
        </p:nvGrpSpPr>
        <p:grpSpPr>
          <a:xfrm>
            <a:off x="4689046" y="5124799"/>
            <a:ext cx="1375522" cy="359604"/>
            <a:chOff x="872532" y="2862900"/>
            <a:chExt cx="1375522" cy="359604"/>
          </a:xfrm>
        </p:grpSpPr>
        <p:sp>
          <p:nvSpPr>
            <p:cNvPr id="244" name="矩形: 圆角 243">
              <a:extLst>
                <a:ext uri="{FF2B5EF4-FFF2-40B4-BE49-F238E27FC236}">
                  <a16:creationId xmlns:a16="http://schemas.microsoft.com/office/drawing/2014/main" id="{7F17E79A-3378-67D7-95FA-3128D858BE55}"/>
                </a:ext>
              </a:extLst>
            </p:cNvPr>
            <p:cNvSpPr/>
            <p:nvPr/>
          </p:nvSpPr>
          <p:spPr>
            <a:xfrm>
              <a:off x="872532" y="2862900"/>
              <a:ext cx="1375522" cy="353066"/>
            </a:xfrm>
            <a:prstGeom prst="roundRect">
              <a:avLst>
                <a:gd name="adj" fmla="val 0"/>
              </a:avLst>
            </a:prstGeom>
            <a:solidFill>
              <a:srgbClr val="F0FAFE"/>
            </a:solidFill>
            <a:ln w="19050">
              <a:solidFill>
                <a:schemeClr val="bg1"/>
              </a:solidFill>
            </a:ln>
            <a:effectLst>
              <a:outerShdw blurRad="88900" dist="38100" dir="5400000" sx="97000" sy="97000" algn="t" rotWithShape="0">
                <a:schemeClr val="accent1">
                  <a:lumMod val="75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245" name="文本框 244">
              <a:extLst>
                <a:ext uri="{FF2B5EF4-FFF2-40B4-BE49-F238E27FC236}">
                  <a16:creationId xmlns:a16="http://schemas.microsoft.com/office/drawing/2014/main" id="{C3B3A46F-BFF3-3B1B-C6CC-E01A86574B2D}"/>
                </a:ext>
              </a:extLst>
            </p:cNvPr>
            <p:cNvSpPr txBox="1"/>
            <p:nvPr/>
          </p:nvSpPr>
          <p:spPr>
            <a:xfrm>
              <a:off x="960009" y="2883950"/>
              <a:ext cx="1155749" cy="338554"/>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康复跟进</a:t>
              </a:r>
            </a:p>
          </p:txBody>
        </p:sp>
      </p:grpSp>
      <p:grpSp>
        <p:nvGrpSpPr>
          <p:cNvPr id="246" name="组合 245">
            <a:extLst>
              <a:ext uri="{FF2B5EF4-FFF2-40B4-BE49-F238E27FC236}">
                <a16:creationId xmlns:a16="http://schemas.microsoft.com/office/drawing/2014/main" id="{31DA2089-F6C5-4E6F-D65A-CEE114E2DC74}"/>
              </a:ext>
            </a:extLst>
          </p:cNvPr>
          <p:cNvGrpSpPr/>
          <p:nvPr/>
        </p:nvGrpSpPr>
        <p:grpSpPr>
          <a:xfrm>
            <a:off x="6136478" y="5124799"/>
            <a:ext cx="1375522" cy="359604"/>
            <a:chOff x="872532" y="2862900"/>
            <a:chExt cx="1375522" cy="359604"/>
          </a:xfrm>
        </p:grpSpPr>
        <p:sp>
          <p:nvSpPr>
            <p:cNvPr id="247" name="矩形: 圆角 246">
              <a:extLst>
                <a:ext uri="{FF2B5EF4-FFF2-40B4-BE49-F238E27FC236}">
                  <a16:creationId xmlns:a16="http://schemas.microsoft.com/office/drawing/2014/main" id="{BC59ED9E-5D4F-E3CA-8099-9D89992AF492}"/>
                </a:ext>
              </a:extLst>
            </p:cNvPr>
            <p:cNvSpPr/>
            <p:nvPr/>
          </p:nvSpPr>
          <p:spPr>
            <a:xfrm>
              <a:off x="872532" y="2862900"/>
              <a:ext cx="1375522" cy="353066"/>
            </a:xfrm>
            <a:prstGeom prst="roundRect">
              <a:avLst>
                <a:gd name="adj" fmla="val 0"/>
              </a:avLst>
            </a:prstGeom>
            <a:solidFill>
              <a:srgbClr val="F0FAFE"/>
            </a:solidFill>
            <a:ln w="19050">
              <a:solidFill>
                <a:schemeClr val="bg1"/>
              </a:solidFill>
            </a:ln>
            <a:effectLst>
              <a:outerShdw blurRad="88900" dist="38100" dir="5400000" sx="97000" sy="97000" algn="t" rotWithShape="0">
                <a:schemeClr val="accent1">
                  <a:lumMod val="75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248" name="文本框 247">
              <a:extLst>
                <a:ext uri="{FF2B5EF4-FFF2-40B4-BE49-F238E27FC236}">
                  <a16:creationId xmlns:a16="http://schemas.microsoft.com/office/drawing/2014/main" id="{A60DA0D7-C2FF-7D4D-D61C-2374B75A2FC0}"/>
                </a:ext>
              </a:extLst>
            </p:cNvPr>
            <p:cNvSpPr txBox="1"/>
            <p:nvPr/>
          </p:nvSpPr>
          <p:spPr>
            <a:xfrm>
              <a:off x="960009" y="2883950"/>
              <a:ext cx="1155749" cy="338554"/>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ea"/>
                  <a:sym typeface="+mn-lt"/>
                </a:rPr>
                <a:t>医护培训</a:t>
              </a:r>
            </a:p>
          </p:txBody>
        </p:sp>
      </p:grpSp>
      <p:sp>
        <p:nvSpPr>
          <p:cNvPr id="249" name="加号 248">
            <a:extLst>
              <a:ext uri="{FF2B5EF4-FFF2-40B4-BE49-F238E27FC236}">
                <a16:creationId xmlns:a16="http://schemas.microsoft.com/office/drawing/2014/main" id="{F466C9A9-3AA5-5F46-0960-4A5A515A2021}"/>
              </a:ext>
            </a:extLst>
          </p:cNvPr>
          <p:cNvSpPr/>
          <p:nvPr/>
        </p:nvSpPr>
        <p:spPr>
          <a:xfrm>
            <a:off x="5944124" y="2919400"/>
            <a:ext cx="312105" cy="312105"/>
          </a:xfrm>
          <a:prstGeom prst="mathPlus">
            <a:avLst>
              <a:gd name="adj1" fmla="val 15420"/>
            </a:avLst>
          </a:prstGeom>
          <a:gradFill flip="none" rotWithShape="1">
            <a:gsLst>
              <a:gs pos="32000">
                <a:srgbClr val="3CCFFC"/>
              </a:gs>
              <a:gs pos="97000">
                <a:srgbClr val="0046E7"/>
              </a:gs>
            </a:gsLst>
            <a:lin ang="2700000" scaled="1"/>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Helvetica"/>
              <a:ea typeface="思源黑体 CN Regular"/>
            </a:endParaRPr>
          </a:p>
        </p:txBody>
      </p:sp>
      <p:sp>
        <p:nvSpPr>
          <p:cNvPr id="250" name="加号 249">
            <a:extLst>
              <a:ext uri="{FF2B5EF4-FFF2-40B4-BE49-F238E27FC236}">
                <a16:creationId xmlns:a16="http://schemas.microsoft.com/office/drawing/2014/main" id="{99ADA3DF-0DEB-FDE7-101F-235886553926}"/>
              </a:ext>
            </a:extLst>
          </p:cNvPr>
          <p:cNvSpPr/>
          <p:nvPr/>
        </p:nvSpPr>
        <p:spPr>
          <a:xfrm>
            <a:off x="5944966" y="4251286"/>
            <a:ext cx="312105" cy="312105"/>
          </a:xfrm>
          <a:prstGeom prst="mathPlus">
            <a:avLst>
              <a:gd name="adj1" fmla="val 15420"/>
            </a:avLst>
          </a:prstGeom>
          <a:gradFill flip="none" rotWithShape="1">
            <a:gsLst>
              <a:gs pos="32000">
                <a:srgbClr val="3CCFFC"/>
              </a:gs>
              <a:gs pos="97000">
                <a:srgbClr val="0046E7"/>
              </a:gs>
            </a:gsLst>
            <a:lin ang="2700000" scaled="1"/>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Helvetica"/>
              <a:ea typeface="思源黑体 CN Regular"/>
            </a:endParaRPr>
          </a:p>
        </p:txBody>
      </p:sp>
      <p:sp>
        <p:nvSpPr>
          <p:cNvPr id="160" name="矩形: 圆角 159">
            <a:extLst>
              <a:ext uri="{FF2B5EF4-FFF2-40B4-BE49-F238E27FC236}">
                <a16:creationId xmlns:a16="http://schemas.microsoft.com/office/drawing/2014/main" id="{9D373F0D-3452-F24C-F19D-E39DF0D0BB23}"/>
              </a:ext>
            </a:extLst>
          </p:cNvPr>
          <p:cNvSpPr/>
          <p:nvPr/>
        </p:nvSpPr>
        <p:spPr>
          <a:xfrm>
            <a:off x="8819724" y="3467566"/>
            <a:ext cx="2590130" cy="532800"/>
          </a:xfrm>
          <a:prstGeom prst="roundRect">
            <a:avLst>
              <a:gd name="adj" fmla="val 9010"/>
            </a:avLst>
          </a:prstGeom>
          <a:solidFill>
            <a:schemeClr val="bg1"/>
          </a:solidFill>
          <a:ln>
            <a:noFill/>
          </a:ln>
          <a:effectLst>
            <a:outerShdw blurRad="165100" dist="63500" dir="5400000" sx="98000" sy="98000" algn="t" rotWithShape="0">
              <a:schemeClr val="accent1">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55" name="文本框 154">
            <a:extLst>
              <a:ext uri="{FF2B5EF4-FFF2-40B4-BE49-F238E27FC236}">
                <a16:creationId xmlns:a16="http://schemas.microsoft.com/office/drawing/2014/main" id="{02870475-8DD4-6F6E-19BD-33CBA1AC91BB}"/>
              </a:ext>
            </a:extLst>
          </p:cNvPr>
          <p:cNvSpPr txBox="1"/>
          <p:nvPr/>
        </p:nvSpPr>
        <p:spPr>
          <a:xfrm>
            <a:off x="9189276" y="3543976"/>
            <a:ext cx="2164580" cy="369332"/>
          </a:xfrm>
          <a:prstGeom prst="rect">
            <a:avLst/>
          </a:prstGeom>
          <a:noFill/>
        </p:spPr>
        <p:txBody>
          <a:bodyPr wrap="square">
            <a:spAutoFit/>
          </a:bodyPr>
          <a:lstStyle/>
          <a:p>
            <a:pPr algn="r">
              <a:spcBef>
                <a:spcPts val="500"/>
              </a:spcBef>
            </a:pPr>
            <a:r>
              <a:rPr lang="zh-CN" altLang="en-US" sz="1800" dirty="0">
                <a:latin typeface="HarmonyOS Sans SC" panose="00000500000000000000" pitchFamily="2" charset="-122"/>
                <a:ea typeface="HarmonyOS Sans SC" panose="00000500000000000000" pitchFamily="2" charset="-122"/>
              </a:rPr>
              <a:t>建设数字化科室</a:t>
            </a:r>
          </a:p>
        </p:txBody>
      </p:sp>
      <p:grpSp>
        <p:nvGrpSpPr>
          <p:cNvPr id="310" name="组合 309">
            <a:extLst>
              <a:ext uri="{FF2B5EF4-FFF2-40B4-BE49-F238E27FC236}">
                <a16:creationId xmlns:a16="http://schemas.microsoft.com/office/drawing/2014/main" id="{11138768-C358-6352-0734-9B5AE7FBA7D0}"/>
              </a:ext>
            </a:extLst>
          </p:cNvPr>
          <p:cNvGrpSpPr/>
          <p:nvPr/>
        </p:nvGrpSpPr>
        <p:grpSpPr>
          <a:xfrm>
            <a:off x="2078675" y="5152450"/>
            <a:ext cx="305860" cy="229653"/>
            <a:chOff x="9550966" y="4270649"/>
            <a:chExt cx="573086" cy="430299"/>
          </a:xfrm>
        </p:grpSpPr>
        <p:sp>
          <p:nvSpPr>
            <p:cNvPr id="311" name="等腰三角形 310">
              <a:extLst>
                <a:ext uri="{FF2B5EF4-FFF2-40B4-BE49-F238E27FC236}">
                  <a16:creationId xmlns:a16="http://schemas.microsoft.com/office/drawing/2014/main" id="{28B6BDD4-BC2F-6FFC-E60F-6D4B40B948AE}"/>
                </a:ext>
              </a:extLst>
            </p:cNvPr>
            <p:cNvSpPr/>
            <p:nvPr/>
          </p:nvSpPr>
          <p:spPr>
            <a:xfrm flipV="1">
              <a:off x="9629706" y="4270649"/>
              <a:ext cx="415606" cy="262758"/>
            </a:xfrm>
            <a:prstGeom prst="triangle">
              <a:avLst/>
            </a:prstGeom>
            <a:gradFill flip="none" rotWithShape="1">
              <a:gsLst>
                <a:gs pos="0">
                  <a:srgbClr val="15C2FF">
                    <a:alpha val="0"/>
                  </a:srgbClr>
                </a:gs>
                <a:gs pos="99000">
                  <a:srgbClr val="15C2F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312" name="等腰三角形 311">
              <a:extLst>
                <a:ext uri="{FF2B5EF4-FFF2-40B4-BE49-F238E27FC236}">
                  <a16:creationId xmlns:a16="http://schemas.microsoft.com/office/drawing/2014/main" id="{C0F310F9-7645-04AF-3709-2B89F3C73844}"/>
                </a:ext>
              </a:extLst>
            </p:cNvPr>
            <p:cNvSpPr/>
            <p:nvPr/>
          </p:nvSpPr>
          <p:spPr>
            <a:xfrm flipV="1">
              <a:off x="9550966" y="4338626"/>
              <a:ext cx="573086" cy="362322"/>
            </a:xfrm>
            <a:prstGeom prst="triangle">
              <a:avLst/>
            </a:prstGeom>
            <a:gradFill flip="none" rotWithShape="1">
              <a:gsLst>
                <a:gs pos="0">
                  <a:srgbClr val="00B0F0">
                    <a:alpha val="0"/>
                  </a:srgbClr>
                </a:gs>
                <a:gs pos="100000">
                  <a:srgbClr val="00B0F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grpSp>
      <p:sp>
        <p:nvSpPr>
          <p:cNvPr id="205" name="文本框 204">
            <a:extLst>
              <a:ext uri="{FF2B5EF4-FFF2-40B4-BE49-F238E27FC236}">
                <a16:creationId xmlns:a16="http://schemas.microsoft.com/office/drawing/2014/main" id="{3903672E-101A-0CC8-E661-585A62EDD4D7}"/>
              </a:ext>
            </a:extLst>
          </p:cNvPr>
          <p:cNvSpPr txBox="1"/>
          <p:nvPr/>
        </p:nvSpPr>
        <p:spPr>
          <a:xfrm>
            <a:off x="2446714" y="5906607"/>
            <a:ext cx="7310748" cy="730585"/>
          </a:xfrm>
          <a:prstGeom prst="rect">
            <a:avLst/>
          </a:prstGeom>
          <a:noFill/>
        </p:spPr>
        <p:txBody>
          <a:bodyPr wrap="square" rtlCol="0">
            <a:spAutoFit/>
          </a:bodyPr>
          <a:lstStyle/>
          <a:p>
            <a:pPr algn="ctr">
              <a:lnSpc>
                <a:spcPct val="120000"/>
              </a:lnSpc>
              <a:defRPr/>
            </a:pPr>
            <a:r>
              <a:rPr lang="zh-CN" altLang="en-US" b="1" dirty="0">
                <a:solidFill>
                  <a:schemeClr val="bg1"/>
                </a:solidFill>
                <a:latin typeface="HarmonyOS Sans SC" panose="00000500000000000000" pitchFamily="2" charset="-122"/>
                <a:ea typeface="HarmonyOS Sans SC" panose="00000500000000000000" pitchFamily="2" charset="-122"/>
                <a:cs typeface="+mn-ea"/>
                <a:sym typeface="+mn-lt"/>
              </a:rPr>
              <a:t>打造一站式云服务平台，满足医患双方多层次需求，为疾病诊疗、病人管理、临床队伍建设提供便捷实用的优质服务</a:t>
            </a:r>
          </a:p>
        </p:txBody>
      </p:sp>
      <p:cxnSp>
        <p:nvCxnSpPr>
          <p:cNvPr id="6" name="直接连接符 5">
            <a:extLst>
              <a:ext uri="{FF2B5EF4-FFF2-40B4-BE49-F238E27FC236}">
                <a16:creationId xmlns:a16="http://schemas.microsoft.com/office/drawing/2014/main" id="{88ABA70A-5DBC-8004-B600-60B0A7ECFDC5}"/>
              </a:ext>
            </a:extLst>
          </p:cNvPr>
          <p:cNvCxnSpPr/>
          <p:nvPr/>
        </p:nvCxnSpPr>
        <p:spPr>
          <a:xfrm>
            <a:off x="2426501" y="376048"/>
            <a:ext cx="0" cy="403200"/>
          </a:xfrm>
          <a:prstGeom prst="line">
            <a:avLst/>
          </a:prstGeom>
          <a:ln w="25400">
            <a:solidFill>
              <a:srgbClr val="0F51C7"/>
            </a:solidFill>
          </a:ln>
        </p:spPr>
        <p:style>
          <a:lnRef idx="1">
            <a:schemeClr val="accent1"/>
          </a:lnRef>
          <a:fillRef idx="0">
            <a:schemeClr val="accent1"/>
          </a:fillRef>
          <a:effectRef idx="0">
            <a:schemeClr val="accent1"/>
          </a:effectRef>
          <a:fontRef idx="minor">
            <a:schemeClr val="tx1"/>
          </a:fontRef>
        </p:style>
      </p:cxnSp>
      <p:pic>
        <p:nvPicPr>
          <p:cNvPr id="28" name="图片 27">
            <a:extLst>
              <a:ext uri="{FF2B5EF4-FFF2-40B4-BE49-F238E27FC236}">
                <a16:creationId xmlns:a16="http://schemas.microsoft.com/office/drawing/2014/main" id="{D5F33DFB-572B-F8D3-E6C8-CC0152687411}"/>
              </a:ext>
            </a:extLst>
          </p:cNvPr>
          <p:cNvPicPr>
            <a:picLocks noChangeAspect="1"/>
          </p:cNvPicPr>
          <p:nvPr/>
        </p:nvPicPr>
        <p:blipFill>
          <a:blip r:embed="rId4"/>
          <a:stretch>
            <a:fillRect/>
          </a:stretch>
        </p:blipFill>
        <p:spPr>
          <a:xfrm>
            <a:off x="8589203" y="3424000"/>
            <a:ext cx="664522" cy="853514"/>
          </a:xfrm>
          <a:prstGeom prst="rect">
            <a:avLst/>
          </a:prstGeom>
        </p:spPr>
      </p:pic>
      <p:pic>
        <p:nvPicPr>
          <p:cNvPr id="45" name="图片 44">
            <a:extLst>
              <a:ext uri="{FF2B5EF4-FFF2-40B4-BE49-F238E27FC236}">
                <a16:creationId xmlns:a16="http://schemas.microsoft.com/office/drawing/2014/main" id="{E89332FB-67B9-FE2C-FA97-D84F0082ADAF}"/>
              </a:ext>
            </a:extLst>
          </p:cNvPr>
          <p:cNvPicPr>
            <a:picLocks noChangeAspect="1"/>
          </p:cNvPicPr>
          <p:nvPr/>
        </p:nvPicPr>
        <p:blipFill>
          <a:blip r:embed="rId5"/>
          <a:stretch>
            <a:fillRect/>
          </a:stretch>
        </p:blipFill>
        <p:spPr>
          <a:xfrm>
            <a:off x="8589203" y="4671485"/>
            <a:ext cx="707197" cy="835224"/>
          </a:xfrm>
          <a:prstGeom prst="rect">
            <a:avLst/>
          </a:prstGeom>
        </p:spPr>
      </p:pic>
      <p:pic>
        <p:nvPicPr>
          <p:cNvPr id="54" name="图片 53">
            <a:extLst>
              <a:ext uri="{FF2B5EF4-FFF2-40B4-BE49-F238E27FC236}">
                <a16:creationId xmlns:a16="http://schemas.microsoft.com/office/drawing/2014/main" id="{9251D066-E924-44FC-5C71-467F7ADA5639}"/>
              </a:ext>
            </a:extLst>
          </p:cNvPr>
          <p:cNvPicPr>
            <a:picLocks noChangeAspect="1"/>
          </p:cNvPicPr>
          <p:nvPr/>
        </p:nvPicPr>
        <p:blipFill>
          <a:blip r:embed="rId6"/>
          <a:stretch>
            <a:fillRect/>
          </a:stretch>
        </p:blipFill>
        <p:spPr>
          <a:xfrm>
            <a:off x="8589203" y="2048788"/>
            <a:ext cx="646232" cy="847417"/>
          </a:xfrm>
          <a:prstGeom prst="rect">
            <a:avLst/>
          </a:prstGeom>
        </p:spPr>
      </p:pic>
    </p:spTree>
    <p:extLst>
      <p:ext uri="{BB962C8B-B14F-4D97-AF65-F5344CB8AC3E}">
        <p14:creationId xmlns:p14="http://schemas.microsoft.com/office/powerpoint/2010/main" val="13275561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2B5C7346-7E3E-442F-22C9-FB8B255FFC3A}"/>
              </a:ext>
            </a:extLst>
          </p:cNvPr>
          <p:cNvPicPr>
            <a:picLocks noChangeAspect="1"/>
          </p:cNvPicPr>
          <p:nvPr/>
        </p:nvPicPr>
        <p:blipFill>
          <a:blip r:embed="rId2"/>
          <a:stretch>
            <a:fillRect/>
          </a:stretch>
        </p:blipFill>
        <p:spPr>
          <a:xfrm>
            <a:off x="-529" y="-297"/>
            <a:ext cx="12193057" cy="6858594"/>
          </a:xfrm>
          <a:prstGeom prst="rect">
            <a:avLst/>
          </a:prstGeom>
        </p:spPr>
      </p:pic>
      <p:sp>
        <p:nvSpPr>
          <p:cNvPr id="11" name="文本框 10">
            <a:extLst>
              <a:ext uri="{FF2B5EF4-FFF2-40B4-BE49-F238E27FC236}">
                <a16:creationId xmlns:a16="http://schemas.microsoft.com/office/drawing/2014/main" id="{74F338DA-C5AB-D921-6241-510E10F4710B}"/>
              </a:ext>
            </a:extLst>
          </p:cNvPr>
          <p:cNvSpPr txBox="1"/>
          <p:nvPr/>
        </p:nvSpPr>
        <p:spPr>
          <a:xfrm>
            <a:off x="2976320" y="3224072"/>
            <a:ext cx="1177271" cy="203133"/>
          </a:xfrm>
          <a:prstGeom prst="rect">
            <a:avLst/>
          </a:prstGeom>
          <a:solidFill>
            <a:schemeClr val="accent1"/>
          </a:solidFill>
          <a:effectLst/>
        </p:spPr>
        <p:txBody>
          <a:bodyPr wrap="square" lIns="0" tIns="0" rIns="0" bIns="0" rtlCol="0">
            <a:spAutoFit/>
          </a:bodyPr>
          <a:lstStyle/>
          <a:p>
            <a:pPr>
              <a:spcBef>
                <a:spcPts val="2000"/>
              </a:spcBef>
            </a:pPr>
            <a:r>
              <a:rPr lang="zh-CN" altLang="en-US" sz="132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微信：</a:t>
            </a:r>
            <a:r>
              <a:rPr lang="en-US" altLang="zh-CN" sz="132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zff-</a:t>
            </a:r>
            <a:r>
              <a:rPr lang="en-US" altLang="zh-CN" sz="1320" dirty="0" err="1">
                <a:solidFill>
                  <a:schemeClr val="bg1"/>
                </a:solidFill>
                <a:latin typeface="OPPOSans H" panose="00020600040101010101" pitchFamily="18" charset="-122"/>
                <a:ea typeface="OPPOSans H" panose="00020600040101010101" pitchFamily="18" charset="-122"/>
                <a:cs typeface="OPPOSans H" panose="00020600040101010101" pitchFamily="18" charset="-122"/>
              </a:rPr>
              <a:t>ljl</a:t>
            </a:r>
            <a:endParaRPr lang="zh-CN" altLang="en-US" sz="132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2" name="文本框 11">
            <a:extLst>
              <a:ext uri="{FF2B5EF4-FFF2-40B4-BE49-F238E27FC236}">
                <a16:creationId xmlns:a16="http://schemas.microsoft.com/office/drawing/2014/main" id="{2BED1512-6EA3-A21A-D9BF-F9BB71EC69A6}"/>
              </a:ext>
            </a:extLst>
          </p:cNvPr>
          <p:cNvSpPr txBox="1"/>
          <p:nvPr/>
        </p:nvSpPr>
        <p:spPr>
          <a:xfrm>
            <a:off x="1742458" y="3777960"/>
            <a:ext cx="3277271" cy="1609331"/>
          </a:xfrm>
          <a:prstGeom prst="rect">
            <a:avLst/>
          </a:prstGeom>
          <a:noFill/>
          <a:effectLst/>
        </p:spPr>
        <p:txBody>
          <a:bodyPr wrap="square" lIns="0" tIns="0" rIns="0" bIns="0" rtlCol="0">
            <a:spAutoFit/>
          </a:bodyPr>
          <a:lstStyle/>
          <a:p>
            <a:pPr marL="216000" indent="-216000">
              <a:lnSpc>
                <a:spcPct val="120000"/>
              </a:lnSpc>
              <a:buFont typeface="Arial" panose="020B0604020202020204" pitchFamily="34" charset="0"/>
              <a:buChar char="•"/>
            </a:pPr>
            <a:r>
              <a:rPr lang="zh-CN" altLang="en-US"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反卷课堂特邀设计师</a:t>
            </a:r>
            <a:endPar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20000"/>
              </a:lnSpc>
              <a:buFont typeface="Arial" panose="020B0604020202020204" pitchFamily="34" charset="0"/>
              <a:buChar char="•"/>
            </a:pPr>
            <a:r>
              <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PPT</a:t>
            </a:r>
            <a:r>
              <a:rPr lang="zh-CN" altLang="en-US"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世界认证设计师</a:t>
            </a:r>
            <a:endPar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20000"/>
              </a:lnSpc>
              <a:buFont typeface="Arial" panose="020B0604020202020204" pitchFamily="34" charset="0"/>
              <a:buChar char="•"/>
            </a:pPr>
            <a:r>
              <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51PPT  P</a:t>
            </a:r>
            <a:r>
              <a:rPr lang="zh-CN" altLang="en-US"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届达人</a:t>
            </a:r>
            <a:endPar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20000"/>
              </a:lnSpc>
              <a:buFont typeface="Arial" panose="020B0604020202020204" pitchFamily="34" charset="0"/>
              <a:buChar char="•"/>
            </a:pPr>
            <a:r>
              <a:rPr lang="zh-CN" altLang="en-US"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金山</a:t>
            </a:r>
            <a:r>
              <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KOS</a:t>
            </a:r>
            <a:r>
              <a:rPr lang="zh-CN" altLang="en-US"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大师级认证</a:t>
            </a:r>
            <a:endPar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20000"/>
              </a:lnSpc>
              <a:buFont typeface="Arial" panose="020B0604020202020204" pitchFamily="34" charset="0"/>
              <a:buChar char="•"/>
            </a:pPr>
            <a:r>
              <a:rPr lang="zh-CN" altLang="en-US"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百万粉丝教育大</a:t>
            </a:r>
            <a:r>
              <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V</a:t>
            </a:r>
          </a:p>
        </p:txBody>
      </p:sp>
      <p:pic>
        <p:nvPicPr>
          <p:cNvPr id="13" name="图片 12">
            <a:extLst>
              <a:ext uri="{FF2B5EF4-FFF2-40B4-BE49-F238E27FC236}">
                <a16:creationId xmlns:a16="http://schemas.microsoft.com/office/drawing/2014/main" id="{4566C67C-CEF0-A054-22CE-A5665F0F7408}"/>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p:blipFill>
        <p:spPr>
          <a:xfrm>
            <a:off x="5658626" y="2677336"/>
            <a:ext cx="2166750" cy="2166747"/>
          </a:xfrm>
          <a:prstGeom prst="roundRect">
            <a:avLst>
              <a:gd name="adj" fmla="val 7978"/>
            </a:avLst>
          </a:prstGeom>
          <a:blipFill>
            <a:blip r:embed="rId5" cstate="screen">
              <a:extLst>
                <a:ext uri="{28A0092B-C50C-407E-A947-70E740481C1C}">
                  <a14:useLocalDpi xmlns:a14="http://schemas.microsoft.com/office/drawing/2010/main"/>
                </a:ext>
              </a:extLst>
            </a:blip>
            <a:stretch>
              <a:fillRect/>
            </a:stretch>
          </a:blipFill>
          <a:ln w="10477">
            <a:solidFill>
              <a:schemeClr val="bg1">
                <a:lumMod val="85000"/>
              </a:schemeClr>
            </a:solidFill>
          </a:ln>
          <a:effectLst/>
        </p:spPr>
      </p:pic>
      <p:pic>
        <p:nvPicPr>
          <p:cNvPr id="2" name="图片 1">
            <a:extLst>
              <a:ext uri="{FF2B5EF4-FFF2-40B4-BE49-F238E27FC236}">
                <a16:creationId xmlns:a16="http://schemas.microsoft.com/office/drawing/2014/main" id="{78E41BB0-EF03-974C-59CC-843B82A5EB8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745480" y="2788919"/>
            <a:ext cx="1996440" cy="1965961"/>
          </a:xfrm>
          <a:prstGeom prst="rect">
            <a:avLst/>
          </a:prstGeom>
        </p:spPr>
      </p:pic>
      <p:sp>
        <p:nvSpPr>
          <p:cNvPr id="3" name="文本框 2">
            <a:extLst>
              <a:ext uri="{FF2B5EF4-FFF2-40B4-BE49-F238E27FC236}">
                <a16:creationId xmlns:a16="http://schemas.microsoft.com/office/drawing/2014/main" id="{384CCEED-0EC6-DF6C-F262-3856A041CCDA}"/>
              </a:ext>
            </a:extLst>
          </p:cNvPr>
          <p:cNvSpPr txBox="1"/>
          <p:nvPr/>
        </p:nvSpPr>
        <p:spPr>
          <a:xfrm>
            <a:off x="2953168" y="2739175"/>
            <a:ext cx="2510081" cy="430887"/>
          </a:xfrm>
          <a:prstGeom prst="rect">
            <a:avLst/>
          </a:prstGeom>
          <a:noFill/>
          <a:effectLst/>
        </p:spPr>
        <p:txBody>
          <a:bodyPr wrap="square" lIns="0" tIns="0" rIns="0" bIns="0" rtlCol="0">
            <a:spAutoFit/>
          </a:bodyPr>
          <a:lstStyle>
            <a:defPPr>
              <a:defRPr lang="zh-CN"/>
            </a:defPPr>
            <a:lvl1pPr>
              <a:defRPr sz="3080" b="1">
                <a:ln w="57150">
                  <a:noFill/>
                </a:ln>
                <a:solidFill>
                  <a:schemeClr val="tx1">
                    <a:lumMod val="85000"/>
                    <a:lumOff val="15000"/>
                  </a:schemeClr>
                </a:solidFill>
                <a:effectLst/>
                <a:latin typeface="MiSans" panose="00000500000000000000" pitchFamily="2" charset="-122"/>
                <a:ea typeface="MiSans" panose="00000500000000000000" pitchFamily="2" charset="-122"/>
                <a:cs typeface="OPPOSans B" panose="00020600040101010101" pitchFamily="18" charset="-122"/>
              </a:defRPr>
            </a:lvl1pPr>
          </a:lstStyle>
          <a:p>
            <a:r>
              <a:rPr lang="en-US" altLang="zh-CN" sz="2800" dirty="0"/>
              <a:t>Abby~</a:t>
            </a:r>
            <a:r>
              <a:rPr lang="zh-CN" altLang="en-US" sz="2800" dirty="0"/>
              <a:t>小夭</a:t>
            </a:r>
          </a:p>
        </p:txBody>
      </p:sp>
      <p:pic>
        <p:nvPicPr>
          <p:cNvPr id="6" name="图片 5">
            <a:extLst>
              <a:ext uri="{FF2B5EF4-FFF2-40B4-BE49-F238E27FC236}">
                <a16:creationId xmlns:a16="http://schemas.microsoft.com/office/drawing/2014/main" id="{89F6B221-59B3-EE9D-E7BD-8F3E6636F30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742458" y="2455225"/>
            <a:ext cx="954443" cy="971980"/>
          </a:xfrm>
          <a:prstGeom prst="rect">
            <a:avLst/>
          </a:prstGeom>
        </p:spPr>
      </p:pic>
    </p:spTree>
    <p:extLst>
      <p:ext uri="{BB962C8B-B14F-4D97-AF65-F5344CB8AC3E}">
        <p14:creationId xmlns:p14="http://schemas.microsoft.com/office/powerpoint/2010/main" val="16920624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C2546A6-03B4-B4A9-0FCF-ABA076415249}"/>
              </a:ext>
            </a:extLst>
          </p:cNvPr>
          <p:cNvSpPr txBox="1"/>
          <p:nvPr/>
        </p:nvSpPr>
        <p:spPr>
          <a:xfrm>
            <a:off x="979158" y="715073"/>
            <a:ext cx="9517349" cy="2062103"/>
          </a:xfrm>
          <a:prstGeom prst="rect">
            <a:avLst/>
          </a:prstGeom>
          <a:noFill/>
        </p:spPr>
        <p:txBody>
          <a:bodyPr wrap="none" rtlCol="0">
            <a:spAutoFit/>
          </a:bodyPr>
          <a:lstStyle/>
          <a:p>
            <a:r>
              <a:rPr lang="en-US" altLang="zh-CN" sz="2400" b="1" dirty="0">
                <a:hlinkClick r:id="rId3"/>
              </a:rPr>
              <a:t>PPT</a:t>
            </a:r>
            <a:r>
              <a:rPr lang="zh-CN" altLang="en-US" sz="2400" b="1" dirty="0">
                <a:hlinkClick r:id="rId3"/>
              </a:rPr>
              <a:t>竞技场</a:t>
            </a:r>
            <a:r>
              <a:rPr lang="zh-CN" altLang="en-US" sz="2400" b="1" dirty="0"/>
              <a:t>  </a:t>
            </a:r>
            <a:r>
              <a:rPr lang="zh-CN" altLang="en-US" sz="2400" dirty="0">
                <a:solidFill>
                  <a:srgbClr val="000000"/>
                </a:solidFill>
                <a:latin typeface="微软雅黑" panose="020B0503020204020204" pitchFamily="34" charset="-122"/>
                <a:ea typeface="微软雅黑" panose="020B0503020204020204" pitchFamily="34" charset="-122"/>
              </a:rPr>
              <a:t>作品。</a:t>
            </a:r>
            <a:endParaRPr lang="en-US" altLang="zh-CN" sz="2400" dirty="0">
              <a:solidFill>
                <a:srgbClr val="000000"/>
              </a:solidFill>
              <a:latin typeface="微软雅黑" panose="020B0503020204020204" pitchFamily="34" charset="-122"/>
              <a:ea typeface="微软雅黑" panose="020B0503020204020204" pitchFamily="34" charset="-122"/>
            </a:endParaRPr>
          </a:p>
          <a:p>
            <a:endParaRPr lang="en-US" altLang="zh-TW" sz="2400" b="0" i="0" dirty="0">
              <a:solidFill>
                <a:srgbClr val="000000"/>
              </a:solidFill>
              <a:effectLst/>
              <a:latin typeface="微软雅黑" panose="020B0503020204020204" pitchFamily="34" charset="-122"/>
              <a:ea typeface="微软雅黑" panose="020B0503020204020204" pitchFamily="34" charset="-122"/>
            </a:endParaRPr>
          </a:p>
          <a:p>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hlinkClick r:id="rId4">
                  <a:extLst>
                    <a:ext uri="{A12FA001-AC4F-418D-AE19-62706E023703}">
                      <ahyp:hlinkClr xmlns:ahyp="http://schemas.microsoft.com/office/drawing/2018/hyperlinkcolor" val="tx"/>
                    </a:ext>
                  </a:extLst>
                </a:hlinkClick>
              </a:rPr>
              <a:t>www.51pptmoban.com</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授权发布</a:t>
            </a:r>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仅供学习参考之用！禁止</a:t>
            </a:r>
            <a:r>
              <a:rPr lang="en-US" altLang="zh-CN"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平台盗用贩卖！</a:t>
            </a:r>
          </a:p>
        </p:txBody>
      </p:sp>
      <p:sp>
        <p:nvSpPr>
          <p:cNvPr id="4" name="文本框 3">
            <a:extLst>
              <a:ext uri="{FF2B5EF4-FFF2-40B4-BE49-F238E27FC236}">
                <a16:creationId xmlns:a16="http://schemas.microsoft.com/office/drawing/2014/main" id="{ADF3773D-1A08-5FE5-E954-78522110419C}"/>
              </a:ext>
            </a:extLst>
          </p:cNvPr>
          <p:cNvSpPr txBox="1"/>
          <p:nvPr/>
        </p:nvSpPr>
        <p:spPr>
          <a:xfrm>
            <a:off x="979156" y="4899060"/>
            <a:ext cx="9955544" cy="1243867"/>
          </a:xfrm>
          <a:prstGeom prst="rect">
            <a:avLst/>
          </a:prstGeom>
          <a:noFill/>
        </p:spPr>
        <p:txBody>
          <a:bodyPr wrap="square">
            <a:spAutoFit/>
          </a:bodyPr>
          <a:lstStyle/>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800" b="1"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spTree>
    <p:extLst>
      <p:ext uri="{BB962C8B-B14F-4D97-AF65-F5344CB8AC3E}">
        <p14:creationId xmlns:p14="http://schemas.microsoft.com/office/powerpoint/2010/main" val="8383851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0278E4"/>
      </a:accent1>
      <a:accent2>
        <a:srgbClr val="3FE5FB"/>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HarmonyOS Sans SC Black"/>
        <a:ea typeface="HarmonyOS Sans SC Black"/>
        <a:cs typeface=""/>
      </a:majorFont>
      <a:minorFont>
        <a:latin typeface="HarmonyOS Sans SC"/>
        <a:ea typeface="HarmonyOS Sans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1577</TotalTime>
  <Words>725</Words>
  <Application>Microsoft Office PowerPoint</Application>
  <PresentationFormat>宽屏</PresentationFormat>
  <Paragraphs>116</Paragraphs>
  <Slides>6</Slides>
  <Notes>5</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vt:i4>
      </vt:variant>
    </vt:vector>
  </HeadingPairs>
  <TitlesOfParts>
    <vt:vector size="21" baseType="lpstr">
      <vt:lpstr>HarmonyOS Sans SC</vt:lpstr>
      <vt:lpstr>HarmonyOS Sans SC Black</vt:lpstr>
      <vt:lpstr>HarmonyOS Sans SC Light</vt:lpstr>
      <vt:lpstr>Roboto Regular</vt:lpstr>
      <vt:lpstr>阿里巴巴普惠体 2.0 55 Regular</vt:lpstr>
      <vt:lpstr>阿里巴巴普惠体 2.0 65 Medium</vt:lpstr>
      <vt:lpstr>思源黑体 CN Bold</vt:lpstr>
      <vt:lpstr>微软雅黑</vt:lpstr>
      <vt:lpstr>Arial</vt:lpstr>
      <vt:lpstr>Helvetica</vt:lpstr>
      <vt:lpstr>MiSans</vt:lpstr>
      <vt:lpstr>OPPOSans H</vt:lpstr>
      <vt:lpstr>OPPOSans R</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《生育健康及妇女儿童健康保障》重点研发计划专项项目申报ppt模板</dc:title>
  <dc:creator>Abby~小夭</dc:creator>
  <cp:keywords>PPT竞技场</cp:keywords>
  <dc:description>51PPT模板网，幻灯片演示模板及素材免费下载！_x000d_
51PPT模板网 唯一访问网址：www.51pptmoban.com</dc:description>
  <cp:lastModifiedBy>Power user</cp:lastModifiedBy>
  <cp:revision>59</cp:revision>
  <dcterms:created xsi:type="dcterms:W3CDTF">2023-03-15T02:29:02Z</dcterms:created>
  <dcterms:modified xsi:type="dcterms:W3CDTF">2023-04-27T13:36:43Z</dcterms:modified>
</cp:coreProperties>
</file>